
<file path=[Content_Types].xml><?xml version="1.0" encoding="utf-8"?>
<Types xmlns="http://schemas.openxmlformats.org/package/2006/content-types">
  <Default Extension="xml" ContentType="application/vnd.openxmlformats-package.core-properties+xml"/>
  <Default Extension="jpeg" ContentType="image/jpeg"/>
  <Default Extension="png" ContentType="image/png"/>
  <Default Extension="jpg" ContentType="image/jpeg"/>
  <Default Extension="fntdata" ContentType="application/x-fontdata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s/slide7.xml" ContentType="application/vnd.openxmlformats-officedocument.presentationml.slide+xml"/>
  <Override PartName="/ppt/slideLayouts/slideLayout6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8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1.xml" ContentType="application/vnd.openxmlformats-officedocument.them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6.xml" ContentType="application/vnd.openxmlformats-officedocument.presentationml.slide+xml"/>
  <Override PartName="/ppt/slides/slide11.xml" ContentType="application/vnd.openxmlformats-officedocument.presentationml.slide+xml"/>
  <Override PartName="/ppt/viewProps.xml" ContentType="application/vnd.openxmlformats-officedocument.presentationml.viewProps+xml"/>
  <Override PartName="/ppt/slides/slide1.xml" ContentType="application/vnd.openxmlformats-officedocument.presentationml.slide+xml"/>
  <Override PartName="/customXml/item2.xml" ContentType="application/xml"/>
  <Override PartName="/customXml/itemProps2.xml" ContentType="application/vnd.openxmlformats-officedocument.customXmlProperties+xml"/>
  <Override PartName="/ppt/slides/slide5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slides/slide4.xml" ContentType="application/vnd.openxmlformats-officedocument.presentationml.slide+xml"/>
  <Override PartName="/ppt/handoutMasters/handoutMaster1.xml" ContentType="application/vnd.openxmlformats-officedocument.presentationml.handoutMaster+xml"/>
  <Override PartName="/ppt/theme/theme2.xml" ContentType="application/vnd.openxmlformats-officedocument.theme+xml"/>
  <Override PartName="/customXml/item1.xml" ContentType="application/xml"/>
  <Override PartName="/customXml/itemProps1.xml" ContentType="application/vnd.openxmlformats-officedocument.customXmlProperties+xml"/>
  <Override PartName="/ppt/slides/slide9.xml" ContentType="application/vnd.openxmlformats-officedocument.presentationml.slide+xml"/>
  <Override PartName="/ppt/slides/slide3.xml" ContentType="application/vnd.openxmlformats-officedocument.presentationml.slide+xml"/>
  <Override PartName="/ppt/slides/slide8.xml" ContentType="application/vnd.openxmlformats-officedocument.presentationml.slide+xml"/>
  <Override PartName="/ppt/slides/slide13.xml" ContentType="application/vnd.openxmlformats-officedocument.presentationml.slide+xml"/>
  <Override PartName="/ppt/tableStyles.xml" ContentType="application/vnd.openxmlformats-officedocument.presentationml.tableStyles+xml"/>
  <Override PartName="/customXml/item3.xml" ContentType="application/xml"/>
  <Override PartName="/customXml/itemProps3.xml" ContentType="application/vnd.openxmlformats-officedocument.customXmlProperties+xml"/>
  <Override PartName="/docProps/custom.xml" ContentType="application/vnd.openxmlformats-officedocument.custom-properties+xml"/>
  <Override PartName="/docProps/app.xml" ContentType="application/vnd.openxmlformats-officedocument.extended-properties+xml"/>
</Types>
</file>

<file path=_rels/.rels>&#65279;<?xml version="1.0" encoding="utf-8"?><Relationships xmlns="http://schemas.openxmlformats.org/package/2006/relationships"><Relationship Type="http://schemas.openxmlformats.org/package/2006/relationships/metadata/core-properties" Target="/docProps/core.xml" Id="rId3" /><Relationship Type="http://schemas.openxmlformats.org/package/2006/relationships/metadata/thumbnail" Target="/docProps/thumbnail.jpeg" Id="rId2" /><Relationship Type="http://schemas.openxmlformats.org/officeDocument/2006/relationships/officeDocument" Target="/ppt/presentation.xml" Id="rId1" /><Relationship Type="http://schemas.openxmlformats.org/officeDocument/2006/relationships/custom-properties" Target="/docProps/custom.xml" Id="rId5" /><Relationship Type="http://schemas.openxmlformats.org/officeDocument/2006/relationships/extended-properties" Target="/docProps/app.xml" Id="rId4" /></Relationships>
</file>

<file path=ppt/presentation.xml><?xml version="1.0" encoding="utf-8"?>
<p:presentation xmlns:p15="http://schemas.microsoft.com/office/powerpoint/2012/main"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75" r:id="rId1"/>
  </p:sldMasterIdLst>
  <p:handoutMasterIdLst>
    <p:handoutMasterId r:id="rId15"/>
  </p:handoutMasterIdLst>
  <p:sldIdLst>
    <p:sldId id="325" r:id="rId2"/>
    <p:sldId id="326" r:id="rId3"/>
    <p:sldId id="327" r:id="rId4"/>
    <p:sldId id="328" r:id="rId5"/>
    <p:sldId id="329" r:id="rId6"/>
    <p:sldId id="330" r:id="rId7"/>
    <p:sldId id="331" r:id="rId8"/>
    <p:sldId id="332" r:id="rId9"/>
    <p:sldId id="333" r:id="rId10"/>
    <p:sldId id="334" r:id="rId11"/>
    <p:sldId id="335" r:id="rId12"/>
    <p:sldId id="336" r:id="rId13"/>
    <p:sldId id="337" r:id="rId14"/>
  </p:sldIdLst>
  <p:sldSz cx="10691813" cy="15119350"/>
  <p:notesSz cx="6858000" cy="9144000"/>
  <p:embeddedFontLst>
    <p:embeddedFont>
      <p:font typeface="Calibri" panose="020F0502020204030204" pitchFamily="34" charset="0"/>
      <p:regular r:id="rId16"/>
      <p:bold r:id="rId17"/>
      <p:italic r:id="rId18"/>
      <p:boldItalic r:id="rId19"/>
    </p:embeddedFont>
    <p:embeddedFont>
      <p:font typeface="Open Sans" panose="020B0606030504020204" pitchFamily="34" charset="0"/>
      <p:regular r:id="rId20"/>
      <p:bold r:id="rId21"/>
      <p:italic r:id="rId22"/>
      <p:boldItalic r:id="rId23"/>
    </p:embeddedFont>
  </p:embeddedFontLst>
  <p:defaultTextStyle>
    <a:defPPr>
      <a:defRPr lang="en-US"/>
    </a:defPPr>
    <a:lvl1pPr marL="0" algn="l" defTabSz="412890" rtl="0" eaLnBrk="1" latinLnBrk="0" hangingPunct="1">
      <a:defRPr sz="1627" kern="1200">
        <a:solidFill>
          <a:schemeClr val="tx1"/>
        </a:solidFill>
        <a:latin typeface="+mn-lt"/>
        <a:ea typeface="+mn-ea"/>
        <a:cs typeface="+mn-cs"/>
      </a:defRPr>
    </a:lvl1pPr>
    <a:lvl2pPr marL="412890" algn="l" defTabSz="412890" rtl="0" eaLnBrk="1" latinLnBrk="0" hangingPunct="1">
      <a:defRPr sz="1627" kern="1200">
        <a:solidFill>
          <a:schemeClr val="tx1"/>
        </a:solidFill>
        <a:latin typeface="+mn-lt"/>
        <a:ea typeface="+mn-ea"/>
        <a:cs typeface="+mn-cs"/>
      </a:defRPr>
    </a:lvl2pPr>
    <a:lvl3pPr marL="825778" algn="l" defTabSz="412890" rtl="0" eaLnBrk="1" latinLnBrk="0" hangingPunct="1">
      <a:defRPr sz="1627" kern="1200">
        <a:solidFill>
          <a:schemeClr val="tx1"/>
        </a:solidFill>
        <a:latin typeface="+mn-lt"/>
        <a:ea typeface="+mn-ea"/>
        <a:cs typeface="+mn-cs"/>
      </a:defRPr>
    </a:lvl3pPr>
    <a:lvl4pPr marL="1238665" algn="l" defTabSz="412890" rtl="0" eaLnBrk="1" latinLnBrk="0" hangingPunct="1">
      <a:defRPr sz="1627" kern="1200">
        <a:solidFill>
          <a:schemeClr val="tx1"/>
        </a:solidFill>
        <a:latin typeface="+mn-lt"/>
        <a:ea typeface="+mn-ea"/>
        <a:cs typeface="+mn-cs"/>
      </a:defRPr>
    </a:lvl4pPr>
    <a:lvl5pPr marL="1651554" algn="l" defTabSz="412890" rtl="0" eaLnBrk="1" latinLnBrk="0" hangingPunct="1">
      <a:defRPr sz="1627" kern="1200">
        <a:solidFill>
          <a:schemeClr val="tx1"/>
        </a:solidFill>
        <a:latin typeface="+mn-lt"/>
        <a:ea typeface="+mn-ea"/>
        <a:cs typeface="+mn-cs"/>
      </a:defRPr>
    </a:lvl5pPr>
    <a:lvl6pPr marL="2064443" algn="l" defTabSz="412890" rtl="0" eaLnBrk="1" latinLnBrk="0" hangingPunct="1">
      <a:defRPr sz="1627" kern="1200">
        <a:solidFill>
          <a:schemeClr val="tx1"/>
        </a:solidFill>
        <a:latin typeface="+mn-lt"/>
        <a:ea typeface="+mn-ea"/>
        <a:cs typeface="+mn-cs"/>
      </a:defRPr>
    </a:lvl6pPr>
    <a:lvl7pPr marL="2477332" algn="l" defTabSz="412890" rtl="0" eaLnBrk="1" latinLnBrk="0" hangingPunct="1">
      <a:defRPr sz="1627" kern="1200">
        <a:solidFill>
          <a:schemeClr val="tx1"/>
        </a:solidFill>
        <a:latin typeface="+mn-lt"/>
        <a:ea typeface="+mn-ea"/>
        <a:cs typeface="+mn-cs"/>
      </a:defRPr>
    </a:lvl7pPr>
    <a:lvl8pPr marL="2890219" algn="l" defTabSz="412890" rtl="0" eaLnBrk="1" latinLnBrk="0" hangingPunct="1">
      <a:defRPr sz="1627" kern="1200">
        <a:solidFill>
          <a:schemeClr val="tx1"/>
        </a:solidFill>
        <a:latin typeface="+mn-lt"/>
        <a:ea typeface="+mn-ea"/>
        <a:cs typeface="+mn-cs"/>
      </a:defRPr>
    </a:lvl8pPr>
    <a:lvl9pPr marL="3303108" algn="l" defTabSz="412890" rtl="0" eaLnBrk="1" latinLnBrk="0" hangingPunct="1">
      <a:defRPr sz="1627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6155F"/>
    <a:srgbClr val="812604"/>
    <a:srgbClr val="8C1534"/>
    <a:srgbClr val="104B2B"/>
    <a:srgbClr val="2A255A"/>
    <a:srgbClr val="304899"/>
    <a:srgbClr val="29245A"/>
    <a:srgbClr val="184547"/>
    <a:srgbClr val="E6E6E6"/>
    <a:srgbClr val="FF9D0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1111" autoAdjust="0"/>
    <p:restoredTop sz="94660"/>
  </p:normalViewPr>
  <p:slideViewPr>
    <p:cSldViewPr snapToGrid="0">
      <p:cViewPr>
        <p:scale>
          <a:sx n="50" d="100"/>
          <a:sy n="50" d="100"/>
        </p:scale>
        <p:origin x="3288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4" d="100"/>
          <a:sy n="84" d="100"/>
        </p:scale>
        <p:origin x="3828" y="90"/>
      </p:cViewPr>
      <p:guideLst/>
    </p:cSldViewPr>
  </p:notesViewPr>
  <p:gridSpacing cx="72008" cy="72008"/>
</p:viewPr>
</file>

<file path=ppt/_rels/presentation.xml.rels>&#65279;<?xml version="1.0" encoding="utf-8"?><Relationships xmlns="http://schemas.openxmlformats.org/package/2006/relationships"><Relationship Type="http://schemas.openxmlformats.org/officeDocument/2006/relationships/slide" Target="/ppt/slides/slide7.xml" Id="rId8" /><Relationship Type="http://schemas.openxmlformats.org/officeDocument/2006/relationships/slide" Target="/ppt/slides/slide12.xml" Id="rId13" /><Relationship Type="http://schemas.openxmlformats.org/officeDocument/2006/relationships/font" Target="/ppt/fonts/font3.fntdata" Id="rId18" /><Relationship Type="http://schemas.openxmlformats.org/officeDocument/2006/relationships/theme" Target="/ppt/theme/theme1.xml" Id="rId26" /><Relationship Type="http://schemas.openxmlformats.org/officeDocument/2006/relationships/slide" Target="/ppt/slides/slide2.xml" Id="rId3" /><Relationship Type="http://schemas.openxmlformats.org/officeDocument/2006/relationships/font" Target="/ppt/fonts/font6.fntdata" Id="rId21" /><Relationship Type="http://schemas.openxmlformats.org/officeDocument/2006/relationships/slide" Target="/ppt/slides/slide6.xml" Id="rId7" /><Relationship Type="http://schemas.openxmlformats.org/officeDocument/2006/relationships/slide" Target="/ppt/slides/slide11.xml" Id="rId12" /><Relationship Type="http://schemas.openxmlformats.org/officeDocument/2006/relationships/font" Target="/ppt/fonts/font2.fntdata" Id="rId17" /><Relationship Type="http://schemas.openxmlformats.org/officeDocument/2006/relationships/viewProps" Target="/ppt/viewProps.xml" Id="rId25" /><Relationship Type="http://schemas.openxmlformats.org/officeDocument/2006/relationships/slide" Target="/ppt/slides/slide1.xml" Id="rId2" /><Relationship Type="http://schemas.openxmlformats.org/officeDocument/2006/relationships/font" Target="/ppt/fonts/font1.fntdata" Id="rId16" /><Relationship Type="http://schemas.openxmlformats.org/officeDocument/2006/relationships/font" Target="/ppt/fonts/font5.fntdata" Id="rId20" /><Relationship Type="http://schemas.openxmlformats.org/officeDocument/2006/relationships/customXml" Target="/customXml/item2.xml" Id="rId29" /><Relationship Type="http://schemas.openxmlformats.org/officeDocument/2006/relationships/slideMaster" Target="/ppt/slideMasters/slideMaster1.xml" Id="rId1" /><Relationship Type="http://schemas.openxmlformats.org/officeDocument/2006/relationships/slide" Target="/ppt/slides/slide5.xml" Id="rId6" /><Relationship Type="http://schemas.openxmlformats.org/officeDocument/2006/relationships/slide" Target="/ppt/slides/slide10.xml" Id="rId11" /><Relationship Type="http://schemas.openxmlformats.org/officeDocument/2006/relationships/presProps" Target="/ppt/presProps.xml" Id="rId24" /><Relationship Type="http://schemas.openxmlformats.org/officeDocument/2006/relationships/slide" Target="/ppt/slides/slide4.xml" Id="rId5" /><Relationship Type="http://schemas.openxmlformats.org/officeDocument/2006/relationships/handoutMaster" Target="/ppt/handoutMasters/handoutMaster1.xml" Id="rId15" /><Relationship Type="http://schemas.openxmlformats.org/officeDocument/2006/relationships/font" Target="/ppt/fonts/font8.fntdata" Id="rId23" /><Relationship Type="http://schemas.openxmlformats.org/officeDocument/2006/relationships/customXml" Target="/customXml/item1.xml" Id="rId28" /><Relationship Type="http://schemas.openxmlformats.org/officeDocument/2006/relationships/slide" Target="/ppt/slides/slide9.xml" Id="rId10" /><Relationship Type="http://schemas.openxmlformats.org/officeDocument/2006/relationships/font" Target="/ppt/fonts/font4.fntdata" Id="rId19" /><Relationship Type="http://schemas.openxmlformats.org/officeDocument/2006/relationships/slide" Target="/ppt/slides/slide3.xml" Id="rId4" /><Relationship Type="http://schemas.openxmlformats.org/officeDocument/2006/relationships/slide" Target="/ppt/slides/slide8.xml" Id="rId9" /><Relationship Type="http://schemas.openxmlformats.org/officeDocument/2006/relationships/slide" Target="/ppt/slides/slide13.xml" Id="rId14" /><Relationship Type="http://schemas.openxmlformats.org/officeDocument/2006/relationships/font" Target="/ppt/fonts/font7.fntdata" Id="rId22" /><Relationship Type="http://schemas.openxmlformats.org/officeDocument/2006/relationships/tableStyles" Target="/ppt/tableStyles.xml" Id="rId27" /><Relationship Type="http://schemas.openxmlformats.org/officeDocument/2006/relationships/customXml" Target="/customXml/item3.xml" Id="rId30" /></Relationships>
</file>

<file path=ppt/handoutMasters/_rels/handoutMaster1.xml.rels>&#65279;<?xml version="1.0" encoding="utf-8"?><Relationships xmlns="http://schemas.openxmlformats.org/package/2006/relationships"><Relationship Type="http://schemas.openxmlformats.org/officeDocument/2006/relationships/theme" Target="/ppt/theme/theme2.xml" Id="rId1" 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6141A62C-1492-84A2-7E97-C8A4CE50F123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6165731-641B-C9EA-0FC9-5AF051280FBE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D3554CC-CFE1-7C89-F9AB-13FF52BF5B3B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BC0F040-1FE9-4D7A-8EBB-F31915AB2B1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8049174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&#65279;<?xml version="1.0" encoding="utf-8"?><Relationships xmlns="http://schemas.openxmlformats.org/package/2006/relationships"><Relationship Type="http://schemas.openxmlformats.org/officeDocument/2006/relationships/image" Target="/ppt/media/image2.png" Id="rId3" /><Relationship Type="http://schemas.openxmlformats.org/officeDocument/2006/relationships/image" Target="/ppt/media/image1.jpeg" Id="rId2" /><Relationship Type="http://schemas.openxmlformats.org/officeDocument/2006/relationships/slideMaster" Target="/ppt/slideMasters/slideMaster1.xml" Id="rId1" /></Relationships>
</file>

<file path=ppt/slideLayouts/_rels/slideLayout10.xml.rels>&#65279;<?xml version="1.0" encoding="utf-8"?><Relationships xmlns="http://schemas.openxmlformats.org/package/2006/relationships"><Relationship Type="http://schemas.openxmlformats.org/officeDocument/2006/relationships/image" Target="/ppt/media/image16.jpeg" Id="rId2" /><Relationship Type="http://schemas.openxmlformats.org/officeDocument/2006/relationships/slideMaster" Target="/ppt/slideMasters/slideMaster1.xml" Id="rId1" /></Relationships>
</file>

<file path=ppt/slideLayouts/_rels/slideLayout11.xml.rels>&#65279;<?xml version="1.0" encoding="utf-8"?><Relationships xmlns="http://schemas.openxmlformats.org/package/2006/relationships"><Relationship Type="http://schemas.openxmlformats.org/officeDocument/2006/relationships/image" Target="/ppt/media/image17.png" Id="rId2" /><Relationship Type="http://schemas.openxmlformats.org/officeDocument/2006/relationships/slideMaster" Target="/ppt/slideMasters/slideMaster1.xml" Id="rId1" /></Relationships>
</file>

<file path=ppt/slideLayouts/_rels/slideLayout12.xml.rels>&#65279;<?xml version="1.0" encoding="utf-8"?><Relationships xmlns="http://schemas.openxmlformats.org/package/2006/relationships"><Relationship Type="http://schemas.openxmlformats.org/officeDocument/2006/relationships/image" Target="/ppt/media/image18.png" Id="rId2" /><Relationship Type="http://schemas.openxmlformats.org/officeDocument/2006/relationships/slideMaster" Target="/ppt/slideMasters/slideMaster1.xml" Id="rId1" /></Relationships>
</file>

<file path=ppt/slideLayouts/_rels/slideLayout13.xml.rels>&#65279;<?xml version="1.0" encoding="utf-8"?><Relationships xmlns="http://schemas.openxmlformats.org/package/2006/relationships"><Relationship Type="http://schemas.openxmlformats.org/officeDocument/2006/relationships/image" Target="/ppt/media/image20.png" Id="rId3" /><Relationship Type="http://schemas.openxmlformats.org/officeDocument/2006/relationships/image" Target="/ppt/media/image19.png" Id="rId2" /><Relationship Type="http://schemas.openxmlformats.org/officeDocument/2006/relationships/slideMaster" Target="/ppt/slideMasters/slideMaster1.xml" Id="rId1" /><Relationship Type="http://schemas.openxmlformats.org/officeDocument/2006/relationships/image" Target="/ppt/media/image21.png" Id="rId4" /></Relationships>
</file>

<file path=ppt/slideLayouts/_rels/slideLayout2.xml.rels>&#65279;<?xml version="1.0" encoding="utf-8"?><Relationships xmlns="http://schemas.openxmlformats.org/package/2006/relationships"><Relationship Type="http://schemas.openxmlformats.org/officeDocument/2006/relationships/image" Target="/ppt/media/image4.png" Id="rId3" /><Relationship Type="http://schemas.openxmlformats.org/officeDocument/2006/relationships/image" Target="/ppt/media/image3.jpg" Id="rId2" /><Relationship Type="http://schemas.openxmlformats.org/officeDocument/2006/relationships/slideMaster" Target="/ppt/slideMasters/slideMaster1.xml" Id="rId1" /></Relationships>
</file>

<file path=ppt/slideLayouts/_rels/slideLayout3.xml.rels>&#65279;<?xml version="1.0" encoding="utf-8"?><Relationships xmlns="http://schemas.openxmlformats.org/package/2006/relationships"><Relationship Type="http://schemas.openxmlformats.org/officeDocument/2006/relationships/image" Target="/ppt/media/image6.png" Id="rId3" /><Relationship Type="http://schemas.openxmlformats.org/officeDocument/2006/relationships/image" Target="/ppt/media/image5.jpeg" Id="rId2" /><Relationship Type="http://schemas.openxmlformats.org/officeDocument/2006/relationships/slideMaster" Target="/ppt/slideMasters/slideMaster1.xml" Id="rId1" /></Relationships>
</file>

<file path=ppt/slideLayouts/_rels/slideLayout4.xml.rels>&#65279;<?xml version="1.0" encoding="utf-8"?><Relationships xmlns="http://schemas.openxmlformats.org/package/2006/relationships"><Relationship Type="http://schemas.openxmlformats.org/officeDocument/2006/relationships/image" Target="/ppt/media/image8.png" Id="rId3" /><Relationship Type="http://schemas.openxmlformats.org/officeDocument/2006/relationships/image" Target="/ppt/media/image7.jpg" Id="rId2" /><Relationship Type="http://schemas.openxmlformats.org/officeDocument/2006/relationships/slideMaster" Target="/ppt/slideMasters/slideMaster1.xml" Id="rId1" /></Relationships>
</file>

<file path=ppt/slideLayouts/_rels/slideLayout5.xml.rels>&#65279;<?xml version="1.0" encoding="utf-8"?><Relationships xmlns="http://schemas.openxmlformats.org/package/2006/relationships"><Relationship Type="http://schemas.openxmlformats.org/officeDocument/2006/relationships/image" Target="/ppt/media/image10.png" Id="rId3" /><Relationship Type="http://schemas.openxmlformats.org/officeDocument/2006/relationships/image" Target="/ppt/media/image9.jpeg" Id="rId2" /><Relationship Type="http://schemas.openxmlformats.org/officeDocument/2006/relationships/slideMaster" Target="/ppt/slideMasters/slideMaster1.xml" Id="rId1" /></Relationships>
</file>

<file path=ppt/slideLayouts/_rels/slideLayout6.xml.rels>&#65279;<?xml version="1.0" encoding="utf-8"?><Relationships xmlns="http://schemas.openxmlformats.org/package/2006/relationships"><Relationship Type="http://schemas.openxmlformats.org/officeDocument/2006/relationships/image" Target="/ppt/media/image12.png" Id="rId3" /><Relationship Type="http://schemas.openxmlformats.org/officeDocument/2006/relationships/image" Target="/ppt/media/image11.jpeg" Id="rId2" /><Relationship Type="http://schemas.openxmlformats.org/officeDocument/2006/relationships/slideMaster" Target="/ppt/slideMasters/slideMaster1.xml" Id="rId1" /></Relationships>
</file>

<file path=ppt/slideLayouts/_rels/slideLayout7.xml.rels>&#65279;<?xml version="1.0" encoding="utf-8"?><Relationships xmlns="http://schemas.openxmlformats.org/package/2006/relationships"><Relationship Type="http://schemas.openxmlformats.org/officeDocument/2006/relationships/image" Target="/ppt/media/image13.png" Id="rId2" /><Relationship Type="http://schemas.openxmlformats.org/officeDocument/2006/relationships/slideMaster" Target="/ppt/slideMasters/slideMaster1.xml" Id="rId1" /></Relationships>
</file>

<file path=ppt/slideLayouts/_rels/slideLayout8.xml.rels>&#65279;<?xml version="1.0" encoding="utf-8"?><Relationships xmlns="http://schemas.openxmlformats.org/package/2006/relationships"><Relationship Type="http://schemas.openxmlformats.org/officeDocument/2006/relationships/image" Target="/ppt/media/image14.jpeg" Id="rId2" /><Relationship Type="http://schemas.openxmlformats.org/officeDocument/2006/relationships/slideMaster" Target="/ppt/slideMasters/slideMaster1.xml" Id="rId1" /></Relationships>
</file>

<file path=ppt/slideLayouts/_rels/slideLayout9.xml.rels>&#65279;<?xml version="1.0" encoding="utf-8"?><Relationships xmlns="http://schemas.openxmlformats.org/package/2006/relationships"><Relationship Type="http://schemas.openxmlformats.org/officeDocument/2006/relationships/image" Target="/ppt/media/image15.png" Id="rId2" /><Relationship Type="http://schemas.openxmlformats.org/officeDocument/2006/relationships/slideMaster" Target="/ppt/slideMasters/slideMaster1.xml" Id="rId1" 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urple Poster: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A windmill on a hill&#10;&#10;Description automatically generated">
            <a:extLst>
              <a:ext uri="{FF2B5EF4-FFF2-40B4-BE49-F238E27FC236}">
                <a16:creationId xmlns:a16="http://schemas.microsoft.com/office/drawing/2014/main" id="{B78E4226-6D77-C6E1-B8B3-5C7904304F9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469"/>
          <a:stretch/>
        </p:blipFill>
        <p:spPr>
          <a:xfrm flipH="1">
            <a:off x="0" y="1575264"/>
            <a:ext cx="10688910" cy="8398933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E05C2DA6-70BC-E13A-3260-6A2C0A3C5D0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451" y="22771"/>
            <a:ext cx="10688911" cy="15111908"/>
          </a:xfrm>
          <a:prstGeom prst="rect">
            <a:avLst/>
          </a:prstGeom>
        </p:spPr>
      </p:pic>
      <p:sp>
        <p:nvSpPr>
          <p:cNvPr id="5" name="Text Placeholder 11">
            <a:extLst>
              <a:ext uri="{FF2B5EF4-FFF2-40B4-BE49-F238E27FC236}">
                <a16:creationId xmlns:a16="http://schemas.microsoft.com/office/drawing/2014/main" id="{E38308A9-B624-3A17-1FBF-C3CC37E2D4B0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85208" y="9102879"/>
            <a:ext cx="7383133" cy="694685"/>
          </a:xfrm>
          <a:prstGeom prst="rect">
            <a:avLst/>
          </a:prstGeom>
        </p:spPr>
        <p:txBody>
          <a:bodyPr wrap="none">
            <a:noAutofit/>
          </a:bodyPr>
          <a:lstStyle>
            <a:lvl1pPr marL="0" indent="0">
              <a:buNone/>
              <a:defRPr sz="3467" b="1">
                <a:solidFill>
                  <a:srgbClr val="2A255A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pPr lvl="0"/>
            <a:r>
              <a:rPr lang="en-US" dirty="0"/>
              <a:t>Subheading</a:t>
            </a:r>
          </a:p>
        </p:txBody>
      </p:sp>
      <p:sp>
        <p:nvSpPr>
          <p:cNvPr id="22" name="Text Placeholder 21">
            <a:extLst>
              <a:ext uri="{FF2B5EF4-FFF2-40B4-BE49-F238E27FC236}">
                <a16:creationId xmlns:a16="http://schemas.microsoft.com/office/drawing/2014/main" id="{975F9D9C-1719-5A28-2315-33E4D79E901F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584325" y="9797565"/>
            <a:ext cx="7383133" cy="104188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>
                <a:solidFill>
                  <a:srgbClr val="2A255A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pPr lvl="0"/>
            <a:r>
              <a:rPr lang="en-GB" dirty="0"/>
              <a:t>Lorem ipsum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, consectetur adipiscing </a:t>
            </a:r>
            <a:r>
              <a:rPr lang="en-GB" dirty="0" err="1"/>
              <a:t>el</a:t>
            </a:r>
            <a:endParaRPr lang="en-GB" dirty="0"/>
          </a:p>
        </p:txBody>
      </p:sp>
      <p:sp>
        <p:nvSpPr>
          <p:cNvPr id="24" name="Text Placeholder 23">
            <a:extLst>
              <a:ext uri="{FF2B5EF4-FFF2-40B4-BE49-F238E27FC236}">
                <a16:creationId xmlns:a16="http://schemas.microsoft.com/office/drawing/2014/main" id="{CEEF6826-779F-0704-9352-FE9EA0FA3C27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613690" y="11144250"/>
            <a:ext cx="6710362" cy="40481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 b="1">
                <a:solidFill>
                  <a:srgbClr val="26155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pPr lvl="0"/>
            <a:r>
              <a:rPr lang="en-US" dirty="0"/>
              <a:t>Location name</a:t>
            </a:r>
            <a:endParaRPr lang="en-GB" dirty="0"/>
          </a:p>
        </p:txBody>
      </p:sp>
      <p:sp>
        <p:nvSpPr>
          <p:cNvPr id="26" name="Text Placeholder 25">
            <a:extLst>
              <a:ext uri="{FF2B5EF4-FFF2-40B4-BE49-F238E27FC236}">
                <a16:creationId xmlns:a16="http://schemas.microsoft.com/office/drawing/2014/main" id="{D2FE2867-FDA2-6A9C-1929-B728273C4796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615609" y="11618913"/>
            <a:ext cx="6710362" cy="49371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rgbClr val="26155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pPr lvl="0"/>
            <a:r>
              <a:rPr lang="en-US" dirty="0"/>
              <a:t>01/01/24   11:00am</a:t>
            </a:r>
            <a:endParaRPr lang="en-GB" dirty="0"/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F6F4E2DA-35FE-1C78-7655-C85895AF839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267700" y="14303992"/>
            <a:ext cx="1924050" cy="288307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12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GB" dirty="0"/>
              <a:t>© European Union 2023</a:t>
            </a:r>
          </a:p>
        </p:txBody>
      </p:sp>
      <p:sp>
        <p:nvSpPr>
          <p:cNvPr id="3" name="Text Placeholder 12">
            <a:extLst>
              <a:ext uri="{FF2B5EF4-FFF2-40B4-BE49-F238E27FC236}">
                <a16:creationId xmlns:a16="http://schemas.microsoft.com/office/drawing/2014/main" id="{92B2620A-D4FD-D95C-92E0-5C4F2B019F0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089431" y="5449987"/>
            <a:ext cx="5537675" cy="1177209"/>
          </a:xfrm>
          <a:prstGeom prst="rect">
            <a:avLst/>
          </a:prstGeom>
          <a:solidFill>
            <a:srgbClr val="2A255A"/>
          </a:solidFill>
        </p:spPr>
        <p:txBody>
          <a:bodyPr wrap="none" lIns="216000" tIns="180000" rIns="252000" bIns="108000" anchor="ctr" anchorCtr="0">
            <a:spAutoFit/>
          </a:bodyPr>
          <a:lstStyle>
            <a:lvl1pPr marL="0" indent="0">
              <a:buNone/>
              <a:defRPr sz="6400" b="1" cap="all" baseline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pPr lvl="0"/>
            <a:r>
              <a:rPr lang="en-US" dirty="0"/>
              <a:t>Place some</a:t>
            </a:r>
          </a:p>
        </p:txBody>
      </p:sp>
      <p:sp>
        <p:nvSpPr>
          <p:cNvPr id="4" name="Text Placeholder 15">
            <a:extLst>
              <a:ext uri="{FF2B5EF4-FFF2-40B4-BE49-F238E27FC236}">
                <a16:creationId xmlns:a16="http://schemas.microsoft.com/office/drawing/2014/main" id="{19201976-EBBC-B988-C1A6-54082FE42E2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13690" y="6601959"/>
            <a:ext cx="6442153" cy="1177209"/>
          </a:xfrm>
          <a:prstGeom prst="rect">
            <a:avLst/>
          </a:prstGeom>
          <a:solidFill>
            <a:srgbClr val="2A255A"/>
          </a:solidFill>
        </p:spPr>
        <p:txBody>
          <a:bodyPr wrap="none" lIns="216000" tIns="180000" rIns="252000" bIns="108000" anchor="ctr" anchorCtr="0">
            <a:spAutoFit/>
          </a:bodyPr>
          <a:lstStyle>
            <a:lvl1pPr marL="0" indent="0" algn="l">
              <a:buNone/>
              <a:defRPr sz="6400" b="1" cap="all" baseline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pPr lvl="0"/>
            <a:r>
              <a:rPr lang="en-US" dirty="0"/>
              <a:t>Heading text</a:t>
            </a:r>
          </a:p>
        </p:txBody>
      </p:sp>
      <p:sp>
        <p:nvSpPr>
          <p:cNvPr id="6" name="Text Placeholder 17">
            <a:extLst>
              <a:ext uri="{FF2B5EF4-FFF2-40B4-BE49-F238E27FC236}">
                <a16:creationId xmlns:a16="http://schemas.microsoft.com/office/drawing/2014/main" id="{6C90E96E-0221-2CD0-E5F5-15FD5AE39E5B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3518145" y="7752399"/>
            <a:ext cx="2562886" cy="1177209"/>
          </a:xfrm>
          <a:prstGeom prst="rect">
            <a:avLst/>
          </a:prstGeom>
          <a:solidFill>
            <a:srgbClr val="2A255A"/>
          </a:solidFill>
        </p:spPr>
        <p:txBody>
          <a:bodyPr wrap="none" lIns="216000" tIns="180000" rIns="252000" bIns="108000" anchor="ctr" anchorCtr="0">
            <a:spAutoFit/>
          </a:bodyPr>
          <a:lstStyle>
            <a:lvl1pPr marL="0" indent="0" algn="r">
              <a:buNone/>
              <a:defRPr lang="en-US" sz="6400" b="1" kern="1200" cap="all" baseline="0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pPr lvl="0"/>
            <a:r>
              <a:rPr lang="en-US" dirty="0"/>
              <a:t>Here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948033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 Poster: Patter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E05C2DA6-70BC-E13A-3260-6A2C0A3C5D0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903" y="2199"/>
            <a:ext cx="10688910" cy="15114953"/>
          </a:xfrm>
          <a:prstGeom prst="rect">
            <a:avLst/>
          </a:prstGeom>
          <a:solidFill>
            <a:srgbClr val="8C1534"/>
          </a:solidFill>
        </p:spPr>
      </p:pic>
      <p:sp>
        <p:nvSpPr>
          <p:cNvPr id="10" name="Text Placeholder 11">
            <a:extLst>
              <a:ext uri="{FF2B5EF4-FFF2-40B4-BE49-F238E27FC236}">
                <a16:creationId xmlns:a16="http://schemas.microsoft.com/office/drawing/2014/main" id="{D4190002-522F-4F92-0EA8-23ACD004455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85208" y="8912379"/>
            <a:ext cx="7383133" cy="694685"/>
          </a:xfrm>
          <a:prstGeom prst="rect">
            <a:avLst/>
          </a:prstGeom>
        </p:spPr>
        <p:txBody>
          <a:bodyPr wrap="none">
            <a:noAutofit/>
          </a:bodyPr>
          <a:lstStyle>
            <a:lvl1pPr marL="0" indent="0">
              <a:buNone/>
              <a:defRPr sz="3467" b="1">
                <a:solidFill>
                  <a:srgbClr val="8C1534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pPr lvl="0"/>
            <a:r>
              <a:rPr lang="en-US" dirty="0"/>
              <a:t>Subheading</a:t>
            </a:r>
          </a:p>
        </p:txBody>
      </p:sp>
      <p:sp>
        <p:nvSpPr>
          <p:cNvPr id="11" name="Text Placeholder 21">
            <a:extLst>
              <a:ext uri="{FF2B5EF4-FFF2-40B4-BE49-F238E27FC236}">
                <a16:creationId xmlns:a16="http://schemas.microsoft.com/office/drawing/2014/main" id="{73BC7AFC-5ED5-E7BC-6A93-30849D335198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584325" y="9607065"/>
            <a:ext cx="7383133" cy="104188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>
                <a:solidFill>
                  <a:srgbClr val="8C1534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pPr lvl="0"/>
            <a:r>
              <a:rPr lang="en-GB" dirty="0"/>
              <a:t>Lorem ipsum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, consectetur adipiscing </a:t>
            </a:r>
            <a:r>
              <a:rPr lang="en-GB" dirty="0" err="1"/>
              <a:t>el</a:t>
            </a:r>
            <a:endParaRPr lang="en-GB" dirty="0"/>
          </a:p>
        </p:txBody>
      </p:sp>
      <p:sp>
        <p:nvSpPr>
          <p:cNvPr id="14" name="Text Placeholder 23">
            <a:extLst>
              <a:ext uri="{FF2B5EF4-FFF2-40B4-BE49-F238E27FC236}">
                <a16:creationId xmlns:a16="http://schemas.microsoft.com/office/drawing/2014/main" id="{22C8D877-F316-D06D-AE4F-4415E3DE0361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613690" y="10953750"/>
            <a:ext cx="6710362" cy="40481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 b="1">
                <a:solidFill>
                  <a:srgbClr val="8C1534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pPr lvl="0"/>
            <a:r>
              <a:rPr lang="en-US" dirty="0"/>
              <a:t>Location name</a:t>
            </a:r>
            <a:endParaRPr lang="en-GB" dirty="0"/>
          </a:p>
        </p:txBody>
      </p:sp>
      <p:sp>
        <p:nvSpPr>
          <p:cNvPr id="17" name="Text Placeholder 25">
            <a:extLst>
              <a:ext uri="{FF2B5EF4-FFF2-40B4-BE49-F238E27FC236}">
                <a16:creationId xmlns:a16="http://schemas.microsoft.com/office/drawing/2014/main" id="{6877E0B1-35A1-C7E9-BFAD-FBE1BF8B49B9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615609" y="11428413"/>
            <a:ext cx="6710362" cy="49371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rgbClr val="8C1534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pPr lvl="0"/>
            <a:r>
              <a:rPr lang="en-US" dirty="0"/>
              <a:t>01/01/24   11:00am</a:t>
            </a:r>
            <a:endParaRPr lang="en-GB" dirty="0"/>
          </a:p>
        </p:txBody>
      </p:sp>
      <p:sp>
        <p:nvSpPr>
          <p:cNvPr id="3" name="Text Placeholder 1">
            <a:extLst>
              <a:ext uri="{FF2B5EF4-FFF2-40B4-BE49-F238E27FC236}">
                <a16:creationId xmlns:a16="http://schemas.microsoft.com/office/drawing/2014/main" id="{2059C92E-1DC1-0388-8EFB-E42304E4A96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267700" y="14303992"/>
            <a:ext cx="1924050" cy="288307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1200">
                <a:solidFill>
                  <a:srgbClr val="8C1534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GB" dirty="0"/>
              <a:t>© European Union 2023</a:t>
            </a:r>
          </a:p>
        </p:txBody>
      </p:sp>
      <p:sp>
        <p:nvSpPr>
          <p:cNvPr id="4" name="Text Placeholder 12">
            <a:extLst>
              <a:ext uri="{FF2B5EF4-FFF2-40B4-BE49-F238E27FC236}">
                <a16:creationId xmlns:a16="http://schemas.microsoft.com/office/drawing/2014/main" id="{9F68BC51-503B-B00D-CE17-1FD95289968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140130" y="4150672"/>
            <a:ext cx="6414455" cy="1329558"/>
          </a:xfrm>
          <a:prstGeom prst="rect">
            <a:avLst/>
          </a:prstGeom>
          <a:solidFill>
            <a:srgbClr val="8C1534"/>
          </a:solidFill>
        </p:spPr>
        <p:txBody>
          <a:bodyPr wrap="none" lIns="216000" tIns="180000" rIns="252000" bIns="108000" anchor="ctr" anchorCtr="0">
            <a:spAutoFit/>
          </a:bodyPr>
          <a:lstStyle>
            <a:lvl1pPr marL="0" indent="0">
              <a:buNone/>
              <a:defRPr sz="7500" b="1" cap="all" baseline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pPr lvl="0"/>
            <a:r>
              <a:rPr lang="en-US" dirty="0"/>
              <a:t>Place some</a:t>
            </a:r>
          </a:p>
        </p:txBody>
      </p:sp>
      <p:sp>
        <p:nvSpPr>
          <p:cNvPr id="5" name="Text Placeholder 15">
            <a:extLst>
              <a:ext uri="{FF2B5EF4-FFF2-40B4-BE49-F238E27FC236}">
                <a16:creationId xmlns:a16="http://schemas.microsoft.com/office/drawing/2014/main" id="{B47FE62A-4F96-D555-6F77-206FAE8E42B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590202" y="5447598"/>
            <a:ext cx="7514310" cy="1329558"/>
          </a:xfrm>
          <a:prstGeom prst="rect">
            <a:avLst/>
          </a:prstGeom>
          <a:solidFill>
            <a:srgbClr val="8C1534"/>
          </a:solidFill>
        </p:spPr>
        <p:txBody>
          <a:bodyPr wrap="none" lIns="216000" tIns="180000" rIns="252000" bIns="108000" anchor="ctr" anchorCtr="0">
            <a:spAutoFit/>
          </a:bodyPr>
          <a:lstStyle>
            <a:lvl1pPr marL="0" indent="0" algn="l">
              <a:buNone/>
              <a:defRPr sz="7500" b="1" cap="all" baseline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pPr lvl="0"/>
            <a:r>
              <a:rPr lang="en-US" dirty="0"/>
              <a:t>Heading text</a:t>
            </a:r>
          </a:p>
        </p:txBody>
      </p:sp>
      <p:sp>
        <p:nvSpPr>
          <p:cNvPr id="8" name="Text Placeholder 17">
            <a:extLst>
              <a:ext uri="{FF2B5EF4-FFF2-40B4-BE49-F238E27FC236}">
                <a16:creationId xmlns:a16="http://schemas.microsoft.com/office/drawing/2014/main" id="{4B41BDF6-6363-A3C0-C46A-1E2C206E0D6F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4805681" y="6745540"/>
            <a:ext cx="2902857" cy="1329558"/>
          </a:xfrm>
          <a:prstGeom prst="rect">
            <a:avLst/>
          </a:prstGeom>
          <a:solidFill>
            <a:srgbClr val="8C1534"/>
          </a:solidFill>
        </p:spPr>
        <p:txBody>
          <a:bodyPr wrap="none" lIns="216000" tIns="180000" rIns="252000" bIns="108000" anchor="ctr" anchorCtr="0">
            <a:spAutoFit/>
          </a:bodyPr>
          <a:lstStyle>
            <a:lvl1pPr marL="0" indent="0" algn="r">
              <a:buNone/>
              <a:defRPr lang="en-US" sz="7500" b="1" kern="1200" cap="all" baseline="0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pPr lvl="0"/>
            <a:r>
              <a:rPr lang="en-US" dirty="0"/>
              <a:t>Here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317717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ue Poster: Patter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E05C2DA6-70BC-E13A-3260-6A2C0A3C5D0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903" y="2199"/>
            <a:ext cx="10688910" cy="15114953"/>
          </a:xfrm>
          <a:prstGeom prst="rect">
            <a:avLst/>
          </a:prstGeom>
        </p:spPr>
      </p:pic>
      <p:sp>
        <p:nvSpPr>
          <p:cNvPr id="10" name="Text Placeholder 11">
            <a:extLst>
              <a:ext uri="{FF2B5EF4-FFF2-40B4-BE49-F238E27FC236}">
                <a16:creationId xmlns:a16="http://schemas.microsoft.com/office/drawing/2014/main" id="{85F16A22-462D-723E-E2B4-0C8700B7FD6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85208" y="8912379"/>
            <a:ext cx="7383133" cy="694685"/>
          </a:xfrm>
          <a:prstGeom prst="rect">
            <a:avLst/>
          </a:prstGeom>
        </p:spPr>
        <p:txBody>
          <a:bodyPr wrap="none">
            <a:noAutofit/>
          </a:bodyPr>
          <a:lstStyle>
            <a:lvl1pPr marL="0" indent="0">
              <a:buNone/>
              <a:defRPr sz="3467" b="1">
                <a:solidFill>
                  <a:srgbClr val="30489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pPr lvl="0"/>
            <a:r>
              <a:rPr lang="en-US" dirty="0"/>
              <a:t>Subheading</a:t>
            </a:r>
          </a:p>
        </p:txBody>
      </p:sp>
      <p:sp>
        <p:nvSpPr>
          <p:cNvPr id="11" name="Text Placeholder 21">
            <a:extLst>
              <a:ext uri="{FF2B5EF4-FFF2-40B4-BE49-F238E27FC236}">
                <a16:creationId xmlns:a16="http://schemas.microsoft.com/office/drawing/2014/main" id="{8D0348CC-7575-7E99-0E0C-FAB925E50D6F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584325" y="9607065"/>
            <a:ext cx="7383133" cy="104188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>
                <a:solidFill>
                  <a:srgbClr val="30489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pPr lvl="0"/>
            <a:r>
              <a:rPr lang="en-GB" dirty="0"/>
              <a:t>Lorem ipsum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, consectetur adipiscing </a:t>
            </a:r>
            <a:r>
              <a:rPr lang="en-GB" dirty="0" err="1"/>
              <a:t>el</a:t>
            </a:r>
            <a:endParaRPr lang="en-GB" dirty="0"/>
          </a:p>
        </p:txBody>
      </p:sp>
      <p:sp>
        <p:nvSpPr>
          <p:cNvPr id="14" name="Text Placeholder 23">
            <a:extLst>
              <a:ext uri="{FF2B5EF4-FFF2-40B4-BE49-F238E27FC236}">
                <a16:creationId xmlns:a16="http://schemas.microsoft.com/office/drawing/2014/main" id="{9DDC7D55-8C87-6E10-9C3D-CC38C9597B0E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613690" y="10953750"/>
            <a:ext cx="6710362" cy="40481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 b="1">
                <a:solidFill>
                  <a:srgbClr val="30489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pPr lvl="0"/>
            <a:r>
              <a:rPr lang="en-US" dirty="0"/>
              <a:t>Location name</a:t>
            </a:r>
            <a:endParaRPr lang="en-GB" dirty="0"/>
          </a:p>
        </p:txBody>
      </p:sp>
      <p:sp>
        <p:nvSpPr>
          <p:cNvPr id="17" name="Text Placeholder 25">
            <a:extLst>
              <a:ext uri="{FF2B5EF4-FFF2-40B4-BE49-F238E27FC236}">
                <a16:creationId xmlns:a16="http://schemas.microsoft.com/office/drawing/2014/main" id="{9E4CC9A8-EB2D-8AD5-C6CC-F11F5E464174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615609" y="11428413"/>
            <a:ext cx="6710362" cy="49371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rgbClr val="30489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pPr lvl="0"/>
            <a:r>
              <a:rPr lang="en-US" dirty="0"/>
              <a:t>01/01/24   11:00am</a:t>
            </a:r>
            <a:endParaRPr lang="en-GB" dirty="0"/>
          </a:p>
        </p:txBody>
      </p:sp>
      <p:sp>
        <p:nvSpPr>
          <p:cNvPr id="3" name="Text Placeholder 1">
            <a:extLst>
              <a:ext uri="{FF2B5EF4-FFF2-40B4-BE49-F238E27FC236}">
                <a16:creationId xmlns:a16="http://schemas.microsoft.com/office/drawing/2014/main" id="{9B1EC9DF-5DE0-5BBB-E952-B7E48B1FBE1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267700" y="14303992"/>
            <a:ext cx="1924050" cy="288307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1200">
                <a:solidFill>
                  <a:srgbClr val="2A255A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GB" dirty="0"/>
              <a:t>© European Union 2023</a:t>
            </a:r>
          </a:p>
        </p:txBody>
      </p:sp>
      <p:sp>
        <p:nvSpPr>
          <p:cNvPr id="4" name="Text Placeholder 12">
            <a:extLst>
              <a:ext uri="{FF2B5EF4-FFF2-40B4-BE49-F238E27FC236}">
                <a16:creationId xmlns:a16="http://schemas.microsoft.com/office/drawing/2014/main" id="{9E5C31AA-246A-901E-3542-71F51538E13E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138678" y="4150671"/>
            <a:ext cx="6414455" cy="1329558"/>
          </a:xfrm>
          <a:prstGeom prst="rect">
            <a:avLst/>
          </a:prstGeom>
          <a:solidFill>
            <a:srgbClr val="2A255A"/>
          </a:solidFill>
        </p:spPr>
        <p:txBody>
          <a:bodyPr wrap="none" lIns="216000" tIns="180000" rIns="252000" bIns="108000" anchor="ctr" anchorCtr="0">
            <a:spAutoFit/>
          </a:bodyPr>
          <a:lstStyle>
            <a:lvl1pPr marL="0" indent="0">
              <a:buNone/>
              <a:defRPr sz="7500" b="1" cap="all" baseline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pPr lvl="0"/>
            <a:r>
              <a:rPr lang="en-US" dirty="0"/>
              <a:t>Place some</a:t>
            </a:r>
          </a:p>
        </p:txBody>
      </p:sp>
      <p:sp>
        <p:nvSpPr>
          <p:cNvPr id="5" name="Text Placeholder 15">
            <a:extLst>
              <a:ext uri="{FF2B5EF4-FFF2-40B4-BE49-F238E27FC236}">
                <a16:creationId xmlns:a16="http://schemas.microsoft.com/office/drawing/2014/main" id="{E84BE040-1731-9A27-D379-61DE90D5446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588750" y="5447597"/>
            <a:ext cx="7514310" cy="1329558"/>
          </a:xfrm>
          <a:prstGeom prst="rect">
            <a:avLst/>
          </a:prstGeom>
          <a:solidFill>
            <a:srgbClr val="2A255A"/>
          </a:solidFill>
        </p:spPr>
        <p:txBody>
          <a:bodyPr wrap="none" lIns="216000" tIns="180000" rIns="252000" bIns="108000" anchor="ctr" anchorCtr="0">
            <a:spAutoFit/>
          </a:bodyPr>
          <a:lstStyle>
            <a:lvl1pPr marL="0" indent="0" algn="l">
              <a:buNone/>
              <a:defRPr sz="7500" b="1" cap="all" baseline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pPr lvl="0"/>
            <a:r>
              <a:rPr lang="en-US" dirty="0"/>
              <a:t>Heading text</a:t>
            </a:r>
          </a:p>
        </p:txBody>
      </p:sp>
      <p:sp>
        <p:nvSpPr>
          <p:cNvPr id="8" name="Text Placeholder 17">
            <a:extLst>
              <a:ext uri="{FF2B5EF4-FFF2-40B4-BE49-F238E27FC236}">
                <a16:creationId xmlns:a16="http://schemas.microsoft.com/office/drawing/2014/main" id="{6ACE6056-8B7B-51FB-405E-B3189BD08357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4804229" y="6745539"/>
            <a:ext cx="2902857" cy="1329558"/>
          </a:xfrm>
          <a:prstGeom prst="rect">
            <a:avLst/>
          </a:prstGeom>
          <a:solidFill>
            <a:srgbClr val="2A255A"/>
          </a:solidFill>
        </p:spPr>
        <p:txBody>
          <a:bodyPr wrap="none" lIns="216000" tIns="180000" rIns="252000" bIns="108000" anchor="ctr" anchorCtr="0">
            <a:spAutoFit/>
          </a:bodyPr>
          <a:lstStyle>
            <a:lvl1pPr marL="0" indent="0" algn="r">
              <a:buNone/>
              <a:defRPr lang="en-US" sz="7500" b="1" kern="1200" cap="all" baseline="0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pPr lvl="0"/>
            <a:r>
              <a:rPr lang="en-US" dirty="0"/>
              <a:t>Here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6770816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range Poster: Patter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E05C2DA6-70BC-E13A-3260-6A2C0A3C5D0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451" y="44"/>
            <a:ext cx="10688910" cy="15119261"/>
          </a:xfrm>
          <a:prstGeom prst="rect">
            <a:avLst/>
          </a:prstGeom>
        </p:spPr>
      </p:pic>
      <p:sp>
        <p:nvSpPr>
          <p:cNvPr id="10" name="Text Placeholder 11">
            <a:extLst>
              <a:ext uri="{FF2B5EF4-FFF2-40B4-BE49-F238E27FC236}">
                <a16:creationId xmlns:a16="http://schemas.microsoft.com/office/drawing/2014/main" id="{0DA5DCCD-26FD-2904-EECC-9049A438473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85208" y="8912379"/>
            <a:ext cx="7383133" cy="694685"/>
          </a:xfrm>
          <a:prstGeom prst="rect">
            <a:avLst/>
          </a:prstGeom>
        </p:spPr>
        <p:txBody>
          <a:bodyPr wrap="none">
            <a:noAutofit/>
          </a:bodyPr>
          <a:lstStyle>
            <a:lvl1pPr marL="0" indent="0">
              <a:buNone/>
              <a:defRPr sz="3467" b="1">
                <a:solidFill>
                  <a:srgbClr val="812604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pPr lvl="0"/>
            <a:r>
              <a:rPr lang="en-US" dirty="0"/>
              <a:t>Subheading</a:t>
            </a:r>
          </a:p>
        </p:txBody>
      </p:sp>
      <p:sp>
        <p:nvSpPr>
          <p:cNvPr id="11" name="Text Placeholder 21">
            <a:extLst>
              <a:ext uri="{FF2B5EF4-FFF2-40B4-BE49-F238E27FC236}">
                <a16:creationId xmlns:a16="http://schemas.microsoft.com/office/drawing/2014/main" id="{644E0F09-DADB-FA70-0382-ECEEB8140C3C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584325" y="9607065"/>
            <a:ext cx="7383133" cy="104188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>
                <a:solidFill>
                  <a:srgbClr val="812604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pPr lvl="0"/>
            <a:r>
              <a:rPr lang="en-GB" dirty="0"/>
              <a:t>Lorem ipsum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, consectetur adipiscing </a:t>
            </a:r>
            <a:r>
              <a:rPr lang="en-GB" dirty="0" err="1"/>
              <a:t>el</a:t>
            </a:r>
            <a:endParaRPr lang="en-GB" dirty="0"/>
          </a:p>
        </p:txBody>
      </p:sp>
      <p:sp>
        <p:nvSpPr>
          <p:cNvPr id="14" name="Text Placeholder 23">
            <a:extLst>
              <a:ext uri="{FF2B5EF4-FFF2-40B4-BE49-F238E27FC236}">
                <a16:creationId xmlns:a16="http://schemas.microsoft.com/office/drawing/2014/main" id="{677278DC-4CE5-DFFB-731C-62D4D025229E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613690" y="10953750"/>
            <a:ext cx="6710362" cy="40481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 b="1">
                <a:solidFill>
                  <a:srgbClr val="812604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pPr lvl="0"/>
            <a:r>
              <a:rPr lang="en-US" dirty="0"/>
              <a:t>Location name</a:t>
            </a:r>
            <a:endParaRPr lang="en-GB" dirty="0"/>
          </a:p>
        </p:txBody>
      </p:sp>
      <p:sp>
        <p:nvSpPr>
          <p:cNvPr id="17" name="Text Placeholder 25">
            <a:extLst>
              <a:ext uri="{FF2B5EF4-FFF2-40B4-BE49-F238E27FC236}">
                <a16:creationId xmlns:a16="http://schemas.microsoft.com/office/drawing/2014/main" id="{C7E31839-B2A1-FCC7-238E-08F4E6495392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615609" y="11428413"/>
            <a:ext cx="6710362" cy="49371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rgbClr val="812604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pPr lvl="0"/>
            <a:r>
              <a:rPr lang="en-US" dirty="0"/>
              <a:t>01/01/24   11:00am</a:t>
            </a:r>
            <a:endParaRPr lang="en-GB" dirty="0"/>
          </a:p>
        </p:txBody>
      </p:sp>
      <p:sp>
        <p:nvSpPr>
          <p:cNvPr id="3" name="Text Placeholder 1">
            <a:extLst>
              <a:ext uri="{FF2B5EF4-FFF2-40B4-BE49-F238E27FC236}">
                <a16:creationId xmlns:a16="http://schemas.microsoft.com/office/drawing/2014/main" id="{731E0088-1365-2F3F-ED70-B1B0F0CFABE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267700" y="14303992"/>
            <a:ext cx="1924050" cy="288307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1200">
                <a:solidFill>
                  <a:srgbClr val="812604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GB" dirty="0"/>
              <a:t>© European Union 2023</a:t>
            </a:r>
          </a:p>
        </p:txBody>
      </p:sp>
      <p:sp>
        <p:nvSpPr>
          <p:cNvPr id="4" name="Text Placeholder 12">
            <a:extLst>
              <a:ext uri="{FF2B5EF4-FFF2-40B4-BE49-F238E27FC236}">
                <a16:creationId xmlns:a16="http://schemas.microsoft.com/office/drawing/2014/main" id="{1D5194F3-A541-4AD8-B5DE-92BE2B7AB31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138678" y="4150671"/>
            <a:ext cx="6414455" cy="1329558"/>
          </a:xfrm>
          <a:prstGeom prst="rect">
            <a:avLst/>
          </a:prstGeom>
          <a:solidFill>
            <a:srgbClr val="812604"/>
          </a:solidFill>
        </p:spPr>
        <p:txBody>
          <a:bodyPr wrap="none" lIns="216000" tIns="180000" rIns="252000" bIns="108000" anchor="ctr" anchorCtr="0">
            <a:spAutoFit/>
          </a:bodyPr>
          <a:lstStyle>
            <a:lvl1pPr marL="0" indent="0">
              <a:buNone/>
              <a:defRPr sz="7500" b="1" cap="all" baseline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pPr lvl="0"/>
            <a:r>
              <a:rPr lang="en-US" dirty="0"/>
              <a:t>Place some</a:t>
            </a:r>
          </a:p>
        </p:txBody>
      </p:sp>
      <p:sp>
        <p:nvSpPr>
          <p:cNvPr id="5" name="Text Placeholder 15">
            <a:extLst>
              <a:ext uri="{FF2B5EF4-FFF2-40B4-BE49-F238E27FC236}">
                <a16:creationId xmlns:a16="http://schemas.microsoft.com/office/drawing/2014/main" id="{B25F8B64-4F54-21E3-43E5-2A42665761A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588750" y="5447597"/>
            <a:ext cx="7514310" cy="1329558"/>
          </a:xfrm>
          <a:prstGeom prst="rect">
            <a:avLst/>
          </a:prstGeom>
          <a:solidFill>
            <a:srgbClr val="812604"/>
          </a:solidFill>
        </p:spPr>
        <p:txBody>
          <a:bodyPr wrap="none" lIns="216000" tIns="180000" rIns="252000" bIns="108000" anchor="ctr" anchorCtr="0">
            <a:spAutoFit/>
          </a:bodyPr>
          <a:lstStyle>
            <a:lvl1pPr marL="0" indent="0" algn="l">
              <a:buNone/>
              <a:defRPr sz="7500" b="1" cap="all" baseline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pPr lvl="0"/>
            <a:r>
              <a:rPr lang="en-US" dirty="0"/>
              <a:t>Heading text</a:t>
            </a:r>
          </a:p>
        </p:txBody>
      </p:sp>
      <p:sp>
        <p:nvSpPr>
          <p:cNvPr id="8" name="Text Placeholder 17">
            <a:extLst>
              <a:ext uri="{FF2B5EF4-FFF2-40B4-BE49-F238E27FC236}">
                <a16:creationId xmlns:a16="http://schemas.microsoft.com/office/drawing/2014/main" id="{D86AC9BA-7727-D215-929C-3ED531F147B9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4804229" y="6745539"/>
            <a:ext cx="2902857" cy="1329558"/>
          </a:xfrm>
          <a:prstGeom prst="rect">
            <a:avLst/>
          </a:prstGeom>
          <a:solidFill>
            <a:srgbClr val="812604"/>
          </a:solidFill>
        </p:spPr>
        <p:txBody>
          <a:bodyPr wrap="none" lIns="216000" tIns="180000" rIns="252000" bIns="108000" anchor="ctr" anchorCtr="0">
            <a:spAutoFit/>
          </a:bodyPr>
          <a:lstStyle>
            <a:lvl1pPr marL="0" indent="0" algn="r">
              <a:buNone/>
              <a:defRPr lang="en-US" sz="7500" b="1" kern="1200" cap="all" baseline="0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pPr lvl="0"/>
            <a:r>
              <a:rPr lang="en-US" dirty="0"/>
              <a:t>Here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8828394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Instruc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7EF18088-122F-F11D-43F5-0823099F774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620226" y="2650024"/>
            <a:ext cx="3742269" cy="5585114"/>
          </a:xfrm>
          <a:prstGeom prst="rect">
            <a:avLst/>
          </a:prstGeom>
        </p:spPr>
      </p:pic>
      <p:sp>
        <p:nvSpPr>
          <p:cNvPr id="5" name="Text Placeholder 1">
            <a:extLst>
              <a:ext uri="{FF2B5EF4-FFF2-40B4-BE49-F238E27FC236}">
                <a16:creationId xmlns:a16="http://schemas.microsoft.com/office/drawing/2014/main" id="{6961CC55-3923-7E88-CA53-8C6C32E3C254}"/>
              </a:ext>
            </a:extLst>
          </p:cNvPr>
          <p:cNvSpPr txBox="1">
            <a:spLocks/>
          </p:cNvSpPr>
          <p:nvPr userDrawn="1"/>
        </p:nvSpPr>
        <p:spPr>
          <a:xfrm>
            <a:off x="811951" y="9913149"/>
            <a:ext cx="4141049" cy="2519258"/>
          </a:xfrm>
          <a:prstGeom prst="rect">
            <a:avLst/>
          </a:prstGeom>
        </p:spPr>
        <p:txBody>
          <a:bodyPr lIns="0" tIns="0" rIns="0" bIns="0"/>
          <a:lstStyle>
            <a:lvl1pPr marL="0" indent="0" algn="l" defTabSz="740173" rtl="0" eaLnBrk="1" latinLnBrk="0" hangingPunct="1">
              <a:lnSpc>
                <a:spcPct val="130000"/>
              </a:lnSpc>
              <a:spcBef>
                <a:spcPts val="811"/>
              </a:spcBef>
              <a:buFont typeface="Arial" panose="020B0604020202020204" pitchFamily="34" charset="0"/>
              <a:buNone/>
              <a:defRPr sz="1079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370086" indent="0" algn="l" defTabSz="740173" rtl="0" eaLnBrk="1" latinLnBrk="0" hangingPunct="1">
              <a:lnSpc>
                <a:spcPct val="130000"/>
              </a:lnSpc>
              <a:spcBef>
                <a:spcPts val="404"/>
              </a:spcBef>
              <a:buFont typeface="Arial" panose="020B0604020202020204" pitchFamily="34" charset="0"/>
              <a:buNone/>
              <a:defRPr sz="1079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2pPr>
            <a:lvl3pPr marL="740173" indent="0" algn="l" defTabSz="740173" rtl="0" eaLnBrk="1" latinLnBrk="0" hangingPunct="1">
              <a:lnSpc>
                <a:spcPct val="130000"/>
              </a:lnSpc>
              <a:spcBef>
                <a:spcPts val="404"/>
              </a:spcBef>
              <a:buFont typeface="Arial" panose="020B0604020202020204" pitchFamily="34" charset="0"/>
              <a:buNone/>
              <a:defRPr sz="1079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3pPr>
            <a:lvl4pPr marL="1110259" indent="0" algn="l" defTabSz="740173" rtl="0" eaLnBrk="1" latinLnBrk="0" hangingPunct="1">
              <a:lnSpc>
                <a:spcPct val="130000"/>
              </a:lnSpc>
              <a:spcBef>
                <a:spcPts val="404"/>
              </a:spcBef>
              <a:buFont typeface="Arial" panose="020B0604020202020204" pitchFamily="34" charset="0"/>
              <a:buNone/>
              <a:defRPr sz="1079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4pPr>
            <a:lvl5pPr marL="1480345" indent="0" algn="l" defTabSz="740173" rtl="0" eaLnBrk="1" latinLnBrk="0" hangingPunct="1">
              <a:lnSpc>
                <a:spcPct val="130000"/>
              </a:lnSpc>
              <a:spcBef>
                <a:spcPts val="404"/>
              </a:spcBef>
              <a:buFont typeface="Arial" panose="020B0604020202020204" pitchFamily="34" charset="0"/>
              <a:buNone/>
              <a:defRPr sz="1079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5pPr>
            <a:lvl6pPr marL="2035476" indent="-185044" algn="l" defTabSz="740173" rtl="0" eaLnBrk="1" latinLnBrk="0" hangingPunct="1">
              <a:lnSpc>
                <a:spcPct val="90000"/>
              </a:lnSpc>
              <a:spcBef>
                <a:spcPts val="404"/>
              </a:spcBef>
              <a:buFont typeface="Arial" panose="020B0604020202020204" pitchFamily="34" charset="0"/>
              <a:buChar char="•"/>
              <a:defRPr sz="145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05562" indent="-185044" algn="l" defTabSz="740173" rtl="0" eaLnBrk="1" latinLnBrk="0" hangingPunct="1">
              <a:lnSpc>
                <a:spcPct val="90000"/>
              </a:lnSpc>
              <a:spcBef>
                <a:spcPts val="404"/>
              </a:spcBef>
              <a:buFont typeface="Arial" panose="020B0604020202020204" pitchFamily="34" charset="0"/>
              <a:buChar char="•"/>
              <a:defRPr sz="145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775649" indent="-185044" algn="l" defTabSz="740173" rtl="0" eaLnBrk="1" latinLnBrk="0" hangingPunct="1">
              <a:lnSpc>
                <a:spcPct val="90000"/>
              </a:lnSpc>
              <a:spcBef>
                <a:spcPts val="404"/>
              </a:spcBef>
              <a:buFont typeface="Arial" panose="020B0604020202020204" pitchFamily="34" charset="0"/>
              <a:buChar char="•"/>
              <a:defRPr sz="145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145735" indent="-185044" algn="l" defTabSz="740173" rtl="0" eaLnBrk="1" latinLnBrk="0" hangingPunct="1">
              <a:lnSpc>
                <a:spcPct val="90000"/>
              </a:lnSpc>
              <a:spcBef>
                <a:spcPts val="404"/>
              </a:spcBef>
              <a:buFont typeface="Arial" panose="020B0604020202020204" pitchFamily="34" charset="0"/>
              <a:buChar char="•"/>
              <a:defRPr sz="145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/>
              <a:t>To change the poster image click ‘Slide Master’ under ‘View’ in the top ribbon.</a:t>
            </a:r>
          </a:p>
          <a:p>
            <a:r>
              <a:rPr lang="en-GB" dirty="0"/>
              <a:t>Once in the Slide Master editing, delete the existing image and click on ‘insert’ in the top ribbon and the ‘Pictures’ and insert your new image. </a:t>
            </a:r>
          </a:p>
          <a:p>
            <a:r>
              <a:rPr lang="en-GB" dirty="0"/>
              <a:t>Resize and position accordingly and once finalised, right-click on your new image and select ‘ Send to back’. This will place your image behind the main content and fill the allocated space. </a:t>
            </a:r>
          </a:p>
          <a:p>
            <a:r>
              <a:rPr lang="en-GB" dirty="0"/>
              <a:t>To exit Slide Master editing mode click on ‘Slide Master’ in the top ribbon and then ‘Close Master View’.</a:t>
            </a: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11C31338-7711-6B3A-F49D-83008C7A194A}"/>
              </a:ext>
            </a:extLst>
          </p:cNvPr>
          <p:cNvSpPr txBox="1">
            <a:spLocks/>
          </p:cNvSpPr>
          <p:nvPr userDrawn="1"/>
        </p:nvSpPr>
        <p:spPr>
          <a:xfrm>
            <a:off x="811951" y="9348462"/>
            <a:ext cx="4275669" cy="388659"/>
          </a:xfrm>
          <a:prstGeom prst="rect">
            <a:avLst/>
          </a:prstGeom>
        </p:spPr>
        <p:txBody>
          <a:bodyPr lIns="0" tIns="0" rIns="0" bIns="0"/>
          <a:lstStyle>
            <a:lvl1pPr marL="0" indent="0" algn="l" defTabSz="740173" rtl="0" eaLnBrk="1" latinLnBrk="0" hangingPunct="1">
              <a:lnSpc>
                <a:spcPct val="90000"/>
              </a:lnSpc>
              <a:spcBef>
                <a:spcPts val="811"/>
              </a:spcBef>
              <a:buFont typeface="Arial" panose="020B0604020202020204" pitchFamily="34" charset="0"/>
              <a:buNone/>
              <a:defRPr sz="1942" b="1" kern="1200">
                <a:solidFill>
                  <a:srgbClr val="2A255A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555131" indent="-185044" algn="l" defTabSz="740173" rtl="0" eaLnBrk="1" latinLnBrk="0" hangingPunct="1">
              <a:lnSpc>
                <a:spcPct val="90000"/>
              </a:lnSpc>
              <a:spcBef>
                <a:spcPts val="404"/>
              </a:spcBef>
              <a:buFont typeface="Arial" panose="020B0604020202020204" pitchFamily="34" charset="0"/>
              <a:buChar char="•"/>
              <a:defRPr sz="194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25217" indent="-185044" algn="l" defTabSz="740173" rtl="0" eaLnBrk="1" latinLnBrk="0" hangingPunct="1">
              <a:lnSpc>
                <a:spcPct val="90000"/>
              </a:lnSpc>
              <a:spcBef>
                <a:spcPts val="404"/>
              </a:spcBef>
              <a:buFont typeface="Arial" panose="020B0604020202020204" pitchFamily="34" charset="0"/>
              <a:buChar char="•"/>
              <a:defRPr sz="161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95303" indent="-185044" algn="l" defTabSz="740173" rtl="0" eaLnBrk="1" latinLnBrk="0" hangingPunct="1">
              <a:lnSpc>
                <a:spcPct val="90000"/>
              </a:lnSpc>
              <a:spcBef>
                <a:spcPts val="404"/>
              </a:spcBef>
              <a:buFont typeface="Arial" panose="020B0604020202020204" pitchFamily="34" charset="0"/>
              <a:buChar char="•"/>
              <a:defRPr sz="145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65390" indent="-185044" algn="l" defTabSz="740173" rtl="0" eaLnBrk="1" latinLnBrk="0" hangingPunct="1">
              <a:lnSpc>
                <a:spcPct val="90000"/>
              </a:lnSpc>
              <a:spcBef>
                <a:spcPts val="404"/>
              </a:spcBef>
              <a:buFont typeface="Arial" panose="020B0604020202020204" pitchFamily="34" charset="0"/>
              <a:buChar char="•"/>
              <a:defRPr sz="145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35476" indent="-185044" algn="l" defTabSz="740173" rtl="0" eaLnBrk="1" latinLnBrk="0" hangingPunct="1">
              <a:lnSpc>
                <a:spcPct val="90000"/>
              </a:lnSpc>
              <a:spcBef>
                <a:spcPts val="404"/>
              </a:spcBef>
              <a:buFont typeface="Arial" panose="020B0604020202020204" pitchFamily="34" charset="0"/>
              <a:buChar char="•"/>
              <a:defRPr sz="145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05562" indent="-185044" algn="l" defTabSz="740173" rtl="0" eaLnBrk="1" latinLnBrk="0" hangingPunct="1">
              <a:lnSpc>
                <a:spcPct val="90000"/>
              </a:lnSpc>
              <a:spcBef>
                <a:spcPts val="404"/>
              </a:spcBef>
              <a:buFont typeface="Arial" panose="020B0604020202020204" pitchFamily="34" charset="0"/>
              <a:buChar char="•"/>
              <a:defRPr sz="145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775649" indent="-185044" algn="l" defTabSz="740173" rtl="0" eaLnBrk="1" latinLnBrk="0" hangingPunct="1">
              <a:lnSpc>
                <a:spcPct val="90000"/>
              </a:lnSpc>
              <a:spcBef>
                <a:spcPts val="404"/>
              </a:spcBef>
              <a:buFont typeface="Arial" panose="020B0604020202020204" pitchFamily="34" charset="0"/>
              <a:buChar char="•"/>
              <a:defRPr sz="145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145735" indent="-185044" algn="l" defTabSz="740173" rtl="0" eaLnBrk="1" latinLnBrk="0" hangingPunct="1">
              <a:lnSpc>
                <a:spcPct val="90000"/>
              </a:lnSpc>
              <a:spcBef>
                <a:spcPts val="404"/>
              </a:spcBef>
              <a:buFont typeface="Arial" panose="020B0604020202020204" pitchFamily="34" charset="0"/>
              <a:buChar char="•"/>
              <a:defRPr sz="145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/>
              <a:t>Changing poster images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8C459AA-2CEF-939F-4562-044632A177A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620226" y="9348462"/>
            <a:ext cx="1543265" cy="2181529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7E88D100-251B-2DCC-161F-61DBF020A596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491842" y="9348463"/>
            <a:ext cx="1870654" cy="3925964"/>
          </a:xfrm>
          <a:prstGeom prst="rect">
            <a:avLst/>
          </a:prstGeom>
        </p:spPr>
      </p:pic>
      <p:sp>
        <p:nvSpPr>
          <p:cNvPr id="9" name="Text Placeholder 3">
            <a:extLst>
              <a:ext uri="{FF2B5EF4-FFF2-40B4-BE49-F238E27FC236}">
                <a16:creationId xmlns:a16="http://schemas.microsoft.com/office/drawing/2014/main" id="{43AF8855-75E7-9BC2-A61F-8A97CE78E12A}"/>
              </a:ext>
            </a:extLst>
          </p:cNvPr>
          <p:cNvSpPr txBox="1">
            <a:spLocks/>
          </p:cNvSpPr>
          <p:nvPr userDrawn="1"/>
        </p:nvSpPr>
        <p:spPr>
          <a:xfrm>
            <a:off x="811950" y="1148041"/>
            <a:ext cx="6220185" cy="388659"/>
          </a:xfrm>
          <a:prstGeom prst="rect">
            <a:avLst/>
          </a:prstGeom>
        </p:spPr>
        <p:txBody>
          <a:bodyPr lIns="0" tIns="0" rIns="0" bIns="0"/>
          <a:lstStyle>
            <a:lvl1pPr marL="0" indent="0" algn="l" defTabSz="740173" rtl="0" eaLnBrk="1" latinLnBrk="0" hangingPunct="1">
              <a:lnSpc>
                <a:spcPct val="90000"/>
              </a:lnSpc>
              <a:spcBef>
                <a:spcPts val="811"/>
              </a:spcBef>
              <a:buFont typeface="Arial" panose="020B0604020202020204" pitchFamily="34" charset="0"/>
              <a:buNone/>
              <a:defRPr sz="1942" b="1" kern="1200">
                <a:solidFill>
                  <a:srgbClr val="2A255A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555131" indent="-185044" algn="l" defTabSz="740173" rtl="0" eaLnBrk="1" latinLnBrk="0" hangingPunct="1">
              <a:lnSpc>
                <a:spcPct val="90000"/>
              </a:lnSpc>
              <a:spcBef>
                <a:spcPts val="404"/>
              </a:spcBef>
              <a:buFont typeface="Arial" panose="020B0604020202020204" pitchFamily="34" charset="0"/>
              <a:buChar char="•"/>
              <a:defRPr sz="194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25217" indent="-185044" algn="l" defTabSz="740173" rtl="0" eaLnBrk="1" latinLnBrk="0" hangingPunct="1">
              <a:lnSpc>
                <a:spcPct val="90000"/>
              </a:lnSpc>
              <a:spcBef>
                <a:spcPts val="404"/>
              </a:spcBef>
              <a:buFont typeface="Arial" panose="020B0604020202020204" pitchFamily="34" charset="0"/>
              <a:buChar char="•"/>
              <a:defRPr sz="161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95303" indent="-185044" algn="l" defTabSz="740173" rtl="0" eaLnBrk="1" latinLnBrk="0" hangingPunct="1">
              <a:lnSpc>
                <a:spcPct val="90000"/>
              </a:lnSpc>
              <a:spcBef>
                <a:spcPts val="404"/>
              </a:spcBef>
              <a:buFont typeface="Arial" panose="020B0604020202020204" pitchFamily="34" charset="0"/>
              <a:buChar char="•"/>
              <a:defRPr sz="145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65390" indent="-185044" algn="l" defTabSz="740173" rtl="0" eaLnBrk="1" latinLnBrk="0" hangingPunct="1">
              <a:lnSpc>
                <a:spcPct val="90000"/>
              </a:lnSpc>
              <a:spcBef>
                <a:spcPts val="404"/>
              </a:spcBef>
              <a:buFont typeface="Arial" panose="020B0604020202020204" pitchFamily="34" charset="0"/>
              <a:buChar char="•"/>
              <a:defRPr sz="145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35476" indent="-185044" algn="l" defTabSz="740173" rtl="0" eaLnBrk="1" latinLnBrk="0" hangingPunct="1">
              <a:lnSpc>
                <a:spcPct val="90000"/>
              </a:lnSpc>
              <a:spcBef>
                <a:spcPts val="404"/>
              </a:spcBef>
              <a:buFont typeface="Arial" panose="020B0604020202020204" pitchFamily="34" charset="0"/>
              <a:buChar char="•"/>
              <a:defRPr sz="145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05562" indent="-185044" algn="l" defTabSz="740173" rtl="0" eaLnBrk="1" latinLnBrk="0" hangingPunct="1">
              <a:lnSpc>
                <a:spcPct val="90000"/>
              </a:lnSpc>
              <a:spcBef>
                <a:spcPts val="404"/>
              </a:spcBef>
              <a:buFont typeface="Arial" panose="020B0604020202020204" pitchFamily="34" charset="0"/>
              <a:buChar char="•"/>
              <a:defRPr sz="145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775649" indent="-185044" algn="l" defTabSz="740173" rtl="0" eaLnBrk="1" latinLnBrk="0" hangingPunct="1">
              <a:lnSpc>
                <a:spcPct val="90000"/>
              </a:lnSpc>
              <a:spcBef>
                <a:spcPts val="404"/>
              </a:spcBef>
              <a:buFont typeface="Arial" panose="020B0604020202020204" pitchFamily="34" charset="0"/>
              <a:buChar char="•"/>
              <a:defRPr sz="145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145735" indent="-185044" algn="l" defTabSz="740173" rtl="0" eaLnBrk="1" latinLnBrk="0" hangingPunct="1">
              <a:lnSpc>
                <a:spcPct val="90000"/>
              </a:lnSpc>
              <a:spcBef>
                <a:spcPts val="404"/>
              </a:spcBef>
              <a:buFont typeface="Arial" panose="020B0604020202020204" pitchFamily="34" charset="0"/>
              <a:buChar char="•"/>
              <a:defRPr sz="145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4000" dirty="0"/>
              <a:t>Layout Instructions</a:t>
            </a:r>
          </a:p>
        </p:txBody>
      </p:sp>
      <p:sp>
        <p:nvSpPr>
          <p:cNvPr id="10" name="Text Placeholder 1">
            <a:extLst>
              <a:ext uri="{FF2B5EF4-FFF2-40B4-BE49-F238E27FC236}">
                <a16:creationId xmlns:a16="http://schemas.microsoft.com/office/drawing/2014/main" id="{25145305-386E-0757-DD43-03378EA414C5}"/>
              </a:ext>
            </a:extLst>
          </p:cNvPr>
          <p:cNvSpPr txBox="1">
            <a:spLocks/>
          </p:cNvSpPr>
          <p:nvPr userDrawn="1"/>
        </p:nvSpPr>
        <p:spPr>
          <a:xfrm>
            <a:off x="964351" y="3251630"/>
            <a:ext cx="4178193" cy="1067918"/>
          </a:xfrm>
          <a:prstGeom prst="rect">
            <a:avLst/>
          </a:prstGeom>
        </p:spPr>
        <p:txBody>
          <a:bodyPr lIns="0" tIns="0" rIns="0" bIns="0"/>
          <a:lstStyle>
            <a:lvl1pPr marL="0" indent="0" algn="l" defTabSz="740173" rtl="0" eaLnBrk="1" latinLnBrk="0" hangingPunct="1">
              <a:lnSpc>
                <a:spcPct val="130000"/>
              </a:lnSpc>
              <a:spcBef>
                <a:spcPts val="811"/>
              </a:spcBef>
              <a:buFont typeface="Arial" panose="020B0604020202020204" pitchFamily="34" charset="0"/>
              <a:buNone/>
              <a:defRPr sz="1079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370086" indent="0" algn="l" defTabSz="740173" rtl="0" eaLnBrk="1" latinLnBrk="0" hangingPunct="1">
              <a:lnSpc>
                <a:spcPct val="130000"/>
              </a:lnSpc>
              <a:spcBef>
                <a:spcPts val="404"/>
              </a:spcBef>
              <a:buFont typeface="Arial" panose="020B0604020202020204" pitchFamily="34" charset="0"/>
              <a:buNone/>
              <a:defRPr sz="1079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2pPr>
            <a:lvl3pPr marL="740173" indent="0" algn="l" defTabSz="740173" rtl="0" eaLnBrk="1" latinLnBrk="0" hangingPunct="1">
              <a:lnSpc>
                <a:spcPct val="130000"/>
              </a:lnSpc>
              <a:spcBef>
                <a:spcPts val="404"/>
              </a:spcBef>
              <a:buFont typeface="Arial" panose="020B0604020202020204" pitchFamily="34" charset="0"/>
              <a:buNone/>
              <a:defRPr sz="1079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3pPr>
            <a:lvl4pPr marL="1110259" indent="0" algn="l" defTabSz="740173" rtl="0" eaLnBrk="1" latinLnBrk="0" hangingPunct="1">
              <a:lnSpc>
                <a:spcPct val="130000"/>
              </a:lnSpc>
              <a:spcBef>
                <a:spcPts val="404"/>
              </a:spcBef>
              <a:buFont typeface="Arial" panose="020B0604020202020204" pitchFamily="34" charset="0"/>
              <a:buNone/>
              <a:defRPr sz="1079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4pPr>
            <a:lvl5pPr marL="1480345" indent="0" algn="l" defTabSz="740173" rtl="0" eaLnBrk="1" latinLnBrk="0" hangingPunct="1">
              <a:lnSpc>
                <a:spcPct val="130000"/>
              </a:lnSpc>
              <a:spcBef>
                <a:spcPts val="404"/>
              </a:spcBef>
              <a:buFont typeface="Arial" panose="020B0604020202020204" pitchFamily="34" charset="0"/>
              <a:buNone/>
              <a:defRPr sz="1079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5pPr>
            <a:lvl6pPr marL="2035476" indent="-185044" algn="l" defTabSz="740173" rtl="0" eaLnBrk="1" latinLnBrk="0" hangingPunct="1">
              <a:lnSpc>
                <a:spcPct val="90000"/>
              </a:lnSpc>
              <a:spcBef>
                <a:spcPts val="404"/>
              </a:spcBef>
              <a:buFont typeface="Arial" panose="020B0604020202020204" pitchFamily="34" charset="0"/>
              <a:buChar char="•"/>
              <a:defRPr sz="145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05562" indent="-185044" algn="l" defTabSz="740173" rtl="0" eaLnBrk="1" latinLnBrk="0" hangingPunct="1">
              <a:lnSpc>
                <a:spcPct val="90000"/>
              </a:lnSpc>
              <a:spcBef>
                <a:spcPts val="404"/>
              </a:spcBef>
              <a:buFont typeface="Arial" panose="020B0604020202020204" pitchFamily="34" charset="0"/>
              <a:buChar char="•"/>
              <a:defRPr sz="145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775649" indent="-185044" algn="l" defTabSz="740173" rtl="0" eaLnBrk="1" latinLnBrk="0" hangingPunct="1">
              <a:lnSpc>
                <a:spcPct val="90000"/>
              </a:lnSpc>
              <a:spcBef>
                <a:spcPts val="404"/>
              </a:spcBef>
              <a:buFont typeface="Arial" panose="020B0604020202020204" pitchFamily="34" charset="0"/>
              <a:buChar char="•"/>
              <a:defRPr sz="145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145735" indent="-185044" algn="l" defTabSz="740173" rtl="0" eaLnBrk="1" latinLnBrk="0" hangingPunct="1">
              <a:lnSpc>
                <a:spcPct val="90000"/>
              </a:lnSpc>
              <a:spcBef>
                <a:spcPts val="404"/>
              </a:spcBef>
              <a:buFont typeface="Arial" panose="020B0604020202020204" pitchFamily="34" charset="0"/>
              <a:buChar char="•"/>
              <a:defRPr sz="145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/>
              <a:t>There are six different colour variations for each of the poster designs from the European Climate Pact colour palette. </a:t>
            </a:r>
          </a:p>
          <a:p>
            <a:r>
              <a:rPr lang="en-GB" dirty="0"/>
              <a:t>To select from these options, click on ‘Layout’ in the top ribbon under ‘Home’ and then select your slide.</a:t>
            </a:r>
          </a:p>
        </p:txBody>
      </p:sp>
      <p:sp>
        <p:nvSpPr>
          <p:cNvPr id="11" name="Text Placeholder 3">
            <a:extLst>
              <a:ext uri="{FF2B5EF4-FFF2-40B4-BE49-F238E27FC236}">
                <a16:creationId xmlns:a16="http://schemas.microsoft.com/office/drawing/2014/main" id="{3F274983-A681-018D-C9F5-7DE4DBB5222D}"/>
              </a:ext>
            </a:extLst>
          </p:cNvPr>
          <p:cNvSpPr txBox="1">
            <a:spLocks/>
          </p:cNvSpPr>
          <p:nvPr userDrawn="1"/>
        </p:nvSpPr>
        <p:spPr>
          <a:xfrm>
            <a:off x="964351" y="2686943"/>
            <a:ext cx="4275669" cy="388659"/>
          </a:xfrm>
          <a:prstGeom prst="rect">
            <a:avLst/>
          </a:prstGeom>
        </p:spPr>
        <p:txBody>
          <a:bodyPr lIns="0" tIns="0" rIns="0" bIns="0"/>
          <a:lstStyle>
            <a:lvl1pPr marL="0" indent="0" algn="l" defTabSz="740173" rtl="0" eaLnBrk="1" latinLnBrk="0" hangingPunct="1">
              <a:lnSpc>
                <a:spcPct val="90000"/>
              </a:lnSpc>
              <a:spcBef>
                <a:spcPts val="811"/>
              </a:spcBef>
              <a:buFont typeface="Arial" panose="020B0604020202020204" pitchFamily="34" charset="0"/>
              <a:buNone/>
              <a:defRPr sz="1942" b="1" kern="1200">
                <a:solidFill>
                  <a:srgbClr val="2A255A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555131" indent="-185044" algn="l" defTabSz="740173" rtl="0" eaLnBrk="1" latinLnBrk="0" hangingPunct="1">
              <a:lnSpc>
                <a:spcPct val="90000"/>
              </a:lnSpc>
              <a:spcBef>
                <a:spcPts val="404"/>
              </a:spcBef>
              <a:buFont typeface="Arial" panose="020B0604020202020204" pitchFamily="34" charset="0"/>
              <a:buChar char="•"/>
              <a:defRPr sz="194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25217" indent="-185044" algn="l" defTabSz="740173" rtl="0" eaLnBrk="1" latinLnBrk="0" hangingPunct="1">
              <a:lnSpc>
                <a:spcPct val="90000"/>
              </a:lnSpc>
              <a:spcBef>
                <a:spcPts val="404"/>
              </a:spcBef>
              <a:buFont typeface="Arial" panose="020B0604020202020204" pitchFamily="34" charset="0"/>
              <a:buChar char="•"/>
              <a:defRPr sz="161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95303" indent="-185044" algn="l" defTabSz="740173" rtl="0" eaLnBrk="1" latinLnBrk="0" hangingPunct="1">
              <a:lnSpc>
                <a:spcPct val="90000"/>
              </a:lnSpc>
              <a:spcBef>
                <a:spcPts val="404"/>
              </a:spcBef>
              <a:buFont typeface="Arial" panose="020B0604020202020204" pitchFamily="34" charset="0"/>
              <a:buChar char="•"/>
              <a:defRPr sz="145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65390" indent="-185044" algn="l" defTabSz="740173" rtl="0" eaLnBrk="1" latinLnBrk="0" hangingPunct="1">
              <a:lnSpc>
                <a:spcPct val="90000"/>
              </a:lnSpc>
              <a:spcBef>
                <a:spcPts val="404"/>
              </a:spcBef>
              <a:buFont typeface="Arial" panose="020B0604020202020204" pitchFamily="34" charset="0"/>
              <a:buChar char="•"/>
              <a:defRPr sz="145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35476" indent="-185044" algn="l" defTabSz="740173" rtl="0" eaLnBrk="1" latinLnBrk="0" hangingPunct="1">
              <a:lnSpc>
                <a:spcPct val="90000"/>
              </a:lnSpc>
              <a:spcBef>
                <a:spcPts val="404"/>
              </a:spcBef>
              <a:buFont typeface="Arial" panose="020B0604020202020204" pitchFamily="34" charset="0"/>
              <a:buChar char="•"/>
              <a:defRPr sz="145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05562" indent="-185044" algn="l" defTabSz="740173" rtl="0" eaLnBrk="1" latinLnBrk="0" hangingPunct="1">
              <a:lnSpc>
                <a:spcPct val="90000"/>
              </a:lnSpc>
              <a:spcBef>
                <a:spcPts val="404"/>
              </a:spcBef>
              <a:buFont typeface="Arial" panose="020B0604020202020204" pitchFamily="34" charset="0"/>
              <a:buChar char="•"/>
              <a:defRPr sz="145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775649" indent="-185044" algn="l" defTabSz="740173" rtl="0" eaLnBrk="1" latinLnBrk="0" hangingPunct="1">
              <a:lnSpc>
                <a:spcPct val="90000"/>
              </a:lnSpc>
              <a:spcBef>
                <a:spcPts val="404"/>
              </a:spcBef>
              <a:buFont typeface="Arial" panose="020B0604020202020204" pitchFamily="34" charset="0"/>
              <a:buChar char="•"/>
              <a:defRPr sz="145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145735" indent="-185044" algn="l" defTabSz="740173" rtl="0" eaLnBrk="1" latinLnBrk="0" hangingPunct="1">
              <a:lnSpc>
                <a:spcPct val="90000"/>
              </a:lnSpc>
              <a:spcBef>
                <a:spcPts val="404"/>
              </a:spcBef>
              <a:buFont typeface="Arial" panose="020B0604020202020204" pitchFamily="34" charset="0"/>
              <a:buChar char="•"/>
              <a:defRPr sz="145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/>
              <a:t>Changing poster layout</a:t>
            </a:r>
          </a:p>
        </p:txBody>
      </p:sp>
    </p:spTree>
    <p:extLst>
      <p:ext uri="{BB962C8B-B14F-4D97-AF65-F5344CB8AC3E}">
        <p14:creationId xmlns:p14="http://schemas.microsoft.com/office/powerpoint/2010/main" val="41011638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Jade Poster: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train on the street&#10;&#10;Description automatically generated">
            <a:extLst>
              <a:ext uri="{FF2B5EF4-FFF2-40B4-BE49-F238E27FC236}">
                <a16:creationId xmlns:a16="http://schemas.microsoft.com/office/drawing/2014/main" id="{35A93753-C8A5-9ABF-7BFE-0ABACB83AA8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017"/>
          <a:stretch/>
        </p:blipFill>
        <p:spPr>
          <a:xfrm>
            <a:off x="0" y="1721056"/>
            <a:ext cx="10688910" cy="7747846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E05C2DA6-70BC-E13A-3260-6A2C0A3C5D0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22771"/>
            <a:ext cx="10688910" cy="15111907"/>
          </a:xfrm>
          <a:prstGeom prst="rect">
            <a:avLst/>
          </a:prstGeom>
        </p:spPr>
      </p:pic>
      <p:sp>
        <p:nvSpPr>
          <p:cNvPr id="5" name="Text Placeholder 11">
            <a:extLst>
              <a:ext uri="{FF2B5EF4-FFF2-40B4-BE49-F238E27FC236}">
                <a16:creationId xmlns:a16="http://schemas.microsoft.com/office/drawing/2014/main" id="{E38308A9-B624-3A17-1FBF-C3CC37E2D4B0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85208" y="9102879"/>
            <a:ext cx="7383133" cy="694685"/>
          </a:xfrm>
          <a:prstGeom prst="rect">
            <a:avLst/>
          </a:prstGeom>
        </p:spPr>
        <p:txBody>
          <a:bodyPr wrap="none">
            <a:noAutofit/>
          </a:bodyPr>
          <a:lstStyle>
            <a:lvl1pPr marL="0" indent="0">
              <a:buNone/>
              <a:defRPr sz="3467" b="1">
                <a:solidFill>
                  <a:srgbClr val="2A255A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pPr lvl="0"/>
            <a:r>
              <a:rPr lang="en-US" dirty="0"/>
              <a:t>Subheading</a:t>
            </a:r>
          </a:p>
        </p:txBody>
      </p:sp>
      <p:sp>
        <p:nvSpPr>
          <p:cNvPr id="14" name="Text Placeholder 21">
            <a:extLst>
              <a:ext uri="{FF2B5EF4-FFF2-40B4-BE49-F238E27FC236}">
                <a16:creationId xmlns:a16="http://schemas.microsoft.com/office/drawing/2014/main" id="{66768B33-8E6B-550F-D32F-6147F07E0490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584325" y="9797565"/>
            <a:ext cx="7383133" cy="104188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>
                <a:solidFill>
                  <a:srgbClr val="2A255A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pPr lvl="0"/>
            <a:r>
              <a:rPr lang="en-GB" dirty="0"/>
              <a:t>Lorem ipsum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, consectetur adipiscing </a:t>
            </a:r>
            <a:r>
              <a:rPr lang="en-GB" dirty="0" err="1"/>
              <a:t>el</a:t>
            </a:r>
            <a:endParaRPr lang="en-GB" dirty="0"/>
          </a:p>
        </p:txBody>
      </p:sp>
      <p:sp>
        <p:nvSpPr>
          <p:cNvPr id="17" name="Text Placeholder 23">
            <a:extLst>
              <a:ext uri="{FF2B5EF4-FFF2-40B4-BE49-F238E27FC236}">
                <a16:creationId xmlns:a16="http://schemas.microsoft.com/office/drawing/2014/main" id="{90F97A51-0AB1-E8E1-14B8-EDCE1B5102A6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613690" y="11144250"/>
            <a:ext cx="6710362" cy="40481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 b="1">
                <a:solidFill>
                  <a:srgbClr val="26155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pPr lvl="0"/>
            <a:r>
              <a:rPr lang="en-US" dirty="0"/>
              <a:t>Location name</a:t>
            </a:r>
            <a:endParaRPr lang="en-GB" dirty="0"/>
          </a:p>
        </p:txBody>
      </p:sp>
      <p:sp>
        <p:nvSpPr>
          <p:cNvPr id="18" name="Text Placeholder 25">
            <a:extLst>
              <a:ext uri="{FF2B5EF4-FFF2-40B4-BE49-F238E27FC236}">
                <a16:creationId xmlns:a16="http://schemas.microsoft.com/office/drawing/2014/main" id="{9AD74BFC-93E7-82F9-F031-92066E44B2C6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615609" y="11618913"/>
            <a:ext cx="6710362" cy="49371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rgbClr val="26155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pPr lvl="0"/>
            <a:r>
              <a:rPr lang="en-US" dirty="0"/>
              <a:t>01/01/24   11:00am</a:t>
            </a:r>
            <a:endParaRPr lang="en-GB" dirty="0"/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577997DC-E617-1A15-1CD9-49E1DE01106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267700" y="14303992"/>
            <a:ext cx="1924050" cy="288307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1200">
                <a:solidFill>
                  <a:srgbClr val="26155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GB" dirty="0"/>
              <a:t>© European Union 2023</a:t>
            </a:r>
          </a:p>
        </p:txBody>
      </p:sp>
      <p:sp>
        <p:nvSpPr>
          <p:cNvPr id="10" name="Text Placeholder 12">
            <a:extLst>
              <a:ext uri="{FF2B5EF4-FFF2-40B4-BE49-F238E27FC236}">
                <a16:creationId xmlns:a16="http://schemas.microsoft.com/office/drawing/2014/main" id="{C91EE258-7857-9AF5-9172-3C5CD8DD8D6A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089431" y="5449987"/>
            <a:ext cx="5537675" cy="1177209"/>
          </a:xfrm>
          <a:prstGeom prst="rect">
            <a:avLst/>
          </a:prstGeom>
          <a:solidFill>
            <a:srgbClr val="2A255A"/>
          </a:solidFill>
        </p:spPr>
        <p:txBody>
          <a:bodyPr wrap="none" lIns="216000" tIns="180000" rIns="252000" bIns="108000" anchor="ctr" anchorCtr="0">
            <a:spAutoFit/>
          </a:bodyPr>
          <a:lstStyle>
            <a:lvl1pPr marL="0" indent="0">
              <a:buNone/>
              <a:defRPr sz="6400" b="1" cap="all" baseline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pPr lvl="0"/>
            <a:r>
              <a:rPr lang="en-US" dirty="0"/>
              <a:t>Place some</a:t>
            </a:r>
          </a:p>
        </p:txBody>
      </p:sp>
      <p:sp>
        <p:nvSpPr>
          <p:cNvPr id="11" name="Text Placeholder 15">
            <a:extLst>
              <a:ext uri="{FF2B5EF4-FFF2-40B4-BE49-F238E27FC236}">
                <a16:creationId xmlns:a16="http://schemas.microsoft.com/office/drawing/2014/main" id="{86BBF655-7C66-8D6E-91FE-35BE852450B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13690" y="6601959"/>
            <a:ext cx="6442153" cy="1177209"/>
          </a:xfrm>
          <a:prstGeom prst="rect">
            <a:avLst/>
          </a:prstGeom>
          <a:solidFill>
            <a:srgbClr val="2A255A"/>
          </a:solidFill>
        </p:spPr>
        <p:txBody>
          <a:bodyPr wrap="none" lIns="216000" tIns="180000" rIns="252000" bIns="108000" anchor="ctr" anchorCtr="0">
            <a:spAutoFit/>
          </a:bodyPr>
          <a:lstStyle>
            <a:lvl1pPr marL="0" indent="0" algn="l">
              <a:buNone/>
              <a:defRPr sz="6400" b="1" cap="all" baseline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pPr lvl="0"/>
            <a:r>
              <a:rPr lang="en-US" dirty="0"/>
              <a:t>Heading text</a:t>
            </a:r>
          </a:p>
        </p:txBody>
      </p:sp>
      <p:sp>
        <p:nvSpPr>
          <p:cNvPr id="12" name="Text Placeholder 17">
            <a:extLst>
              <a:ext uri="{FF2B5EF4-FFF2-40B4-BE49-F238E27FC236}">
                <a16:creationId xmlns:a16="http://schemas.microsoft.com/office/drawing/2014/main" id="{C7345813-9FD4-12F1-33CC-0D0546C417B8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3518145" y="7752399"/>
            <a:ext cx="2562886" cy="1177209"/>
          </a:xfrm>
          <a:prstGeom prst="rect">
            <a:avLst/>
          </a:prstGeom>
          <a:solidFill>
            <a:srgbClr val="2A255A"/>
          </a:solidFill>
        </p:spPr>
        <p:txBody>
          <a:bodyPr wrap="none" lIns="216000" tIns="180000" rIns="252000" bIns="108000" anchor="ctr" anchorCtr="0">
            <a:spAutoFit/>
          </a:bodyPr>
          <a:lstStyle>
            <a:lvl1pPr marL="0" indent="0" algn="r">
              <a:buNone/>
              <a:defRPr lang="en-US" sz="6400" b="1" kern="1200" cap="all" baseline="0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pPr lvl="0"/>
            <a:r>
              <a:rPr lang="en-US" dirty="0"/>
              <a:t>Here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626940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een Poster: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building with many balconies&#10;&#10;Description automatically generated">
            <a:extLst>
              <a:ext uri="{FF2B5EF4-FFF2-40B4-BE49-F238E27FC236}">
                <a16:creationId xmlns:a16="http://schemas.microsoft.com/office/drawing/2014/main" id="{3F713101-6ECD-0627-CAAE-7730653FCCB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17"/>
          <a:stretch/>
        </p:blipFill>
        <p:spPr>
          <a:xfrm flipH="1">
            <a:off x="-2" y="1245279"/>
            <a:ext cx="10688910" cy="7791451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E05C2DA6-70BC-E13A-3260-6A2C0A3C5D0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903" y="22771"/>
            <a:ext cx="10688910" cy="15111907"/>
          </a:xfrm>
          <a:prstGeom prst="rect">
            <a:avLst/>
          </a:prstGeom>
        </p:spPr>
      </p:pic>
      <p:sp>
        <p:nvSpPr>
          <p:cNvPr id="5" name="Text Placeholder 11">
            <a:extLst>
              <a:ext uri="{FF2B5EF4-FFF2-40B4-BE49-F238E27FC236}">
                <a16:creationId xmlns:a16="http://schemas.microsoft.com/office/drawing/2014/main" id="{E38308A9-B624-3A17-1FBF-C3CC37E2D4B0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85208" y="9102879"/>
            <a:ext cx="7383133" cy="694685"/>
          </a:xfrm>
          <a:prstGeom prst="rect">
            <a:avLst/>
          </a:prstGeom>
        </p:spPr>
        <p:txBody>
          <a:bodyPr wrap="none">
            <a:noAutofit/>
          </a:bodyPr>
          <a:lstStyle>
            <a:lvl1pPr marL="0" indent="0">
              <a:buNone/>
              <a:defRPr sz="3467" b="1">
                <a:solidFill>
                  <a:srgbClr val="104B2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pPr lvl="0"/>
            <a:r>
              <a:rPr lang="en-US" dirty="0"/>
              <a:t>Subheading</a:t>
            </a:r>
          </a:p>
        </p:txBody>
      </p:sp>
      <p:sp>
        <p:nvSpPr>
          <p:cNvPr id="6" name="Text Placeholder 21">
            <a:extLst>
              <a:ext uri="{FF2B5EF4-FFF2-40B4-BE49-F238E27FC236}">
                <a16:creationId xmlns:a16="http://schemas.microsoft.com/office/drawing/2014/main" id="{B1428472-E841-A74C-57AC-C68FD4EF2578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584325" y="9797565"/>
            <a:ext cx="7383133" cy="104188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>
                <a:solidFill>
                  <a:srgbClr val="104B2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pPr lvl="0"/>
            <a:r>
              <a:rPr lang="en-GB" dirty="0"/>
              <a:t>Lorem ipsum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, consectetur adipiscing </a:t>
            </a:r>
            <a:r>
              <a:rPr lang="en-GB" dirty="0" err="1"/>
              <a:t>el</a:t>
            </a:r>
            <a:endParaRPr lang="en-GB" dirty="0"/>
          </a:p>
        </p:txBody>
      </p:sp>
      <p:sp>
        <p:nvSpPr>
          <p:cNvPr id="9" name="Text Placeholder 23">
            <a:extLst>
              <a:ext uri="{FF2B5EF4-FFF2-40B4-BE49-F238E27FC236}">
                <a16:creationId xmlns:a16="http://schemas.microsoft.com/office/drawing/2014/main" id="{D3619A0A-A80B-AD98-1383-E0D3B769EEEB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613690" y="11144250"/>
            <a:ext cx="6710362" cy="40481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 b="1">
                <a:solidFill>
                  <a:srgbClr val="104B2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pPr lvl="0"/>
            <a:r>
              <a:rPr lang="en-US" dirty="0"/>
              <a:t>Location name</a:t>
            </a:r>
            <a:endParaRPr lang="en-GB" dirty="0"/>
          </a:p>
        </p:txBody>
      </p:sp>
      <p:sp>
        <p:nvSpPr>
          <p:cNvPr id="14" name="Text Placeholder 25">
            <a:extLst>
              <a:ext uri="{FF2B5EF4-FFF2-40B4-BE49-F238E27FC236}">
                <a16:creationId xmlns:a16="http://schemas.microsoft.com/office/drawing/2014/main" id="{A2FA9B83-1914-ED0F-234E-BD380A716531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615609" y="11618913"/>
            <a:ext cx="6710362" cy="49371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rgbClr val="104B2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pPr lvl="0"/>
            <a:r>
              <a:rPr lang="en-US" dirty="0"/>
              <a:t>01/01/24   11:00am</a:t>
            </a:r>
            <a:endParaRPr lang="en-GB" dirty="0"/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78353158-5002-0BA4-357E-24F39EF17DE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267700" y="14303992"/>
            <a:ext cx="1924050" cy="288307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1200">
                <a:solidFill>
                  <a:srgbClr val="104B2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GB" dirty="0"/>
              <a:t>© European Union 2023</a:t>
            </a:r>
          </a:p>
        </p:txBody>
      </p:sp>
      <p:sp>
        <p:nvSpPr>
          <p:cNvPr id="8" name="Text Placeholder 12">
            <a:extLst>
              <a:ext uri="{FF2B5EF4-FFF2-40B4-BE49-F238E27FC236}">
                <a16:creationId xmlns:a16="http://schemas.microsoft.com/office/drawing/2014/main" id="{1A8E431E-09FF-5362-2FB1-39076D150EF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089431" y="5449987"/>
            <a:ext cx="5537675" cy="1177209"/>
          </a:xfrm>
          <a:prstGeom prst="rect">
            <a:avLst/>
          </a:prstGeom>
          <a:solidFill>
            <a:srgbClr val="104B2B"/>
          </a:solidFill>
        </p:spPr>
        <p:txBody>
          <a:bodyPr wrap="none" lIns="216000" tIns="180000" rIns="252000" bIns="108000" anchor="ctr" anchorCtr="0">
            <a:spAutoFit/>
          </a:bodyPr>
          <a:lstStyle>
            <a:lvl1pPr marL="0" indent="0">
              <a:buNone/>
              <a:defRPr sz="6400" b="1" cap="all" baseline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pPr lvl="0"/>
            <a:r>
              <a:rPr lang="en-US" dirty="0"/>
              <a:t>Place some</a:t>
            </a:r>
          </a:p>
        </p:txBody>
      </p:sp>
      <p:sp>
        <p:nvSpPr>
          <p:cNvPr id="11" name="Text Placeholder 15">
            <a:extLst>
              <a:ext uri="{FF2B5EF4-FFF2-40B4-BE49-F238E27FC236}">
                <a16:creationId xmlns:a16="http://schemas.microsoft.com/office/drawing/2014/main" id="{EF9B854F-1C50-C135-D23C-258D75BF378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13690" y="6601959"/>
            <a:ext cx="6442153" cy="1177209"/>
          </a:xfrm>
          <a:prstGeom prst="rect">
            <a:avLst/>
          </a:prstGeom>
          <a:solidFill>
            <a:srgbClr val="104B2B"/>
          </a:solidFill>
        </p:spPr>
        <p:txBody>
          <a:bodyPr wrap="none" lIns="216000" tIns="180000" rIns="252000" bIns="108000" anchor="ctr" anchorCtr="0">
            <a:spAutoFit/>
          </a:bodyPr>
          <a:lstStyle>
            <a:lvl1pPr marL="0" indent="0" algn="l">
              <a:buNone/>
              <a:defRPr sz="6400" b="1" cap="all" baseline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pPr lvl="0"/>
            <a:r>
              <a:rPr lang="en-US" dirty="0"/>
              <a:t>Heading text</a:t>
            </a:r>
          </a:p>
        </p:txBody>
      </p:sp>
      <p:sp>
        <p:nvSpPr>
          <p:cNvPr id="12" name="Text Placeholder 17">
            <a:extLst>
              <a:ext uri="{FF2B5EF4-FFF2-40B4-BE49-F238E27FC236}">
                <a16:creationId xmlns:a16="http://schemas.microsoft.com/office/drawing/2014/main" id="{3C09781F-7619-C85E-1F1F-09B975882930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3518145" y="7752399"/>
            <a:ext cx="2562886" cy="1177209"/>
          </a:xfrm>
          <a:prstGeom prst="rect">
            <a:avLst/>
          </a:prstGeom>
          <a:solidFill>
            <a:srgbClr val="104B2B"/>
          </a:solidFill>
        </p:spPr>
        <p:txBody>
          <a:bodyPr wrap="none" lIns="216000" tIns="180000" rIns="252000" bIns="108000" anchor="ctr" anchorCtr="0">
            <a:spAutoFit/>
          </a:bodyPr>
          <a:lstStyle>
            <a:lvl1pPr marL="0" indent="0" algn="r">
              <a:buNone/>
              <a:defRPr lang="en-US" sz="6400" b="1" kern="1200" cap="all" baseline="0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pPr lvl="0"/>
            <a:r>
              <a:rPr lang="en-US" dirty="0"/>
              <a:t>Here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773557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 Poster: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fire on a hillside&#10;&#10;Description automatically generated">
            <a:extLst>
              <a:ext uri="{FF2B5EF4-FFF2-40B4-BE49-F238E27FC236}">
                <a16:creationId xmlns:a16="http://schemas.microsoft.com/office/drawing/2014/main" id="{A128FCB0-24D5-38A4-4DCE-66099C66DD2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49" r="22270"/>
          <a:stretch/>
        </p:blipFill>
        <p:spPr>
          <a:xfrm>
            <a:off x="0" y="758431"/>
            <a:ext cx="10690361" cy="7964912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E05C2DA6-70BC-E13A-3260-6A2C0A3C5D0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451" y="22771"/>
            <a:ext cx="10688910" cy="15111907"/>
          </a:xfrm>
          <a:prstGeom prst="rect">
            <a:avLst/>
          </a:prstGeom>
        </p:spPr>
      </p:pic>
      <p:sp>
        <p:nvSpPr>
          <p:cNvPr id="5" name="Text Placeholder 11">
            <a:extLst>
              <a:ext uri="{FF2B5EF4-FFF2-40B4-BE49-F238E27FC236}">
                <a16:creationId xmlns:a16="http://schemas.microsoft.com/office/drawing/2014/main" id="{E38308A9-B624-3A17-1FBF-C3CC37E2D4B0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85208" y="9102879"/>
            <a:ext cx="7383133" cy="694685"/>
          </a:xfrm>
          <a:prstGeom prst="rect">
            <a:avLst/>
          </a:prstGeom>
        </p:spPr>
        <p:txBody>
          <a:bodyPr wrap="none">
            <a:noAutofit/>
          </a:bodyPr>
          <a:lstStyle>
            <a:lvl1pPr marL="0" indent="0">
              <a:buNone/>
              <a:defRPr sz="3467" b="1">
                <a:solidFill>
                  <a:srgbClr val="8C1534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pPr lvl="0"/>
            <a:r>
              <a:rPr lang="en-US" dirty="0"/>
              <a:t>Subheading</a:t>
            </a:r>
          </a:p>
        </p:txBody>
      </p:sp>
      <p:sp>
        <p:nvSpPr>
          <p:cNvPr id="6" name="Text Placeholder 21">
            <a:extLst>
              <a:ext uri="{FF2B5EF4-FFF2-40B4-BE49-F238E27FC236}">
                <a16:creationId xmlns:a16="http://schemas.microsoft.com/office/drawing/2014/main" id="{072EFDFD-1C9B-7DD9-AB0F-4C70F832E50D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584325" y="9797565"/>
            <a:ext cx="7383133" cy="104188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>
                <a:solidFill>
                  <a:srgbClr val="8C1534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pPr lvl="0"/>
            <a:r>
              <a:rPr lang="en-GB" dirty="0"/>
              <a:t>Lorem ipsum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, consectetur adipiscing </a:t>
            </a:r>
            <a:r>
              <a:rPr lang="en-GB" dirty="0" err="1"/>
              <a:t>el</a:t>
            </a:r>
            <a:endParaRPr lang="en-GB" dirty="0"/>
          </a:p>
        </p:txBody>
      </p:sp>
      <p:sp>
        <p:nvSpPr>
          <p:cNvPr id="9" name="Text Placeholder 23">
            <a:extLst>
              <a:ext uri="{FF2B5EF4-FFF2-40B4-BE49-F238E27FC236}">
                <a16:creationId xmlns:a16="http://schemas.microsoft.com/office/drawing/2014/main" id="{6E69F780-1133-1DB9-D156-09570340C023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613690" y="11144250"/>
            <a:ext cx="6710362" cy="40481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 b="1">
                <a:solidFill>
                  <a:srgbClr val="8C1534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pPr lvl="0"/>
            <a:r>
              <a:rPr lang="en-US" dirty="0"/>
              <a:t>Location name</a:t>
            </a:r>
            <a:endParaRPr lang="en-GB" dirty="0"/>
          </a:p>
        </p:txBody>
      </p:sp>
      <p:sp>
        <p:nvSpPr>
          <p:cNvPr id="14" name="Text Placeholder 25">
            <a:extLst>
              <a:ext uri="{FF2B5EF4-FFF2-40B4-BE49-F238E27FC236}">
                <a16:creationId xmlns:a16="http://schemas.microsoft.com/office/drawing/2014/main" id="{011DE404-5FD4-BBAF-0ED5-146F178EDEF7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615609" y="11618913"/>
            <a:ext cx="6710362" cy="49371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rgbClr val="8C1534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pPr lvl="0"/>
            <a:r>
              <a:rPr lang="en-US" dirty="0"/>
              <a:t>01/01/24   11:00am</a:t>
            </a:r>
            <a:endParaRPr lang="en-GB" dirty="0"/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AFFD59E3-57EE-EAA1-F490-D7F1012EC22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267700" y="14303992"/>
            <a:ext cx="1924050" cy="288307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1200">
                <a:solidFill>
                  <a:srgbClr val="8C1534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GB" dirty="0"/>
              <a:t>© European Union 2023</a:t>
            </a:r>
          </a:p>
        </p:txBody>
      </p:sp>
      <p:sp>
        <p:nvSpPr>
          <p:cNvPr id="8" name="Text Placeholder 12">
            <a:extLst>
              <a:ext uri="{FF2B5EF4-FFF2-40B4-BE49-F238E27FC236}">
                <a16:creationId xmlns:a16="http://schemas.microsoft.com/office/drawing/2014/main" id="{1B61F251-C6A3-3CE1-61A4-C558840663A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089431" y="5449987"/>
            <a:ext cx="5537675" cy="1177209"/>
          </a:xfrm>
          <a:prstGeom prst="rect">
            <a:avLst/>
          </a:prstGeom>
          <a:solidFill>
            <a:srgbClr val="8C1534"/>
          </a:solidFill>
        </p:spPr>
        <p:txBody>
          <a:bodyPr wrap="none" lIns="216000" tIns="180000" rIns="252000" bIns="108000" anchor="ctr" anchorCtr="0">
            <a:spAutoFit/>
          </a:bodyPr>
          <a:lstStyle>
            <a:lvl1pPr marL="0" indent="0">
              <a:buNone/>
              <a:defRPr sz="6400" b="1" cap="all" baseline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pPr lvl="0"/>
            <a:r>
              <a:rPr lang="en-US" dirty="0"/>
              <a:t>Place some</a:t>
            </a:r>
          </a:p>
        </p:txBody>
      </p:sp>
      <p:sp>
        <p:nvSpPr>
          <p:cNvPr id="10" name="Text Placeholder 15">
            <a:extLst>
              <a:ext uri="{FF2B5EF4-FFF2-40B4-BE49-F238E27FC236}">
                <a16:creationId xmlns:a16="http://schemas.microsoft.com/office/drawing/2014/main" id="{832C0196-10D4-1023-9681-1695588A526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13690" y="6601959"/>
            <a:ext cx="6442153" cy="1177209"/>
          </a:xfrm>
          <a:prstGeom prst="rect">
            <a:avLst/>
          </a:prstGeom>
          <a:solidFill>
            <a:srgbClr val="8C1534"/>
          </a:solidFill>
        </p:spPr>
        <p:txBody>
          <a:bodyPr wrap="none" lIns="216000" tIns="180000" rIns="252000" bIns="108000" anchor="ctr" anchorCtr="0">
            <a:spAutoFit/>
          </a:bodyPr>
          <a:lstStyle>
            <a:lvl1pPr marL="0" indent="0" algn="l">
              <a:buNone/>
              <a:defRPr sz="6400" b="1" cap="all" baseline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pPr lvl="0"/>
            <a:r>
              <a:rPr lang="en-US" dirty="0"/>
              <a:t>Heading text</a:t>
            </a:r>
          </a:p>
        </p:txBody>
      </p:sp>
      <p:sp>
        <p:nvSpPr>
          <p:cNvPr id="11" name="Text Placeholder 17">
            <a:extLst>
              <a:ext uri="{FF2B5EF4-FFF2-40B4-BE49-F238E27FC236}">
                <a16:creationId xmlns:a16="http://schemas.microsoft.com/office/drawing/2014/main" id="{30E55131-04D2-6659-167A-805C147CA5ED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3518145" y="7752399"/>
            <a:ext cx="2562886" cy="1177209"/>
          </a:xfrm>
          <a:prstGeom prst="rect">
            <a:avLst/>
          </a:prstGeom>
          <a:solidFill>
            <a:srgbClr val="8C1534"/>
          </a:solidFill>
        </p:spPr>
        <p:txBody>
          <a:bodyPr wrap="none" lIns="216000" tIns="180000" rIns="252000" bIns="108000" anchor="ctr" anchorCtr="0">
            <a:spAutoFit/>
          </a:bodyPr>
          <a:lstStyle>
            <a:lvl1pPr marL="0" indent="0" algn="r">
              <a:buNone/>
              <a:defRPr lang="en-US" sz="6400" b="1" kern="1200" cap="all" baseline="0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pPr lvl="0"/>
            <a:r>
              <a:rPr lang="en-US" dirty="0"/>
              <a:t>Here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71726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ue Poster: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group of bicycles parked on a street&#10;&#10;Description automatically generated">
            <a:extLst>
              <a:ext uri="{FF2B5EF4-FFF2-40B4-BE49-F238E27FC236}">
                <a16:creationId xmlns:a16="http://schemas.microsoft.com/office/drawing/2014/main" id="{D241AF78-ABE9-CB9C-A19F-E70DB0B55A3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528"/>
          <a:stretch/>
        </p:blipFill>
        <p:spPr>
          <a:xfrm>
            <a:off x="-1452" y="867860"/>
            <a:ext cx="10688910" cy="7790301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E05C2DA6-70BC-E13A-3260-6A2C0A3C5D0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903" y="15935"/>
            <a:ext cx="10688910" cy="15111907"/>
          </a:xfrm>
          <a:prstGeom prst="rect">
            <a:avLst/>
          </a:prstGeom>
        </p:spPr>
      </p:pic>
      <p:sp>
        <p:nvSpPr>
          <p:cNvPr id="5" name="Text Placeholder 11">
            <a:extLst>
              <a:ext uri="{FF2B5EF4-FFF2-40B4-BE49-F238E27FC236}">
                <a16:creationId xmlns:a16="http://schemas.microsoft.com/office/drawing/2014/main" id="{E38308A9-B624-3A17-1FBF-C3CC37E2D4B0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85208" y="9102879"/>
            <a:ext cx="7383133" cy="694685"/>
          </a:xfrm>
          <a:prstGeom prst="rect">
            <a:avLst/>
          </a:prstGeom>
        </p:spPr>
        <p:txBody>
          <a:bodyPr wrap="none">
            <a:noAutofit/>
          </a:bodyPr>
          <a:lstStyle>
            <a:lvl1pPr marL="0" indent="0">
              <a:buNone/>
              <a:defRPr sz="3467" b="1">
                <a:solidFill>
                  <a:srgbClr val="26155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pPr lvl="0"/>
            <a:r>
              <a:rPr lang="en-US" dirty="0"/>
              <a:t>Subheading</a:t>
            </a:r>
          </a:p>
        </p:txBody>
      </p:sp>
      <p:sp>
        <p:nvSpPr>
          <p:cNvPr id="6" name="Text Placeholder 21">
            <a:extLst>
              <a:ext uri="{FF2B5EF4-FFF2-40B4-BE49-F238E27FC236}">
                <a16:creationId xmlns:a16="http://schemas.microsoft.com/office/drawing/2014/main" id="{0A020898-EE10-6CDF-46E1-429E13011252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584325" y="9797565"/>
            <a:ext cx="7383133" cy="104188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>
                <a:solidFill>
                  <a:srgbClr val="2A255A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pPr lvl="0"/>
            <a:r>
              <a:rPr lang="en-GB" dirty="0"/>
              <a:t>Lorem ipsum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, consectetur adipiscing </a:t>
            </a:r>
            <a:r>
              <a:rPr lang="en-GB" dirty="0" err="1"/>
              <a:t>el</a:t>
            </a:r>
            <a:endParaRPr lang="en-GB" dirty="0"/>
          </a:p>
        </p:txBody>
      </p:sp>
      <p:sp>
        <p:nvSpPr>
          <p:cNvPr id="9" name="Text Placeholder 23">
            <a:extLst>
              <a:ext uri="{FF2B5EF4-FFF2-40B4-BE49-F238E27FC236}">
                <a16:creationId xmlns:a16="http://schemas.microsoft.com/office/drawing/2014/main" id="{1E693CA9-2B50-196D-A5BF-EDC27D20D5E3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613690" y="11144250"/>
            <a:ext cx="6710362" cy="40481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 b="1">
                <a:solidFill>
                  <a:srgbClr val="26155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pPr lvl="0"/>
            <a:r>
              <a:rPr lang="en-US" dirty="0"/>
              <a:t>Location name</a:t>
            </a:r>
            <a:endParaRPr lang="en-GB" dirty="0"/>
          </a:p>
        </p:txBody>
      </p:sp>
      <p:sp>
        <p:nvSpPr>
          <p:cNvPr id="14" name="Text Placeholder 25">
            <a:extLst>
              <a:ext uri="{FF2B5EF4-FFF2-40B4-BE49-F238E27FC236}">
                <a16:creationId xmlns:a16="http://schemas.microsoft.com/office/drawing/2014/main" id="{634BE8D5-CC96-EDC2-E585-0994CD2AC2CF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615609" y="11618913"/>
            <a:ext cx="6710362" cy="49371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rgbClr val="26155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pPr lvl="0"/>
            <a:r>
              <a:rPr lang="en-US" dirty="0"/>
              <a:t>01/01/24   11:00am</a:t>
            </a:r>
            <a:endParaRPr lang="en-GB" dirty="0"/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9544E008-1CE2-0339-5F7A-E79FA508145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267700" y="14303992"/>
            <a:ext cx="1924050" cy="288307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12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GB" dirty="0"/>
              <a:t>© European Union 2023</a:t>
            </a:r>
          </a:p>
        </p:txBody>
      </p:sp>
      <p:sp>
        <p:nvSpPr>
          <p:cNvPr id="8" name="Text Placeholder 12">
            <a:extLst>
              <a:ext uri="{FF2B5EF4-FFF2-40B4-BE49-F238E27FC236}">
                <a16:creationId xmlns:a16="http://schemas.microsoft.com/office/drawing/2014/main" id="{1FF806ED-DB61-F55F-FD63-605FEE216BC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089431" y="5449987"/>
            <a:ext cx="5537675" cy="1177209"/>
          </a:xfrm>
          <a:prstGeom prst="rect">
            <a:avLst/>
          </a:prstGeom>
          <a:solidFill>
            <a:srgbClr val="2A255A"/>
          </a:solidFill>
        </p:spPr>
        <p:txBody>
          <a:bodyPr wrap="none" lIns="216000" tIns="180000" rIns="252000" bIns="108000" anchor="ctr" anchorCtr="0">
            <a:spAutoFit/>
          </a:bodyPr>
          <a:lstStyle>
            <a:lvl1pPr marL="0" indent="0">
              <a:buNone/>
              <a:defRPr sz="6400" b="1" cap="all" baseline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pPr lvl="0"/>
            <a:r>
              <a:rPr lang="en-US" dirty="0"/>
              <a:t>Place some</a:t>
            </a:r>
          </a:p>
        </p:txBody>
      </p:sp>
      <p:sp>
        <p:nvSpPr>
          <p:cNvPr id="10" name="Text Placeholder 15">
            <a:extLst>
              <a:ext uri="{FF2B5EF4-FFF2-40B4-BE49-F238E27FC236}">
                <a16:creationId xmlns:a16="http://schemas.microsoft.com/office/drawing/2014/main" id="{EFE091B9-088D-432B-855B-84A5F69C3C8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13690" y="6601959"/>
            <a:ext cx="6442153" cy="1177209"/>
          </a:xfrm>
          <a:prstGeom prst="rect">
            <a:avLst/>
          </a:prstGeom>
          <a:solidFill>
            <a:srgbClr val="2A255A"/>
          </a:solidFill>
        </p:spPr>
        <p:txBody>
          <a:bodyPr wrap="none" lIns="216000" tIns="180000" rIns="252000" bIns="108000" anchor="ctr" anchorCtr="0">
            <a:spAutoFit/>
          </a:bodyPr>
          <a:lstStyle>
            <a:lvl1pPr marL="0" indent="0" algn="l">
              <a:buNone/>
              <a:defRPr sz="6400" b="1" cap="all" baseline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pPr lvl="0"/>
            <a:r>
              <a:rPr lang="en-US" dirty="0"/>
              <a:t>Heading text</a:t>
            </a:r>
          </a:p>
        </p:txBody>
      </p:sp>
      <p:sp>
        <p:nvSpPr>
          <p:cNvPr id="11" name="Text Placeholder 17">
            <a:extLst>
              <a:ext uri="{FF2B5EF4-FFF2-40B4-BE49-F238E27FC236}">
                <a16:creationId xmlns:a16="http://schemas.microsoft.com/office/drawing/2014/main" id="{ED81FB5B-E1D1-4865-4EA9-C492A5897DE8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3518145" y="7752399"/>
            <a:ext cx="2562886" cy="1177209"/>
          </a:xfrm>
          <a:prstGeom prst="rect">
            <a:avLst/>
          </a:prstGeom>
          <a:solidFill>
            <a:srgbClr val="2A255A"/>
          </a:solidFill>
        </p:spPr>
        <p:txBody>
          <a:bodyPr wrap="none" lIns="216000" tIns="180000" rIns="252000" bIns="108000" anchor="ctr" anchorCtr="0">
            <a:spAutoFit/>
          </a:bodyPr>
          <a:lstStyle>
            <a:lvl1pPr marL="0" indent="0" algn="r">
              <a:buNone/>
              <a:defRPr lang="en-US" sz="6400" b="1" kern="1200" cap="all" baseline="0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pPr lvl="0"/>
            <a:r>
              <a:rPr lang="en-US" dirty="0"/>
              <a:t>Here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599143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range Poster: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forest with trees and a path&#10;&#10;Description automatically generated with medium confidence">
            <a:extLst>
              <a:ext uri="{FF2B5EF4-FFF2-40B4-BE49-F238E27FC236}">
                <a16:creationId xmlns:a16="http://schemas.microsoft.com/office/drawing/2014/main" id="{35652F16-BFB8-7E03-8B18-27E59B79DC4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1887"/>
          <a:stretch/>
        </p:blipFill>
        <p:spPr>
          <a:xfrm>
            <a:off x="0" y="155114"/>
            <a:ext cx="10691813" cy="9093921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E05C2DA6-70BC-E13A-3260-6A2C0A3C5D0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451" y="22771"/>
            <a:ext cx="10688910" cy="15111907"/>
          </a:xfrm>
          <a:prstGeom prst="rect">
            <a:avLst/>
          </a:prstGeom>
        </p:spPr>
      </p:pic>
      <p:sp>
        <p:nvSpPr>
          <p:cNvPr id="5" name="Text Placeholder 11">
            <a:extLst>
              <a:ext uri="{FF2B5EF4-FFF2-40B4-BE49-F238E27FC236}">
                <a16:creationId xmlns:a16="http://schemas.microsoft.com/office/drawing/2014/main" id="{E38308A9-B624-3A17-1FBF-C3CC37E2D4B0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85208" y="9102879"/>
            <a:ext cx="7383133" cy="694685"/>
          </a:xfrm>
          <a:prstGeom prst="rect">
            <a:avLst/>
          </a:prstGeom>
        </p:spPr>
        <p:txBody>
          <a:bodyPr wrap="none">
            <a:noAutofit/>
          </a:bodyPr>
          <a:lstStyle>
            <a:lvl1pPr marL="0" indent="0">
              <a:buNone/>
              <a:defRPr sz="3467" b="1">
                <a:solidFill>
                  <a:srgbClr val="812604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pPr lvl="0"/>
            <a:r>
              <a:rPr lang="en-US" dirty="0"/>
              <a:t>Subheading</a:t>
            </a:r>
          </a:p>
        </p:txBody>
      </p:sp>
      <p:sp>
        <p:nvSpPr>
          <p:cNvPr id="6" name="Text Placeholder 21">
            <a:extLst>
              <a:ext uri="{FF2B5EF4-FFF2-40B4-BE49-F238E27FC236}">
                <a16:creationId xmlns:a16="http://schemas.microsoft.com/office/drawing/2014/main" id="{EB759641-9C94-5C8B-9D34-8E84F35A7AE7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584325" y="9797565"/>
            <a:ext cx="7383133" cy="104188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>
                <a:solidFill>
                  <a:srgbClr val="812604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pPr lvl="0"/>
            <a:r>
              <a:rPr lang="en-GB" dirty="0"/>
              <a:t>Lorem ipsum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, consectetur adipiscing </a:t>
            </a:r>
            <a:r>
              <a:rPr lang="en-GB" dirty="0" err="1"/>
              <a:t>el</a:t>
            </a:r>
            <a:endParaRPr lang="en-GB" dirty="0"/>
          </a:p>
        </p:txBody>
      </p:sp>
      <p:sp>
        <p:nvSpPr>
          <p:cNvPr id="9" name="Text Placeholder 23">
            <a:extLst>
              <a:ext uri="{FF2B5EF4-FFF2-40B4-BE49-F238E27FC236}">
                <a16:creationId xmlns:a16="http://schemas.microsoft.com/office/drawing/2014/main" id="{6BF0F625-8C5D-A1C9-D2C4-156D588D3E9A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613690" y="11144250"/>
            <a:ext cx="6710362" cy="40481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 b="1">
                <a:solidFill>
                  <a:srgbClr val="812604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pPr lvl="0"/>
            <a:r>
              <a:rPr lang="en-US" dirty="0"/>
              <a:t>Location name</a:t>
            </a:r>
            <a:endParaRPr lang="en-GB" dirty="0"/>
          </a:p>
        </p:txBody>
      </p:sp>
      <p:sp>
        <p:nvSpPr>
          <p:cNvPr id="14" name="Text Placeholder 25">
            <a:extLst>
              <a:ext uri="{FF2B5EF4-FFF2-40B4-BE49-F238E27FC236}">
                <a16:creationId xmlns:a16="http://schemas.microsoft.com/office/drawing/2014/main" id="{0909E354-919A-8AF1-ACEF-B387C62CCA84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615609" y="11618913"/>
            <a:ext cx="6710362" cy="49371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rgbClr val="812604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pPr lvl="0"/>
            <a:r>
              <a:rPr lang="en-US" dirty="0"/>
              <a:t>01/01/24   11:00am</a:t>
            </a:r>
            <a:endParaRPr lang="en-GB" dirty="0"/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34EF9BA9-F0E0-3609-7EB1-80DA5CD9A09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267700" y="14303992"/>
            <a:ext cx="1924050" cy="288307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1200">
                <a:solidFill>
                  <a:srgbClr val="812604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GB" dirty="0"/>
              <a:t>© European Union 2023</a:t>
            </a:r>
          </a:p>
        </p:txBody>
      </p:sp>
      <p:sp>
        <p:nvSpPr>
          <p:cNvPr id="8" name="Text Placeholder 12">
            <a:extLst>
              <a:ext uri="{FF2B5EF4-FFF2-40B4-BE49-F238E27FC236}">
                <a16:creationId xmlns:a16="http://schemas.microsoft.com/office/drawing/2014/main" id="{11F72014-AB67-6E7A-495B-B11CE7EF479A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089431" y="5449987"/>
            <a:ext cx="5537675" cy="1177209"/>
          </a:xfrm>
          <a:prstGeom prst="rect">
            <a:avLst/>
          </a:prstGeom>
          <a:solidFill>
            <a:srgbClr val="812604"/>
          </a:solidFill>
        </p:spPr>
        <p:txBody>
          <a:bodyPr wrap="none" lIns="216000" tIns="180000" rIns="252000" bIns="108000" anchor="ctr" anchorCtr="0">
            <a:spAutoFit/>
          </a:bodyPr>
          <a:lstStyle>
            <a:lvl1pPr marL="0" indent="0">
              <a:buNone/>
              <a:defRPr sz="6400" b="1" cap="all" baseline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pPr lvl="0"/>
            <a:r>
              <a:rPr lang="en-US" dirty="0"/>
              <a:t>Place some</a:t>
            </a:r>
          </a:p>
        </p:txBody>
      </p:sp>
      <p:sp>
        <p:nvSpPr>
          <p:cNvPr id="10" name="Text Placeholder 15">
            <a:extLst>
              <a:ext uri="{FF2B5EF4-FFF2-40B4-BE49-F238E27FC236}">
                <a16:creationId xmlns:a16="http://schemas.microsoft.com/office/drawing/2014/main" id="{A14B32B0-6820-35C6-FAB0-E9DF8776B73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13690" y="6601959"/>
            <a:ext cx="6442153" cy="1177209"/>
          </a:xfrm>
          <a:prstGeom prst="rect">
            <a:avLst/>
          </a:prstGeom>
          <a:solidFill>
            <a:srgbClr val="812604"/>
          </a:solidFill>
        </p:spPr>
        <p:txBody>
          <a:bodyPr wrap="none" lIns="216000" tIns="180000" rIns="252000" bIns="108000" anchor="ctr" anchorCtr="0">
            <a:spAutoFit/>
          </a:bodyPr>
          <a:lstStyle>
            <a:lvl1pPr marL="0" indent="0" algn="l">
              <a:buNone/>
              <a:defRPr sz="6400" b="1" cap="all" baseline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pPr lvl="0"/>
            <a:r>
              <a:rPr lang="en-US" dirty="0"/>
              <a:t>Heading text</a:t>
            </a:r>
          </a:p>
        </p:txBody>
      </p:sp>
      <p:sp>
        <p:nvSpPr>
          <p:cNvPr id="11" name="Text Placeholder 17">
            <a:extLst>
              <a:ext uri="{FF2B5EF4-FFF2-40B4-BE49-F238E27FC236}">
                <a16:creationId xmlns:a16="http://schemas.microsoft.com/office/drawing/2014/main" id="{6D43825E-4A7F-3585-06E4-DDB149CB7ED9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3518145" y="7752399"/>
            <a:ext cx="2562886" cy="1177209"/>
          </a:xfrm>
          <a:prstGeom prst="rect">
            <a:avLst/>
          </a:prstGeom>
          <a:solidFill>
            <a:srgbClr val="812604"/>
          </a:solidFill>
        </p:spPr>
        <p:txBody>
          <a:bodyPr wrap="none" lIns="216000" tIns="180000" rIns="252000" bIns="108000" anchor="ctr" anchorCtr="0">
            <a:spAutoFit/>
          </a:bodyPr>
          <a:lstStyle>
            <a:lvl1pPr marL="0" indent="0" algn="r">
              <a:buNone/>
              <a:defRPr lang="en-US" sz="6400" b="1" kern="1200" cap="all" baseline="0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pPr lvl="0"/>
            <a:r>
              <a:rPr lang="en-US" dirty="0"/>
              <a:t>Here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02104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urple Poster: Patter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E05C2DA6-70BC-E13A-3260-6A2C0A3C5D0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451" y="2198"/>
            <a:ext cx="10688910" cy="15114953"/>
          </a:xfrm>
          <a:prstGeom prst="rect">
            <a:avLst/>
          </a:prstGeom>
        </p:spPr>
      </p:pic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682DA534-F63E-485D-8576-567BBB24C66F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138678" y="4150671"/>
            <a:ext cx="6414455" cy="1329558"/>
          </a:xfrm>
          <a:prstGeom prst="rect">
            <a:avLst/>
          </a:prstGeom>
          <a:solidFill>
            <a:srgbClr val="2A255A"/>
          </a:solidFill>
        </p:spPr>
        <p:txBody>
          <a:bodyPr wrap="none" lIns="216000" tIns="180000" rIns="252000" bIns="108000" anchor="ctr" anchorCtr="0">
            <a:spAutoFit/>
          </a:bodyPr>
          <a:lstStyle>
            <a:lvl1pPr marL="0" indent="0">
              <a:buNone/>
              <a:defRPr sz="7500" b="1" cap="all" baseline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pPr lvl="0"/>
            <a:r>
              <a:rPr lang="en-US" dirty="0"/>
              <a:t>Place some</a:t>
            </a:r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11C62969-2E27-B062-18D9-F7959AC9547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588750" y="5447597"/>
            <a:ext cx="7514310" cy="1329558"/>
          </a:xfrm>
          <a:prstGeom prst="rect">
            <a:avLst/>
          </a:prstGeom>
          <a:solidFill>
            <a:srgbClr val="2A255A"/>
          </a:solidFill>
        </p:spPr>
        <p:txBody>
          <a:bodyPr wrap="none" lIns="216000" tIns="180000" rIns="252000" bIns="108000" anchor="ctr" anchorCtr="0">
            <a:spAutoFit/>
          </a:bodyPr>
          <a:lstStyle>
            <a:lvl1pPr marL="0" indent="0" algn="l">
              <a:buNone/>
              <a:defRPr sz="7500" b="1" cap="all" baseline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pPr lvl="0"/>
            <a:r>
              <a:rPr lang="en-US" dirty="0"/>
              <a:t>Heading text</a:t>
            </a:r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61FC07B6-A3C6-2A16-E188-E8D97B233FE1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4804229" y="6745539"/>
            <a:ext cx="2902857" cy="1329558"/>
          </a:xfrm>
          <a:prstGeom prst="rect">
            <a:avLst/>
          </a:prstGeom>
          <a:solidFill>
            <a:srgbClr val="2A255A"/>
          </a:solidFill>
        </p:spPr>
        <p:txBody>
          <a:bodyPr wrap="none" lIns="216000" tIns="180000" rIns="252000" bIns="108000" anchor="ctr" anchorCtr="0">
            <a:spAutoFit/>
          </a:bodyPr>
          <a:lstStyle>
            <a:lvl1pPr marL="0" indent="0" algn="r">
              <a:buNone/>
              <a:defRPr lang="en-US" sz="7500" b="1" kern="1200" cap="all" baseline="0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pPr lvl="0"/>
            <a:r>
              <a:rPr lang="en-US" dirty="0"/>
              <a:t>Here</a:t>
            </a:r>
            <a:endParaRPr lang="en-GB" dirty="0"/>
          </a:p>
        </p:txBody>
      </p:sp>
      <p:sp>
        <p:nvSpPr>
          <p:cNvPr id="2" name="Text Placeholder 11">
            <a:extLst>
              <a:ext uri="{FF2B5EF4-FFF2-40B4-BE49-F238E27FC236}">
                <a16:creationId xmlns:a16="http://schemas.microsoft.com/office/drawing/2014/main" id="{DFD799E3-C2AF-5B19-C213-B1AEA4F82186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85208" y="8912379"/>
            <a:ext cx="7383133" cy="694685"/>
          </a:xfrm>
          <a:prstGeom prst="rect">
            <a:avLst/>
          </a:prstGeom>
        </p:spPr>
        <p:txBody>
          <a:bodyPr wrap="none">
            <a:noAutofit/>
          </a:bodyPr>
          <a:lstStyle>
            <a:lvl1pPr marL="0" indent="0">
              <a:buNone/>
              <a:defRPr sz="3467" b="1">
                <a:solidFill>
                  <a:srgbClr val="2A255A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pPr lvl="0"/>
            <a:r>
              <a:rPr lang="en-US" dirty="0"/>
              <a:t>Subheading</a:t>
            </a:r>
          </a:p>
        </p:txBody>
      </p:sp>
      <p:sp>
        <p:nvSpPr>
          <p:cNvPr id="9" name="Text Placeholder 21">
            <a:extLst>
              <a:ext uri="{FF2B5EF4-FFF2-40B4-BE49-F238E27FC236}">
                <a16:creationId xmlns:a16="http://schemas.microsoft.com/office/drawing/2014/main" id="{D25C1533-4925-ECC8-D810-69A1011CE1AF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584325" y="9607065"/>
            <a:ext cx="7383133" cy="104188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>
                <a:solidFill>
                  <a:srgbClr val="2A255A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pPr lvl="0"/>
            <a:r>
              <a:rPr lang="en-GB" dirty="0"/>
              <a:t>Lorem ipsum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, consectetur adipiscing </a:t>
            </a:r>
            <a:r>
              <a:rPr lang="en-GB" dirty="0" err="1"/>
              <a:t>el</a:t>
            </a:r>
            <a:endParaRPr lang="en-GB" dirty="0"/>
          </a:p>
        </p:txBody>
      </p:sp>
      <p:sp>
        <p:nvSpPr>
          <p:cNvPr id="10" name="Text Placeholder 23">
            <a:extLst>
              <a:ext uri="{FF2B5EF4-FFF2-40B4-BE49-F238E27FC236}">
                <a16:creationId xmlns:a16="http://schemas.microsoft.com/office/drawing/2014/main" id="{41D0DF9F-83C8-7CD2-F84D-4BCE562F40FD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613690" y="10953750"/>
            <a:ext cx="6710362" cy="40481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 b="1">
                <a:solidFill>
                  <a:srgbClr val="26155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pPr lvl="0"/>
            <a:r>
              <a:rPr lang="en-US" dirty="0"/>
              <a:t>Location name</a:t>
            </a:r>
            <a:endParaRPr lang="en-GB" dirty="0"/>
          </a:p>
        </p:txBody>
      </p:sp>
      <p:sp>
        <p:nvSpPr>
          <p:cNvPr id="14" name="Text Placeholder 25">
            <a:extLst>
              <a:ext uri="{FF2B5EF4-FFF2-40B4-BE49-F238E27FC236}">
                <a16:creationId xmlns:a16="http://schemas.microsoft.com/office/drawing/2014/main" id="{7B63A044-1494-02B6-AFAD-AF2EFD2F8165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615609" y="11428413"/>
            <a:ext cx="6710362" cy="49371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rgbClr val="26155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pPr lvl="0"/>
            <a:r>
              <a:rPr lang="en-US" dirty="0"/>
              <a:t>01/01/24   11:00am</a:t>
            </a:r>
            <a:endParaRPr lang="en-GB" dirty="0"/>
          </a:p>
        </p:txBody>
      </p:sp>
      <p:sp>
        <p:nvSpPr>
          <p:cNvPr id="3" name="Text Placeholder 1">
            <a:extLst>
              <a:ext uri="{FF2B5EF4-FFF2-40B4-BE49-F238E27FC236}">
                <a16:creationId xmlns:a16="http://schemas.microsoft.com/office/drawing/2014/main" id="{DD780E67-C32D-25BD-FFFA-C8C8C7AC62C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267700" y="14303992"/>
            <a:ext cx="1924050" cy="288307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1200">
                <a:solidFill>
                  <a:srgbClr val="26155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GB" dirty="0"/>
              <a:t>© European Union 2023</a:t>
            </a:r>
          </a:p>
        </p:txBody>
      </p:sp>
    </p:spTree>
    <p:extLst>
      <p:ext uri="{BB962C8B-B14F-4D97-AF65-F5344CB8AC3E}">
        <p14:creationId xmlns:p14="http://schemas.microsoft.com/office/powerpoint/2010/main" val="16722775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Jade Poster: Patter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E05C2DA6-70BC-E13A-3260-6A2C0A3C5D0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903" y="2198"/>
            <a:ext cx="10688910" cy="15114953"/>
          </a:xfrm>
          <a:prstGeom prst="rect">
            <a:avLst/>
          </a:prstGeom>
        </p:spPr>
      </p:pic>
      <p:sp>
        <p:nvSpPr>
          <p:cNvPr id="10" name="Text Placeholder 11">
            <a:extLst>
              <a:ext uri="{FF2B5EF4-FFF2-40B4-BE49-F238E27FC236}">
                <a16:creationId xmlns:a16="http://schemas.microsoft.com/office/drawing/2014/main" id="{3A4AB101-7100-ADF0-57A7-6F2D6248584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85208" y="8912379"/>
            <a:ext cx="7383133" cy="694685"/>
          </a:xfrm>
          <a:prstGeom prst="rect">
            <a:avLst/>
          </a:prstGeom>
        </p:spPr>
        <p:txBody>
          <a:bodyPr wrap="none">
            <a:noAutofit/>
          </a:bodyPr>
          <a:lstStyle>
            <a:lvl1pPr marL="0" indent="0">
              <a:buNone/>
              <a:defRPr sz="3467" b="1">
                <a:solidFill>
                  <a:srgbClr val="29245A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pPr lvl="0"/>
            <a:r>
              <a:rPr lang="en-US" dirty="0"/>
              <a:t>Subheading</a:t>
            </a:r>
          </a:p>
        </p:txBody>
      </p:sp>
      <p:sp>
        <p:nvSpPr>
          <p:cNvPr id="11" name="Text Placeholder 21">
            <a:extLst>
              <a:ext uri="{FF2B5EF4-FFF2-40B4-BE49-F238E27FC236}">
                <a16:creationId xmlns:a16="http://schemas.microsoft.com/office/drawing/2014/main" id="{C93C2BED-047E-4392-79C1-0224EE844570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584325" y="9607065"/>
            <a:ext cx="7383133" cy="104188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>
                <a:solidFill>
                  <a:srgbClr val="29245A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pPr lvl="0"/>
            <a:r>
              <a:rPr lang="en-GB" dirty="0"/>
              <a:t>Lorem ipsum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, consectetur adipiscing </a:t>
            </a:r>
            <a:r>
              <a:rPr lang="en-GB" dirty="0" err="1"/>
              <a:t>el</a:t>
            </a:r>
            <a:endParaRPr lang="en-GB" dirty="0"/>
          </a:p>
        </p:txBody>
      </p:sp>
      <p:sp>
        <p:nvSpPr>
          <p:cNvPr id="14" name="Text Placeholder 23">
            <a:extLst>
              <a:ext uri="{FF2B5EF4-FFF2-40B4-BE49-F238E27FC236}">
                <a16:creationId xmlns:a16="http://schemas.microsoft.com/office/drawing/2014/main" id="{F5E8E183-FE22-3261-A4B6-AE0D168D7DBC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613690" y="10953750"/>
            <a:ext cx="6710362" cy="40481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 b="1">
                <a:solidFill>
                  <a:srgbClr val="29245A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pPr lvl="0"/>
            <a:r>
              <a:rPr lang="en-US" dirty="0"/>
              <a:t>Location name</a:t>
            </a:r>
            <a:endParaRPr lang="en-GB" dirty="0"/>
          </a:p>
        </p:txBody>
      </p:sp>
      <p:sp>
        <p:nvSpPr>
          <p:cNvPr id="17" name="Text Placeholder 25">
            <a:extLst>
              <a:ext uri="{FF2B5EF4-FFF2-40B4-BE49-F238E27FC236}">
                <a16:creationId xmlns:a16="http://schemas.microsoft.com/office/drawing/2014/main" id="{6766276C-AEC1-764A-E0D6-EF0E1ADF36D8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615609" y="11428413"/>
            <a:ext cx="6710362" cy="49371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rgbClr val="29245A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pPr lvl="0"/>
            <a:r>
              <a:rPr lang="en-US" dirty="0"/>
              <a:t>01/01/24   11:00am</a:t>
            </a:r>
            <a:endParaRPr lang="en-GB" dirty="0"/>
          </a:p>
        </p:txBody>
      </p:sp>
      <p:sp>
        <p:nvSpPr>
          <p:cNvPr id="3" name="Text Placeholder 1">
            <a:extLst>
              <a:ext uri="{FF2B5EF4-FFF2-40B4-BE49-F238E27FC236}">
                <a16:creationId xmlns:a16="http://schemas.microsoft.com/office/drawing/2014/main" id="{5BAB8147-0C8E-CCCC-6EE4-BB93B9A00FE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267700" y="14303992"/>
            <a:ext cx="1924050" cy="288307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1200">
                <a:solidFill>
                  <a:srgbClr val="26155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GB" dirty="0"/>
              <a:t>© European Union 2023</a:t>
            </a:r>
          </a:p>
        </p:txBody>
      </p:sp>
      <p:sp>
        <p:nvSpPr>
          <p:cNvPr id="4" name="Text Placeholder 12">
            <a:extLst>
              <a:ext uri="{FF2B5EF4-FFF2-40B4-BE49-F238E27FC236}">
                <a16:creationId xmlns:a16="http://schemas.microsoft.com/office/drawing/2014/main" id="{FFBAEA35-CF43-2436-F7DA-0825EF0ABEF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138678" y="4150671"/>
            <a:ext cx="6414455" cy="1329558"/>
          </a:xfrm>
          <a:prstGeom prst="rect">
            <a:avLst/>
          </a:prstGeom>
          <a:solidFill>
            <a:srgbClr val="2A255A"/>
          </a:solidFill>
        </p:spPr>
        <p:txBody>
          <a:bodyPr wrap="none" lIns="216000" tIns="180000" rIns="252000" bIns="108000" anchor="ctr" anchorCtr="0">
            <a:spAutoFit/>
          </a:bodyPr>
          <a:lstStyle>
            <a:lvl1pPr marL="0" indent="0">
              <a:buNone/>
              <a:defRPr sz="7500" b="1" cap="all" baseline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pPr lvl="0"/>
            <a:r>
              <a:rPr lang="en-US" dirty="0"/>
              <a:t>Place some</a:t>
            </a:r>
          </a:p>
        </p:txBody>
      </p:sp>
      <p:sp>
        <p:nvSpPr>
          <p:cNvPr id="5" name="Text Placeholder 15">
            <a:extLst>
              <a:ext uri="{FF2B5EF4-FFF2-40B4-BE49-F238E27FC236}">
                <a16:creationId xmlns:a16="http://schemas.microsoft.com/office/drawing/2014/main" id="{41A2CC85-5271-7AD3-DAA3-2BBE035DD2C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588750" y="5447597"/>
            <a:ext cx="7514310" cy="1329558"/>
          </a:xfrm>
          <a:prstGeom prst="rect">
            <a:avLst/>
          </a:prstGeom>
          <a:solidFill>
            <a:srgbClr val="2A255A"/>
          </a:solidFill>
        </p:spPr>
        <p:txBody>
          <a:bodyPr wrap="none" lIns="216000" tIns="180000" rIns="252000" bIns="108000" anchor="ctr" anchorCtr="0">
            <a:spAutoFit/>
          </a:bodyPr>
          <a:lstStyle>
            <a:lvl1pPr marL="0" indent="0" algn="l">
              <a:buNone/>
              <a:defRPr sz="7500" b="1" cap="all" baseline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pPr lvl="0"/>
            <a:r>
              <a:rPr lang="en-US" dirty="0"/>
              <a:t>Heading text</a:t>
            </a:r>
          </a:p>
        </p:txBody>
      </p:sp>
      <p:sp>
        <p:nvSpPr>
          <p:cNvPr id="8" name="Text Placeholder 17">
            <a:extLst>
              <a:ext uri="{FF2B5EF4-FFF2-40B4-BE49-F238E27FC236}">
                <a16:creationId xmlns:a16="http://schemas.microsoft.com/office/drawing/2014/main" id="{972E4E06-E959-BEDF-F354-7C36C515EA95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4804229" y="6745539"/>
            <a:ext cx="2902857" cy="1329558"/>
          </a:xfrm>
          <a:prstGeom prst="rect">
            <a:avLst/>
          </a:prstGeom>
          <a:solidFill>
            <a:srgbClr val="2A255A"/>
          </a:solidFill>
        </p:spPr>
        <p:txBody>
          <a:bodyPr wrap="none" lIns="216000" tIns="180000" rIns="252000" bIns="108000" anchor="ctr" anchorCtr="0">
            <a:spAutoFit/>
          </a:bodyPr>
          <a:lstStyle>
            <a:lvl1pPr marL="0" indent="0" algn="r">
              <a:buNone/>
              <a:defRPr lang="en-US" sz="7500" b="1" kern="1200" cap="all" baseline="0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pPr lvl="0"/>
            <a:r>
              <a:rPr lang="en-US" dirty="0"/>
              <a:t>Here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75026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een Poster: Patter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E05C2DA6-70BC-E13A-3260-6A2C0A3C5D0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451" y="2198"/>
            <a:ext cx="10688910" cy="15114953"/>
          </a:xfrm>
          <a:prstGeom prst="rect">
            <a:avLst/>
          </a:prstGeom>
        </p:spPr>
      </p:pic>
      <p:sp>
        <p:nvSpPr>
          <p:cNvPr id="11" name="Text Placeholder 11">
            <a:extLst>
              <a:ext uri="{FF2B5EF4-FFF2-40B4-BE49-F238E27FC236}">
                <a16:creationId xmlns:a16="http://schemas.microsoft.com/office/drawing/2014/main" id="{B3DAF0A3-3799-2F2D-90CD-B05733918CA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85208" y="8912379"/>
            <a:ext cx="7383133" cy="694685"/>
          </a:xfrm>
          <a:prstGeom prst="rect">
            <a:avLst/>
          </a:prstGeom>
        </p:spPr>
        <p:txBody>
          <a:bodyPr wrap="none">
            <a:noAutofit/>
          </a:bodyPr>
          <a:lstStyle>
            <a:lvl1pPr marL="0" indent="0">
              <a:buNone/>
              <a:defRPr sz="3467" b="1">
                <a:solidFill>
                  <a:srgbClr val="104B2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pPr lvl="0"/>
            <a:r>
              <a:rPr lang="en-US" dirty="0"/>
              <a:t>Subheading</a:t>
            </a:r>
          </a:p>
        </p:txBody>
      </p:sp>
      <p:sp>
        <p:nvSpPr>
          <p:cNvPr id="14" name="Text Placeholder 21">
            <a:extLst>
              <a:ext uri="{FF2B5EF4-FFF2-40B4-BE49-F238E27FC236}">
                <a16:creationId xmlns:a16="http://schemas.microsoft.com/office/drawing/2014/main" id="{56DF9BE8-627F-B394-0C7E-AD330AEC0C10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584325" y="9607065"/>
            <a:ext cx="7383133" cy="104188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>
                <a:solidFill>
                  <a:srgbClr val="104B2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pPr lvl="0"/>
            <a:r>
              <a:rPr lang="en-GB" dirty="0"/>
              <a:t>Lorem ipsum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, consectetur adipiscing </a:t>
            </a:r>
            <a:r>
              <a:rPr lang="en-GB" dirty="0" err="1"/>
              <a:t>el</a:t>
            </a:r>
            <a:endParaRPr lang="en-GB" dirty="0"/>
          </a:p>
        </p:txBody>
      </p:sp>
      <p:sp>
        <p:nvSpPr>
          <p:cNvPr id="17" name="Text Placeholder 23">
            <a:extLst>
              <a:ext uri="{FF2B5EF4-FFF2-40B4-BE49-F238E27FC236}">
                <a16:creationId xmlns:a16="http://schemas.microsoft.com/office/drawing/2014/main" id="{0479615C-EF8C-27C1-6065-D8C5F6906F63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613690" y="10953750"/>
            <a:ext cx="6710362" cy="40481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 b="1">
                <a:solidFill>
                  <a:srgbClr val="104B2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pPr lvl="0"/>
            <a:r>
              <a:rPr lang="en-US" dirty="0"/>
              <a:t>Location name</a:t>
            </a:r>
            <a:endParaRPr lang="en-GB" dirty="0"/>
          </a:p>
        </p:txBody>
      </p:sp>
      <p:sp>
        <p:nvSpPr>
          <p:cNvPr id="18" name="Text Placeholder 25">
            <a:extLst>
              <a:ext uri="{FF2B5EF4-FFF2-40B4-BE49-F238E27FC236}">
                <a16:creationId xmlns:a16="http://schemas.microsoft.com/office/drawing/2014/main" id="{0FFDDBDF-03BA-6D63-B415-363525D8F620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615609" y="11428413"/>
            <a:ext cx="6710362" cy="49371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rgbClr val="104B2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pPr lvl="0"/>
            <a:r>
              <a:rPr lang="en-US" dirty="0"/>
              <a:t>01/01/24   11:00am</a:t>
            </a:r>
            <a:endParaRPr lang="en-GB" dirty="0"/>
          </a:p>
        </p:txBody>
      </p:sp>
      <p:sp>
        <p:nvSpPr>
          <p:cNvPr id="3" name="Text Placeholder 1">
            <a:extLst>
              <a:ext uri="{FF2B5EF4-FFF2-40B4-BE49-F238E27FC236}">
                <a16:creationId xmlns:a16="http://schemas.microsoft.com/office/drawing/2014/main" id="{3817DF2B-918D-5099-3C72-B649E007C9A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267700" y="14303992"/>
            <a:ext cx="1924050" cy="288307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1200">
                <a:solidFill>
                  <a:srgbClr val="104B2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GB" dirty="0"/>
              <a:t>© European Union 2023</a:t>
            </a:r>
          </a:p>
        </p:txBody>
      </p:sp>
      <p:sp>
        <p:nvSpPr>
          <p:cNvPr id="4" name="Text Placeholder 12">
            <a:extLst>
              <a:ext uri="{FF2B5EF4-FFF2-40B4-BE49-F238E27FC236}">
                <a16:creationId xmlns:a16="http://schemas.microsoft.com/office/drawing/2014/main" id="{E588971F-7612-A161-2D51-C1083519DF7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138678" y="4150671"/>
            <a:ext cx="6414455" cy="1329558"/>
          </a:xfrm>
          <a:prstGeom prst="rect">
            <a:avLst/>
          </a:prstGeom>
          <a:solidFill>
            <a:srgbClr val="104B2B"/>
          </a:solidFill>
        </p:spPr>
        <p:txBody>
          <a:bodyPr wrap="none" lIns="216000" tIns="180000" rIns="252000" bIns="108000" anchor="ctr" anchorCtr="0">
            <a:spAutoFit/>
          </a:bodyPr>
          <a:lstStyle>
            <a:lvl1pPr marL="0" indent="0">
              <a:buNone/>
              <a:defRPr sz="7500" b="1" cap="all" baseline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pPr lvl="0"/>
            <a:r>
              <a:rPr lang="en-US" dirty="0"/>
              <a:t>Place some</a:t>
            </a:r>
          </a:p>
        </p:txBody>
      </p:sp>
      <p:sp>
        <p:nvSpPr>
          <p:cNvPr id="5" name="Text Placeholder 15">
            <a:extLst>
              <a:ext uri="{FF2B5EF4-FFF2-40B4-BE49-F238E27FC236}">
                <a16:creationId xmlns:a16="http://schemas.microsoft.com/office/drawing/2014/main" id="{4E6F3EAB-855D-D1AD-8498-91F42827F76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588750" y="5447597"/>
            <a:ext cx="7514310" cy="1329558"/>
          </a:xfrm>
          <a:prstGeom prst="rect">
            <a:avLst/>
          </a:prstGeom>
          <a:solidFill>
            <a:srgbClr val="104B2B"/>
          </a:solidFill>
        </p:spPr>
        <p:txBody>
          <a:bodyPr wrap="none" lIns="216000" tIns="180000" rIns="252000" bIns="108000" anchor="ctr" anchorCtr="0">
            <a:spAutoFit/>
          </a:bodyPr>
          <a:lstStyle>
            <a:lvl1pPr marL="0" indent="0" algn="l">
              <a:buNone/>
              <a:defRPr sz="7500" b="1" cap="all" baseline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pPr lvl="0"/>
            <a:r>
              <a:rPr lang="en-US" dirty="0"/>
              <a:t>Heading text</a:t>
            </a:r>
          </a:p>
        </p:txBody>
      </p:sp>
      <p:sp>
        <p:nvSpPr>
          <p:cNvPr id="8" name="Text Placeholder 17">
            <a:extLst>
              <a:ext uri="{FF2B5EF4-FFF2-40B4-BE49-F238E27FC236}">
                <a16:creationId xmlns:a16="http://schemas.microsoft.com/office/drawing/2014/main" id="{F55EBCBA-1C87-78AB-2207-EDB31D767FA5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4804229" y="6745539"/>
            <a:ext cx="2902857" cy="1329558"/>
          </a:xfrm>
          <a:prstGeom prst="rect">
            <a:avLst/>
          </a:prstGeom>
          <a:solidFill>
            <a:srgbClr val="104B2B"/>
          </a:solidFill>
        </p:spPr>
        <p:txBody>
          <a:bodyPr wrap="none" lIns="216000" tIns="180000" rIns="252000" bIns="108000" anchor="ctr" anchorCtr="0">
            <a:spAutoFit/>
          </a:bodyPr>
          <a:lstStyle>
            <a:lvl1pPr marL="0" indent="0" algn="r">
              <a:buNone/>
              <a:defRPr lang="en-US" sz="7500" b="1" kern="1200" cap="all" baseline="0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pPr lvl="0"/>
            <a:r>
              <a:rPr lang="en-US" dirty="0"/>
              <a:t>Here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57077210"/>
      </p:ext>
    </p:extLst>
  </p:cSld>
  <p:clrMapOvr>
    <a:masterClrMapping/>
  </p:clrMapOvr>
</p:sldLayout>
</file>

<file path=ppt/slideMasters/_rels/slideMaster1.xml.rels>&#65279;<?xml version="1.0" encoding="utf-8"?><Relationships xmlns="http://schemas.openxmlformats.org/package/2006/relationships"><Relationship Type="http://schemas.openxmlformats.org/officeDocument/2006/relationships/slideLayout" Target="/ppt/slideLayouts/slideLayout8.xml" Id="rId8" /><Relationship Type="http://schemas.openxmlformats.org/officeDocument/2006/relationships/slideLayout" Target="/ppt/slideLayouts/slideLayout13.xml" Id="rId13" /><Relationship Type="http://schemas.openxmlformats.org/officeDocument/2006/relationships/slideLayout" Target="/ppt/slideLayouts/slideLayout3.xml" Id="rId3" /><Relationship Type="http://schemas.openxmlformats.org/officeDocument/2006/relationships/slideLayout" Target="/ppt/slideLayouts/slideLayout7.xml" Id="rId7" /><Relationship Type="http://schemas.openxmlformats.org/officeDocument/2006/relationships/slideLayout" Target="/ppt/slideLayouts/slideLayout12.xml" Id="rId12" /><Relationship Type="http://schemas.openxmlformats.org/officeDocument/2006/relationships/slideLayout" Target="/ppt/slideLayouts/slideLayout2.xml" Id="rId2" /><Relationship Type="http://schemas.openxmlformats.org/officeDocument/2006/relationships/slideLayout" Target="/ppt/slideLayouts/slideLayout1.xml" Id="rId1" /><Relationship Type="http://schemas.openxmlformats.org/officeDocument/2006/relationships/slideLayout" Target="/ppt/slideLayouts/slideLayout6.xml" Id="rId6" /><Relationship Type="http://schemas.openxmlformats.org/officeDocument/2006/relationships/slideLayout" Target="/ppt/slideLayouts/slideLayout11.xml" Id="rId11" /><Relationship Type="http://schemas.openxmlformats.org/officeDocument/2006/relationships/slideLayout" Target="/ppt/slideLayouts/slideLayout5.xml" Id="rId5" /><Relationship Type="http://schemas.openxmlformats.org/officeDocument/2006/relationships/slideLayout" Target="/ppt/slideLayouts/slideLayout10.xml" Id="rId10" /><Relationship Type="http://schemas.openxmlformats.org/officeDocument/2006/relationships/slideLayout" Target="/ppt/slideLayouts/slideLayout4.xml" Id="rId4" /><Relationship Type="http://schemas.openxmlformats.org/officeDocument/2006/relationships/slideLayout" Target="/ppt/slideLayouts/slideLayout9.xml" Id="rId9" /><Relationship Type="http://schemas.openxmlformats.org/officeDocument/2006/relationships/theme" Target="/ppt/theme/theme1.xml" Id="rId14" /></Relationships>
</file>

<file path=ppt/slideMasters/slideMaster1.xml><?xml version="1.0" encoding="utf-8"?>
<p:sldMaster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107664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36" r:id="rId1"/>
    <p:sldLayoutId id="2147483952" r:id="rId2"/>
    <p:sldLayoutId id="2147483953" r:id="rId3"/>
    <p:sldLayoutId id="2147483954" r:id="rId4"/>
    <p:sldLayoutId id="2147483955" r:id="rId5"/>
    <p:sldLayoutId id="2147483956" r:id="rId6"/>
    <p:sldLayoutId id="2147483967" r:id="rId7"/>
    <p:sldLayoutId id="2147483968" r:id="rId8"/>
    <p:sldLayoutId id="2147483969" r:id="rId9"/>
    <p:sldLayoutId id="2147483970" r:id="rId10"/>
    <p:sldLayoutId id="2147483971" r:id="rId11"/>
    <p:sldLayoutId id="2147483972" r:id="rId12"/>
    <p:sldLayoutId id="2147483966" r:id="rId13"/>
  </p:sldLayoutIdLst>
  <p:txStyles>
    <p:titleStyle>
      <a:lvl1pPr algn="l" defTabSz="740173" rtl="0" eaLnBrk="1" latinLnBrk="0" hangingPunct="1">
        <a:lnSpc>
          <a:spcPct val="90000"/>
        </a:lnSpc>
        <a:spcBef>
          <a:spcPct val="0"/>
        </a:spcBef>
        <a:buNone/>
        <a:defRPr sz="356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85044" indent="-185044" algn="l" defTabSz="740173" rtl="0" eaLnBrk="1" latinLnBrk="0" hangingPunct="1">
        <a:lnSpc>
          <a:spcPct val="90000"/>
        </a:lnSpc>
        <a:spcBef>
          <a:spcPts val="811"/>
        </a:spcBef>
        <a:buFont typeface="Arial" panose="020B0604020202020204" pitchFamily="34" charset="0"/>
        <a:buChar char="•"/>
        <a:defRPr sz="2266" kern="1200">
          <a:solidFill>
            <a:schemeClr val="tx1"/>
          </a:solidFill>
          <a:latin typeface="+mn-lt"/>
          <a:ea typeface="+mn-ea"/>
          <a:cs typeface="+mn-cs"/>
        </a:defRPr>
      </a:lvl1pPr>
      <a:lvl2pPr marL="555131" indent="-185044" algn="l" defTabSz="740173" rtl="0" eaLnBrk="1" latinLnBrk="0" hangingPunct="1">
        <a:lnSpc>
          <a:spcPct val="90000"/>
        </a:lnSpc>
        <a:spcBef>
          <a:spcPts val="404"/>
        </a:spcBef>
        <a:buFont typeface="Arial" panose="020B0604020202020204" pitchFamily="34" charset="0"/>
        <a:buChar char="•"/>
        <a:defRPr sz="1942" kern="1200">
          <a:solidFill>
            <a:schemeClr val="tx1"/>
          </a:solidFill>
          <a:latin typeface="+mn-lt"/>
          <a:ea typeface="+mn-ea"/>
          <a:cs typeface="+mn-cs"/>
        </a:defRPr>
      </a:lvl2pPr>
      <a:lvl3pPr marL="925217" indent="-185044" algn="l" defTabSz="740173" rtl="0" eaLnBrk="1" latinLnBrk="0" hangingPunct="1">
        <a:lnSpc>
          <a:spcPct val="90000"/>
        </a:lnSpc>
        <a:spcBef>
          <a:spcPts val="404"/>
        </a:spcBef>
        <a:buFont typeface="Arial" panose="020B0604020202020204" pitchFamily="34" charset="0"/>
        <a:buChar char="•"/>
        <a:defRPr sz="1619" kern="1200">
          <a:solidFill>
            <a:schemeClr val="tx1"/>
          </a:solidFill>
          <a:latin typeface="+mn-lt"/>
          <a:ea typeface="+mn-ea"/>
          <a:cs typeface="+mn-cs"/>
        </a:defRPr>
      </a:lvl3pPr>
      <a:lvl4pPr marL="1295303" indent="-185044" algn="l" defTabSz="740173" rtl="0" eaLnBrk="1" latinLnBrk="0" hangingPunct="1">
        <a:lnSpc>
          <a:spcPct val="90000"/>
        </a:lnSpc>
        <a:spcBef>
          <a:spcPts val="404"/>
        </a:spcBef>
        <a:buFont typeface="Arial" panose="020B0604020202020204" pitchFamily="34" charset="0"/>
        <a:buChar char="•"/>
        <a:defRPr sz="1458" kern="1200">
          <a:solidFill>
            <a:schemeClr val="tx1"/>
          </a:solidFill>
          <a:latin typeface="+mn-lt"/>
          <a:ea typeface="+mn-ea"/>
          <a:cs typeface="+mn-cs"/>
        </a:defRPr>
      </a:lvl4pPr>
      <a:lvl5pPr marL="1665390" indent="-185044" algn="l" defTabSz="740173" rtl="0" eaLnBrk="1" latinLnBrk="0" hangingPunct="1">
        <a:lnSpc>
          <a:spcPct val="90000"/>
        </a:lnSpc>
        <a:spcBef>
          <a:spcPts val="404"/>
        </a:spcBef>
        <a:buFont typeface="Arial" panose="020B0604020202020204" pitchFamily="34" charset="0"/>
        <a:buChar char="•"/>
        <a:defRPr sz="1458" kern="1200">
          <a:solidFill>
            <a:schemeClr val="tx1"/>
          </a:solidFill>
          <a:latin typeface="+mn-lt"/>
          <a:ea typeface="+mn-ea"/>
          <a:cs typeface="+mn-cs"/>
        </a:defRPr>
      </a:lvl5pPr>
      <a:lvl6pPr marL="2035476" indent="-185044" algn="l" defTabSz="740173" rtl="0" eaLnBrk="1" latinLnBrk="0" hangingPunct="1">
        <a:lnSpc>
          <a:spcPct val="90000"/>
        </a:lnSpc>
        <a:spcBef>
          <a:spcPts val="404"/>
        </a:spcBef>
        <a:buFont typeface="Arial" panose="020B0604020202020204" pitchFamily="34" charset="0"/>
        <a:buChar char="•"/>
        <a:defRPr sz="1458" kern="1200">
          <a:solidFill>
            <a:schemeClr val="tx1"/>
          </a:solidFill>
          <a:latin typeface="+mn-lt"/>
          <a:ea typeface="+mn-ea"/>
          <a:cs typeface="+mn-cs"/>
        </a:defRPr>
      </a:lvl6pPr>
      <a:lvl7pPr marL="2405562" indent="-185044" algn="l" defTabSz="740173" rtl="0" eaLnBrk="1" latinLnBrk="0" hangingPunct="1">
        <a:lnSpc>
          <a:spcPct val="90000"/>
        </a:lnSpc>
        <a:spcBef>
          <a:spcPts val="404"/>
        </a:spcBef>
        <a:buFont typeface="Arial" panose="020B0604020202020204" pitchFamily="34" charset="0"/>
        <a:buChar char="•"/>
        <a:defRPr sz="1458" kern="1200">
          <a:solidFill>
            <a:schemeClr val="tx1"/>
          </a:solidFill>
          <a:latin typeface="+mn-lt"/>
          <a:ea typeface="+mn-ea"/>
          <a:cs typeface="+mn-cs"/>
        </a:defRPr>
      </a:lvl7pPr>
      <a:lvl8pPr marL="2775649" indent="-185044" algn="l" defTabSz="740173" rtl="0" eaLnBrk="1" latinLnBrk="0" hangingPunct="1">
        <a:lnSpc>
          <a:spcPct val="90000"/>
        </a:lnSpc>
        <a:spcBef>
          <a:spcPts val="404"/>
        </a:spcBef>
        <a:buFont typeface="Arial" panose="020B0604020202020204" pitchFamily="34" charset="0"/>
        <a:buChar char="•"/>
        <a:defRPr sz="1458" kern="1200">
          <a:solidFill>
            <a:schemeClr val="tx1"/>
          </a:solidFill>
          <a:latin typeface="+mn-lt"/>
          <a:ea typeface="+mn-ea"/>
          <a:cs typeface="+mn-cs"/>
        </a:defRPr>
      </a:lvl8pPr>
      <a:lvl9pPr marL="3145735" indent="-185044" algn="l" defTabSz="740173" rtl="0" eaLnBrk="1" latinLnBrk="0" hangingPunct="1">
        <a:lnSpc>
          <a:spcPct val="90000"/>
        </a:lnSpc>
        <a:spcBef>
          <a:spcPts val="404"/>
        </a:spcBef>
        <a:buFont typeface="Arial" panose="020B0604020202020204" pitchFamily="34" charset="0"/>
        <a:buChar char="•"/>
        <a:defRPr sz="145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40173" rtl="0" eaLnBrk="1" latinLnBrk="0" hangingPunct="1">
        <a:defRPr sz="1458" kern="1200">
          <a:solidFill>
            <a:schemeClr val="tx1"/>
          </a:solidFill>
          <a:latin typeface="+mn-lt"/>
          <a:ea typeface="+mn-ea"/>
          <a:cs typeface="+mn-cs"/>
        </a:defRPr>
      </a:lvl1pPr>
      <a:lvl2pPr marL="370086" algn="l" defTabSz="740173" rtl="0" eaLnBrk="1" latinLnBrk="0" hangingPunct="1">
        <a:defRPr sz="1458" kern="1200">
          <a:solidFill>
            <a:schemeClr val="tx1"/>
          </a:solidFill>
          <a:latin typeface="+mn-lt"/>
          <a:ea typeface="+mn-ea"/>
          <a:cs typeface="+mn-cs"/>
        </a:defRPr>
      </a:lvl2pPr>
      <a:lvl3pPr marL="740173" algn="l" defTabSz="740173" rtl="0" eaLnBrk="1" latinLnBrk="0" hangingPunct="1">
        <a:defRPr sz="1458" kern="1200">
          <a:solidFill>
            <a:schemeClr val="tx1"/>
          </a:solidFill>
          <a:latin typeface="+mn-lt"/>
          <a:ea typeface="+mn-ea"/>
          <a:cs typeface="+mn-cs"/>
        </a:defRPr>
      </a:lvl3pPr>
      <a:lvl4pPr marL="1110259" algn="l" defTabSz="740173" rtl="0" eaLnBrk="1" latinLnBrk="0" hangingPunct="1">
        <a:defRPr sz="1458" kern="1200">
          <a:solidFill>
            <a:schemeClr val="tx1"/>
          </a:solidFill>
          <a:latin typeface="+mn-lt"/>
          <a:ea typeface="+mn-ea"/>
          <a:cs typeface="+mn-cs"/>
        </a:defRPr>
      </a:lvl4pPr>
      <a:lvl5pPr marL="1480345" algn="l" defTabSz="740173" rtl="0" eaLnBrk="1" latinLnBrk="0" hangingPunct="1">
        <a:defRPr sz="1458" kern="1200">
          <a:solidFill>
            <a:schemeClr val="tx1"/>
          </a:solidFill>
          <a:latin typeface="+mn-lt"/>
          <a:ea typeface="+mn-ea"/>
          <a:cs typeface="+mn-cs"/>
        </a:defRPr>
      </a:lvl5pPr>
      <a:lvl6pPr marL="1850432" algn="l" defTabSz="740173" rtl="0" eaLnBrk="1" latinLnBrk="0" hangingPunct="1">
        <a:defRPr sz="1458" kern="1200">
          <a:solidFill>
            <a:schemeClr val="tx1"/>
          </a:solidFill>
          <a:latin typeface="+mn-lt"/>
          <a:ea typeface="+mn-ea"/>
          <a:cs typeface="+mn-cs"/>
        </a:defRPr>
      </a:lvl6pPr>
      <a:lvl7pPr marL="2220518" algn="l" defTabSz="740173" rtl="0" eaLnBrk="1" latinLnBrk="0" hangingPunct="1">
        <a:defRPr sz="1458" kern="1200">
          <a:solidFill>
            <a:schemeClr val="tx1"/>
          </a:solidFill>
          <a:latin typeface="+mn-lt"/>
          <a:ea typeface="+mn-ea"/>
          <a:cs typeface="+mn-cs"/>
        </a:defRPr>
      </a:lvl7pPr>
      <a:lvl8pPr marL="2590606" algn="l" defTabSz="740173" rtl="0" eaLnBrk="1" latinLnBrk="0" hangingPunct="1">
        <a:defRPr sz="1458" kern="1200">
          <a:solidFill>
            <a:schemeClr val="tx1"/>
          </a:solidFill>
          <a:latin typeface="+mn-lt"/>
          <a:ea typeface="+mn-ea"/>
          <a:cs typeface="+mn-cs"/>
        </a:defRPr>
      </a:lvl8pPr>
      <a:lvl9pPr marL="2960692" algn="l" defTabSz="740173" rtl="0" eaLnBrk="1" latinLnBrk="0" hangingPunct="1">
        <a:defRPr sz="145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3.xml" Id="rId1" /></Relationships>
</file>

<file path=ppt/slides/_rels/slide10.xml.rels>&#65279;<?xml version="1.0" encoding="utf-8"?><Relationships xmlns="http://schemas.openxmlformats.org/package/2006/relationships"><Relationship Type="http://schemas.openxmlformats.org/officeDocument/2006/relationships/slideLayout" Target="/ppt/slideLayouts/slideLayout9.xml" Id="rId1" /></Relationships>
</file>

<file path=ppt/slides/_rels/slide1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0.xml" Id="rId1" /></Relationships>
</file>

<file path=ppt/slides/_rels/slide1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1.xml" Id="rId1" /></Relationships>
</file>

<file path=ppt/slides/_rels/slide1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2.xml" Id="rId1" /></Relationships>
</file>

<file path=ppt/slides/_rels/slide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Id1" /></Relationships>
</file>

<file path=ppt/slides/_rels/slide3.xml.rels>&#65279;<?xml version="1.0" encoding="utf-8"?><Relationships xmlns="http://schemas.openxmlformats.org/package/2006/relationships"><Relationship Type="http://schemas.openxmlformats.org/officeDocument/2006/relationships/slideLayout" Target="/ppt/slideLayouts/slideLayout2.xml" Id="rId1" /></Relationships>
</file>

<file path=ppt/slides/_rels/slide4.xml.rels>&#65279;<?xml version="1.0" encoding="utf-8"?><Relationships xmlns="http://schemas.openxmlformats.org/package/2006/relationships"><Relationship Type="http://schemas.openxmlformats.org/officeDocument/2006/relationships/slideLayout" Target="/ppt/slideLayouts/slideLayout3.xml" Id="rId1" /></Relationships>
</file>

<file path=ppt/slides/_rels/slide5.xml.rels>&#65279;<?xml version="1.0" encoding="utf-8"?><Relationships xmlns="http://schemas.openxmlformats.org/package/2006/relationships"><Relationship Type="http://schemas.openxmlformats.org/officeDocument/2006/relationships/slideLayout" Target="/ppt/slideLayouts/slideLayout4.xml" Id="rId1" /></Relationships>
</file>

<file path=ppt/slides/_rels/slide6.xml.rels>&#65279;<?xml version="1.0" encoding="utf-8"?><Relationships xmlns="http://schemas.openxmlformats.org/package/2006/relationships"><Relationship Type="http://schemas.openxmlformats.org/officeDocument/2006/relationships/slideLayout" Target="/ppt/slideLayouts/slideLayout5.xml" Id="rId1" /></Relationships>
</file>

<file path=ppt/slides/_rels/slide7.xml.rels>&#65279;<?xml version="1.0" encoding="utf-8"?><Relationships xmlns="http://schemas.openxmlformats.org/package/2006/relationships"><Relationship Type="http://schemas.openxmlformats.org/officeDocument/2006/relationships/slideLayout" Target="/ppt/slideLayouts/slideLayout6.xml" Id="rId1" /></Relationships>
</file>

<file path=ppt/slides/_rels/slide8.xml.rels>&#65279;<?xml version="1.0" encoding="utf-8"?><Relationships xmlns="http://schemas.openxmlformats.org/package/2006/relationships"><Relationship Type="http://schemas.openxmlformats.org/officeDocument/2006/relationships/slideLayout" Target="/ppt/slideLayouts/slideLayout7.xml" Id="rId1" /></Relationships>
</file>

<file path=ppt/slides/_rels/slide9.xml.rels>&#65279;<?xml version="1.0" encoding="utf-8"?><Relationships xmlns="http://schemas.openxmlformats.org/package/2006/relationships"><Relationship Type="http://schemas.openxmlformats.org/officeDocument/2006/relationships/slideLayout" Target="/ppt/slideLayouts/slideLayout8.xml" Id="rId1" 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7893490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06B6D2B0-D6DD-EF20-0685-64AE9F37C286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80C38D8-E678-EF99-BB18-411DBEC888C4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34D04F-3764-9720-6CAC-782F0BAC0AC1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2F7571E-93A4-4FD5-9695-2D9A7839A214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A2ECA9D8-662C-BA50-655D-66603F40671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C7A5AF18-C9CE-E57F-04F7-600C5137507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8F13AE2C-62C3-8177-ED8E-02C790BADD1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9F648D3A-EB60-258D-8C6E-9A7E3A9B8AD4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9282544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35B52B4B-8803-6A05-1639-4871F2EC098A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E5A1670-D8DC-C874-F993-913413F95BB4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6C66F67-ADED-D759-CDCF-0F4E627B0AFF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AE2C7C6-71CA-D022-7442-6EB56C786976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DD546EAD-DD84-8842-B688-1DE66415D7E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04CFE52D-D4B6-77B1-808F-CE18A3B64F8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1E6EF5B0-15D5-CB59-0C9D-811DFE4D375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90A46819-9E72-F6FB-BE18-CF9B06DE610E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5380280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E76898DB-83AC-30EC-B557-C2730177607A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9D30DFC-5240-EB61-6866-268A4351A8BC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7D4A29D-1D0C-9FAC-A6C3-A79974C84468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4B19225-7FD7-1A10-4ABC-B0B3F84B3FDF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10E458F6-AA87-5A98-AA7B-A916B009A8B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00D8ABAA-2A8E-24FC-3FD1-EB729A6BA7A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323100EF-56A6-9437-44DF-9F9F41A1D57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AA7E1885-996F-8964-653E-9A1C0C8E230E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212239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EA0A9C61-0B49-3F38-D3B4-4B40BDA79DCC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9A70F1A-73BE-9D2F-A9AA-E0B1A58A75EA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CC034C3-FCE0-77C6-E38D-443C6A9F3127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0B086B2-2F0D-A793-AE14-3647CEF65549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AAB95B83-6047-6F5E-2D13-BE5B58CDC1B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DAE9D5EC-1E5D-6035-7914-C2FA7588262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99CCB5EB-431D-CBE4-B5FB-B47FEA56783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8BCD21B8-8008-0F8B-8C1E-D61BF12D566B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9053424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C1A0BF0D-F50B-12C0-5BD7-BE0F34329186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3A5D9E2-70D1-E786-D3FF-E03D67877550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0FB4B1A-66F5-7E8C-991B-4DAF60E5A8D2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D814D3B-B2F1-4EF8-BA38-785972F6AC76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915F882F-5D59-83B0-A2C6-A26E9C1E6FB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349FFFD0-3609-F57E-F34A-11A672E3F31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A1EDD4B1-1FF8-F15A-841F-BA641731752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7C990222-0C00-1B5F-BB5A-8EE837B0B56B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6308731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9AA99ED8-167B-56F0-2EDF-9E6CC39A843C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2A6FBDE-0B0E-BF3D-4BF5-9BCB7A82A33D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94DB229-7E8C-F88C-B021-AD1497B1ECB3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2BA1197-86D6-59DD-10BD-916EA96C0279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FBBDD8B7-8AEB-8052-97FC-69B8F892F7B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BCB9E8E1-5D3D-995A-9806-BEF72AD25C7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19B9D256-7739-501C-A236-09B7EF31EE7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9A23F412-D391-3EDC-61B8-9939A5A4356B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6828914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8AE031B2-B02C-3E25-1433-C5DCA9389D8A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E38D4B9-62BA-C241-940B-7E3F6517DC55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ADDEA8C-567C-18FE-A0B3-EA849D184CF4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E2CC83C-CB59-3CF0-B967-A996BB9F4F12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ADB72FD7-0853-943C-2BEB-7B80A945806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87FE91C8-3437-CE92-9B6F-C03A3AC26EE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0DE8DD53-E36B-EAA3-8A2E-A0D8EA027E1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C24A0F4D-DBEE-A0B0-3FB1-1064C5A32DF6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3033084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036B9809-93FA-4123-C707-ED80ECD1B65A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3215C57-6665-C2BA-6CA9-B915D2ECF572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6EE66B9-F1EF-91BB-EF77-06B6A32AAFAA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BD70FDD-014C-09BE-A067-FADD22F14906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0A453413-1D2C-5B4D-71F8-2B9E721EAD2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EDC4DE54-6BD7-404C-4595-BD0E2971E8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04ABE7C3-F614-5274-0092-3A482181F1A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511060F7-880E-4867-560D-CDD010DDFDD9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1661381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262487A8-795A-1890-1AA4-4F9AA0995849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2BDE067-4063-FDF9-D552-3FAD6317183B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B3C6804-74C0-80C7-DA27-D02278C8A81B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C97AFC3-4BD5-D126-7148-D753E2E72C47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96078668-A288-6AB5-90DD-378B1CDCEE0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46FD50CA-A18C-1C38-4B02-8C852C92D58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D0B889B-C284-589E-DECA-CE09C141E8F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2B3FFF10-F7D3-D277-8ED6-3F77DAF933E6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8174031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A548433F-BD69-6206-2627-5C00D1080A5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7CA6BE6-A519-2384-947A-22F2BBA7B380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6FB2166-0F05-57C1-5E84-C034A7656E1D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97AE768-D2B8-5FC4-49FB-78AD828277D1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FD36CDB7-6919-1DA2-36BB-2FDA03EFCB9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E32DBD92-7E20-96D0-9033-4C313F5C1C1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C93B1F0B-E87D-A3C0-D4F7-345B42611E8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7B42665F-FC8A-2C5A-5CF6-6457136BA803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0612757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F28D5AE8-4926-9D60-1BC4-C0C049171CC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4CF7223-6264-86BC-215D-01F3BD2CCC6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99536F5-1593-E773-E22B-E0FC02AB38C4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1B3085B-8368-8FD4-0A07-786DC0B8931C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454F1C70-B003-D556-2E23-3D788AD242CF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CA96DD4A-6D89-451B-7483-FF5FDB1F2278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71E1DCC4-AE3F-C26E-8E49-2B09DE2A378C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1CFAF357-2FDB-56B2-4037-6938E7E699A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7336065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94B2687E-CED0-B1D3-E63B-B77AC3F11931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3331583-DFC4-6D54-8E94-3C708E64925F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515B45C-BD77-62EB-ABF1-C89A7CA215FC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7B2D2D4-4D9C-0542-E965-373B3CDE04C4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89A52781-C37F-551B-AE8A-66671A42F3B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7E09E902-3420-8615-2D1B-CF6C59BA459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F1E90E94-4BBD-B2DF-6346-D4818E33672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FB1BC5D2-87D9-ECB8-F6D3-5C0F51B7BC93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65607517"/>
      </p:ext>
    </p:extLst>
  </p:cSld>
  <p:clrMapOvr>
    <a:masterClrMapping/>
  </p:clrMapOvr>
</p:sld>
</file>

<file path=ppt/theme/theme1.xml><?xml version="1.0" encoding="utf-8"?>
<a:theme xmlns:a="http://schemas.openxmlformats.org/drawingml/2006/main" name="Cover Page - Graphic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&#65279;<?xml version="1.0" encoding="utf-8"?><Relationships xmlns="http://schemas.openxmlformats.org/package/2006/relationships"><Relationship Type="http://schemas.openxmlformats.org/officeDocument/2006/relationships/customXmlProps" Target="/customXml/itemProps1.xml" Id="rId1" /></Relationships>
</file>

<file path=customXml/_rels/item2.xml.rels>&#65279;<?xml version="1.0" encoding="utf-8"?><Relationships xmlns="http://schemas.openxmlformats.org/package/2006/relationships"><Relationship Type="http://schemas.openxmlformats.org/officeDocument/2006/relationships/customXmlProps" Target="/customXml/itemProps2.xml" Id="rId1" /></Relationships>
</file>

<file path=customXml/_rels/item3.xml.rels>&#65279;<?xml version="1.0" encoding="utf-8"?><Relationships xmlns="http://schemas.openxmlformats.org/package/2006/relationships"><Relationship Type="http://schemas.openxmlformats.org/officeDocument/2006/relationships/customXmlProps" Target="/customXml/itemProps3.xml" Id="rId1" 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8800F1372B2FB44A4204F71F9A99588" ma:contentTypeVersion="4" ma:contentTypeDescription="Create a new document." ma:contentTypeScope="" ma:versionID="437e5159b7cca547caf838464a25d14b">
  <xsd:schema xmlns:xsd="http://www.w3.org/2001/XMLSchema" xmlns:xs="http://www.w3.org/2001/XMLSchema" xmlns:p="http://schemas.microsoft.com/office/2006/metadata/properties" xmlns:ns2="0a84ac27-be30-40e3-a824-99f5f3d18849" targetNamespace="http://schemas.microsoft.com/office/2006/metadata/properties" ma:root="true" ma:fieldsID="b40ae9ff7c36f07efac3ee49243fdd50" ns2:_="">
    <xsd:import namespace="0a84ac27-be30-40e3-a824-99f5f3d18849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a84ac27-be30-40e3-a824-99f5f3d1884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C9D74903-3778-480E-9573-AEF85AFFB168}"/>
</file>

<file path=customXml/itemProps2.xml><?xml version="1.0" encoding="utf-8"?>
<ds:datastoreItem xmlns:ds="http://schemas.openxmlformats.org/officeDocument/2006/customXml" ds:itemID="{6FFFDE7C-8766-4F1A-8D7E-4BF5BE516331}"/>
</file>

<file path=customXml/itemProps3.xml><?xml version="1.0" encoding="utf-8"?>
<ds:datastoreItem xmlns:ds="http://schemas.openxmlformats.org/officeDocument/2006/customXml" ds:itemID="{43D82479-DA45-4D8D-A4FD-7073C9E5C9C9}"/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6205</TotalTime>
  <Words>0</Words>
  <Application>Microsoft Office PowerPoint</Application>
  <PresentationFormat>Custom</PresentationFormat>
  <Paragraphs>0</Paragraphs>
  <Slides>13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7" baseType="lpstr">
      <vt:lpstr>Open Sans</vt:lpstr>
      <vt:lpstr>Arial</vt:lpstr>
      <vt:lpstr>Calibri</vt:lpstr>
      <vt:lpstr>Cover Page - Graphic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European Climate Pact</dc:creator>
  <cp:lastModifiedBy>Rebekah Alawode</cp:lastModifiedBy>
  <cp:revision>28</cp:revision>
  <dcterms:created xsi:type="dcterms:W3CDTF">2023-09-22T15:24:24Z</dcterms:created>
  <dcterms:modified xsi:type="dcterms:W3CDTF">2023-11-16T18:08:04Z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0x01010028800F1372B2FB44A4204F71F9A99588</vt:lpwstr>
  </property>
</Properties>
</file>