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svg" ContentType="image/svg+xml"/>
  <Default Extension="fntdata" ContentType="application/x-fontdata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4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customXml/item2.xml" ContentType="application/xml"/>
  <Override PartName="/customXml/itemProps2.xml" ContentType="application/vnd.openxmlformats-officedocument.customXmlProperties+xml"/>
  <Override PartName="/ppt/slides/slide1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7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3.xml" ContentType="application/vnd.openxmlformats-officedocument.presentationml.notesSlide+xml"/>
  <Override PartName="/ppt/viewProps.xml" ContentType="application/vnd.openxmlformats-officedocument.presentationml.viewProps+xml"/>
  <Override PartName="/ppt/slides/slide6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0.xml" ContentType="application/vnd.openxmlformats-officedocument.presentationml.notesSlide+xml"/>
  <Override PartName="/ppt/presProps.xml" ContentType="application/vnd.openxmlformats-officedocument.presentationml.presProps+xml"/>
  <Override PartName="/ppt/slides/slide4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customXml/item3.xml" ContentType="application/xml"/>
  <Override PartName="/customXml/itemProps3.xml" ContentType="application/vnd.openxmlformats-officedocument.customXmlProperties+xml"/>
  <Override PartName="/ppt/slides/slide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5.xml" ContentType="application/vnd.openxmlformats-officedocument.presentationml.notesSlide+xml"/>
  <Override PartName="/customXml/item1.xml" ContentType="application/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notesSlides/notesSlide1.xml" ContentType="application/vnd.openxmlformats-officedocument.presentationml.notesSlide+xml"/>
  <Override PartName="/docProps/custom.xml" ContentType="application/vnd.openxmlformats-officedocument.custom-properties+xml"/>
  <Override PartName="/docProps/app.xml" ContentType="application/vnd.openxmlformats-officedocument.extended-properties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Id3" /><Relationship Type="http://schemas.openxmlformats.org/package/2006/relationships/metadata/thumbnail" Target="/docProps/thumbnail.jpeg" Id="rId2" /><Relationship Type="http://schemas.openxmlformats.org/officeDocument/2006/relationships/officeDocument" Target="/ppt/presentation.xml" Id="rId1" /><Relationship Type="http://schemas.openxmlformats.org/officeDocument/2006/relationships/custom-properties" Target="/docProps/custom.xml" Id="rId5" /><Relationship Type="http://schemas.openxmlformats.org/officeDocument/2006/relationships/extended-properties" Target="/docProps/app.xml" Id="rId4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301" r:id="rId5"/>
    <p:sldId id="273" r:id="rId6"/>
    <p:sldId id="291" r:id="rId7"/>
    <p:sldId id="292" r:id="rId8"/>
    <p:sldId id="293" r:id="rId9"/>
    <p:sldId id="294" r:id="rId10"/>
    <p:sldId id="295" r:id="rId11"/>
    <p:sldId id="271" r:id="rId12"/>
    <p:sldId id="296" r:id="rId13"/>
    <p:sldId id="297" r:id="rId14"/>
    <p:sldId id="298" r:id="rId15"/>
    <p:sldId id="299" r:id="rId16"/>
    <p:sldId id="300" r:id="rId17"/>
    <p:sldId id="285" r:id="rId18"/>
    <p:sldId id="286" r:id="rId19"/>
    <p:sldId id="287" r:id="rId20"/>
    <p:sldId id="288" r:id="rId21"/>
    <p:sldId id="289" r:id="rId22"/>
    <p:sldId id="290" r:id="rId23"/>
    <p:sldId id="279" r:id="rId24"/>
    <p:sldId id="280" r:id="rId25"/>
    <p:sldId id="281" r:id="rId26"/>
    <p:sldId id="282" r:id="rId27"/>
    <p:sldId id="283" r:id="rId28"/>
    <p:sldId id="284" r:id="rId29"/>
    <p:sldId id="272" r:id="rId30"/>
    <p:sldId id="274" r:id="rId31"/>
    <p:sldId id="275" r:id="rId32"/>
    <p:sldId id="276" r:id="rId33"/>
    <p:sldId id="277" r:id="rId34"/>
    <p:sldId id="278" r:id="rId35"/>
  </p:sldIdLst>
  <p:sldSz cx="10290175" cy="10290175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Open Sans" panose="020B060603050402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2153"/>
    <a:srgbClr val="812710"/>
    <a:srgbClr val="8C1534"/>
    <a:srgbClr val="124B2B"/>
    <a:srgbClr val="2A255B"/>
    <a:srgbClr val="3A64E8"/>
    <a:srgbClr val="214E50"/>
    <a:srgbClr val="FFFFFF"/>
    <a:srgbClr val="7E6796"/>
    <a:srgbClr val="1874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562" autoAdjust="0"/>
  </p:normalViewPr>
  <p:slideViewPr>
    <p:cSldViewPr snapToGrid="0">
      <p:cViewPr varScale="1">
        <p:scale>
          <a:sx n="63" d="100"/>
          <a:sy n="63" d="100"/>
        </p:scale>
        <p:origin x="26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9.xml" Id="rId13" /><Relationship Type="http://schemas.openxmlformats.org/officeDocument/2006/relationships/slide" Target="/ppt/slides/slide14.xml" Id="rId18" /><Relationship Type="http://schemas.openxmlformats.org/officeDocument/2006/relationships/slide" Target="/ppt/slides/slide22.xml" Id="rId26" /><Relationship Type="http://schemas.openxmlformats.org/officeDocument/2006/relationships/font" Target="/ppt/fonts/font2.fntdata" Id="rId39" /><Relationship Type="http://schemas.openxmlformats.org/officeDocument/2006/relationships/slide" Target="/ppt/slides/slide17.xml" Id="rId21" /><Relationship Type="http://schemas.openxmlformats.org/officeDocument/2006/relationships/slide" Target="/ppt/slides/slide30.xml" Id="rId34" /><Relationship Type="http://schemas.openxmlformats.org/officeDocument/2006/relationships/font" Target="/ppt/fonts/font5.fntdata" Id="rId42" /><Relationship Type="http://schemas.openxmlformats.org/officeDocument/2006/relationships/font" Target="/ppt/fonts/font10.fntdata" Id="rId47" /><Relationship Type="http://schemas.openxmlformats.org/officeDocument/2006/relationships/theme" Target="/ppt/theme/theme1.xml" Id="rId50" /><Relationship Type="http://schemas.openxmlformats.org/officeDocument/2006/relationships/slide" Target="/ppt/slides/slide3.xml" Id="rId7" /><Relationship Type="http://schemas.openxmlformats.org/officeDocument/2006/relationships/customXml" Target="/customXml/item2.xml" Id="rId2" /><Relationship Type="http://schemas.openxmlformats.org/officeDocument/2006/relationships/slide" Target="/ppt/slides/slide12.xml" Id="rId16" /><Relationship Type="http://schemas.openxmlformats.org/officeDocument/2006/relationships/slide" Target="/ppt/slides/slide25.xml" Id="rId29" /><Relationship Type="http://schemas.openxmlformats.org/officeDocument/2006/relationships/slide" Target="/ppt/slides/slide7.xml" Id="rId11" /><Relationship Type="http://schemas.openxmlformats.org/officeDocument/2006/relationships/slide" Target="/ppt/slides/slide20.xml" Id="rId24" /><Relationship Type="http://schemas.openxmlformats.org/officeDocument/2006/relationships/slide" Target="/ppt/slides/slide28.xml" Id="rId32" /><Relationship Type="http://schemas.openxmlformats.org/officeDocument/2006/relationships/handoutMaster" Target="/ppt/handoutMasters/handoutMaster1.xml" Id="rId37" /><Relationship Type="http://schemas.openxmlformats.org/officeDocument/2006/relationships/font" Target="/ppt/fonts/font3.fntdata" Id="rId40" /><Relationship Type="http://schemas.openxmlformats.org/officeDocument/2006/relationships/font" Target="/ppt/fonts/font8.fntdata" Id="rId45" /><Relationship Type="http://schemas.openxmlformats.org/officeDocument/2006/relationships/slide" Target="/ppt/slides/slide1.xml" Id="rId5" /><Relationship Type="http://schemas.openxmlformats.org/officeDocument/2006/relationships/slide" Target="/ppt/slides/slide11.xml" Id="rId15" /><Relationship Type="http://schemas.openxmlformats.org/officeDocument/2006/relationships/slide" Target="/ppt/slides/slide19.xml" Id="rId23" /><Relationship Type="http://schemas.openxmlformats.org/officeDocument/2006/relationships/slide" Target="/ppt/slides/slide24.xml" Id="rId28" /><Relationship Type="http://schemas.openxmlformats.org/officeDocument/2006/relationships/notesMaster" Target="/ppt/notesMasters/notesMaster1.xml" Id="rId36" /><Relationship Type="http://schemas.openxmlformats.org/officeDocument/2006/relationships/viewProps" Target="/ppt/viewProps.xml" Id="rId49" /><Relationship Type="http://schemas.openxmlformats.org/officeDocument/2006/relationships/slide" Target="/ppt/slides/slide6.xml" Id="rId10" /><Relationship Type="http://schemas.openxmlformats.org/officeDocument/2006/relationships/slide" Target="/ppt/slides/slide15.xml" Id="rId19" /><Relationship Type="http://schemas.openxmlformats.org/officeDocument/2006/relationships/slide" Target="/ppt/slides/slide27.xml" Id="rId31" /><Relationship Type="http://schemas.openxmlformats.org/officeDocument/2006/relationships/font" Target="/ppt/fonts/font7.fntdata" Id="rId44" /><Relationship Type="http://schemas.openxmlformats.org/officeDocument/2006/relationships/slideMaster" Target="/ppt/slideMasters/slideMaster1.xml" Id="rId4" /><Relationship Type="http://schemas.openxmlformats.org/officeDocument/2006/relationships/slide" Target="/ppt/slides/slide5.xml" Id="rId9" /><Relationship Type="http://schemas.openxmlformats.org/officeDocument/2006/relationships/slide" Target="/ppt/slides/slide10.xml" Id="rId14" /><Relationship Type="http://schemas.openxmlformats.org/officeDocument/2006/relationships/slide" Target="/ppt/slides/slide18.xml" Id="rId22" /><Relationship Type="http://schemas.openxmlformats.org/officeDocument/2006/relationships/slide" Target="/ppt/slides/slide23.xml" Id="rId27" /><Relationship Type="http://schemas.openxmlformats.org/officeDocument/2006/relationships/slide" Target="/ppt/slides/slide26.xml" Id="rId30" /><Relationship Type="http://schemas.openxmlformats.org/officeDocument/2006/relationships/slide" Target="/ppt/slides/slide31.xml" Id="rId35" /><Relationship Type="http://schemas.openxmlformats.org/officeDocument/2006/relationships/font" Target="/ppt/fonts/font6.fntdata" Id="rId43" /><Relationship Type="http://schemas.openxmlformats.org/officeDocument/2006/relationships/presProps" Target="/ppt/presProps.xml" Id="rId48" /><Relationship Type="http://schemas.openxmlformats.org/officeDocument/2006/relationships/slide" Target="/ppt/slides/slide4.xml" Id="rId8" /><Relationship Type="http://schemas.openxmlformats.org/officeDocument/2006/relationships/tableStyles" Target="/ppt/tableStyles.xml" Id="rId51" /><Relationship Type="http://schemas.openxmlformats.org/officeDocument/2006/relationships/customXml" Target="/customXml/item3.xml" Id="rId3" /><Relationship Type="http://schemas.openxmlformats.org/officeDocument/2006/relationships/slide" Target="/ppt/slides/slide8.xml" Id="rId12" /><Relationship Type="http://schemas.openxmlformats.org/officeDocument/2006/relationships/slide" Target="/ppt/slides/slide13.xml" Id="rId17" /><Relationship Type="http://schemas.openxmlformats.org/officeDocument/2006/relationships/slide" Target="/ppt/slides/slide21.xml" Id="rId25" /><Relationship Type="http://schemas.openxmlformats.org/officeDocument/2006/relationships/slide" Target="/ppt/slides/slide29.xml" Id="rId33" /><Relationship Type="http://schemas.openxmlformats.org/officeDocument/2006/relationships/font" Target="/ppt/fonts/font1.fntdata" Id="rId38" /><Relationship Type="http://schemas.openxmlformats.org/officeDocument/2006/relationships/font" Target="/ppt/fonts/font9.fntdata" Id="rId46" /><Relationship Type="http://schemas.openxmlformats.org/officeDocument/2006/relationships/slide" Target="/ppt/slides/slide16.xml" Id="rId20" /><Relationship Type="http://schemas.openxmlformats.org/officeDocument/2006/relationships/font" Target="/ppt/fonts/font4.fntdata" Id="rId41" /><Relationship Type="http://schemas.openxmlformats.org/officeDocument/2006/relationships/customXml" Target="/customXml/item1.xml" Id="rId1" /><Relationship Type="http://schemas.openxmlformats.org/officeDocument/2006/relationships/slide" Target="/ppt/slides/slide2.xml" Id="rId6" /></Relationships>
</file>

<file path=ppt/handoutMasters/_rels/handoutMaster1.xml.rels>&#65279;<?xml version="1.0" encoding="utf-8"?><Relationships xmlns="http://schemas.openxmlformats.org/package/2006/relationships"><Relationship Type="http://schemas.openxmlformats.org/officeDocument/2006/relationships/theme" Target="/ppt/theme/theme3.xml" Id="rId1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88C6B7-FB6E-4CC9-BEA0-938ED829DAD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86C5D0-B5E2-4195-BBDE-D3E8D851FB7D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30B27DC-4DBF-4006-BCD9-3EA3D4EEDEDC}" type="datetime1">
              <a:rPr lang="en-GB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15/11/2023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C7B045-5F2F-450D-AC63-1D1638028398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EBB73-C46E-43BD-BED2-9EAB89A2790B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993618D-8EAB-4A86-8137-61B033AA9FFA}" type="slidenum">
              <a:t>‹#›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7253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theme/theme2.xml" Id="rId1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D9B40C-72C0-4E36-BAFD-6A6AB878224C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F0DB4F-7534-45AC-A3E3-E94E8C532DD9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17027C56-19B0-409F-9952-C3CD286D3496}" type="datetime1">
              <a:rPr lang="en-GB"/>
              <a:pPr lvl="0"/>
              <a:t>15/11/2023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A2D95A3-2E16-46D4-B088-FDEE733347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099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9AAB378-6C7A-483E-A901-C57E01E5D82E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F782E8-7E32-440D-9253-4D4CC70BAFC3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611D2E-A801-4FA3-8189-04D070F7248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8640D715-1005-43A0-9C70-2423B5FA84A9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922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87396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97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93693" marR="0" lvl="1" indent="0" algn="l" defTabSz="987396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97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87396" marR="0" lvl="2" indent="0" algn="l" defTabSz="987396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97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481108" marR="0" lvl="3" indent="0" algn="l" defTabSz="987396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97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974802" marR="0" lvl="4" indent="0" algn="l" defTabSz="987396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97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2.xml" Id="rId2" /><Relationship Type="http://schemas.openxmlformats.org/officeDocument/2006/relationships/notesMaster" Target="/ppt/notesMasters/notesMaster1.xml" Id="rId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1.xml" Id="rId2" /><Relationship Type="http://schemas.openxmlformats.org/officeDocument/2006/relationships/notesMaster" Target="/ppt/notesMasters/notesMaster1.xml" Id="rId1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2.xml" Id="rId2" /><Relationship Type="http://schemas.openxmlformats.org/officeDocument/2006/relationships/notesMaster" Target="/ppt/notesMasters/notesMaster1.xml" Id="rId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3.xml" Id="rId2" /><Relationship Type="http://schemas.openxmlformats.org/officeDocument/2006/relationships/notesMaster" Target="/ppt/notesMasters/notesMaster1.xml" Id="rId1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4.xml" Id="rId2" /><Relationship Type="http://schemas.openxmlformats.org/officeDocument/2006/relationships/notesMaster" Target="/ppt/notesMasters/notesMaster1.xml" Id="rId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5.xml" Id="rId2" /><Relationship Type="http://schemas.openxmlformats.org/officeDocument/2006/relationships/notesMaster" Target="/ppt/notesMasters/notesMaster1.xml" Id="rId1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6.xml" Id="rId2" /><Relationship Type="http://schemas.openxmlformats.org/officeDocument/2006/relationships/notesMaster" Target="/ppt/notesMasters/notesMaster1.xml" Id="rId1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7.xml" Id="rId2" /><Relationship Type="http://schemas.openxmlformats.org/officeDocument/2006/relationships/notesMaster" Target="/ppt/notesMasters/notesMaster1.xml" Id="rId1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8.xml" Id="rId2" /><Relationship Type="http://schemas.openxmlformats.org/officeDocument/2006/relationships/notesMaster" Target="/ppt/notesMasters/notesMaster1.xml" Id="rId1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9.xml" Id="rId2" /><Relationship Type="http://schemas.openxmlformats.org/officeDocument/2006/relationships/notesMaster" Target="/ppt/notesMasters/notesMaster1.xml" Id="rId1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20.xml" Id="rId2" /><Relationship Type="http://schemas.openxmlformats.org/officeDocument/2006/relationships/notesMaster" Target="/ppt/notesMasters/notesMaster1.xml" Id="rId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3.xml" Id="rId2" /><Relationship Type="http://schemas.openxmlformats.org/officeDocument/2006/relationships/notesMaster" Target="/ppt/notesMasters/notesMaster1.xml" Id="rId1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1.xml" Id="rId2" /><Relationship Type="http://schemas.openxmlformats.org/officeDocument/2006/relationships/notesMaster" Target="/ppt/notesMasters/notesMaster1.xml" Id="rId1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2.xml" Id="rId2" /><Relationship Type="http://schemas.openxmlformats.org/officeDocument/2006/relationships/notesMaster" Target="/ppt/notesMasters/notesMaster1.xml" Id="rId1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3.xml" Id="rId2" /><Relationship Type="http://schemas.openxmlformats.org/officeDocument/2006/relationships/notesMaster" Target="/ppt/notesMasters/notesMaster1.xml" Id="rId1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4.xml" Id="rId2" /><Relationship Type="http://schemas.openxmlformats.org/officeDocument/2006/relationships/notesMaster" Target="/ppt/notesMasters/notesMaster1.xml" Id="rId1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5.xml" Id="rId2" /><Relationship Type="http://schemas.openxmlformats.org/officeDocument/2006/relationships/notesMaster" Target="/ppt/notesMasters/notesMaster1.xml" Id="rId1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6.xml" Id="rId2" /><Relationship Type="http://schemas.openxmlformats.org/officeDocument/2006/relationships/notesMaster" Target="/ppt/notesMasters/notesMaster1.xml" Id="rId1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7.xml" Id="rId2" /><Relationship Type="http://schemas.openxmlformats.org/officeDocument/2006/relationships/notesMaster" Target="/ppt/notesMasters/notesMaster1.xml" Id="rId1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8.xml" Id="rId2" /><Relationship Type="http://schemas.openxmlformats.org/officeDocument/2006/relationships/notesMaster" Target="/ppt/notesMasters/notesMaster1.xml" Id="rId1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9.xml" Id="rId2" /><Relationship Type="http://schemas.openxmlformats.org/officeDocument/2006/relationships/notesMaster" Target="/ppt/notesMasters/notesMaster1.xml" Id="rId1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30.xml" Id="rId2" /><Relationship Type="http://schemas.openxmlformats.org/officeDocument/2006/relationships/notesMaster" Target="/ppt/notesMasters/notesMaster1.xml" Id="rId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4.xml" Id="rId2" /><Relationship Type="http://schemas.openxmlformats.org/officeDocument/2006/relationships/notesMaster" Target="/ppt/notesMasters/notesMaster1.xml" Id="rId1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1.xml" Id="rId2" /><Relationship Type="http://schemas.openxmlformats.org/officeDocument/2006/relationships/notesMaster" Target="/ppt/notesMasters/notesMaster1.xml" Id="rId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5.xml" Id="rId2" /><Relationship Type="http://schemas.openxmlformats.org/officeDocument/2006/relationships/notesMaster" Target="/ppt/notesMasters/notesMaster1.xml" Id="rId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6.xml" Id="rId2" /><Relationship Type="http://schemas.openxmlformats.org/officeDocument/2006/relationships/notesMaster" Target="/ppt/notesMasters/notesMaster1.xml" Id="rId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7.xml" Id="rId2" /><Relationship Type="http://schemas.openxmlformats.org/officeDocument/2006/relationships/notesMaster" Target="/ppt/notesMasters/notesMaster1.xml" Id="rId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8.xml" Id="rId2" /><Relationship Type="http://schemas.openxmlformats.org/officeDocument/2006/relationships/notesMaster" Target="/ppt/notesMasters/notesMaster1.xml" Id="rId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9.xml" Id="rId2" /><Relationship Type="http://schemas.openxmlformats.org/officeDocument/2006/relationships/notesMaster" Target="/ppt/notesMasters/notesMaster1.xml" Id="rId1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10.xml" Id="rId2" /><Relationship Type="http://schemas.openxmlformats.org/officeDocument/2006/relationships/notesMaster" Target="/ppt/notesMasters/notesMaster1.xml" Id="rId1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1836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11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7586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12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7169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13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9768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14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4993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15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04617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16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8890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17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2593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18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2261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19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75662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20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6732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3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5518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21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1567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22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29470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23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730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24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79490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25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05643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26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31609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27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8279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28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63010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29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94871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30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381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4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79747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31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6473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5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64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6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0630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7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1900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8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409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9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1351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34D4C9-2D1E-43F6-ABBB-F842D64F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BD177-1097-468D-9CBA-12C82118AF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Updating the text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/>
              <a:t>When adding new text, adjust the box accordingly to fit in the text and ensure the same difference in space between the text and box is kept.</a:t>
            </a:r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l" defTabSz="79483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/>
              <a:t>Adding a new image</a:t>
            </a:r>
          </a:p>
          <a:p>
            <a:pPr algn="l" fontAlgn="base"/>
            <a:endParaRPr lang="en-GB" sz="1400" b="0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Insert your own image, ensuring it is of a high quality and does not overlap the copy.</a:t>
            </a:r>
            <a:endParaRPr lang="en-GB" sz="1400" b="0" i="0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FF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 select the image &gt; Insert &gt; Picture &gt; This Device (or other appropriate option) &gt; Select filename &gt; Once visible on the slide, manually resize and align for best visibility &gt; Once resized, right click &gt; press send to back.</a:t>
            </a:r>
          </a:p>
          <a:p>
            <a:pPr algn="l" fontAlgn="base"/>
            <a:endParaRPr lang="en-GB" sz="1400" b="1" i="1" dirty="0">
              <a:solidFill>
                <a:srgbClr val="FF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</a:t>
            </a:r>
            <a:endParaRPr lang="en-GB" sz="1400" b="1" dirty="0"/>
          </a:p>
          <a:p>
            <a:pPr algn="l" fontAlgn="base"/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base"/>
            <a:r>
              <a:rPr lang="en-GB" sz="1400" b="0" i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export: Please choose &gt; File &gt; Save As &gt; Choose your saving location &gt; Change ‘Save As Type’ to PNG (Portable Networks Graphics Format PNG) &gt; Select applicable options from pop up window &gt; Save.</a:t>
            </a:r>
            <a:endParaRPr lang="en-GB" sz="1400" b="0" i="0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DE81C-5FB6-4803-86A6-8FDB699BDD7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428814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69AEE6-D639-42BD-A087-FDBB2E1FD185}" type="slidenum">
              <a:t>10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7419996"/>
      </p:ext>
    </p:extLst>
  </p:cSld>
  <p:clrMapOvr>
    <a:masterClrMapping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image" Target="/ppt/media/image2.png" Id="rId3" /><Relationship Type="http://schemas.openxmlformats.org/officeDocument/2006/relationships/image" Target="/ppt/media/image1.png" Id="rId2" /><Relationship Type="http://schemas.openxmlformats.org/officeDocument/2006/relationships/slideMaster" Target="/ppt/slideMasters/slideMaster1.xml" Id="rId1" /><Relationship Type="http://schemas.openxmlformats.org/officeDocument/2006/relationships/image" Target="/ppt/media/image4.svg" Id="rId5" /><Relationship Type="http://schemas.openxmlformats.org/officeDocument/2006/relationships/image" Target="/ppt/media/image3.png" Id="rId4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56D35A-EED3-4BBD-BBA6-36ECBD567CBB}"/>
              </a:ext>
            </a:extLst>
          </p:cNvPr>
          <p:cNvSpPr txBox="1">
            <a:spLocks/>
          </p:cNvSpPr>
          <p:nvPr userDrawn="1"/>
        </p:nvSpPr>
        <p:spPr>
          <a:xfrm>
            <a:off x="1060444" y="3629733"/>
            <a:ext cx="4141049" cy="251925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130000"/>
              </a:lnSpc>
              <a:spcBef>
                <a:spcPts val="811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70086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740173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110259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480345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To change the image, click on the photograph (you may need to move the top layer to the side to click on the image)</a:t>
            </a:r>
          </a:p>
          <a:p>
            <a:r>
              <a:rPr lang="en-GB" dirty="0"/>
              <a:t>Delete the existing image and click on ‘insert’ in the top ribbon and the ‘Pictures’ and insert your new image. </a:t>
            </a:r>
          </a:p>
          <a:p>
            <a:r>
              <a:rPr lang="en-GB" dirty="0"/>
              <a:t>Resize and position accordingly and once finalised, right-click on your new image and select ‘ Send to back’. This will place your image behind the main content and fill the allocated space. </a:t>
            </a:r>
          </a:p>
          <a:p>
            <a:r>
              <a:rPr lang="en-GB" dirty="0"/>
              <a:t>Ensure any elements on the layer above have been moved back in place.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F396388-67C6-9AC5-8C58-017487396F48}"/>
              </a:ext>
            </a:extLst>
          </p:cNvPr>
          <p:cNvSpPr txBox="1">
            <a:spLocks/>
          </p:cNvSpPr>
          <p:nvPr userDrawn="1"/>
        </p:nvSpPr>
        <p:spPr>
          <a:xfrm>
            <a:off x="1060444" y="3065046"/>
            <a:ext cx="4275669" cy="3886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90000"/>
              </a:lnSpc>
              <a:spcBef>
                <a:spcPts val="811"/>
              </a:spcBef>
              <a:buFont typeface="Arial" panose="020B0604020202020204" pitchFamily="34" charset="0"/>
              <a:buNone/>
              <a:defRPr sz="1942" b="1" kern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55131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9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5217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303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65390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Changing images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013C1D-0296-0044-ADAC-F37B887880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68719" y="3065046"/>
            <a:ext cx="1543265" cy="21815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CB84E-962A-17E9-558F-51915E3C8D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40335" y="3065047"/>
            <a:ext cx="1870654" cy="392596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3FCB349-AF1C-47D9-4966-EC861E21E8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670300" y="4775200"/>
            <a:ext cx="6619875" cy="551497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C809300-A285-C26C-361A-3EC09A4B3245}"/>
              </a:ext>
            </a:extLst>
          </p:cNvPr>
          <p:cNvGrpSpPr/>
          <p:nvPr userDrawn="1"/>
        </p:nvGrpSpPr>
        <p:grpSpPr>
          <a:xfrm>
            <a:off x="7854822" y="667153"/>
            <a:ext cx="1756167" cy="1410037"/>
            <a:chOff x="15852647" y="660475"/>
            <a:chExt cx="1756167" cy="141003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58ABF8-6D8F-E7CF-7D6E-325F73ECC43E}"/>
                </a:ext>
              </a:extLst>
            </p:cNvPr>
            <p:cNvSpPr/>
            <p:nvPr/>
          </p:nvSpPr>
          <p:spPr>
            <a:xfrm>
              <a:off x="15852647" y="1029786"/>
              <a:ext cx="1747021" cy="324003"/>
            </a:xfrm>
            <a:custGeom>
              <a:avLst/>
              <a:gdLst>
                <a:gd name="connsiteX0" fmla="*/ 0 w 1747021"/>
                <a:gd name="connsiteY0" fmla="*/ 0 h 324003"/>
                <a:gd name="connsiteX1" fmla="*/ 1747022 w 1747021"/>
                <a:gd name="connsiteY1" fmla="*/ 0 h 324003"/>
                <a:gd name="connsiteX2" fmla="*/ 1747022 w 1747021"/>
                <a:gd name="connsiteY2" fmla="*/ 324004 h 324003"/>
                <a:gd name="connsiteX3" fmla="*/ 0 w 1747021"/>
                <a:gd name="connsiteY3" fmla="*/ 324004 h 3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21" h="324003">
                  <a:moveTo>
                    <a:pt x="0" y="0"/>
                  </a:moveTo>
                  <a:lnTo>
                    <a:pt x="1747022" y="0"/>
                  </a:lnTo>
                  <a:lnTo>
                    <a:pt x="1747022" y="324004"/>
                  </a:lnTo>
                  <a:lnTo>
                    <a:pt x="0" y="324004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573C243-8491-6ECE-7C1B-742B59772E24}"/>
                </a:ext>
              </a:extLst>
            </p:cNvPr>
            <p:cNvSpPr/>
            <p:nvPr/>
          </p:nvSpPr>
          <p:spPr>
            <a:xfrm>
              <a:off x="15911874" y="1086968"/>
              <a:ext cx="128737" cy="206855"/>
            </a:xfrm>
            <a:custGeom>
              <a:avLst/>
              <a:gdLst>
                <a:gd name="connsiteX0" fmla="*/ 128738 w 128737"/>
                <a:gd name="connsiteY0" fmla="*/ 206827 h 206855"/>
                <a:gd name="connsiteX1" fmla="*/ 0 w 128737"/>
                <a:gd name="connsiteY1" fmla="*/ 206827 h 206855"/>
                <a:gd name="connsiteX2" fmla="*/ 0 w 128737"/>
                <a:gd name="connsiteY2" fmla="*/ 0 h 206855"/>
                <a:gd name="connsiteX3" fmla="*/ 128709 w 128737"/>
                <a:gd name="connsiteY3" fmla="*/ 0 h 206855"/>
                <a:gd name="connsiteX4" fmla="*/ 128709 w 128737"/>
                <a:gd name="connsiteY4" fmla="*/ 44854 h 206855"/>
                <a:gd name="connsiteX5" fmla="*/ 58574 w 128737"/>
                <a:gd name="connsiteY5" fmla="*/ 44854 h 206855"/>
                <a:gd name="connsiteX6" fmla="*/ 58574 w 128737"/>
                <a:gd name="connsiteY6" fmla="*/ 77379 h 206855"/>
                <a:gd name="connsiteX7" fmla="*/ 123539 w 128737"/>
                <a:gd name="connsiteY7" fmla="*/ 77379 h 206855"/>
                <a:gd name="connsiteX8" fmla="*/ 123539 w 128737"/>
                <a:gd name="connsiteY8" fmla="*/ 122233 h 206855"/>
                <a:gd name="connsiteX9" fmla="*/ 58574 w 128737"/>
                <a:gd name="connsiteY9" fmla="*/ 122233 h 206855"/>
                <a:gd name="connsiteX10" fmla="*/ 58574 w 128737"/>
                <a:gd name="connsiteY10" fmla="*/ 161292 h 206855"/>
                <a:gd name="connsiteX11" fmla="*/ 128709 w 128737"/>
                <a:gd name="connsiteY11" fmla="*/ 161292 h 206855"/>
                <a:gd name="connsiteX12" fmla="*/ 128709 w 128737"/>
                <a:gd name="connsiteY12" fmla="*/ 206856 h 206855"/>
                <a:gd name="connsiteX13" fmla="*/ 128709 w 128737"/>
                <a:gd name="connsiteY13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37" h="206855">
                  <a:moveTo>
                    <a:pt x="128738" y="206827"/>
                  </a:moveTo>
                  <a:lnTo>
                    <a:pt x="0" y="206827"/>
                  </a:lnTo>
                  <a:lnTo>
                    <a:pt x="0" y="0"/>
                  </a:lnTo>
                  <a:lnTo>
                    <a:pt x="128709" y="0"/>
                  </a:lnTo>
                  <a:lnTo>
                    <a:pt x="128709" y="44854"/>
                  </a:lnTo>
                  <a:lnTo>
                    <a:pt x="58574" y="44854"/>
                  </a:lnTo>
                  <a:lnTo>
                    <a:pt x="58574" y="77379"/>
                  </a:lnTo>
                  <a:lnTo>
                    <a:pt x="123539" y="77379"/>
                  </a:lnTo>
                  <a:lnTo>
                    <a:pt x="123539" y="122233"/>
                  </a:lnTo>
                  <a:lnTo>
                    <a:pt x="58574" y="122233"/>
                  </a:lnTo>
                  <a:lnTo>
                    <a:pt x="58574" y="161292"/>
                  </a:lnTo>
                  <a:lnTo>
                    <a:pt x="128709" y="161292"/>
                  </a:lnTo>
                  <a:lnTo>
                    <a:pt x="128709" y="206856"/>
                  </a:lnTo>
                  <a:lnTo>
                    <a:pt x="128709" y="2068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307BCD0-6933-1A83-D654-B17D1FAAD31C}"/>
                </a:ext>
              </a:extLst>
            </p:cNvPr>
            <p:cNvSpPr/>
            <p:nvPr/>
          </p:nvSpPr>
          <p:spPr>
            <a:xfrm>
              <a:off x="16077369" y="1086940"/>
              <a:ext cx="185550" cy="209667"/>
            </a:xfrm>
            <a:custGeom>
              <a:avLst/>
              <a:gdLst>
                <a:gd name="connsiteX0" fmla="*/ 185522 w 185550"/>
                <a:gd name="connsiteY0" fmla="*/ 0 h 209667"/>
                <a:gd name="connsiteX1" fmla="*/ 185522 w 185550"/>
                <a:gd name="connsiteY1" fmla="*/ 124505 h 209667"/>
                <a:gd name="connsiteX2" fmla="*/ 161434 w 185550"/>
                <a:gd name="connsiteY2" fmla="*/ 187397 h 209667"/>
                <a:gd name="connsiteX3" fmla="*/ 91952 w 185550"/>
                <a:gd name="connsiteY3" fmla="*/ 209668 h 209667"/>
                <a:gd name="connsiteX4" fmla="*/ 23805 w 185550"/>
                <a:gd name="connsiteY4" fmla="*/ 188022 h 209667"/>
                <a:gd name="connsiteX5" fmla="*/ 0 w 185550"/>
                <a:gd name="connsiteY5" fmla="*/ 125784 h 209667"/>
                <a:gd name="connsiteX6" fmla="*/ 0 w 185550"/>
                <a:gd name="connsiteY6" fmla="*/ 0 h 209667"/>
                <a:gd name="connsiteX7" fmla="*/ 58886 w 185550"/>
                <a:gd name="connsiteY7" fmla="*/ 0 h 209667"/>
                <a:gd name="connsiteX8" fmla="*/ 58886 w 185550"/>
                <a:gd name="connsiteY8" fmla="*/ 121381 h 209667"/>
                <a:gd name="connsiteX9" fmla="*/ 67494 w 185550"/>
                <a:gd name="connsiteY9" fmla="*/ 153224 h 209667"/>
                <a:gd name="connsiteX10" fmla="*/ 92861 w 185550"/>
                <a:gd name="connsiteY10" fmla="*/ 163138 h 209667"/>
                <a:gd name="connsiteX11" fmla="*/ 118881 w 185550"/>
                <a:gd name="connsiteY11" fmla="*/ 153309 h 209667"/>
                <a:gd name="connsiteX12" fmla="*/ 126977 w 185550"/>
                <a:gd name="connsiteY12" fmla="*/ 121125 h 209667"/>
                <a:gd name="connsiteX13" fmla="*/ 126977 w 185550"/>
                <a:gd name="connsiteY13" fmla="*/ 28 h 209667"/>
                <a:gd name="connsiteX14" fmla="*/ 185551 w 185550"/>
                <a:gd name="connsiteY14" fmla="*/ 28 h 209667"/>
                <a:gd name="connsiteX15" fmla="*/ 185522 w 185550"/>
                <a:gd name="connsiteY15" fmla="*/ 28 h 20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550" h="209667">
                  <a:moveTo>
                    <a:pt x="185522" y="0"/>
                  </a:moveTo>
                  <a:lnTo>
                    <a:pt x="185522" y="124505"/>
                  </a:lnTo>
                  <a:cubicBezTo>
                    <a:pt x="185522" y="151577"/>
                    <a:pt x="177483" y="172541"/>
                    <a:pt x="161434" y="187397"/>
                  </a:cubicBezTo>
                  <a:cubicBezTo>
                    <a:pt x="145356" y="202254"/>
                    <a:pt x="122204" y="209668"/>
                    <a:pt x="91952" y="209668"/>
                  </a:cubicBezTo>
                  <a:cubicBezTo>
                    <a:pt x="61699" y="209668"/>
                    <a:pt x="39684" y="202452"/>
                    <a:pt x="23805" y="188022"/>
                  </a:cubicBezTo>
                  <a:cubicBezTo>
                    <a:pt x="7925" y="173592"/>
                    <a:pt x="0" y="152855"/>
                    <a:pt x="0" y="125784"/>
                  </a:cubicBezTo>
                  <a:lnTo>
                    <a:pt x="0" y="0"/>
                  </a:lnTo>
                  <a:lnTo>
                    <a:pt x="58886" y="0"/>
                  </a:lnTo>
                  <a:lnTo>
                    <a:pt x="58886" y="121381"/>
                  </a:lnTo>
                  <a:cubicBezTo>
                    <a:pt x="58886" y="136010"/>
                    <a:pt x="61755" y="146605"/>
                    <a:pt x="67494" y="153224"/>
                  </a:cubicBezTo>
                  <a:cubicBezTo>
                    <a:pt x="73232" y="159814"/>
                    <a:pt x="81668" y="163138"/>
                    <a:pt x="92861" y="163138"/>
                  </a:cubicBezTo>
                  <a:cubicBezTo>
                    <a:pt x="104820" y="163138"/>
                    <a:pt x="113484" y="159871"/>
                    <a:pt x="118881" y="153309"/>
                  </a:cubicBezTo>
                  <a:cubicBezTo>
                    <a:pt x="124278" y="146747"/>
                    <a:pt x="126977" y="136038"/>
                    <a:pt x="126977" y="121125"/>
                  </a:cubicBezTo>
                  <a:lnTo>
                    <a:pt x="126977" y="28"/>
                  </a:lnTo>
                  <a:lnTo>
                    <a:pt x="185551" y="28"/>
                  </a:lnTo>
                  <a:lnTo>
                    <a:pt x="185522" y="28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F08D73D-5878-A276-41E8-69D93A8E97BD}"/>
                </a:ext>
              </a:extLst>
            </p:cNvPr>
            <p:cNvSpPr/>
            <p:nvPr/>
          </p:nvSpPr>
          <p:spPr>
            <a:xfrm>
              <a:off x="16308427" y="1086968"/>
              <a:ext cx="185806" cy="206827"/>
            </a:xfrm>
            <a:custGeom>
              <a:avLst/>
              <a:gdLst>
                <a:gd name="connsiteX0" fmla="*/ 58574 w 185806"/>
                <a:gd name="connsiteY0" fmla="*/ 131550 h 206827"/>
                <a:gd name="connsiteX1" fmla="*/ 58574 w 185806"/>
                <a:gd name="connsiteY1" fmla="*/ 206827 h 206827"/>
                <a:gd name="connsiteX2" fmla="*/ 0 w 185806"/>
                <a:gd name="connsiteY2" fmla="*/ 206827 h 206827"/>
                <a:gd name="connsiteX3" fmla="*/ 0 w 185806"/>
                <a:gd name="connsiteY3" fmla="*/ 0 h 206827"/>
                <a:gd name="connsiteX4" fmla="*/ 71044 w 185806"/>
                <a:gd name="connsiteY4" fmla="*/ 0 h 206827"/>
                <a:gd name="connsiteX5" fmla="*/ 159417 w 185806"/>
                <a:gd name="connsiteY5" fmla="*/ 61131 h 206827"/>
                <a:gd name="connsiteX6" fmla="*/ 122630 w 185806"/>
                <a:gd name="connsiteY6" fmla="*/ 116722 h 206827"/>
                <a:gd name="connsiteX7" fmla="*/ 185806 w 185806"/>
                <a:gd name="connsiteY7" fmla="*/ 206827 h 206827"/>
                <a:gd name="connsiteX8" fmla="*/ 119364 w 185806"/>
                <a:gd name="connsiteY8" fmla="*/ 206827 h 206827"/>
                <a:gd name="connsiteX9" fmla="*/ 73402 w 185806"/>
                <a:gd name="connsiteY9" fmla="*/ 131550 h 206827"/>
                <a:gd name="connsiteX10" fmla="*/ 58574 w 185806"/>
                <a:gd name="connsiteY10" fmla="*/ 131550 h 206827"/>
                <a:gd name="connsiteX11" fmla="*/ 58574 w 185806"/>
                <a:gd name="connsiteY11" fmla="*/ 89537 h 206827"/>
                <a:gd name="connsiteX12" fmla="*/ 69539 w 185806"/>
                <a:gd name="connsiteY12" fmla="*/ 89537 h 206827"/>
                <a:gd name="connsiteX13" fmla="*/ 100246 w 185806"/>
                <a:gd name="connsiteY13" fmla="*/ 63659 h 206827"/>
                <a:gd name="connsiteX14" fmla="*/ 70135 w 185806"/>
                <a:gd name="connsiteY14" fmla="*/ 42297 h 206827"/>
                <a:gd name="connsiteX15" fmla="*/ 58574 w 185806"/>
                <a:gd name="connsiteY15" fmla="*/ 42297 h 206827"/>
                <a:gd name="connsiteX16" fmla="*/ 58574 w 185806"/>
                <a:gd name="connsiteY16" fmla="*/ 89537 h 206827"/>
                <a:gd name="connsiteX17" fmla="*/ 58574 w 185806"/>
                <a:gd name="connsiteY17" fmla="*/ 89537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806" h="206827">
                  <a:moveTo>
                    <a:pt x="58574" y="131550"/>
                  </a:moveTo>
                  <a:lnTo>
                    <a:pt x="58574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1044" y="0"/>
                  </a:lnTo>
                  <a:cubicBezTo>
                    <a:pt x="129959" y="0"/>
                    <a:pt x="159417" y="20367"/>
                    <a:pt x="159417" y="61131"/>
                  </a:cubicBezTo>
                  <a:cubicBezTo>
                    <a:pt x="159417" y="85077"/>
                    <a:pt x="147145" y="103627"/>
                    <a:pt x="122630" y="116722"/>
                  </a:cubicBezTo>
                  <a:lnTo>
                    <a:pt x="185806" y="206827"/>
                  </a:lnTo>
                  <a:lnTo>
                    <a:pt x="119364" y="206827"/>
                  </a:lnTo>
                  <a:lnTo>
                    <a:pt x="73402" y="131550"/>
                  </a:lnTo>
                  <a:lnTo>
                    <a:pt x="58574" y="131550"/>
                  </a:lnTo>
                  <a:close/>
                  <a:moveTo>
                    <a:pt x="58574" y="89537"/>
                  </a:moveTo>
                  <a:lnTo>
                    <a:pt x="69539" y="89537"/>
                  </a:lnTo>
                  <a:cubicBezTo>
                    <a:pt x="89991" y="89537"/>
                    <a:pt x="100246" y="80901"/>
                    <a:pt x="100246" y="63659"/>
                  </a:cubicBezTo>
                  <a:cubicBezTo>
                    <a:pt x="100246" y="49427"/>
                    <a:pt x="90219" y="42297"/>
                    <a:pt x="70135" y="42297"/>
                  </a:cubicBezTo>
                  <a:lnTo>
                    <a:pt x="58574" y="42297"/>
                  </a:lnTo>
                  <a:lnTo>
                    <a:pt x="58574" y="89537"/>
                  </a:lnTo>
                  <a:lnTo>
                    <a:pt x="58574" y="8953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F37FAB8-92D2-608F-E5DE-8DBBD541AC68}"/>
                </a:ext>
              </a:extLst>
            </p:cNvPr>
            <p:cNvSpPr/>
            <p:nvPr/>
          </p:nvSpPr>
          <p:spPr>
            <a:xfrm>
              <a:off x="16505937" y="1083673"/>
              <a:ext cx="210889" cy="212934"/>
            </a:xfrm>
            <a:custGeom>
              <a:avLst/>
              <a:gdLst>
                <a:gd name="connsiteX0" fmla="*/ 210889 w 210889"/>
                <a:gd name="connsiteY0" fmla="*/ 106410 h 212934"/>
                <a:gd name="connsiteX1" fmla="*/ 184045 w 210889"/>
                <a:gd name="connsiteY1" fmla="*/ 185778 h 212934"/>
                <a:gd name="connsiteX2" fmla="*/ 105445 w 210889"/>
                <a:gd name="connsiteY2" fmla="*/ 212934 h 212934"/>
                <a:gd name="connsiteX3" fmla="*/ 27213 w 210889"/>
                <a:gd name="connsiteY3" fmla="*/ 185636 h 212934"/>
                <a:gd name="connsiteX4" fmla="*/ 0 w 210889"/>
                <a:gd name="connsiteY4" fmla="*/ 106126 h 212934"/>
                <a:gd name="connsiteX5" fmla="*/ 27071 w 210889"/>
                <a:gd name="connsiteY5" fmla="*/ 27242 h 212934"/>
                <a:gd name="connsiteX6" fmla="*/ 105729 w 210889"/>
                <a:gd name="connsiteY6" fmla="*/ 0 h 212934"/>
                <a:gd name="connsiteX7" fmla="*/ 184187 w 210889"/>
                <a:gd name="connsiteY7" fmla="*/ 27015 h 212934"/>
                <a:gd name="connsiteX8" fmla="*/ 210889 w 210889"/>
                <a:gd name="connsiteY8" fmla="*/ 106382 h 212934"/>
                <a:gd name="connsiteX9" fmla="*/ 210889 w 210889"/>
                <a:gd name="connsiteY9" fmla="*/ 106382 h 212934"/>
                <a:gd name="connsiteX10" fmla="*/ 61699 w 210889"/>
                <a:gd name="connsiteY10" fmla="*/ 106410 h 212934"/>
                <a:gd name="connsiteX11" fmla="*/ 105445 w 210889"/>
                <a:gd name="connsiteY11" fmla="*/ 166405 h 212934"/>
                <a:gd name="connsiteX12" fmla="*/ 138424 w 210889"/>
                <a:gd name="connsiteY12" fmla="*/ 151832 h 212934"/>
                <a:gd name="connsiteX13" fmla="*/ 149162 w 210889"/>
                <a:gd name="connsiteY13" fmla="*/ 106410 h 212934"/>
                <a:gd name="connsiteX14" fmla="*/ 138254 w 210889"/>
                <a:gd name="connsiteY14" fmla="*/ 60648 h 212934"/>
                <a:gd name="connsiteX15" fmla="*/ 105700 w 210889"/>
                <a:gd name="connsiteY15" fmla="*/ 45876 h 212934"/>
                <a:gd name="connsiteX16" fmla="*/ 61670 w 210889"/>
                <a:gd name="connsiteY16" fmla="*/ 106439 h 212934"/>
                <a:gd name="connsiteX17" fmla="*/ 61670 w 210889"/>
                <a:gd name="connsiteY17" fmla="*/ 106439 h 21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0889" h="212934">
                  <a:moveTo>
                    <a:pt x="210889" y="106410"/>
                  </a:moveTo>
                  <a:cubicBezTo>
                    <a:pt x="210889" y="141208"/>
                    <a:pt x="201941" y="167655"/>
                    <a:pt x="184045" y="185778"/>
                  </a:cubicBezTo>
                  <a:cubicBezTo>
                    <a:pt x="166149" y="203901"/>
                    <a:pt x="139958" y="212934"/>
                    <a:pt x="105445" y="212934"/>
                  </a:cubicBezTo>
                  <a:cubicBezTo>
                    <a:pt x="70931" y="212934"/>
                    <a:pt x="45365" y="203844"/>
                    <a:pt x="27213" y="185636"/>
                  </a:cubicBezTo>
                  <a:cubicBezTo>
                    <a:pt x="9062" y="167427"/>
                    <a:pt x="0" y="140924"/>
                    <a:pt x="0" y="106126"/>
                  </a:cubicBezTo>
                  <a:cubicBezTo>
                    <a:pt x="0" y="71329"/>
                    <a:pt x="9033" y="45422"/>
                    <a:pt x="27071" y="27242"/>
                  </a:cubicBezTo>
                  <a:cubicBezTo>
                    <a:pt x="45109" y="9090"/>
                    <a:pt x="71328" y="0"/>
                    <a:pt x="105729" y="0"/>
                  </a:cubicBezTo>
                  <a:cubicBezTo>
                    <a:pt x="140129" y="0"/>
                    <a:pt x="166376" y="9005"/>
                    <a:pt x="184187" y="27015"/>
                  </a:cubicBezTo>
                  <a:cubicBezTo>
                    <a:pt x="201969" y="45024"/>
                    <a:pt x="210889" y="71499"/>
                    <a:pt x="210889" y="106382"/>
                  </a:cubicBezTo>
                  <a:lnTo>
                    <a:pt x="210889" y="106382"/>
                  </a:lnTo>
                  <a:close/>
                  <a:moveTo>
                    <a:pt x="61699" y="106410"/>
                  </a:moveTo>
                  <a:cubicBezTo>
                    <a:pt x="61699" y="146407"/>
                    <a:pt x="76271" y="166405"/>
                    <a:pt x="105445" y="166405"/>
                  </a:cubicBezTo>
                  <a:cubicBezTo>
                    <a:pt x="120273" y="166405"/>
                    <a:pt x="131266" y="161547"/>
                    <a:pt x="138424" y="151832"/>
                  </a:cubicBezTo>
                  <a:cubicBezTo>
                    <a:pt x="145583" y="142117"/>
                    <a:pt x="149162" y="126977"/>
                    <a:pt x="149162" y="106410"/>
                  </a:cubicBezTo>
                  <a:cubicBezTo>
                    <a:pt x="149162" y="85844"/>
                    <a:pt x="145526" y="70505"/>
                    <a:pt x="138254" y="60648"/>
                  </a:cubicBezTo>
                  <a:cubicBezTo>
                    <a:pt x="130982" y="50791"/>
                    <a:pt x="120131" y="45876"/>
                    <a:pt x="105700" y="45876"/>
                  </a:cubicBezTo>
                  <a:cubicBezTo>
                    <a:pt x="76328" y="45876"/>
                    <a:pt x="61670" y="66073"/>
                    <a:pt x="61670" y="106439"/>
                  </a:cubicBezTo>
                  <a:lnTo>
                    <a:pt x="61670" y="106439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C86FDDC-269E-C606-7F04-D240E3E7D5F1}"/>
                </a:ext>
              </a:extLst>
            </p:cNvPr>
            <p:cNvSpPr/>
            <p:nvPr/>
          </p:nvSpPr>
          <p:spPr>
            <a:xfrm>
              <a:off x="16755998" y="1086940"/>
              <a:ext cx="157371" cy="206827"/>
            </a:xfrm>
            <a:custGeom>
              <a:avLst/>
              <a:gdLst>
                <a:gd name="connsiteX0" fmla="*/ 157315 w 157371"/>
                <a:gd name="connsiteY0" fmla="*/ 65789 h 206827"/>
                <a:gd name="connsiteX1" fmla="*/ 135896 w 157371"/>
                <a:gd name="connsiteY1" fmla="*/ 119335 h 206827"/>
                <a:gd name="connsiteX2" fmla="*/ 75021 w 157371"/>
                <a:gd name="connsiteY2" fmla="*/ 138226 h 206827"/>
                <a:gd name="connsiteX3" fmla="*/ 58574 w 157371"/>
                <a:gd name="connsiteY3" fmla="*/ 138226 h 206827"/>
                <a:gd name="connsiteX4" fmla="*/ 58574 w 157371"/>
                <a:gd name="connsiteY4" fmla="*/ 206827 h 206827"/>
                <a:gd name="connsiteX5" fmla="*/ 0 w 157371"/>
                <a:gd name="connsiteY5" fmla="*/ 206827 h 206827"/>
                <a:gd name="connsiteX6" fmla="*/ 0 w 157371"/>
                <a:gd name="connsiteY6" fmla="*/ 0 h 206827"/>
                <a:gd name="connsiteX7" fmla="*/ 75050 w 157371"/>
                <a:gd name="connsiteY7" fmla="*/ 0 h 206827"/>
                <a:gd name="connsiteX8" fmla="*/ 136748 w 157371"/>
                <a:gd name="connsiteY8" fmla="*/ 17129 h 206827"/>
                <a:gd name="connsiteX9" fmla="*/ 157371 w 157371"/>
                <a:gd name="connsiteY9" fmla="*/ 65789 h 206827"/>
                <a:gd name="connsiteX10" fmla="*/ 157315 w 157371"/>
                <a:gd name="connsiteY10" fmla="*/ 65789 h 206827"/>
                <a:gd name="connsiteX11" fmla="*/ 58546 w 157371"/>
                <a:gd name="connsiteY11" fmla="*/ 92662 h 206827"/>
                <a:gd name="connsiteX12" fmla="*/ 69226 w 157371"/>
                <a:gd name="connsiteY12" fmla="*/ 92662 h 206827"/>
                <a:gd name="connsiteX13" fmla="*/ 90219 w 157371"/>
                <a:gd name="connsiteY13" fmla="*/ 85588 h 206827"/>
                <a:gd name="connsiteX14" fmla="*/ 98002 w 157371"/>
                <a:gd name="connsiteY14" fmla="*/ 66073 h 206827"/>
                <a:gd name="connsiteX15" fmla="*/ 73686 w 157371"/>
                <a:gd name="connsiteY15" fmla="*/ 45138 h 206827"/>
                <a:gd name="connsiteX16" fmla="*/ 58546 w 157371"/>
                <a:gd name="connsiteY16" fmla="*/ 45138 h 206827"/>
                <a:gd name="connsiteX17" fmla="*/ 58546 w 157371"/>
                <a:gd name="connsiteY17" fmla="*/ 92662 h 206827"/>
                <a:gd name="connsiteX18" fmla="*/ 58546 w 157371"/>
                <a:gd name="connsiteY18" fmla="*/ 92662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371" h="206827">
                  <a:moveTo>
                    <a:pt x="157315" y="65789"/>
                  </a:moveTo>
                  <a:cubicBezTo>
                    <a:pt x="157315" y="88884"/>
                    <a:pt x="150156" y="106751"/>
                    <a:pt x="135896" y="119335"/>
                  </a:cubicBezTo>
                  <a:cubicBezTo>
                    <a:pt x="121636" y="131919"/>
                    <a:pt x="101326" y="138226"/>
                    <a:pt x="75021" y="138226"/>
                  </a:cubicBezTo>
                  <a:lnTo>
                    <a:pt x="58574" y="138226"/>
                  </a:lnTo>
                  <a:lnTo>
                    <a:pt x="58574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5050" y="0"/>
                  </a:lnTo>
                  <a:cubicBezTo>
                    <a:pt x="102433" y="0"/>
                    <a:pt x="123000" y="5710"/>
                    <a:pt x="136748" y="17129"/>
                  </a:cubicBezTo>
                  <a:cubicBezTo>
                    <a:pt x="150497" y="28548"/>
                    <a:pt x="157371" y="44768"/>
                    <a:pt x="157371" y="65789"/>
                  </a:cubicBezTo>
                  <a:lnTo>
                    <a:pt x="157315" y="65789"/>
                  </a:lnTo>
                  <a:close/>
                  <a:moveTo>
                    <a:pt x="58546" y="92662"/>
                  </a:moveTo>
                  <a:lnTo>
                    <a:pt x="69226" y="92662"/>
                  </a:lnTo>
                  <a:cubicBezTo>
                    <a:pt x="78032" y="92662"/>
                    <a:pt x="85020" y="90304"/>
                    <a:pt x="90219" y="85588"/>
                  </a:cubicBezTo>
                  <a:cubicBezTo>
                    <a:pt x="95417" y="80873"/>
                    <a:pt x="98002" y="74368"/>
                    <a:pt x="98002" y="66073"/>
                  </a:cubicBezTo>
                  <a:cubicBezTo>
                    <a:pt x="98002" y="52126"/>
                    <a:pt x="89906" y="45138"/>
                    <a:pt x="73686" y="45138"/>
                  </a:cubicBezTo>
                  <a:lnTo>
                    <a:pt x="58546" y="45138"/>
                  </a:lnTo>
                  <a:lnTo>
                    <a:pt x="58546" y="92662"/>
                  </a:lnTo>
                  <a:lnTo>
                    <a:pt x="58546" y="9266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639C7EB-820E-2AB8-E394-6A9F8AA74816}"/>
                </a:ext>
              </a:extLst>
            </p:cNvPr>
            <p:cNvSpPr/>
            <p:nvPr/>
          </p:nvSpPr>
          <p:spPr>
            <a:xfrm>
              <a:off x="16947883" y="1086968"/>
              <a:ext cx="128709" cy="206855"/>
            </a:xfrm>
            <a:custGeom>
              <a:avLst/>
              <a:gdLst>
                <a:gd name="connsiteX0" fmla="*/ 128709 w 128709"/>
                <a:gd name="connsiteY0" fmla="*/ 206827 h 206855"/>
                <a:gd name="connsiteX1" fmla="*/ 0 w 128709"/>
                <a:gd name="connsiteY1" fmla="*/ 206827 h 206855"/>
                <a:gd name="connsiteX2" fmla="*/ 0 w 128709"/>
                <a:gd name="connsiteY2" fmla="*/ 0 h 206855"/>
                <a:gd name="connsiteX3" fmla="*/ 128709 w 128709"/>
                <a:gd name="connsiteY3" fmla="*/ 0 h 206855"/>
                <a:gd name="connsiteX4" fmla="*/ 128709 w 128709"/>
                <a:gd name="connsiteY4" fmla="*/ 44854 h 206855"/>
                <a:gd name="connsiteX5" fmla="*/ 58574 w 128709"/>
                <a:gd name="connsiteY5" fmla="*/ 44854 h 206855"/>
                <a:gd name="connsiteX6" fmla="*/ 58574 w 128709"/>
                <a:gd name="connsiteY6" fmla="*/ 77379 h 206855"/>
                <a:gd name="connsiteX7" fmla="*/ 123539 w 128709"/>
                <a:gd name="connsiteY7" fmla="*/ 77379 h 206855"/>
                <a:gd name="connsiteX8" fmla="*/ 123539 w 128709"/>
                <a:gd name="connsiteY8" fmla="*/ 122233 h 206855"/>
                <a:gd name="connsiteX9" fmla="*/ 58574 w 128709"/>
                <a:gd name="connsiteY9" fmla="*/ 122233 h 206855"/>
                <a:gd name="connsiteX10" fmla="*/ 58574 w 128709"/>
                <a:gd name="connsiteY10" fmla="*/ 161292 h 206855"/>
                <a:gd name="connsiteX11" fmla="*/ 128709 w 128709"/>
                <a:gd name="connsiteY11" fmla="*/ 161292 h 206855"/>
                <a:gd name="connsiteX12" fmla="*/ 128709 w 128709"/>
                <a:gd name="connsiteY12" fmla="*/ 206856 h 206855"/>
                <a:gd name="connsiteX13" fmla="*/ 128709 w 128709"/>
                <a:gd name="connsiteY13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09" h="206855">
                  <a:moveTo>
                    <a:pt x="128709" y="206827"/>
                  </a:moveTo>
                  <a:lnTo>
                    <a:pt x="0" y="206827"/>
                  </a:lnTo>
                  <a:lnTo>
                    <a:pt x="0" y="0"/>
                  </a:lnTo>
                  <a:lnTo>
                    <a:pt x="128709" y="0"/>
                  </a:lnTo>
                  <a:lnTo>
                    <a:pt x="128709" y="44854"/>
                  </a:lnTo>
                  <a:lnTo>
                    <a:pt x="58574" y="44854"/>
                  </a:lnTo>
                  <a:lnTo>
                    <a:pt x="58574" y="77379"/>
                  </a:lnTo>
                  <a:lnTo>
                    <a:pt x="123539" y="77379"/>
                  </a:lnTo>
                  <a:lnTo>
                    <a:pt x="123539" y="122233"/>
                  </a:lnTo>
                  <a:lnTo>
                    <a:pt x="58574" y="122233"/>
                  </a:lnTo>
                  <a:lnTo>
                    <a:pt x="58574" y="161292"/>
                  </a:lnTo>
                  <a:lnTo>
                    <a:pt x="128709" y="161292"/>
                  </a:lnTo>
                  <a:lnTo>
                    <a:pt x="128709" y="206856"/>
                  </a:lnTo>
                  <a:lnTo>
                    <a:pt x="128709" y="2068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93F50E4-3C3E-E9FE-136D-22300E4B30A9}"/>
                </a:ext>
              </a:extLst>
            </p:cNvPr>
            <p:cNvSpPr/>
            <p:nvPr/>
          </p:nvSpPr>
          <p:spPr>
            <a:xfrm>
              <a:off x="17099147" y="1086116"/>
              <a:ext cx="220490" cy="207679"/>
            </a:xfrm>
            <a:custGeom>
              <a:avLst/>
              <a:gdLst>
                <a:gd name="connsiteX0" fmla="*/ 156462 w 220490"/>
                <a:gd name="connsiteY0" fmla="*/ 207679 h 207679"/>
                <a:gd name="connsiteX1" fmla="*/ 145782 w 220490"/>
                <a:gd name="connsiteY1" fmla="*/ 168905 h 207679"/>
                <a:gd name="connsiteX2" fmla="*/ 75334 w 220490"/>
                <a:gd name="connsiteY2" fmla="*/ 168905 h 207679"/>
                <a:gd name="connsiteX3" fmla="*/ 64369 w 220490"/>
                <a:gd name="connsiteY3" fmla="*/ 207679 h 207679"/>
                <a:gd name="connsiteX4" fmla="*/ 0 w 220490"/>
                <a:gd name="connsiteY4" fmla="*/ 207679 h 207679"/>
                <a:gd name="connsiteX5" fmla="*/ 70732 w 220490"/>
                <a:gd name="connsiteY5" fmla="*/ 0 h 207679"/>
                <a:gd name="connsiteX6" fmla="*/ 148878 w 220490"/>
                <a:gd name="connsiteY6" fmla="*/ 0 h 207679"/>
                <a:gd name="connsiteX7" fmla="*/ 220490 w 220490"/>
                <a:gd name="connsiteY7" fmla="*/ 207679 h 207679"/>
                <a:gd name="connsiteX8" fmla="*/ 156434 w 220490"/>
                <a:gd name="connsiteY8" fmla="*/ 207679 h 207679"/>
                <a:gd name="connsiteX9" fmla="*/ 156434 w 220490"/>
                <a:gd name="connsiteY9" fmla="*/ 207679 h 207679"/>
                <a:gd name="connsiteX10" fmla="*/ 133624 w 220490"/>
                <a:gd name="connsiteY10" fmla="*/ 123085 h 207679"/>
                <a:gd name="connsiteX11" fmla="*/ 124278 w 220490"/>
                <a:gd name="connsiteY11" fmla="*/ 89139 h 207679"/>
                <a:gd name="connsiteX12" fmla="*/ 116353 w 220490"/>
                <a:gd name="connsiteY12" fmla="*/ 59852 h 207679"/>
                <a:gd name="connsiteX13" fmla="*/ 110188 w 220490"/>
                <a:gd name="connsiteY13" fmla="*/ 34116 h 207679"/>
                <a:gd name="connsiteX14" fmla="*/ 104933 w 220490"/>
                <a:gd name="connsiteY14" fmla="*/ 57892 h 207679"/>
                <a:gd name="connsiteX15" fmla="*/ 87520 w 220490"/>
                <a:gd name="connsiteY15" fmla="*/ 123113 h 207679"/>
                <a:gd name="connsiteX16" fmla="*/ 133652 w 220490"/>
                <a:gd name="connsiteY16" fmla="*/ 123113 h 207679"/>
                <a:gd name="connsiteX17" fmla="*/ 133652 w 220490"/>
                <a:gd name="connsiteY17" fmla="*/ 123113 h 20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0490" h="207679">
                  <a:moveTo>
                    <a:pt x="156462" y="207679"/>
                  </a:moveTo>
                  <a:lnTo>
                    <a:pt x="145782" y="168905"/>
                  </a:lnTo>
                  <a:lnTo>
                    <a:pt x="75334" y="168905"/>
                  </a:lnTo>
                  <a:lnTo>
                    <a:pt x="64369" y="207679"/>
                  </a:lnTo>
                  <a:lnTo>
                    <a:pt x="0" y="207679"/>
                  </a:lnTo>
                  <a:lnTo>
                    <a:pt x="70732" y="0"/>
                  </a:lnTo>
                  <a:lnTo>
                    <a:pt x="148878" y="0"/>
                  </a:lnTo>
                  <a:lnTo>
                    <a:pt x="220490" y="207679"/>
                  </a:lnTo>
                  <a:lnTo>
                    <a:pt x="156434" y="207679"/>
                  </a:lnTo>
                  <a:lnTo>
                    <a:pt x="156434" y="207679"/>
                  </a:lnTo>
                  <a:close/>
                  <a:moveTo>
                    <a:pt x="133624" y="123085"/>
                  </a:moveTo>
                  <a:lnTo>
                    <a:pt x="124278" y="89139"/>
                  </a:lnTo>
                  <a:cubicBezTo>
                    <a:pt x="122091" y="81583"/>
                    <a:pt x="119449" y="71840"/>
                    <a:pt x="116353" y="59852"/>
                  </a:cubicBezTo>
                  <a:cubicBezTo>
                    <a:pt x="113228" y="47865"/>
                    <a:pt x="111183" y="39286"/>
                    <a:pt x="110188" y="34116"/>
                  </a:cubicBezTo>
                  <a:cubicBezTo>
                    <a:pt x="109308" y="38917"/>
                    <a:pt x="107547" y="46842"/>
                    <a:pt x="104933" y="57892"/>
                  </a:cubicBezTo>
                  <a:cubicBezTo>
                    <a:pt x="102320" y="68914"/>
                    <a:pt x="96497" y="90673"/>
                    <a:pt x="87520" y="123113"/>
                  </a:cubicBezTo>
                  <a:lnTo>
                    <a:pt x="133652" y="123113"/>
                  </a:lnTo>
                  <a:lnTo>
                    <a:pt x="133652" y="12311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7E833-90BE-8AFD-AD35-FD48106A6BA5}"/>
                </a:ext>
              </a:extLst>
            </p:cNvPr>
            <p:cNvSpPr/>
            <p:nvPr/>
          </p:nvSpPr>
          <p:spPr>
            <a:xfrm>
              <a:off x="17343101" y="1086968"/>
              <a:ext cx="206429" cy="206827"/>
            </a:xfrm>
            <a:custGeom>
              <a:avLst/>
              <a:gdLst>
                <a:gd name="connsiteX0" fmla="*/ 206429 w 206429"/>
                <a:gd name="connsiteY0" fmla="*/ 206827 h 206827"/>
                <a:gd name="connsiteX1" fmla="*/ 129618 w 206429"/>
                <a:gd name="connsiteY1" fmla="*/ 206827 h 206827"/>
                <a:gd name="connsiteX2" fmla="*/ 50421 w 206429"/>
                <a:gd name="connsiteY2" fmla="*/ 61102 h 206827"/>
                <a:gd name="connsiteX3" fmla="*/ 49086 w 206429"/>
                <a:gd name="connsiteY3" fmla="*/ 61102 h 206827"/>
                <a:gd name="connsiteX4" fmla="*/ 51899 w 206429"/>
                <a:gd name="connsiteY4" fmla="*/ 113597 h 206827"/>
                <a:gd name="connsiteX5" fmla="*/ 51899 w 206429"/>
                <a:gd name="connsiteY5" fmla="*/ 206827 h 206827"/>
                <a:gd name="connsiteX6" fmla="*/ 0 w 206429"/>
                <a:gd name="connsiteY6" fmla="*/ 206827 h 206827"/>
                <a:gd name="connsiteX7" fmla="*/ 0 w 206429"/>
                <a:gd name="connsiteY7" fmla="*/ 0 h 206827"/>
                <a:gd name="connsiteX8" fmla="*/ 76527 w 206429"/>
                <a:gd name="connsiteY8" fmla="*/ 0 h 206827"/>
                <a:gd name="connsiteX9" fmla="*/ 155411 w 206429"/>
                <a:gd name="connsiteY9" fmla="*/ 143736 h 206827"/>
                <a:gd name="connsiteX10" fmla="*/ 156292 w 206429"/>
                <a:gd name="connsiteY10" fmla="*/ 143736 h 206827"/>
                <a:gd name="connsiteX11" fmla="*/ 154218 w 206429"/>
                <a:gd name="connsiteY11" fmla="*/ 93514 h 206827"/>
                <a:gd name="connsiteX12" fmla="*/ 154218 w 206429"/>
                <a:gd name="connsiteY12" fmla="*/ 0 h 206827"/>
                <a:gd name="connsiteX13" fmla="*/ 206429 w 206429"/>
                <a:gd name="connsiteY13" fmla="*/ 0 h 206827"/>
                <a:gd name="connsiteX14" fmla="*/ 206429 w 206429"/>
                <a:gd name="connsiteY14" fmla="*/ 206827 h 206827"/>
                <a:gd name="connsiteX15" fmla="*/ 206429 w 206429"/>
                <a:gd name="connsiteY15" fmla="*/ 206827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6429" h="206827">
                  <a:moveTo>
                    <a:pt x="206429" y="206827"/>
                  </a:moveTo>
                  <a:lnTo>
                    <a:pt x="129618" y="206827"/>
                  </a:lnTo>
                  <a:lnTo>
                    <a:pt x="50421" y="61102"/>
                  </a:lnTo>
                  <a:lnTo>
                    <a:pt x="49086" y="61102"/>
                  </a:lnTo>
                  <a:cubicBezTo>
                    <a:pt x="50961" y="84026"/>
                    <a:pt x="51899" y="101525"/>
                    <a:pt x="51899" y="113597"/>
                  </a:cubicBezTo>
                  <a:lnTo>
                    <a:pt x="51899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6527" y="0"/>
                  </a:lnTo>
                  <a:lnTo>
                    <a:pt x="155411" y="143736"/>
                  </a:lnTo>
                  <a:lnTo>
                    <a:pt x="156292" y="143736"/>
                  </a:lnTo>
                  <a:cubicBezTo>
                    <a:pt x="154900" y="122886"/>
                    <a:pt x="154218" y="106155"/>
                    <a:pt x="154218" y="93514"/>
                  </a:cubicBezTo>
                  <a:lnTo>
                    <a:pt x="154218" y="0"/>
                  </a:lnTo>
                  <a:lnTo>
                    <a:pt x="206429" y="0"/>
                  </a:lnTo>
                  <a:lnTo>
                    <a:pt x="206429" y="206827"/>
                  </a:lnTo>
                  <a:lnTo>
                    <a:pt x="206429" y="20682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7BCD23-DBE6-3C35-CF5A-FB582B5207AD}"/>
                </a:ext>
              </a:extLst>
            </p:cNvPr>
            <p:cNvSpPr/>
            <p:nvPr/>
          </p:nvSpPr>
          <p:spPr>
            <a:xfrm>
              <a:off x="16173667" y="1383503"/>
              <a:ext cx="1426000" cy="326048"/>
            </a:xfrm>
            <a:custGeom>
              <a:avLst/>
              <a:gdLst>
                <a:gd name="connsiteX0" fmla="*/ 0 w 1426000"/>
                <a:gd name="connsiteY0" fmla="*/ 0 h 326048"/>
                <a:gd name="connsiteX1" fmla="*/ 1426001 w 1426000"/>
                <a:gd name="connsiteY1" fmla="*/ 0 h 326048"/>
                <a:gd name="connsiteX2" fmla="*/ 1426001 w 1426000"/>
                <a:gd name="connsiteY2" fmla="*/ 326049 h 326048"/>
                <a:gd name="connsiteX3" fmla="*/ 0 w 1426000"/>
                <a:gd name="connsiteY3" fmla="*/ 326049 h 32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000" h="326048">
                  <a:moveTo>
                    <a:pt x="0" y="0"/>
                  </a:moveTo>
                  <a:lnTo>
                    <a:pt x="1426001" y="0"/>
                  </a:lnTo>
                  <a:lnTo>
                    <a:pt x="1426001" y="326049"/>
                  </a:lnTo>
                  <a:lnTo>
                    <a:pt x="0" y="326049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ECFE9F0-E96E-6501-0E07-05DB003655F5}"/>
                </a:ext>
              </a:extLst>
            </p:cNvPr>
            <p:cNvSpPr/>
            <p:nvPr/>
          </p:nvSpPr>
          <p:spPr>
            <a:xfrm>
              <a:off x="16228634" y="1439321"/>
              <a:ext cx="175466" cy="214496"/>
            </a:xfrm>
            <a:custGeom>
              <a:avLst/>
              <a:gdLst>
                <a:gd name="connsiteX0" fmla="*/ 106467 w 175466"/>
                <a:gd name="connsiteY0" fmla="*/ 46246 h 214496"/>
                <a:gd name="connsiteX1" fmla="*/ 73260 w 175466"/>
                <a:gd name="connsiteY1" fmla="*/ 62721 h 214496"/>
                <a:gd name="connsiteX2" fmla="*/ 61329 w 175466"/>
                <a:gd name="connsiteY2" fmla="*/ 108172 h 214496"/>
                <a:gd name="connsiteX3" fmla="*/ 109791 w 175466"/>
                <a:gd name="connsiteY3" fmla="*/ 168393 h 214496"/>
                <a:gd name="connsiteX4" fmla="*/ 138169 w 175466"/>
                <a:gd name="connsiteY4" fmla="*/ 164530 h 214496"/>
                <a:gd name="connsiteX5" fmla="*/ 165808 w 175466"/>
                <a:gd name="connsiteY5" fmla="*/ 155269 h 214496"/>
                <a:gd name="connsiteX6" fmla="*/ 165808 w 175466"/>
                <a:gd name="connsiteY6" fmla="*/ 202935 h 214496"/>
                <a:gd name="connsiteX7" fmla="*/ 103286 w 175466"/>
                <a:gd name="connsiteY7" fmla="*/ 214497 h 214496"/>
                <a:gd name="connsiteX8" fmla="*/ 26645 w 175466"/>
                <a:gd name="connsiteY8" fmla="*/ 187085 h 214496"/>
                <a:gd name="connsiteX9" fmla="*/ 0 w 175466"/>
                <a:gd name="connsiteY9" fmla="*/ 107888 h 214496"/>
                <a:gd name="connsiteX10" fmla="*/ 12896 w 175466"/>
                <a:gd name="connsiteY10" fmla="*/ 50961 h 214496"/>
                <a:gd name="connsiteX11" fmla="*/ 50052 w 175466"/>
                <a:gd name="connsiteY11" fmla="*/ 13209 h 214496"/>
                <a:gd name="connsiteX12" fmla="*/ 107064 w 175466"/>
                <a:gd name="connsiteY12" fmla="*/ 0 h 214496"/>
                <a:gd name="connsiteX13" fmla="*/ 175466 w 175466"/>
                <a:gd name="connsiteY13" fmla="*/ 14686 h 214496"/>
                <a:gd name="connsiteX14" fmla="*/ 157201 w 175466"/>
                <a:gd name="connsiteY14" fmla="*/ 59057 h 214496"/>
                <a:gd name="connsiteX15" fmla="*/ 132743 w 175466"/>
                <a:gd name="connsiteY15" fmla="*/ 49939 h 214496"/>
                <a:gd name="connsiteX16" fmla="*/ 106467 w 175466"/>
                <a:gd name="connsiteY16" fmla="*/ 46217 h 214496"/>
                <a:gd name="connsiteX17" fmla="*/ 106467 w 175466"/>
                <a:gd name="connsiteY17" fmla="*/ 4621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5466" h="214496">
                  <a:moveTo>
                    <a:pt x="106467" y="46246"/>
                  </a:moveTo>
                  <a:cubicBezTo>
                    <a:pt x="92264" y="46246"/>
                    <a:pt x="81185" y="51728"/>
                    <a:pt x="73260" y="62721"/>
                  </a:cubicBezTo>
                  <a:cubicBezTo>
                    <a:pt x="65306" y="73715"/>
                    <a:pt x="61329" y="88855"/>
                    <a:pt x="61329" y="108172"/>
                  </a:cubicBezTo>
                  <a:cubicBezTo>
                    <a:pt x="61329" y="148310"/>
                    <a:pt x="77493" y="168393"/>
                    <a:pt x="109791" y="168393"/>
                  </a:cubicBezTo>
                  <a:cubicBezTo>
                    <a:pt x="119562" y="168393"/>
                    <a:pt x="129022" y="167115"/>
                    <a:pt x="138169" y="164530"/>
                  </a:cubicBezTo>
                  <a:cubicBezTo>
                    <a:pt x="147316" y="161973"/>
                    <a:pt x="156548" y="158877"/>
                    <a:pt x="165808" y="155269"/>
                  </a:cubicBezTo>
                  <a:lnTo>
                    <a:pt x="165808" y="202935"/>
                  </a:lnTo>
                  <a:cubicBezTo>
                    <a:pt x="147401" y="210634"/>
                    <a:pt x="126550" y="214497"/>
                    <a:pt x="103286" y="214497"/>
                  </a:cubicBezTo>
                  <a:cubicBezTo>
                    <a:pt x="69965" y="214497"/>
                    <a:pt x="44428" y="205350"/>
                    <a:pt x="26645" y="187085"/>
                  </a:cubicBezTo>
                  <a:cubicBezTo>
                    <a:pt x="8891" y="168819"/>
                    <a:pt x="0" y="142430"/>
                    <a:pt x="0" y="107888"/>
                  </a:cubicBezTo>
                  <a:cubicBezTo>
                    <a:pt x="0" y="86299"/>
                    <a:pt x="4289" y="67323"/>
                    <a:pt x="12896" y="50961"/>
                  </a:cubicBezTo>
                  <a:cubicBezTo>
                    <a:pt x="21504" y="34599"/>
                    <a:pt x="33889" y="22015"/>
                    <a:pt x="50052" y="13209"/>
                  </a:cubicBezTo>
                  <a:cubicBezTo>
                    <a:pt x="66215" y="4403"/>
                    <a:pt x="85219" y="0"/>
                    <a:pt x="107064" y="0"/>
                  </a:cubicBezTo>
                  <a:cubicBezTo>
                    <a:pt x="130925" y="0"/>
                    <a:pt x="153735" y="4914"/>
                    <a:pt x="175466" y="14686"/>
                  </a:cubicBezTo>
                  <a:lnTo>
                    <a:pt x="157201" y="59057"/>
                  </a:lnTo>
                  <a:cubicBezTo>
                    <a:pt x="149048" y="55449"/>
                    <a:pt x="140896" y="52410"/>
                    <a:pt x="132743" y="49939"/>
                  </a:cubicBezTo>
                  <a:cubicBezTo>
                    <a:pt x="124590" y="47467"/>
                    <a:pt x="115841" y="46217"/>
                    <a:pt x="106467" y="46217"/>
                  </a:cubicBezTo>
                  <a:lnTo>
                    <a:pt x="106467" y="4621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E5560C9-BE67-2231-6D2B-920C93E8D9D7}"/>
                </a:ext>
              </a:extLst>
            </p:cNvPr>
            <p:cNvSpPr/>
            <p:nvPr/>
          </p:nvSpPr>
          <p:spPr>
            <a:xfrm>
              <a:off x="16437477" y="1442333"/>
              <a:ext cx="144673" cy="208645"/>
            </a:xfrm>
            <a:custGeom>
              <a:avLst/>
              <a:gdLst>
                <a:gd name="connsiteX0" fmla="*/ 0 w 144673"/>
                <a:gd name="connsiteY0" fmla="*/ 208645 h 208645"/>
                <a:gd name="connsiteX1" fmla="*/ 0 w 144673"/>
                <a:gd name="connsiteY1" fmla="*/ 0 h 208645"/>
                <a:gd name="connsiteX2" fmla="*/ 59653 w 144673"/>
                <a:gd name="connsiteY2" fmla="*/ 0 h 208645"/>
                <a:gd name="connsiteX3" fmla="*/ 59653 w 144673"/>
                <a:gd name="connsiteY3" fmla="*/ 163110 h 208645"/>
                <a:gd name="connsiteX4" fmla="*/ 144674 w 144673"/>
                <a:gd name="connsiteY4" fmla="*/ 163110 h 208645"/>
                <a:gd name="connsiteX5" fmla="*/ 144674 w 144673"/>
                <a:gd name="connsiteY5" fmla="*/ 208645 h 208645"/>
                <a:gd name="connsiteX6" fmla="*/ 0 w 144673"/>
                <a:gd name="connsiteY6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673" h="208645">
                  <a:moveTo>
                    <a:pt x="0" y="208645"/>
                  </a:moveTo>
                  <a:lnTo>
                    <a:pt x="0" y="0"/>
                  </a:lnTo>
                  <a:lnTo>
                    <a:pt x="59653" y="0"/>
                  </a:lnTo>
                  <a:lnTo>
                    <a:pt x="59653" y="163110"/>
                  </a:lnTo>
                  <a:lnTo>
                    <a:pt x="144674" y="163110"/>
                  </a:lnTo>
                  <a:lnTo>
                    <a:pt x="144674" y="208645"/>
                  </a:lnTo>
                  <a:lnTo>
                    <a:pt x="0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E0F268A-D969-B3FF-F19F-E26C27E231DA}"/>
                </a:ext>
              </a:extLst>
            </p:cNvPr>
            <p:cNvSpPr/>
            <p:nvPr/>
          </p:nvSpPr>
          <p:spPr>
            <a:xfrm>
              <a:off x="16617489" y="1442333"/>
              <a:ext cx="59937" cy="208645"/>
            </a:xfrm>
            <a:custGeom>
              <a:avLst/>
              <a:gdLst>
                <a:gd name="connsiteX0" fmla="*/ 0 w 59937"/>
                <a:gd name="connsiteY0" fmla="*/ 208645 h 208645"/>
                <a:gd name="connsiteX1" fmla="*/ 0 w 59937"/>
                <a:gd name="connsiteY1" fmla="*/ 0 h 208645"/>
                <a:gd name="connsiteX2" fmla="*/ 59938 w 59937"/>
                <a:gd name="connsiteY2" fmla="*/ 0 h 208645"/>
                <a:gd name="connsiteX3" fmla="*/ 59938 w 59937"/>
                <a:gd name="connsiteY3" fmla="*/ 208645 h 208645"/>
                <a:gd name="connsiteX4" fmla="*/ 0 w 59937"/>
                <a:gd name="connsiteY4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37" h="208645">
                  <a:moveTo>
                    <a:pt x="0" y="208645"/>
                  </a:moveTo>
                  <a:lnTo>
                    <a:pt x="0" y="0"/>
                  </a:lnTo>
                  <a:lnTo>
                    <a:pt x="59938" y="0"/>
                  </a:lnTo>
                  <a:lnTo>
                    <a:pt x="59938" y="208645"/>
                  </a:lnTo>
                  <a:lnTo>
                    <a:pt x="0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A13F16C-792F-C438-3717-7B26627228EA}"/>
                </a:ext>
              </a:extLst>
            </p:cNvPr>
            <p:cNvSpPr/>
            <p:nvPr/>
          </p:nvSpPr>
          <p:spPr>
            <a:xfrm>
              <a:off x="16725177" y="1442333"/>
              <a:ext cx="251396" cy="208645"/>
            </a:xfrm>
            <a:custGeom>
              <a:avLst/>
              <a:gdLst>
                <a:gd name="connsiteX0" fmla="*/ 96156 w 251396"/>
                <a:gd name="connsiteY0" fmla="*/ 208645 h 208645"/>
                <a:gd name="connsiteX1" fmla="*/ 51018 w 251396"/>
                <a:gd name="connsiteY1" fmla="*/ 58375 h 208645"/>
                <a:gd name="connsiteX2" fmla="*/ 49654 w 251396"/>
                <a:gd name="connsiteY2" fmla="*/ 58375 h 208645"/>
                <a:gd name="connsiteX3" fmla="*/ 52836 w 251396"/>
                <a:gd name="connsiteY3" fmla="*/ 118029 h 208645"/>
                <a:gd name="connsiteX4" fmla="*/ 52836 w 251396"/>
                <a:gd name="connsiteY4" fmla="*/ 208645 h 208645"/>
                <a:gd name="connsiteX5" fmla="*/ 0 w 251396"/>
                <a:gd name="connsiteY5" fmla="*/ 208645 h 208645"/>
                <a:gd name="connsiteX6" fmla="*/ 0 w 251396"/>
                <a:gd name="connsiteY6" fmla="*/ 0 h 208645"/>
                <a:gd name="connsiteX7" fmla="*/ 79424 w 251396"/>
                <a:gd name="connsiteY7" fmla="*/ 0 h 208645"/>
                <a:gd name="connsiteX8" fmla="*/ 125471 w 251396"/>
                <a:gd name="connsiteY8" fmla="*/ 148140 h 208645"/>
                <a:gd name="connsiteX9" fmla="*/ 126693 w 251396"/>
                <a:gd name="connsiteY9" fmla="*/ 148140 h 208645"/>
                <a:gd name="connsiteX10" fmla="*/ 171830 w 251396"/>
                <a:gd name="connsiteY10" fmla="*/ 0 h 208645"/>
                <a:gd name="connsiteX11" fmla="*/ 251397 w 251396"/>
                <a:gd name="connsiteY11" fmla="*/ 0 h 208645"/>
                <a:gd name="connsiteX12" fmla="*/ 251397 w 251396"/>
                <a:gd name="connsiteY12" fmla="*/ 208645 h 208645"/>
                <a:gd name="connsiteX13" fmla="*/ 196572 w 251396"/>
                <a:gd name="connsiteY13" fmla="*/ 208645 h 208645"/>
                <a:gd name="connsiteX14" fmla="*/ 196572 w 251396"/>
                <a:gd name="connsiteY14" fmla="*/ 117176 h 208645"/>
                <a:gd name="connsiteX15" fmla="*/ 196799 w 251396"/>
                <a:gd name="connsiteY15" fmla="*/ 101326 h 208645"/>
                <a:gd name="connsiteX16" fmla="*/ 198845 w 251396"/>
                <a:gd name="connsiteY16" fmla="*/ 58659 h 208645"/>
                <a:gd name="connsiteX17" fmla="*/ 197481 w 251396"/>
                <a:gd name="connsiteY17" fmla="*/ 58659 h 208645"/>
                <a:gd name="connsiteX18" fmla="*/ 152940 w 251396"/>
                <a:gd name="connsiteY18" fmla="*/ 208645 h 208645"/>
                <a:gd name="connsiteX19" fmla="*/ 96156 w 251396"/>
                <a:gd name="connsiteY19" fmla="*/ 208645 h 208645"/>
                <a:gd name="connsiteX20" fmla="*/ 96156 w 251396"/>
                <a:gd name="connsiteY20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396" h="208645">
                  <a:moveTo>
                    <a:pt x="96156" y="208645"/>
                  </a:moveTo>
                  <a:lnTo>
                    <a:pt x="51018" y="58375"/>
                  </a:lnTo>
                  <a:lnTo>
                    <a:pt x="49654" y="58375"/>
                  </a:lnTo>
                  <a:cubicBezTo>
                    <a:pt x="51756" y="83969"/>
                    <a:pt x="52836" y="103854"/>
                    <a:pt x="52836" y="118029"/>
                  </a:cubicBezTo>
                  <a:lnTo>
                    <a:pt x="52836" y="208645"/>
                  </a:lnTo>
                  <a:lnTo>
                    <a:pt x="0" y="208645"/>
                  </a:lnTo>
                  <a:lnTo>
                    <a:pt x="0" y="0"/>
                  </a:lnTo>
                  <a:lnTo>
                    <a:pt x="79424" y="0"/>
                  </a:lnTo>
                  <a:lnTo>
                    <a:pt x="125471" y="148140"/>
                  </a:lnTo>
                  <a:lnTo>
                    <a:pt x="126693" y="148140"/>
                  </a:lnTo>
                  <a:lnTo>
                    <a:pt x="171830" y="0"/>
                  </a:lnTo>
                  <a:lnTo>
                    <a:pt x="251397" y="0"/>
                  </a:lnTo>
                  <a:lnTo>
                    <a:pt x="251397" y="208645"/>
                  </a:lnTo>
                  <a:lnTo>
                    <a:pt x="196572" y="208645"/>
                  </a:lnTo>
                  <a:lnTo>
                    <a:pt x="196572" y="117176"/>
                  </a:lnTo>
                  <a:cubicBezTo>
                    <a:pt x="196572" y="112433"/>
                    <a:pt x="196657" y="107149"/>
                    <a:pt x="196799" y="101326"/>
                  </a:cubicBezTo>
                  <a:cubicBezTo>
                    <a:pt x="196941" y="95531"/>
                    <a:pt x="197623" y="81299"/>
                    <a:pt x="198845" y="58659"/>
                  </a:cubicBezTo>
                  <a:lnTo>
                    <a:pt x="197481" y="58659"/>
                  </a:lnTo>
                  <a:lnTo>
                    <a:pt x="152940" y="208645"/>
                  </a:lnTo>
                  <a:lnTo>
                    <a:pt x="96156" y="208645"/>
                  </a:lnTo>
                  <a:lnTo>
                    <a:pt x="96156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30EB2CB-4EDB-7542-4771-861C1F655B53}"/>
                </a:ext>
              </a:extLst>
            </p:cNvPr>
            <p:cNvSpPr/>
            <p:nvPr/>
          </p:nvSpPr>
          <p:spPr>
            <a:xfrm>
              <a:off x="17000265" y="1441480"/>
              <a:ext cx="224524" cy="209497"/>
            </a:xfrm>
            <a:custGeom>
              <a:avLst/>
              <a:gdLst>
                <a:gd name="connsiteX0" fmla="*/ 159303 w 224524"/>
                <a:gd name="connsiteY0" fmla="*/ 209497 h 209497"/>
                <a:gd name="connsiteX1" fmla="*/ 148423 w 224524"/>
                <a:gd name="connsiteY1" fmla="*/ 170382 h 209497"/>
                <a:gd name="connsiteX2" fmla="*/ 76697 w 224524"/>
                <a:gd name="connsiteY2" fmla="*/ 170382 h 209497"/>
                <a:gd name="connsiteX3" fmla="*/ 65534 w 224524"/>
                <a:gd name="connsiteY3" fmla="*/ 209497 h 209497"/>
                <a:gd name="connsiteX4" fmla="*/ 0 w 224524"/>
                <a:gd name="connsiteY4" fmla="*/ 209497 h 209497"/>
                <a:gd name="connsiteX5" fmla="*/ 72039 w 224524"/>
                <a:gd name="connsiteY5" fmla="*/ 0 h 209497"/>
                <a:gd name="connsiteX6" fmla="*/ 151605 w 224524"/>
                <a:gd name="connsiteY6" fmla="*/ 0 h 209497"/>
                <a:gd name="connsiteX7" fmla="*/ 224524 w 224524"/>
                <a:gd name="connsiteY7" fmla="*/ 209497 h 209497"/>
                <a:gd name="connsiteX8" fmla="*/ 159303 w 224524"/>
                <a:gd name="connsiteY8" fmla="*/ 209497 h 209497"/>
                <a:gd name="connsiteX9" fmla="*/ 136038 w 224524"/>
                <a:gd name="connsiteY9" fmla="*/ 124164 h 209497"/>
                <a:gd name="connsiteX10" fmla="*/ 126522 w 224524"/>
                <a:gd name="connsiteY10" fmla="*/ 89906 h 209497"/>
                <a:gd name="connsiteX11" fmla="*/ 118455 w 224524"/>
                <a:gd name="connsiteY11" fmla="*/ 60364 h 209497"/>
                <a:gd name="connsiteX12" fmla="*/ 112177 w 224524"/>
                <a:gd name="connsiteY12" fmla="*/ 34400 h 209497"/>
                <a:gd name="connsiteX13" fmla="*/ 106808 w 224524"/>
                <a:gd name="connsiteY13" fmla="*/ 58375 h 209497"/>
                <a:gd name="connsiteX14" fmla="*/ 89054 w 224524"/>
                <a:gd name="connsiteY14" fmla="*/ 124164 h 209497"/>
                <a:gd name="connsiteX15" fmla="*/ 136038 w 224524"/>
                <a:gd name="connsiteY15" fmla="*/ 124164 h 20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4524" h="209497">
                  <a:moveTo>
                    <a:pt x="159303" y="209497"/>
                  </a:moveTo>
                  <a:lnTo>
                    <a:pt x="148423" y="170382"/>
                  </a:lnTo>
                  <a:lnTo>
                    <a:pt x="76697" y="170382"/>
                  </a:lnTo>
                  <a:lnTo>
                    <a:pt x="65534" y="209497"/>
                  </a:lnTo>
                  <a:lnTo>
                    <a:pt x="0" y="209497"/>
                  </a:lnTo>
                  <a:lnTo>
                    <a:pt x="72039" y="0"/>
                  </a:lnTo>
                  <a:lnTo>
                    <a:pt x="151605" y="0"/>
                  </a:lnTo>
                  <a:lnTo>
                    <a:pt x="224524" y="209497"/>
                  </a:lnTo>
                  <a:lnTo>
                    <a:pt x="159303" y="209497"/>
                  </a:lnTo>
                  <a:close/>
                  <a:moveTo>
                    <a:pt x="136038" y="124164"/>
                  </a:moveTo>
                  <a:lnTo>
                    <a:pt x="126522" y="89906"/>
                  </a:lnTo>
                  <a:cubicBezTo>
                    <a:pt x="124306" y="82293"/>
                    <a:pt x="121608" y="72436"/>
                    <a:pt x="118455" y="60364"/>
                  </a:cubicBezTo>
                  <a:cubicBezTo>
                    <a:pt x="115273" y="48291"/>
                    <a:pt x="113199" y="39627"/>
                    <a:pt x="112177" y="34400"/>
                  </a:cubicBezTo>
                  <a:cubicBezTo>
                    <a:pt x="111268" y="39258"/>
                    <a:pt x="109478" y="47240"/>
                    <a:pt x="106808" y="58375"/>
                  </a:cubicBezTo>
                  <a:cubicBezTo>
                    <a:pt x="104138" y="69510"/>
                    <a:pt x="98229" y="91440"/>
                    <a:pt x="89054" y="124164"/>
                  </a:cubicBezTo>
                  <a:lnTo>
                    <a:pt x="136038" y="12416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685450-BE5C-C58E-3294-4535645F6E34}"/>
                </a:ext>
              </a:extLst>
            </p:cNvPr>
            <p:cNvSpPr/>
            <p:nvPr/>
          </p:nvSpPr>
          <p:spPr>
            <a:xfrm>
              <a:off x="17211125" y="1442333"/>
              <a:ext cx="167313" cy="208645"/>
            </a:xfrm>
            <a:custGeom>
              <a:avLst/>
              <a:gdLst>
                <a:gd name="connsiteX0" fmla="*/ 113569 w 167313"/>
                <a:gd name="connsiteY0" fmla="*/ 208645 h 208645"/>
                <a:gd name="connsiteX1" fmla="*/ 53915 w 167313"/>
                <a:gd name="connsiteY1" fmla="*/ 208645 h 208645"/>
                <a:gd name="connsiteX2" fmla="*/ 53915 w 167313"/>
                <a:gd name="connsiteY2" fmla="*/ 46104 h 208645"/>
                <a:gd name="connsiteX3" fmla="*/ 0 w 167313"/>
                <a:gd name="connsiteY3" fmla="*/ 46104 h 208645"/>
                <a:gd name="connsiteX4" fmla="*/ 0 w 167313"/>
                <a:gd name="connsiteY4" fmla="*/ 0 h 208645"/>
                <a:gd name="connsiteX5" fmla="*/ 167314 w 167313"/>
                <a:gd name="connsiteY5" fmla="*/ 0 h 208645"/>
                <a:gd name="connsiteX6" fmla="*/ 167314 w 167313"/>
                <a:gd name="connsiteY6" fmla="*/ 46104 h 208645"/>
                <a:gd name="connsiteX7" fmla="*/ 113569 w 167313"/>
                <a:gd name="connsiteY7" fmla="*/ 46104 h 208645"/>
                <a:gd name="connsiteX8" fmla="*/ 113569 w 167313"/>
                <a:gd name="connsiteY8" fmla="*/ 208645 h 208645"/>
                <a:gd name="connsiteX9" fmla="*/ 113569 w 167313"/>
                <a:gd name="connsiteY9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313" h="208645">
                  <a:moveTo>
                    <a:pt x="113569" y="208645"/>
                  </a:moveTo>
                  <a:lnTo>
                    <a:pt x="53915" y="208645"/>
                  </a:lnTo>
                  <a:lnTo>
                    <a:pt x="53915" y="46104"/>
                  </a:lnTo>
                  <a:lnTo>
                    <a:pt x="0" y="46104"/>
                  </a:lnTo>
                  <a:lnTo>
                    <a:pt x="0" y="0"/>
                  </a:lnTo>
                  <a:lnTo>
                    <a:pt x="167314" y="0"/>
                  </a:lnTo>
                  <a:lnTo>
                    <a:pt x="167314" y="46104"/>
                  </a:lnTo>
                  <a:lnTo>
                    <a:pt x="113569" y="46104"/>
                  </a:lnTo>
                  <a:lnTo>
                    <a:pt x="113569" y="208645"/>
                  </a:lnTo>
                  <a:lnTo>
                    <a:pt x="113569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D48026E-DDF1-A999-F0F7-A34DDC7B25F1}"/>
                </a:ext>
              </a:extLst>
            </p:cNvPr>
            <p:cNvSpPr/>
            <p:nvPr/>
          </p:nvSpPr>
          <p:spPr>
            <a:xfrm>
              <a:off x="17410027" y="1442333"/>
              <a:ext cx="131067" cy="208673"/>
            </a:xfrm>
            <a:custGeom>
              <a:avLst/>
              <a:gdLst>
                <a:gd name="connsiteX0" fmla="*/ 131067 w 131067"/>
                <a:gd name="connsiteY0" fmla="*/ 208645 h 208673"/>
                <a:gd name="connsiteX1" fmla="*/ 0 w 131067"/>
                <a:gd name="connsiteY1" fmla="*/ 208645 h 208673"/>
                <a:gd name="connsiteX2" fmla="*/ 0 w 131067"/>
                <a:gd name="connsiteY2" fmla="*/ 0 h 208673"/>
                <a:gd name="connsiteX3" fmla="*/ 131067 w 131067"/>
                <a:gd name="connsiteY3" fmla="*/ 0 h 208673"/>
                <a:gd name="connsiteX4" fmla="*/ 131067 w 131067"/>
                <a:gd name="connsiteY4" fmla="*/ 45251 h 208673"/>
                <a:gd name="connsiteX5" fmla="*/ 59653 w 131067"/>
                <a:gd name="connsiteY5" fmla="*/ 45251 h 208673"/>
                <a:gd name="connsiteX6" fmla="*/ 59653 w 131067"/>
                <a:gd name="connsiteY6" fmla="*/ 78061 h 208673"/>
                <a:gd name="connsiteX7" fmla="*/ 125784 w 131067"/>
                <a:gd name="connsiteY7" fmla="*/ 78061 h 208673"/>
                <a:gd name="connsiteX8" fmla="*/ 125784 w 131067"/>
                <a:gd name="connsiteY8" fmla="*/ 123312 h 208673"/>
                <a:gd name="connsiteX9" fmla="*/ 59653 w 131067"/>
                <a:gd name="connsiteY9" fmla="*/ 123312 h 208673"/>
                <a:gd name="connsiteX10" fmla="*/ 59653 w 131067"/>
                <a:gd name="connsiteY10" fmla="*/ 162712 h 208673"/>
                <a:gd name="connsiteX11" fmla="*/ 131067 w 131067"/>
                <a:gd name="connsiteY11" fmla="*/ 162712 h 208673"/>
                <a:gd name="connsiteX12" fmla="*/ 131067 w 131067"/>
                <a:gd name="connsiteY12" fmla="*/ 208674 h 208673"/>
                <a:gd name="connsiteX13" fmla="*/ 131067 w 131067"/>
                <a:gd name="connsiteY13" fmla="*/ 208674 h 20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067" h="208673">
                  <a:moveTo>
                    <a:pt x="131067" y="208645"/>
                  </a:moveTo>
                  <a:lnTo>
                    <a:pt x="0" y="208645"/>
                  </a:lnTo>
                  <a:lnTo>
                    <a:pt x="0" y="0"/>
                  </a:lnTo>
                  <a:lnTo>
                    <a:pt x="131067" y="0"/>
                  </a:lnTo>
                  <a:lnTo>
                    <a:pt x="131067" y="45251"/>
                  </a:lnTo>
                  <a:lnTo>
                    <a:pt x="59653" y="45251"/>
                  </a:lnTo>
                  <a:lnTo>
                    <a:pt x="59653" y="78061"/>
                  </a:lnTo>
                  <a:lnTo>
                    <a:pt x="125784" y="78061"/>
                  </a:lnTo>
                  <a:lnTo>
                    <a:pt x="125784" y="123312"/>
                  </a:lnTo>
                  <a:lnTo>
                    <a:pt x="59653" y="123312"/>
                  </a:lnTo>
                  <a:lnTo>
                    <a:pt x="59653" y="162712"/>
                  </a:lnTo>
                  <a:lnTo>
                    <a:pt x="131067" y="162712"/>
                  </a:lnTo>
                  <a:lnTo>
                    <a:pt x="131067" y="208674"/>
                  </a:lnTo>
                  <a:lnTo>
                    <a:pt x="131067" y="20867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D70AAB4-70BC-A3EC-EB50-379427AD18DE}"/>
                </a:ext>
              </a:extLst>
            </p:cNvPr>
            <p:cNvSpPr/>
            <p:nvPr/>
          </p:nvSpPr>
          <p:spPr>
            <a:xfrm>
              <a:off x="16722308" y="1739038"/>
              <a:ext cx="877359" cy="331474"/>
            </a:xfrm>
            <a:custGeom>
              <a:avLst/>
              <a:gdLst>
                <a:gd name="connsiteX0" fmla="*/ 0 w 877359"/>
                <a:gd name="connsiteY0" fmla="*/ 0 h 331474"/>
                <a:gd name="connsiteX1" fmla="*/ 877360 w 877359"/>
                <a:gd name="connsiteY1" fmla="*/ 0 h 331474"/>
                <a:gd name="connsiteX2" fmla="*/ 877360 w 877359"/>
                <a:gd name="connsiteY2" fmla="*/ 331474 h 331474"/>
                <a:gd name="connsiteX3" fmla="*/ 0 w 877359"/>
                <a:gd name="connsiteY3" fmla="*/ 331474 h 3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359" h="331474">
                  <a:moveTo>
                    <a:pt x="0" y="0"/>
                  </a:moveTo>
                  <a:lnTo>
                    <a:pt x="877360" y="0"/>
                  </a:lnTo>
                  <a:lnTo>
                    <a:pt x="877360" y="331474"/>
                  </a:lnTo>
                  <a:lnTo>
                    <a:pt x="0" y="331474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E9F0F1D-A491-C40C-2588-9135EFD4E7EE}"/>
                </a:ext>
              </a:extLst>
            </p:cNvPr>
            <p:cNvSpPr/>
            <p:nvPr/>
          </p:nvSpPr>
          <p:spPr>
            <a:xfrm>
              <a:off x="16781223" y="1798634"/>
              <a:ext cx="162143" cy="213161"/>
            </a:xfrm>
            <a:custGeom>
              <a:avLst/>
              <a:gdLst>
                <a:gd name="connsiteX0" fmla="*/ 162144 w 162143"/>
                <a:gd name="connsiteY0" fmla="*/ 67806 h 213161"/>
                <a:gd name="connsiteX1" fmla="*/ 140072 w 162143"/>
                <a:gd name="connsiteY1" fmla="*/ 123000 h 213161"/>
                <a:gd name="connsiteX2" fmla="*/ 77322 w 162143"/>
                <a:gd name="connsiteY2" fmla="*/ 142458 h 213161"/>
                <a:gd name="connsiteX3" fmla="*/ 60364 w 162143"/>
                <a:gd name="connsiteY3" fmla="*/ 142458 h 213161"/>
                <a:gd name="connsiteX4" fmla="*/ 60364 w 162143"/>
                <a:gd name="connsiteY4" fmla="*/ 213162 h 213161"/>
                <a:gd name="connsiteX5" fmla="*/ 0 w 162143"/>
                <a:gd name="connsiteY5" fmla="*/ 213162 h 213161"/>
                <a:gd name="connsiteX6" fmla="*/ 0 w 162143"/>
                <a:gd name="connsiteY6" fmla="*/ 0 h 213161"/>
                <a:gd name="connsiteX7" fmla="*/ 77322 w 162143"/>
                <a:gd name="connsiteY7" fmla="*/ 0 h 213161"/>
                <a:gd name="connsiteX8" fmla="*/ 140896 w 162143"/>
                <a:gd name="connsiteY8" fmla="*/ 17640 h 213161"/>
                <a:gd name="connsiteX9" fmla="*/ 162144 w 162143"/>
                <a:gd name="connsiteY9" fmla="*/ 67806 h 213161"/>
                <a:gd name="connsiteX10" fmla="*/ 60364 w 162143"/>
                <a:gd name="connsiteY10" fmla="*/ 95502 h 213161"/>
                <a:gd name="connsiteX11" fmla="*/ 71357 w 162143"/>
                <a:gd name="connsiteY11" fmla="*/ 95502 h 213161"/>
                <a:gd name="connsiteX12" fmla="*/ 92974 w 162143"/>
                <a:gd name="connsiteY12" fmla="*/ 88202 h 213161"/>
                <a:gd name="connsiteX13" fmla="*/ 100985 w 162143"/>
                <a:gd name="connsiteY13" fmla="*/ 68090 h 213161"/>
                <a:gd name="connsiteX14" fmla="*/ 75930 w 162143"/>
                <a:gd name="connsiteY14" fmla="*/ 46501 h 213161"/>
                <a:gd name="connsiteX15" fmla="*/ 60335 w 162143"/>
                <a:gd name="connsiteY15" fmla="*/ 46501 h 213161"/>
                <a:gd name="connsiteX16" fmla="*/ 60335 w 162143"/>
                <a:gd name="connsiteY16" fmla="*/ 95502 h 213161"/>
                <a:gd name="connsiteX17" fmla="*/ 60364 w 162143"/>
                <a:gd name="connsiteY17" fmla="*/ 95502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143" h="213161">
                  <a:moveTo>
                    <a:pt x="162144" y="67806"/>
                  </a:moveTo>
                  <a:cubicBezTo>
                    <a:pt x="162144" y="91611"/>
                    <a:pt x="154786" y="110018"/>
                    <a:pt x="140072" y="123000"/>
                  </a:cubicBezTo>
                  <a:cubicBezTo>
                    <a:pt x="125357" y="135981"/>
                    <a:pt x="104450" y="142458"/>
                    <a:pt x="77322" y="142458"/>
                  </a:cubicBezTo>
                  <a:lnTo>
                    <a:pt x="60364" y="142458"/>
                  </a:lnTo>
                  <a:lnTo>
                    <a:pt x="60364" y="213162"/>
                  </a:lnTo>
                  <a:lnTo>
                    <a:pt x="0" y="213162"/>
                  </a:lnTo>
                  <a:lnTo>
                    <a:pt x="0" y="0"/>
                  </a:lnTo>
                  <a:lnTo>
                    <a:pt x="77322" y="0"/>
                  </a:lnTo>
                  <a:cubicBezTo>
                    <a:pt x="105530" y="0"/>
                    <a:pt x="126749" y="5880"/>
                    <a:pt x="140896" y="17640"/>
                  </a:cubicBezTo>
                  <a:cubicBezTo>
                    <a:pt x="155070" y="29401"/>
                    <a:pt x="162144" y="46132"/>
                    <a:pt x="162144" y="67806"/>
                  </a:cubicBezTo>
                  <a:close/>
                  <a:moveTo>
                    <a:pt x="60364" y="95502"/>
                  </a:moveTo>
                  <a:lnTo>
                    <a:pt x="71357" y="95502"/>
                  </a:lnTo>
                  <a:cubicBezTo>
                    <a:pt x="80418" y="95502"/>
                    <a:pt x="87634" y="93059"/>
                    <a:pt x="92974" y="88202"/>
                  </a:cubicBezTo>
                  <a:cubicBezTo>
                    <a:pt x="98314" y="83344"/>
                    <a:pt x="100985" y="76640"/>
                    <a:pt x="100985" y="68090"/>
                  </a:cubicBezTo>
                  <a:cubicBezTo>
                    <a:pt x="100985" y="53716"/>
                    <a:pt x="92633" y="46501"/>
                    <a:pt x="75930" y="46501"/>
                  </a:cubicBezTo>
                  <a:lnTo>
                    <a:pt x="60335" y="46501"/>
                  </a:lnTo>
                  <a:lnTo>
                    <a:pt x="60335" y="95502"/>
                  </a:lnTo>
                  <a:lnTo>
                    <a:pt x="60364" y="9550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F1642F5-AA8A-7A39-DBA2-DDE236F33B48}"/>
                </a:ext>
              </a:extLst>
            </p:cNvPr>
            <p:cNvSpPr/>
            <p:nvPr/>
          </p:nvSpPr>
          <p:spPr>
            <a:xfrm>
              <a:off x="16939503" y="1797782"/>
              <a:ext cx="227251" cy="214042"/>
            </a:xfrm>
            <a:custGeom>
              <a:avLst/>
              <a:gdLst>
                <a:gd name="connsiteX0" fmla="*/ 161235 w 227251"/>
                <a:gd name="connsiteY0" fmla="*/ 214042 h 214042"/>
                <a:gd name="connsiteX1" fmla="*/ 150241 w 227251"/>
                <a:gd name="connsiteY1" fmla="*/ 174103 h 214042"/>
                <a:gd name="connsiteX2" fmla="*/ 77635 w 227251"/>
                <a:gd name="connsiteY2" fmla="*/ 174103 h 214042"/>
                <a:gd name="connsiteX3" fmla="*/ 66329 w 227251"/>
                <a:gd name="connsiteY3" fmla="*/ 214042 h 214042"/>
                <a:gd name="connsiteX4" fmla="*/ 0 w 227251"/>
                <a:gd name="connsiteY4" fmla="*/ 214042 h 214042"/>
                <a:gd name="connsiteX5" fmla="*/ 72891 w 227251"/>
                <a:gd name="connsiteY5" fmla="*/ 0 h 214042"/>
                <a:gd name="connsiteX6" fmla="*/ 153423 w 227251"/>
                <a:gd name="connsiteY6" fmla="*/ 0 h 214042"/>
                <a:gd name="connsiteX7" fmla="*/ 227251 w 227251"/>
                <a:gd name="connsiteY7" fmla="*/ 214042 h 214042"/>
                <a:gd name="connsiteX8" fmla="*/ 161235 w 227251"/>
                <a:gd name="connsiteY8" fmla="*/ 214042 h 214042"/>
                <a:gd name="connsiteX9" fmla="*/ 137686 w 227251"/>
                <a:gd name="connsiteY9" fmla="*/ 126863 h 214042"/>
                <a:gd name="connsiteX10" fmla="*/ 128056 w 227251"/>
                <a:gd name="connsiteY10" fmla="*/ 91866 h 214042"/>
                <a:gd name="connsiteX11" fmla="*/ 119875 w 227251"/>
                <a:gd name="connsiteY11" fmla="*/ 61699 h 214042"/>
                <a:gd name="connsiteX12" fmla="*/ 113540 w 227251"/>
                <a:gd name="connsiteY12" fmla="*/ 35167 h 214042"/>
                <a:gd name="connsiteX13" fmla="*/ 108115 w 227251"/>
                <a:gd name="connsiteY13" fmla="*/ 59653 h 214042"/>
                <a:gd name="connsiteX14" fmla="*/ 90162 w 227251"/>
                <a:gd name="connsiteY14" fmla="*/ 126863 h 214042"/>
                <a:gd name="connsiteX15" fmla="*/ 137686 w 227251"/>
                <a:gd name="connsiteY15" fmla="*/ 126863 h 21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7251" h="214042">
                  <a:moveTo>
                    <a:pt x="161235" y="214042"/>
                  </a:moveTo>
                  <a:lnTo>
                    <a:pt x="150241" y="174103"/>
                  </a:lnTo>
                  <a:lnTo>
                    <a:pt x="77635" y="174103"/>
                  </a:lnTo>
                  <a:lnTo>
                    <a:pt x="66329" y="214042"/>
                  </a:lnTo>
                  <a:lnTo>
                    <a:pt x="0" y="214042"/>
                  </a:lnTo>
                  <a:lnTo>
                    <a:pt x="72891" y="0"/>
                  </a:lnTo>
                  <a:lnTo>
                    <a:pt x="153423" y="0"/>
                  </a:lnTo>
                  <a:lnTo>
                    <a:pt x="227251" y="214042"/>
                  </a:lnTo>
                  <a:lnTo>
                    <a:pt x="161235" y="214042"/>
                  </a:lnTo>
                  <a:close/>
                  <a:moveTo>
                    <a:pt x="137686" y="126863"/>
                  </a:moveTo>
                  <a:lnTo>
                    <a:pt x="128056" y="91866"/>
                  </a:lnTo>
                  <a:cubicBezTo>
                    <a:pt x="125812" y="84083"/>
                    <a:pt x="123085" y="74027"/>
                    <a:pt x="119875" y="61699"/>
                  </a:cubicBezTo>
                  <a:cubicBezTo>
                    <a:pt x="116665" y="49342"/>
                    <a:pt x="114563" y="40508"/>
                    <a:pt x="113540" y="35167"/>
                  </a:cubicBezTo>
                  <a:cubicBezTo>
                    <a:pt x="112631" y="40138"/>
                    <a:pt x="110813" y="48291"/>
                    <a:pt x="108115" y="59653"/>
                  </a:cubicBezTo>
                  <a:cubicBezTo>
                    <a:pt x="105416" y="71016"/>
                    <a:pt x="99422" y="93429"/>
                    <a:pt x="90162" y="126863"/>
                  </a:cubicBezTo>
                  <a:lnTo>
                    <a:pt x="137686" y="12686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F1C40F1-990F-9BF8-8001-653DA2BB0941}"/>
                </a:ext>
              </a:extLst>
            </p:cNvPr>
            <p:cNvSpPr/>
            <p:nvPr/>
          </p:nvSpPr>
          <p:spPr>
            <a:xfrm>
              <a:off x="17176384" y="1795538"/>
              <a:ext cx="177568" cy="219183"/>
            </a:xfrm>
            <a:custGeom>
              <a:avLst/>
              <a:gdLst>
                <a:gd name="connsiteX0" fmla="*/ 107745 w 177568"/>
                <a:gd name="connsiteY0" fmla="*/ 47297 h 219183"/>
                <a:gd name="connsiteX1" fmla="*/ 74112 w 177568"/>
                <a:gd name="connsiteY1" fmla="*/ 64142 h 219183"/>
                <a:gd name="connsiteX2" fmla="*/ 62040 w 177568"/>
                <a:gd name="connsiteY2" fmla="*/ 110586 h 219183"/>
                <a:gd name="connsiteX3" fmla="*/ 111097 w 177568"/>
                <a:gd name="connsiteY3" fmla="*/ 172115 h 219183"/>
                <a:gd name="connsiteX4" fmla="*/ 139816 w 177568"/>
                <a:gd name="connsiteY4" fmla="*/ 168166 h 219183"/>
                <a:gd name="connsiteX5" fmla="*/ 167797 w 177568"/>
                <a:gd name="connsiteY5" fmla="*/ 158678 h 219183"/>
                <a:gd name="connsiteX6" fmla="*/ 167797 w 177568"/>
                <a:gd name="connsiteY6" fmla="*/ 207367 h 219183"/>
                <a:gd name="connsiteX7" fmla="*/ 104535 w 177568"/>
                <a:gd name="connsiteY7" fmla="*/ 219184 h 219183"/>
                <a:gd name="connsiteX8" fmla="*/ 26986 w 177568"/>
                <a:gd name="connsiteY8" fmla="*/ 191175 h 219183"/>
                <a:gd name="connsiteX9" fmla="*/ 0 w 177568"/>
                <a:gd name="connsiteY9" fmla="*/ 110245 h 219183"/>
                <a:gd name="connsiteX10" fmla="*/ 13067 w 177568"/>
                <a:gd name="connsiteY10" fmla="*/ 52069 h 219183"/>
                <a:gd name="connsiteX11" fmla="*/ 50649 w 177568"/>
                <a:gd name="connsiteY11" fmla="*/ 13493 h 219183"/>
                <a:gd name="connsiteX12" fmla="*/ 108342 w 177568"/>
                <a:gd name="connsiteY12" fmla="*/ 0 h 219183"/>
                <a:gd name="connsiteX13" fmla="*/ 177568 w 177568"/>
                <a:gd name="connsiteY13" fmla="*/ 15027 h 219183"/>
                <a:gd name="connsiteX14" fmla="*/ 159076 w 177568"/>
                <a:gd name="connsiteY14" fmla="*/ 60364 h 219183"/>
                <a:gd name="connsiteX15" fmla="*/ 134306 w 177568"/>
                <a:gd name="connsiteY15" fmla="*/ 51018 h 219183"/>
                <a:gd name="connsiteX16" fmla="*/ 107717 w 177568"/>
                <a:gd name="connsiteY16" fmla="*/ 47240 h 219183"/>
                <a:gd name="connsiteX17" fmla="*/ 107717 w 177568"/>
                <a:gd name="connsiteY17" fmla="*/ 47297 h 21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568" h="219183">
                  <a:moveTo>
                    <a:pt x="107745" y="47297"/>
                  </a:moveTo>
                  <a:cubicBezTo>
                    <a:pt x="93372" y="47297"/>
                    <a:pt x="82180" y="52921"/>
                    <a:pt x="74112" y="64142"/>
                  </a:cubicBezTo>
                  <a:cubicBezTo>
                    <a:pt x="66073" y="75362"/>
                    <a:pt x="62040" y="90844"/>
                    <a:pt x="62040" y="110586"/>
                  </a:cubicBezTo>
                  <a:cubicBezTo>
                    <a:pt x="62040" y="151605"/>
                    <a:pt x="78402" y="172115"/>
                    <a:pt x="111097" y="172115"/>
                  </a:cubicBezTo>
                  <a:cubicBezTo>
                    <a:pt x="120983" y="172115"/>
                    <a:pt x="130556" y="170808"/>
                    <a:pt x="139816" y="168166"/>
                  </a:cubicBezTo>
                  <a:cubicBezTo>
                    <a:pt x="149077" y="165553"/>
                    <a:pt x="158423" y="162371"/>
                    <a:pt x="167797" y="158678"/>
                  </a:cubicBezTo>
                  <a:lnTo>
                    <a:pt x="167797" y="207367"/>
                  </a:lnTo>
                  <a:cubicBezTo>
                    <a:pt x="149162" y="215235"/>
                    <a:pt x="128056" y="219184"/>
                    <a:pt x="104535" y="219184"/>
                  </a:cubicBezTo>
                  <a:cubicBezTo>
                    <a:pt x="70817" y="219184"/>
                    <a:pt x="44967" y="209838"/>
                    <a:pt x="26986" y="191175"/>
                  </a:cubicBezTo>
                  <a:cubicBezTo>
                    <a:pt x="9005" y="172512"/>
                    <a:pt x="0" y="145526"/>
                    <a:pt x="0" y="110245"/>
                  </a:cubicBezTo>
                  <a:cubicBezTo>
                    <a:pt x="0" y="88174"/>
                    <a:pt x="4346" y="68800"/>
                    <a:pt x="13067" y="52069"/>
                  </a:cubicBezTo>
                  <a:cubicBezTo>
                    <a:pt x="21788" y="35366"/>
                    <a:pt x="34315" y="22498"/>
                    <a:pt x="50649" y="13493"/>
                  </a:cubicBezTo>
                  <a:cubicBezTo>
                    <a:pt x="66982" y="4488"/>
                    <a:pt x="86242" y="0"/>
                    <a:pt x="108342" y="0"/>
                  </a:cubicBezTo>
                  <a:cubicBezTo>
                    <a:pt x="132487" y="0"/>
                    <a:pt x="155553" y="5000"/>
                    <a:pt x="177568" y="15027"/>
                  </a:cubicBezTo>
                  <a:lnTo>
                    <a:pt x="159076" y="60364"/>
                  </a:lnTo>
                  <a:cubicBezTo>
                    <a:pt x="150810" y="56671"/>
                    <a:pt x="142572" y="53575"/>
                    <a:pt x="134306" y="51018"/>
                  </a:cubicBezTo>
                  <a:cubicBezTo>
                    <a:pt x="126039" y="48490"/>
                    <a:pt x="117176" y="47240"/>
                    <a:pt x="107717" y="47240"/>
                  </a:cubicBezTo>
                  <a:lnTo>
                    <a:pt x="107717" y="4729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D0200F9-E8A9-B31E-1C13-77220F4FE248}"/>
                </a:ext>
              </a:extLst>
            </p:cNvPr>
            <p:cNvSpPr/>
            <p:nvPr/>
          </p:nvSpPr>
          <p:spPr>
            <a:xfrm>
              <a:off x="17371394" y="1798663"/>
              <a:ext cx="169330" cy="213161"/>
            </a:xfrm>
            <a:custGeom>
              <a:avLst/>
              <a:gdLst>
                <a:gd name="connsiteX0" fmla="*/ 114932 w 169330"/>
                <a:gd name="connsiteY0" fmla="*/ 213162 h 213161"/>
                <a:gd name="connsiteX1" fmla="*/ 54569 w 169330"/>
                <a:gd name="connsiteY1" fmla="*/ 213162 h 213161"/>
                <a:gd name="connsiteX2" fmla="*/ 54569 w 169330"/>
                <a:gd name="connsiteY2" fmla="*/ 47098 h 213161"/>
                <a:gd name="connsiteX3" fmla="*/ 0 w 169330"/>
                <a:gd name="connsiteY3" fmla="*/ 47098 h 213161"/>
                <a:gd name="connsiteX4" fmla="*/ 0 w 169330"/>
                <a:gd name="connsiteY4" fmla="*/ 0 h 213161"/>
                <a:gd name="connsiteX5" fmla="*/ 169330 w 169330"/>
                <a:gd name="connsiteY5" fmla="*/ 0 h 213161"/>
                <a:gd name="connsiteX6" fmla="*/ 169330 w 169330"/>
                <a:gd name="connsiteY6" fmla="*/ 47098 h 213161"/>
                <a:gd name="connsiteX7" fmla="*/ 114932 w 169330"/>
                <a:gd name="connsiteY7" fmla="*/ 47098 h 213161"/>
                <a:gd name="connsiteX8" fmla="*/ 114932 w 169330"/>
                <a:gd name="connsiteY8" fmla="*/ 213162 h 213161"/>
                <a:gd name="connsiteX9" fmla="*/ 114932 w 169330"/>
                <a:gd name="connsiteY9" fmla="*/ 213162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330" h="213161">
                  <a:moveTo>
                    <a:pt x="114932" y="213162"/>
                  </a:moveTo>
                  <a:lnTo>
                    <a:pt x="54569" y="213162"/>
                  </a:lnTo>
                  <a:lnTo>
                    <a:pt x="54569" y="47098"/>
                  </a:lnTo>
                  <a:lnTo>
                    <a:pt x="0" y="47098"/>
                  </a:lnTo>
                  <a:lnTo>
                    <a:pt x="0" y="0"/>
                  </a:lnTo>
                  <a:lnTo>
                    <a:pt x="169330" y="0"/>
                  </a:lnTo>
                  <a:lnTo>
                    <a:pt x="169330" y="47098"/>
                  </a:lnTo>
                  <a:lnTo>
                    <a:pt x="114932" y="47098"/>
                  </a:lnTo>
                  <a:lnTo>
                    <a:pt x="114932" y="213162"/>
                  </a:lnTo>
                  <a:lnTo>
                    <a:pt x="114932" y="21316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8F5A96A-A0D2-8D96-3868-FCF6687C3D3A}"/>
                </a:ext>
              </a:extLst>
            </p:cNvPr>
            <p:cNvSpPr/>
            <p:nvPr/>
          </p:nvSpPr>
          <p:spPr>
            <a:xfrm>
              <a:off x="17135337" y="660475"/>
              <a:ext cx="473477" cy="321617"/>
            </a:xfrm>
            <a:custGeom>
              <a:avLst/>
              <a:gdLst>
                <a:gd name="connsiteX0" fmla="*/ 0 w 473477"/>
                <a:gd name="connsiteY0" fmla="*/ 0 h 321617"/>
                <a:gd name="connsiteX1" fmla="*/ 473478 w 473477"/>
                <a:gd name="connsiteY1" fmla="*/ 0 h 321617"/>
                <a:gd name="connsiteX2" fmla="*/ 473478 w 473477"/>
                <a:gd name="connsiteY2" fmla="*/ 321617 h 321617"/>
                <a:gd name="connsiteX3" fmla="*/ 0 w 473477"/>
                <a:gd name="connsiteY3" fmla="*/ 321617 h 32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477" h="321617">
                  <a:moveTo>
                    <a:pt x="0" y="0"/>
                  </a:moveTo>
                  <a:lnTo>
                    <a:pt x="473478" y="0"/>
                  </a:lnTo>
                  <a:lnTo>
                    <a:pt x="473478" y="321617"/>
                  </a:lnTo>
                  <a:lnTo>
                    <a:pt x="0" y="32161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62C14C0-AEBD-BD20-0813-A65527F75468}"/>
                </a:ext>
              </a:extLst>
            </p:cNvPr>
            <p:cNvSpPr/>
            <p:nvPr/>
          </p:nvSpPr>
          <p:spPr>
            <a:xfrm>
              <a:off x="17144484" y="669536"/>
              <a:ext cx="455184" cy="303465"/>
            </a:xfrm>
            <a:custGeom>
              <a:avLst/>
              <a:gdLst>
                <a:gd name="connsiteX0" fmla="*/ 0 w 455184"/>
                <a:gd name="connsiteY0" fmla="*/ 0 h 303465"/>
                <a:gd name="connsiteX1" fmla="*/ 455184 w 455184"/>
                <a:gd name="connsiteY1" fmla="*/ 0 h 303465"/>
                <a:gd name="connsiteX2" fmla="*/ 455184 w 455184"/>
                <a:gd name="connsiteY2" fmla="*/ 303466 h 303465"/>
                <a:gd name="connsiteX3" fmla="*/ 0 w 455184"/>
                <a:gd name="connsiteY3" fmla="*/ 303466 h 30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184" h="303465">
                  <a:moveTo>
                    <a:pt x="0" y="0"/>
                  </a:moveTo>
                  <a:lnTo>
                    <a:pt x="455184" y="0"/>
                  </a:lnTo>
                  <a:lnTo>
                    <a:pt x="455184" y="303466"/>
                  </a:lnTo>
                  <a:lnTo>
                    <a:pt x="0" y="303466"/>
                  </a:lnTo>
                  <a:close/>
                </a:path>
              </a:pathLst>
            </a:custGeom>
            <a:solidFill>
              <a:srgbClr val="14439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87456C0-824C-8A27-5D63-A43767FFCDBD}"/>
                </a:ext>
              </a:extLst>
            </p:cNvPr>
            <p:cNvSpPr/>
            <p:nvPr/>
          </p:nvSpPr>
          <p:spPr>
            <a:xfrm>
              <a:off x="17356282" y="705840"/>
              <a:ext cx="31417" cy="29826"/>
            </a:xfrm>
            <a:custGeom>
              <a:avLst/>
              <a:gdLst>
                <a:gd name="connsiteX0" fmla="*/ 6079 w 31417"/>
                <a:gd name="connsiteY0" fmla="*/ 29827 h 29826"/>
                <a:gd name="connsiteX1" fmla="*/ 15709 w 31417"/>
                <a:gd name="connsiteY1" fmla="*/ 22810 h 29826"/>
                <a:gd name="connsiteX2" fmla="*/ 25310 w 31417"/>
                <a:gd name="connsiteY2" fmla="*/ 29827 h 29826"/>
                <a:gd name="connsiteX3" fmla="*/ 21646 w 31417"/>
                <a:gd name="connsiteY3" fmla="*/ 18493 h 29826"/>
                <a:gd name="connsiteX4" fmla="*/ 31417 w 31417"/>
                <a:gd name="connsiteY4" fmla="*/ 11476 h 29826"/>
                <a:gd name="connsiteX5" fmla="*/ 19373 w 31417"/>
                <a:gd name="connsiteY5" fmla="*/ 11476 h 29826"/>
                <a:gd name="connsiteX6" fmla="*/ 15709 w 31417"/>
                <a:gd name="connsiteY6" fmla="*/ 0 h 29826"/>
                <a:gd name="connsiteX7" fmla="*/ 12016 w 31417"/>
                <a:gd name="connsiteY7" fmla="*/ 11505 h 29826"/>
                <a:gd name="connsiteX8" fmla="*/ 0 w 31417"/>
                <a:gd name="connsiteY8" fmla="*/ 11476 h 29826"/>
                <a:gd name="connsiteX9" fmla="*/ 9743 w 31417"/>
                <a:gd name="connsiteY9" fmla="*/ 18493 h 29826"/>
                <a:gd name="connsiteX10" fmla="*/ 6079 w 31417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6079" y="29827"/>
                  </a:move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3D17A99-061F-4158-F433-C1E1F1D96D79}"/>
                </a:ext>
              </a:extLst>
            </p:cNvPr>
            <p:cNvSpPr/>
            <p:nvPr/>
          </p:nvSpPr>
          <p:spPr>
            <a:xfrm>
              <a:off x="17306571" y="719191"/>
              <a:ext cx="31389" cy="29826"/>
            </a:xfrm>
            <a:custGeom>
              <a:avLst/>
              <a:gdLst>
                <a:gd name="connsiteX0" fmla="*/ 6107 w 31389"/>
                <a:gd name="connsiteY0" fmla="*/ 29827 h 29826"/>
                <a:gd name="connsiteX1" fmla="*/ 15709 w 31389"/>
                <a:gd name="connsiteY1" fmla="*/ 22810 h 29826"/>
                <a:gd name="connsiteX2" fmla="*/ 25310 w 31389"/>
                <a:gd name="connsiteY2" fmla="*/ 29827 h 29826"/>
                <a:gd name="connsiteX3" fmla="*/ 21646 w 31389"/>
                <a:gd name="connsiteY3" fmla="*/ 18493 h 29826"/>
                <a:gd name="connsiteX4" fmla="*/ 31389 w 31389"/>
                <a:gd name="connsiteY4" fmla="*/ 11476 h 29826"/>
                <a:gd name="connsiteX5" fmla="*/ 19373 w 31389"/>
                <a:gd name="connsiteY5" fmla="*/ 11476 h 29826"/>
                <a:gd name="connsiteX6" fmla="*/ 15709 w 31389"/>
                <a:gd name="connsiteY6" fmla="*/ 0 h 29826"/>
                <a:gd name="connsiteX7" fmla="*/ 12016 w 31389"/>
                <a:gd name="connsiteY7" fmla="*/ 11505 h 29826"/>
                <a:gd name="connsiteX8" fmla="*/ 0 w 31389"/>
                <a:gd name="connsiteY8" fmla="*/ 11476 h 29826"/>
                <a:gd name="connsiteX9" fmla="*/ 9743 w 31389"/>
                <a:gd name="connsiteY9" fmla="*/ 18493 h 29826"/>
                <a:gd name="connsiteX10" fmla="*/ 6107 w 31389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6107" y="29827"/>
                  </a:move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6576853-EFA6-9FE6-0BC5-5215BC357C36}"/>
                </a:ext>
              </a:extLst>
            </p:cNvPr>
            <p:cNvSpPr/>
            <p:nvPr/>
          </p:nvSpPr>
          <p:spPr>
            <a:xfrm>
              <a:off x="17270211" y="755636"/>
              <a:ext cx="31389" cy="29826"/>
            </a:xfrm>
            <a:custGeom>
              <a:avLst/>
              <a:gdLst>
                <a:gd name="connsiteX0" fmla="*/ 15709 w 31389"/>
                <a:gd name="connsiteY0" fmla="*/ 0 h 29826"/>
                <a:gd name="connsiteX1" fmla="*/ 12016 w 31389"/>
                <a:gd name="connsiteY1" fmla="*/ 11505 h 29826"/>
                <a:gd name="connsiteX2" fmla="*/ 0 w 31389"/>
                <a:gd name="connsiteY2" fmla="*/ 11505 h 29826"/>
                <a:gd name="connsiteX3" fmla="*/ 9743 w 31389"/>
                <a:gd name="connsiteY3" fmla="*/ 18493 h 29826"/>
                <a:gd name="connsiteX4" fmla="*/ 6079 w 31389"/>
                <a:gd name="connsiteY4" fmla="*/ 29827 h 29826"/>
                <a:gd name="connsiteX5" fmla="*/ 15709 w 31389"/>
                <a:gd name="connsiteY5" fmla="*/ 22839 h 29826"/>
                <a:gd name="connsiteX6" fmla="*/ 25310 w 31389"/>
                <a:gd name="connsiteY6" fmla="*/ 29827 h 29826"/>
                <a:gd name="connsiteX7" fmla="*/ 21646 w 31389"/>
                <a:gd name="connsiteY7" fmla="*/ 18493 h 29826"/>
                <a:gd name="connsiteX8" fmla="*/ 31389 w 31389"/>
                <a:gd name="connsiteY8" fmla="*/ 11505 h 29826"/>
                <a:gd name="connsiteX9" fmla="*/ 19373 w 31389"/>
                <a:gd name="connsiteY9" fmla="*/ 11505 h 29826"/>
                <a:gd name="connsiteX10" fmla="*/ 15709 w 31389"/>
                <a:gd name="connsiteY10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5709" y="0"/>
                  </a:moveTo>
                  <a:lnTo>
                    <a:pt x="12016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839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505"/>
                  </a:lnTo>
                  <a:lnTo>
                    <a:pt x="19373" y="11505"/>
                  </a:lnTo>
                  <a:lnTo>
                    <a:pt x="15709" y="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3BF04CC-A231-EAFC-2048-404F7FAB5501}"/>
                </a:ext>
              </a:extLst>
            </p:cNvPr>
            <p:cNvSpPr/>
            <p:nvPr/>
          </p:nvSpPr>
          <p:spPr>
            <a:xfrm>
              <a:off x="17256860" y="805290"/>
              <a:ext cx="31417" cy="29826"/>
            </a:xfrm>
            <a:custGeom>
              <a:avLst/>
              <a:gdLst>
                <a:gd name="connsiteX0" fmla="*/ 15709 w 31417"/>
                <a:gd name="connsiteY0" fmla="*/ 22810 h 29826"/>
                <a:gd name="connsiteX1" fmla="*/ 25310 w 31417"/>
                <a:gd name="connsiteY1" fmla="*/ 29827 h 29826"/>
                <a:gd name="connsiteX2" fmla="*/ 21646 w 31417"/>
                <a:gd name="connsiteY2" fmla="*/ 18493 h 29826"/>
                <a:gd name="connsiteX3" fmla="*/ 31418 w 31417"/>
                <a:gd name="connsiteY3" fmla="*/ 11476 h 29826"/>
                <a:gd name="connsiteX4" fmla="*/ 19373 w 31417"/>
                <a:gd name="connsiteY4" fmla="*/ 11476 h 29826"/>
                <a:gd name="connsiteX5" fmla="*/ 15709 w 31417"/>
                <a:gd name="connsiteY5" fmla="*/ 0 h 29826"/>
                <a:gd name="connsiteX6" fmla="*/ 12016 w 31417"/>
                <a:gd name="connsiteY6" fmla="*/ 11505 h 29826"/>
                <a:gd name="connsiteX7" fmla="*/ 0 w 31417"/>
                <a:gd name="connsiteY7" fmla="*/ 11476 h 29826"/>
                <a:gd name="connsiteX8" fmla="*/ 9743 w 31417"/>
                <a:gd name="connsiteY8" fmla="*/ 18493 h 29826"/>
                <a:gd name="connsiteX9" fmla="*/ 6107 w 31417"/>
                <a:gd name="connsiteY9" fmla="*/ 29827 h 29826"/>
                <a:gd name="connsiteX10" fmla="*/ 15709 w 31417"/>
                <a:gd name="connsiteY10" fmla="*/ 2281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5709" y="22810"/>
                  </a:moveTo>
                  <a:lnTo>
                    <a:pt x="25310" y="29827"/>
                  </a:lnTo>
                  <a:lnTo>
                    <a:pt x="21646" y="18493"/>
                  </a:lnTo>
                  <a:lnTo>
                    <a:pt x="31418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1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1F523A3-D77B-88D6-F783-C01CBF59848C}"/>
                </a:ext>
              </a:extLst>
            </p:cNvPr>
            <p:cNvSpPr/>
            <p:nvPr/>
          </p:nvSpPr>
          <p:spPr>
            <a:xfrm>
              <a:off x="17270211" y="855087"/>
              <a:ext cx="31389" cy="29826"/>
            </a:xfrm>
            <a:custGeom>
              <a:avLst/>
              <a:gdLst>
                <a:gd name="connsiteX0" fmla="*/ 19373 w 31389"/>
                <a:gd name="connsiteY0" fmla="*/ 11476 h 29826"/>
                <a:gd name="connsiteX1" fmla="*/ 15709 w 31389"/>
                <a:gd name="connsiteY1" fmla="*/ 0 h 29826"/>
                <a:gd name="connsiteX2" fmla="*/ 12016 w 31389"/>
                <a:gd name="connsiteY2" fmla="*/ 11476 h 29826"/>
                <a:gd name="connsiteX3" fmla="*/ 0 w 31389"/>
                <a:gd name="connsiteY3" fmla="*/ 11476 h 29826"/>
                <a:gd name="connsiteX4" fmla="*/ 9743 w 31389"/>
                <a:gd name="connsiteY4" fmla="*/ 18493 h 29826"/>
                <a:gd name="connsiteX5" fmla="*/ 6079 w 31389"/>
                <a:gd name="connsiteY5" fmla="*/ 29827 h 29826"/>
                <a:gd name="connsiteX6" fmla="*/ 15709 w 31389"/>
                <a:gd name="connsiteY6" fmla="*/ 22810 h 29826"/>
                <a:gd name="connsiteX7" fmla="*/ 25310 w 31389"/>
                <a:gd name="connsiteY7" fmla="*/ 29827 h 29826"/>
                <a:gd name="connsiteX8" fmla="*/ 21646 w 31389"/>
                <a:gd name="connsiteY8" fmla="*/ 18493 h 29826"/>
                <a:gd name="connsiteX9" fmla="*/ 31389 w 31389"/>
                <a:gd name="connsiteY9" fmla="*/ 11476 h 29826"/>
                <a:gd name="connsiteX10" fmla="*/ 19373 w 31389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9373" y="11476"/>
                  </a:moveTo>
                  <a:lnTo>
                    <a:pt x="15709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61D8B22-94A7-17D2-73C5-7058F29F1D80}"/>
                </a:ext>
              </a:extLst>
            </p:cNvPr>
            <p:cNvSpPr/>
            <p:nvPr/>
          </p:nvSpPr>
          <p:spPr>
            <a:xfrm>
              <a:off x="17306656" y="891532"/>
              <a:ext cx="31389" cy="29798"/>
            </a:xfrm>
            <a:custGeom>
              <a:avLst/>
              <a:gdLst>
                <a:gd name="connsiteX0" fmla="*/ 19373 w 31389"/>
                <a:gd name="connsiteY0" fmla="*/ 11476 h 29798"/>
                <a:gd name="connsiteX1" fmla="*/ 15680 w 31389"/>
                <a:gd name="connsiteY1" fmla="*/ 0 h 29798"/>
                <a:gd name="connsiteX2" fmla="*/ 12016 w 31389"/>
                <a:gd name="connsiteY2" fmla="*/ 11476 h 29798"/>
                <a:gd name="connsiteX3" fmla="*/ 0 w 31389"/>
                <a:gd name="connsiteY3" fmla="*/ 11476 h 29798"/>
                <a:gd name="connsiteX4" fmla="*/ 9743 w 31389"/>
                <a:gd name="connsiteY4" fmla="*/ 18464 h 29798"/>
                <a:gd name="connsiteX5" fmla="*/ 6079 w 31389"/>
                <a:gd name="connsiteY5" fmla="*/ 29798 h 29798"/>
                <a:gd name="connsiteX6" fmla="*/ 15680 w 31389"/>
                <a:gd name="connsiteY6" fmla="*/ 22810 h 29798"/>
                <a:gd name="connsiteX7" fmla="*/ 25282 w 31389"/>
                <a:gd name="connsiteY7" fmla="*/ 29798 h 29798"/>
                <a:gd name="connsiteX8" fmla="*/ 21646 w 31389"/>
                <a:gd name="connsiteY8" fmla="*/ 18464 h 29798"/>
                <a:gd name="connsiteX9" fmla="*/ 31389 w 31389"/>
                <a:gd name="connsiteY9" fmla="*/ 11476 h 29798"/>
                <a:gd name="connsiteX10" fmla="*/ 19373 w 31389"/>
                <a:gd name="connsiteY10" fmla="*/ 11476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798">
                  <a:moveTo>
                    <a:pt x="19373" y="11476"/>
                  </a:moveTo>
                  <a:lnTo>
                    <a:pt x="15680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64"/>
                  </a:lnTo>
                  <a:lnTo>
                    <a:pt x="6079" y="29798"/>
                  </a:lnTo>
                  <a:lnTo>
                    <a:pt x="15680" y="22810"/>
                  </a:lnTo>
                  <a:lnTo>
                    <a:pt x="25282" y="29798"/>
                  </a:lnTo>
                  <a:lnTo>
                    <a:pt x="21646" y="18464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4ADFCB9-5585-77C2-9AA1-C366A2BB78F6}"/>
                </a:ext>
              </a:extLst>
            </p:cNvPr>
            <p:cNvSpPr/>
            <p:nvPr/>
          </p:nvSpPr>
          <p:spPr>
            <a:xfrm>
              <a:off x="17356282" y="904713"/>
              <a:ext cx="31417" cy="29826"/>
            </a:xfrm>
            <a:custGeom>
              <a:avLst/>
              <a:gdLst>
                <a:gd name="connsiteX0" fmla="*/ 19373 w 31417"/>
                <a:gd name="connsiteY0" fmla="*/ 11505 h 29826"/>
                <a:gd name="connsiteX1" fmla="*/ 15709 w 31417"/>
                <a:gd name="connsiteY1" fmla="*/ 0 h 29826"/>
                <a:gd name="connsiteX2" fmla="*/ 12044 w 31417"/>
                <a:gd name="connsiteY2" fmla="*/ 11505 h 29826"/>
                <a:gd name="connsiteX3" fmla="*/ 0 w 31417"/>
                <a:gd name="connsiteY3" fmla="*/ 11505 h 29826"/>
                <a:gd name="connsiteX4" fmla="*/ 9743 w 31417"/>
                <a:gd name="connsiteY4" fmla="*/ 18493 h 29826"/>
                <a:gd name="connsiteX5" fmla="*/ 6107 w 31417"/>
                <a:gd name="connsiteY5" fmla="*/ 29827 h 29826"/>
                <a:gd name="connsiteX6" fmla="*/ 15709 w 31417"/>
                <a:gd name="connsiteY6" fmla="*/ 22839 h 29826"/>
                <a:gd name="connsiteX7" fmla="*/ 25310 w 31417"/>
                <a:gd name="connsiteY7" fmla="*/ 29827 h 29826"/>
                <a:gd name="connsiteX8" fmla="*/ 21646 w 31417"/>
                <a:gd name="connsiteY8" fmla="*/ 18493 h 29826"/>
                <a:gd name="connsiteX9" fmla="*/ 31417 w 31417"/>
                <a:gd name="connsiteY9" fmla="*/ 11505 h 29826"/>
                <a:gd name="connsiteX10" fmla="*/ 19373 w 31417"/>
                <a:gd name="connsiteY10" fmla="*/ 11505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9373" y="11505"/>
                  </a:moveTo>
                  <a:lnTo>
                    <a:pt x="15709" y="0"/>
                  </a:lnTo>
                  <a:lnTo>
                    <a:pt x="12044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39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505"/>
                  </a:lnTo>
                  <a:lnTo>
                    <a:pt x="19373" y="11505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3544B1C-4E78-511A-9967-4C25CB870815}"/>
                </a:ext>
              </a:extLst>
            </p:cNvPr>
            <p:cNvSpPr/>
            <p:nvPr/>
          </p:nvSpPr>
          <p:spPr>
            <a:xfrm>
              <a:off x="17405936" y="891532"/>
              <a:ext cx="31389" cy="29798"/>
            </a:xfrm>
            <a:custGeom>
              <a:avLst/>
              <a:gdLst>
                <a:gd name="connsiteX0" fmla="*/ 19373 w 31389"/>
                <a:gd name="connsiteY0" fmla="*/ 11476 h 29798"/>
                <a:gd name="connsiteX1" fmla="*/ 15709 w 31389"/>
                <a:gd name="connsiteY1" fmla="*/ 0 h 29798"/>
                <a:gd name="connsiteX2" fmla="*/ 12016 w 31389"/>
                <a:gd name="connsiteY2" fmla="*/ 11476 h 29798"/>
                <a:gd name="connsiteX3" fmla="*/ 0 w 31389"/>
                <a:gd name="connsiteY3" fmla="*/ 11476 h 29798"/>
                <a:gd name="connsiteX4" fmla="*/ 9743 w 31389"/>
                <a:gd name="connsiteY4" fmla="*/ 18464 h 29798"/>
                <a:gd name="connsiteX5" fmla="*/ 6107 w 31389"/>
                <a:gd name="connsiteY5" fmla="*/ 29798 h 29798"/>
                <a:gd name="connsiteX6" fmla="*/ 15709 w 31389"/>
                <a:gd name="connsiteY6" fmla="*/ 22810 h 29798"/>
                <a:gd name="connsiteX7" fmla="*/ 25310 w 31389"/>
                <a:gd name="connsiteY7" fmla="*/ 29798 h 29798"/>
                <a:gd name="connsiteX8" fmla="*/ 21646 w 31389"/>
                <a:gd name="connsiteY8" fmla="*/ 18464 h 29798"/>
                <a:gd name="connsiteX9" fmla="*/ 31389 w 31389"/>
                <a:gd name="connsiteY9" fmla="*/ 11476 h 29798"/>
                <a:gd name="connsiteX10" fmla="*/ 19373 w 31389"/>
                <a:gd name="connsiteY10" fmla="*/ 11476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798">
                  <a:moveTo>
                    <a:pt x="19373" y="11476"/>
                  </a:moveTo>
                  <a:lnTo>
                    <a:pt x="15709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64"/>
                  </a:lnTo>
                  <a:lnTo>
                    <a:pt x="6107" y="29798"/>
                  </a:lnTo>
                  <a:lnTo>
                    <a:pt x="15709" y="22810"/>
                  </a:lnTo>
                  <a:lnTo>
                    <a:pt x="25310" y="29798"/>
                  </a:lnTo>
                  <a:lnTo>
                    <a:pt x="21646" y="18464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67F61AA-13A7-BB71-5547-C6785C47FB9A}"/>
                </a:ext>
              </a:extLst>
            </p:cNvPr>
            <p:cNvSpPr/>
            <p:nvPr/>
          </p:nvSpPr>
          <p:spPr>
            <a:xfrm>
              <a:off x="17442382" y="855087"/>
              <a:ext cx="31389" cy="29826"/>
            </a:xfrm>
            <a:custGeom>
              <a:avLst/>
              <a:gdLst>
                <a:gd name="connsiteX0" fmla="*/ 19373 w 31389"/>
                <a:gd name="connsiteY0" fmla="*/ 11476 h 29826"/>
                <a:gd name="connsiteX1" fmla="*/ 15680 w 31389"/>
                <a:gd name="connsiteY1" fmla="*/ 0 h 29826"/>
                <a:gd name="connsiteX2" fmla="*/ 12016 w 31389"/>
                <a:gd name="connsiteY2" fmla="*/ 11476 h 29826"/>
                <a:gd name="connsiteX3" fmla="*/ 0 w 31389"/>
                <a:gd name="connsiteY3" fmla="*/ 11476 h 29826"/>
                <a:gd name="connsiteX4" fmla="*/ 9743 w 31389"/>
                <a:gd name="connsiteY4" fmla="*/ 18493 h 29826"/>
                <a:gd name="connsiteX5" fmla="*/ 6079 w 31389"/>
                <a:gd name="connsiteY5" fmla="*/ 29827 h 29826"/>
                <a:gd name="connsiteX6" fmla="*/ 15680 w 31389"/>
                <a:gd name="connsiteY6" fmla="*/ 22810 h 29826"/>
                <a:gd name="connsiteX7" fmla="*/ 25282 w 31389"/>
                <a:gd name="connsiteY7" fmla="*/ 29827 h 29826"/>
                <a:gd name="connsiteX8" fmla="*/ 21646 w 31389"/>
                <a:gd name="connsiteY8" fmla="*/ 18493 h 29826"/>
                <a:gd name="connsiteX9" fmla="*/ 31389 w 31389"/>
                <a:gd name="connsiteY9" fmla="*/ 11476 h 29826"/>
                <a:gd name="connsiteX10" fmla="*/ 19373 w 31389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9373" y="11476"/>
                  </a:moveTo>
                  <a:lnTo>
                    <a:pt x="15680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680" y="22810"/>
                  </a:lnTo>
                  <a:lnTo>
                    <a:pt x="25282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42EE382-9438-57E3-61A2-62C2D3D62C37}"/>
                </a:ext>
              </a:extLst>
            </p:cNvPr>
            <p:cNvSpPr/>
            <p:nvPr/>
          </p:nvSpPr>
          <p:spPr>
            <a:xfrm>
              <a:off x="17455562" y="805148"/>
              <a:ext cx="31417" cy="29826"/>
            </a:xfrm>
            <a:custGeom>
              <a:avLst/>
              <a:gdLst>
                <a:gd name="connsiteX0" fmla="*/ 31417 w 31417"/>
                <a:gd name="connsiteY0" fmla="*/ 11476 h 29826"/>
                <a:gd name="connsiteX1" fmla="*/ 19373 w 31417"/>
                <a:gd name="connsiteY1" fmla="*/ 11476 h 29826"/>
                <a:gd name="connsiteX2" fmla="*/ 15709 w 31417"/>
                <a:gd name="connsiteY2" fmla="*/ 0 h 29826"/>
                <a:gd name="connsiteX3" fmla="*/ 12016 w 31417"/>
                <a:gd name="connsiteY3" fmla="*/ 11505 h 29826"/>
                <a:gd name="connsiteX4" fmla="*/ 0 w 31417"/>
                <a:gd name="connsiteY4" fmla="*/ 11476 h 29826"/>
                <a:gd name="connsiteX5" fmla="*/ 9743 w 31417"/>
                <a:gd name="connsiteY5" fmla="*/ 18493 h 29826"/>
                <a:gd name="connsiteX6" fmla="*/ 6107 w 31417"/>
                <a:gd name="connsiteY6" fmla="*/ 29827 h 29826"/>
                <a:gd name="connsiteX7" fmla="*/ 15709 w 31417"/>
                <a:gd name="connsiteY7" fmla="*/ 22810 h 29826"/>
                <a:gd name="connsiteX8" fmla="*/ 25310 w 31417"/>
                <a:gd name="connsiteY8" fmla="*/ 29827 h 29826"/>
                <a:gd name="connsiteX9" fmla="*/ 21646 w 31417"/>
                <a:gd name="connsiteY9" fmla="*/ 18493 h 29826"/>
                <a:gd name="connsiteX10" fmla="*/ 31417 w 31417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31417" y="11476"/>
                  </a:move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CAA1D2B-60E2-A42E-6DE7-654573DF5E12}"/>
                </a:ext>
              </a:extLst>
            </p:cNvPr>
            <p:cNvSpPr/>
            <p:nvPr/>
          </p:nvSpPr>
          <p:spPr>
            <a:xfrm>
              <a:off x="17442382" y="755494"/>
              <a:ext cx="31389" cy="29826"/>
            </a:xfrm>
            <a:custGeom>
              <a:avLst/>
              <a:gdLst>
                <a:gd name="connsiteX0" fmla="*/ 6079 w 31389"/>
                <a:gd name="connsiteY0" fmla="*/ 29827 h 29826"/>
                <a:gd name="connsiteX1" fmla="*/ 15680 w 31389"/>
                <a:gd name="connsiteY1" fmla="*/ 22810 h 29826"/>
                <a:gd name="connsiteX2" fmla="*/ 25310 w 31389"/>
                <a:gd name="connsiteY2" fmla="*/ 29827 h 29826"/>
                <a:gd name="connsiteX3" fmla="*/ 21646 w 31389"/>
                <a:gd name="connsiteY3" fmla="*/ 18493 h 29826"/>
                <a:gd name="connsiteX4" fmla="*/ 31389 w 31389"/>
                <a:gd name="connsiteY4" fmla="*/ 11505 h 29826"/>
                <a:gd name="connsiteX5" fmla="*/ 19373 w 31389"/>
                <a:gd name="connsiteY5" fmla="*/ 11505 h 29826"/>
                <a:gd name="connsiteX6" fmla="*/ 15680 w 31389"/>
                <a:gd name="connsiteY6" fmla="*/ 0 h 29826"/>
                <a:gd name="connsiteX7" fmla="*/ 12016 w 31389"/>
                <a:gd name="connsiteY7" fmla="*/ 11505 h 29826"/>
                <a:gd name="connsiteX8" fmla="*/ 0 w 31389"/>
                <a:gd name="connsiteY8" fmla="*/ 11505 h 29826"/>
                <a:gd name="connsiteX9" fmla="*/ 9743 w 31389"/>
                <a:gd name="connsiteY9" fmla="*/ 18493 h 29826"/>
                <a:gd name="connsiteX10" fmla="*/ 6079 w 31389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6079" y="29827"/>
                  </a:moveTo>
                  <a:lnTo>
                    <a:pt x="15680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505"/>
                  </a:lnTo>
                  <a:lnTo>
                    <a:pt x="19373" y="11505"/>
                  </a:lnTo>
                  <a:lnTo>
                    <a:pt x="15680" y="0"/>
                  </a:lnTo>
                  <a:lnTo>
                    <a:pt x="12016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079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7CD3010-2FB1-964F-378C-B70F4528AB08}"/>
                </a:ext>
              </a:extLst>
            </p:cNvPr>
            <p:cNvSpPr/>
            <p:nvPr/>
          </p:nvSpPr>
          <p:spPr>
            <a:xfrm>
              <a:off x="17406078" y="719219"/>
              <a:ext cx="31417" cy="29826"/>
            </a:xfrm>
            <a:custGeom>
              <a:avLst/>
              <a:gdLst>
                <a:gd name="connsiteX0" fmla="*/ 15680 w 31417"/>
                <a:gd name="connsiteY0" fmla="*/ 0 h 29826"/>
                <a:gd name="connsiteX1" fmla="*/ 12016 w 31417"/>
                <a:gd name="connsiteY1" fmla="*/ 11476 h 29826"/>
                <a:gd name="connsiteX2" fmla="*/ 0 w 31417"/>
                <a:gd name="connsiteY2" fmla="*/ 11448 h 29826"/>
                <a:gd name="connsiteX3" fmla="*/ 9743 w 31417"/>
                <a:gd name="connsiteY3" fmla="*/ 18493 h 29826"/>
                <a:gd name="connsiteX4" fmla="*/ 6079 w 31417"/>
                <a:gd name="connsiteY4" fmla="*/ 29827 h 29826"/>
                <a:gd name="connsiteX5" fmla="*/ 15709 w 31417"/>
                <a:gd name="connsiteY5" fmla="*/ 22782 h 29826"/>
                <a:gd name="connsiteX6" fmla="*/ 25310 w 31417"/>
                <a:gd name="connsiteY6" fmla="*/ 29827 h 29826"/>
                <a:gd name="connsiteX7" fmla="*/ 21646 w 31417"/>
                <a:gd name="connsiteY7" fmla="*/ 18493 h 29826"/>
                <a:gd name="connsiteX8" fmla="*/ 31417 w 31417"/>
                <a:gd name="connsiteY8" fmla="*/ 11448 h 29826"/>
                <a:gd name="connsiteX9" fmla="*/ 19373 w 31417"/>
                <a:gd name="connsiteY9" fmla="*/ 11448 h 29826"/>
                <a:gd name="connsiteX10" fmla="*/ 15680 w 31417"/>
                <a:gd name="connsiteY10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5680" y="0"/>
                  </a:moveTo>
                  <a:lnTo>
                    <a:pt x="12016" y="11476"/>
                  </a:lnTo>
                  <a:lnTo>
                    <a:pt x="0" y="11448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782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48"/>
                  </a:lnTo>
                  <a:lnTo>
                    <a:pt x="19373" y="11448"/>
                  </a:lnTo>
                  <a:lnTo>
                    <a:pt x="15680" y="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05916971"/>
      </p:ext>
    </p:extLst>
  </p:cSld>
  <p:clrMapOvr>
    <a:masterClrMapping/>
  </p:clrMapOvr>
  <p:hf sldNum="0" hdr="0" ftr="0" dt="0"/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6" /></Relationships>
</file>

<file path=ppt/slideMasters/slideMaster1.xml><?xml version="1.0" encoding="utf-8"?>
<p:sldMaster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7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A32C9C-08C5-43F6-BCF3-01EB00F05A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07452" y="547862"/>
            <a:ext cx="8875276" cy="198895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D74EE-58B8-4213-8AE7-C133D12677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7452" y="2739286"/>
            <a:ext cx="8875276" cy="65290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2D1B7-358D-4762-AAD5-7C55C818F013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707452" y="9537466"/>
            <a:ext cx="2315288" cy="5478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50" b="0" i="0" u="none" strike="noStrike" kern="1200" cap="none" spc="0" baseline="0">
                <a:solidFill>
                  <a:srgbClr val="8990B2"/>
                </a:solidFill>
                <a:uFillTx/>
                <a:latin typeface="Calibri"/>
              </a:defRPr>
            </a:lvl1pPr>
          </a:lstStyle>
          <a:p>
            <a:pPr lvl="0"/>
            <a:fld id="{D357E469-8BBF-4A92-8892-0731E9518BC3}" type="datetime1">
              <a:rPr lang="en-US"/>
              <a:pPr lvl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A810B-1667-42AB-BC61-9AA4FD5B52D7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08618" y="9537466"/>
            <a:ext cx="3472936" cy="5478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50" b="0" i="0" u="none" strike="noStrike" kern="1200" cap="none" spc="0" baseline="0">
                <a:solidFill>
                  <a:srgbClr val="8990B2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4EED0-8891-42FF-9C68-7E212768ADB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67431" y="9537466"/>
            <a:ext cx="2315288" cy="5478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50" b="0" i="0" u="none" strike="noStrike" kern="1200" cap="none" spc="0" baseline="0">
                <a:solidFill>
                  <a:srgbClr val="8990B2"/>
                </a:solidFill>
                <a:uFillTx/>
                <a:latin typeface="Calibri"/>
              </a:defRPr>
            </a:lvl1pPr>
          </a:lstStyle>
          <a:p>
            <a:pPr lvl="0"/>
            <a:fld id="{DFE5C49F-A0E5-4CA8-8C4E-C49752163EF5}" type="slidenum"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3FA2FF-031B-47D4-BBD2-876E5F1D11D9}"/>
              </a:ext>
            </a:extLst>
          </p:cNvPr>
          <p:cNvSpPr/>
          <p:nvPr/>
        </p:nvSpPr>
        <p:spPr>
          <a:xfrm>
            <a:off x="-133346" y="0"/>
            <a:ext cx="10423529" cy="10290172"/>
          </a:xfrm>
          <a:prstGeom prst="rect">
            <a:avLst/>
          </a:prstGeom>
          <a:solidFill>
            <a:srgbClr val="FFFFFF"/>
          </a:solidFill>
          <a:ln w="12701" cap="flat">
            <a:solidFill>
              <a:srgbClr val="99AAB6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4A70D1"/>
              </a:solidFill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1028974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951" b="0" i="0" u="none" strike="noStrike" kern="1200" cap="none" spc="0" baseline="0">
          <a:solidFill>
            <a:srgbClr val="00388C"/>
          </a:solidFill>
          <a:uFillTx/>
          <a:latin typeface="Calibri Light"/>
        </a:defRPr>
      </a:lvl1pPr>
    </p:titleStyle>
    <p:bodyStyle>
      <a:lvl1pPr marL="257248" marR="0" lvl="0" indent="-257248" algn="l" defTabSz="1028974" rtl="0" fontAlgn="auto" hangingPunct="1">
        <a:lnSpc>
          <a:spcPct val="90000"/>
        </a:lnSpc>
        <a:spcBef>
          <a:spcPts val="1125"/>
        </a:spcBef>
        <a:spcAft>
          <a:spcPts val="0"/>
        </a:spcAft>
        <a:buSzPct val="100000"/>
        <a:buFont typeface="Arial" pitchFamily="34"/>
        <a:buChar char="•"/>
        <a:tabLst/>
        <a:defRPr lang="en-US" sz="3151" b="0" i="0" u="none" strike="noStrike" kern="1200" cap="none" spc="0" baseline="0">
          <a:solidFill>
            <a:srgbClr val="00388C"/>
          </a:solidFill>
          <a:uFillTx/>
          <a:latin typeface="Calibri"/>
        </a:defRPr>
      </a:lvl1pPr>
      <a:lvl2pPr marL="771735" marR="0" lvl="1" indent="-257248" algn="l" defTabSz="1028974" rtl="0" fontAlgn="auto" hangingPunct="1">
        <a:lnSpc>
          <a:spcPct val="90000"/>
        </a:lnSpc>
        <a:spcBef>
          <a:spcPts val="565"/>
        </a:spcBef>
        <a:spcAft>
          <a:spcPts val="0"/>
        </a:spcAft>
        <a:buSzPct val="100000"/>
        <a:buFont typeface="Arial" pitchFamily="34"/>
        <a:buChar char="•"/>
        <a:tabLst/>
        <a:defRPr lang="en-US" sz="2701" b="0" i="0" u="none" strike="noStrike" kern="1200" cap="none" spc="0" baseline="0">
          <a:solidFill>
            <a:srgbClr val="00388C"/>
          </a:solidFill>
          <a:uFillTx/>
          <a:latin typeface="Calibri"/>
        </a:defRPr>
      </a:lvl2pPr>
      <a:lvl3pPr marL="1286222" marR="0" lvl="2" indent="-257248" algn="l" defTabSz="1028974" rtl="0" fontAlgn="auto" hangingPunct="1">
        <a:lnSpc>
          <a:spcPct val="90000"/>
        </a:lnSpc>
        <a:spcBef>
          <a:spcPts val="565"/>
        </a:spcBef>
        <a:spcAft>
          <a:spcPts val="0"/>
        </a:spcAft>
        <a:buSzPct val="100000"/>
        <a:buFont typeface="Arial" pitchFamily="34"/>
        <a:buChar char="•"/>
        <a:tabLst/>
        <a:defRPr lang="en-US" sz="2251" b="0" i="0" u="none" strike="noStrike" kern="1200" cap="none" spc="0" baseline="0">
          <a:solidFill>
            <a:srgbClr val="00388C"/>
          </a:solidFill>
          <a:uFillTx/>
          <a:latin typeface="Calibri"/>
        </a:defRPr>
      </a:lvl3pPr>
      <a:lvl4pPr marL="1800700" marR="0" lvl="3" indent="-257248" algn="l" defTabSz="1028974" rtl="0" fontAlgn="auto" hangingPunct="1">
        <a:lnSpc>
          <a:spcPct val="90000"/>
        </a:lnSpc>
        <a:spcBef>
          <a:spcPts val="565"/>
        </a:spcBef>
        <a:spcAft>
          <a:spcPts val="0"/>
        </a:spcAft>
        <a:buSzPct val="100000"/>
        <a:buFont typeface="Arial" pitchFamily="34"/>
        <a:buChar char="•"/>
        <a:tabLst/>
        <a:defRPr lang="en-US" sz="2026" b="0" i="0" u="none" strike="noStrike" kern="1200" cap="none" spc="0" baseline="0">
          <a:solidFill>
            <a:srgbClr val="00388C"/>
          </a:solidFill>
          <a:uFillTx/>
          <a:latin typeface="Calibri"/>
        </a:defRPr>
      </a:lvl4pPr>
      <a:lvl5pPr marL="2315187" marR="0" lvl="4" indent="-257248" algn="l" defTabSz="1028974" rtl="0" fontAlgn="auto" hangingPunct="1">
        <a:lnSpc>
          <a:spcPct val="90000"/>
        </a:lnSpc>
        <a:spcBef>
          <a:spcPts val="565"/>
        </a:spcBef>
        <a:spcAft>
          <a:spcPts val="0"/>
        </a:spcAft>
        <a:buSzPct val="100000"/>
        <a:buFont typeface="Arial" pitchFamily="34"/>
        <a:buChar char="•"/>
        <a:tabLst/>
        <a:defRPr lang="en-US" sz="2026" b="0" i="0" u="none" strike="noStrike" kern="1200" cap="none" spc="0" baseline="0">
          <a:solidFill>
            <a:srgbClr val="00388C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9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7.png" Id="rId5" /><Relationship Type="http://schemas.openxmlformats.org/officeDocument/2006/relationships/image" Target="/ppt/media/image20.png" Id="rId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10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3.png" Id="rId5" /><Relationship Type="http://schemas.openxmlformats.org/officeDocument/2006/relationships/image" Target="/ppt/media/image21.png" Id="rId4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11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6.png" Id="rId5" /><Relationship Type="http://schemas.openxmlformats.org/officeDocument/2006/relationships/image" Target="/ppt/media/image22.png" Id="rId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12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1.png" Id="rId5" /><Relationship Type="http://schemas.openxmlformats.org/officeDocument/2006/relationships/image" Target="/ppt/media/image23.png" Id="rId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image" Target="/ppt/media/image24.png" Id="rId3" /><Relationship Type="http://schemas.openxmlformats.org/officeDocument/2006/relationships/notesSlide" Target="/ppt/notesSlides/notesSlide13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25.png" Id="rId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image" Target="/ppt/media/image26.png" Id="rId3" /><Relationship Type="http://schemas.openxmlformats.org/officeDocument/2006/relationships/notesSlide" Target="/ppt/notesSlides/notesSlide14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27.png" Id="rId4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image" Target="/ppt/media/image28.png" Id="rId3" /><Relationship Type="http://schemas.openxmlformats.org/officeDocument/2006/relationships/notesSlide" Target="/ppt/notesSlides/notesSlide15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29.png" Id="rId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image" Target="/ppt/media/image30.png" Id="rId3" /><Relationship Type="http://schemas.openxmlformats.org/officeDocument/2006/relationships/notesSlide" Target="/ppt/notesSlides/notesSlide16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31.png" Id="rId4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image" Target="/ppt/media/image32.png" Id="rId3" /><Relationship Type="http://schemas.openxmlformats.org/officeDocument/2006/relationships/notesSlide" Target="/ppt/notesSlides/notesSlide17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33.png" Id="rId4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image" Target="/ppt/media/image34.png" Id="rId3" /><Relationship Type="http://schemas.openxmlformats.org/officeDocument/2006/relationships/notesSlide" Target="/ppt/notesSlides/notesSlide18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35.png" Id="rId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1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7.png" Id="rId5" /><Relationship Type="http://schemas.openxmlformats.org/officeDocument/2006/relationships/image" Target="/ppt/media/image6.png" Id="rId4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image" Target="/ppt/media/image36.png" Id="rId3" /><Relationship Type="http://schemas.openxmlformats.org/officeDocument/2006/relationships/notesSlide" Target="/ppt/notesSlides/notesSlide19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7.png" Id="rId4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image" Target="/ppt/media/image37.png" Id="rId3" /><Relationship Type="http://schemas.openxmlformats.org/officeDocument/2006/relationships/notesSlide" Target="/ppt/notesSlides/notesSlide20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6.png" Id="rId4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image" Target="/ppt/media/image38.png" Id="rId3" /><Relationship Type="http://schemas.openxmlformats.org/officeDocument/2006/relationships/notesSlide" Target="/ppt/notesSlides/notesSlide21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1.png" Id="rId4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image" Target="/ppt/media/image39.png" Id="rId3" /><Relationship Type="http://schemas.openxmlformats.org/officeDocument/2006/relationships/notesSlide" Target="/ppt/notesSlides/notesSlide22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9.png" Id="rId4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image" Target="/ppt/media/image40.png" Id="rId3" /><Relationship Type="http://schemas.openxmlformats.org/officeDocument/2006/relationships/notesSlide" Target="/ppt/notesSlides/notesSlide23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3.png" Id="rId4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image" Target="/ppt/media/image41.png" Id="rId3" /><Relationship Type="http://schemas.openxmlformats.org/officeDocument/2006/relationships/notesSlide" Target="/ppt/notesSlides/notesSlide24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8.png" Id="rId4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image" Target="/ppt/media/image42.jpeg" Id="rId3" /><Relationship Type="http://schemas.openxmlformats.org/officeDocument/2006/relationships/notesSlide" Target="/ppt/notesSlides/notesSlide25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9.png" Id="rId5" /><Relationship Type="http://schemas.openxmlformats.org/officeDocument/2006/relationships/image" Target="/ppt/media/image43.png" Id="rId4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image" Target="/ppt/media/image42.jpeg" Id="rId3" /><Relationship Type="http://schemas.openxmlformats.org/officeDocument/2006/relationships/notesSlide" Target="/ppt/notesSlides/notesSlide26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7.png" Id="rId5" /><Relationship Type="http://schemas.openxmlformats.org/officeDocument/2006/relationships/image" Target="/ppt/media/image44.png" Id="rId4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image" Target="/ppt/media/image42.jpeg" Id="rId3" /><Relationship Type="http://schemas.openxmlformats.org/officeDocument/2006/relationships/notesSlide" Target="/ppt/notesSlides/notesSlide27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6.png" Id="rId5" /><Relationship Type="http://schemas.openxmlformats.org/officeDocument/2006/relationships/image" Target="/ppt/media/image45.png" Id="rId4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image" Target="/ppt/media/image42.jpeg" Id="rId3" /><Relationship Type="http://schemas.openxmlformats.org/officeDocument/2006/relationships/notesSlide" Target="/ppt/notesSlides/notesSlide28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3.png" Id="rId5" /><Relationship Type="http://schemas.openxmlformats.org/officeDocument/2006/relationships/image" Target="/ppt/media/image46.png" Id="rId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2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9.png" Id="rId5" /><Relationship Type="http://schemas.openxmlformats.org/officeDocument/2006/relationships/image" Target="/ppt/media/image8.png" Id="rId4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image" Target="/ppt/media/image42.jpeg" Id="rId3" /><Relationship Type="http://schemas.openxmlformats.org/officeDocument/2006/relationships/notesSlide" Target="/ppt/notesSlides/notesSlide29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1.png" Id="rId5" /><Relationship Type="http://schemas.openxmlformats.org/officeDocument/2006/relationships/image" Target="/ppt/media/image47.png" Id="rId4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image" Target="/ppt/media/image42.jpeg" Id="rId3" /><Relationship Type="http://schemas.openxmlformats.org/officeDocument/2006/relationships/notesSlide" Target="/ppt/notesSlides/notesSlide30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8.png" Id="rId5" /><Relationship Type="http://schemas.openxmlformats.org/officeDocument/2006/relationships/image" Target="/ppt/media/image48.png" Id="rId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3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1.png" Id="rId5" /><Relationship Type="http://schemas.openxmlformats.org/officeDocument/2006/relationships/image" Target="/ppt/media/image10.png" Id="rId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4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3.png" Id="rId5" /><Relationship Type="http://schemas.openxmlformats.org/officeDocument/2006/relationships/image" Target="/ppt/media/image12.png" Id="rId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5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7.png" Id="rId5" /><Relationship Type="http://schemas.openxmlformats.org/officeDocument/2006/relationships/image" Target="/ppt/media/image14.png" Id="rId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6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6.png" Id="rId5" /><Relationship Type="http://schemas.openxmlformats.org/officeDocument/2006/relationships/image" Target="/ppt/media/image15.png" Id="rId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7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18.png" Id="rId5" /><Relationship Type="http://schemas.openxmlformats.org/officeDocument/2006/relationships/image" Target="/ppt/media/image17.png" Id="rId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image" Target="/ppt/media/image5.jpeg" Id="rId3" /><Relationship Type="http://schemas.openxmlformats.org/officeDocument/2006/relationships/notesSlide" Target="/ppt/notesSlides/notesSlide8.xml" Id="rId2" /><Relationship Type="http://schemas.openxmlformats.org/officeDocument/2006/relationships/slideLayout" Target="/ppt/slideLayouts/slideLayout1.xml" Id="rId1" /><Relationship Type="http://schemas.openxmlformats.org/officeDocument/2006/relationships/image" Target="/ppt/media/image9.png" Id="rId5" /><Relationship Type="http://schemas.openxmlformats.org/officeDocument/2006/relationships/image" Target="/ppt/media/image19.png" Id="rId4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983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2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F6889-4289-AC2A-1DE1-3FD44A519BDE}"/>
              </a:ext>
            </a:extLst>
          </p:cNvPr>
          <p:cNvSpPr/>
          <p:nvPr/>
        </p:nvSpPr>
        <p:spPr>
          <a:xfrm>
            <a:off x="5145087" y="6915230"/>
            <a:ext cx="3934156" cy="828301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 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9DEF22-5FFF-95BB-FD0A-3989EF017AB3}"/>
              </a:ext>
            </a:extLst>
          </p:cNvPr>
          <p:cNvSpPr/>
          <p:nvPr/>
        </p:nvSpPr>
        <p:spPr>
          <a:xfrm>
            <a:off x="6781799" y="7633884"/>
            <a:ext cx="2916129" cy="828301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00:00:00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1393A9-4D07-AA0E-8B57-C41C0E37D7CA}"/>
              </a:ext>
            </a:extLst>
          </p:cNvPr>
          <p:cNvSpPr txBox="1"/>
          <p:nvPr/>
        </p:nvSpPr>
        <p:spPr>
          <a:xfrm>
            <a:off x="-4068823" y="9071192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3277023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2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AC13C1-DADF-D867-3027-2FDECA498FA5}"/>
              </a:ext>
            </a:extLst>
          </p:cNvPr>
          <p:cNvSpPr/>
          <p:nvPr/>
        </p:nvSpPr>
        <p:spPr>
          <a:xfrm>
            <a:off x="5145087" y="6915230"/>
            <a:ext cx="3934156" cy="828301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 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529E4C-A24A-1A9F-FE56-C82E90E66BA8}"/>
              </a:ext>
            </a:extLst>
          </p:cNvPr>
          <p:cNvSpPr/>
          <p:nvPr/>
        </p:nvSpPr>
        <p:spPr>
          <a:xfrm>
            <a:off x="6781799" y="7633884"/>
            <a:ext cx="2916129" cy="828301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00:00:00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A6601E-16ED-B387-F2FD-DEE9559A1D9B}"/>
              </a:ext>
            </a:extLst>
          </p:cNvPr>
          <p:cNvSpPr txBox="1"/>
          <p:nvPr/>
        </p:nvSpPr>
        <p:spPr>
          <a:xfrm>
            <a:off x="-4068823" y="9071192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3252508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2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80BBBC-835C-499A-CBE8-6AC8E11544C9}"/>
              </a:ext>
            </a:extLst>
          </p:cNvPr>
          <p:cNvSpPr/>
          <p:nvPr/>
        </p:nvSpPr>
        <p:spPr>
          <a:xfrm>
            <a:off x="5145087" y="6915230"/>
            <a:ext cx="3934156" cy="828301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 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20C23A-11CD-AA24-0A6F-C849841C5620}"/>
              </a:ext>
            </a:extLst>
          </p:cNvPr>
          <p:cNvSpPr/>
          <p:nvPr/>
        </p:nvSpPr>
        <p:spPr>
          <a:xfrm>
            <a:off x="6781799" y="7633884"/>
            <a:ext cx="2916129" cy="828301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00:00:00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D7E532-025E-9A72-F2CC-3E45797746E1}"/>
              </a:ext>
            </a:extLst>
          </p:cNvPr>
          <p:cNvSpPr txBox="1"/>
          <p:nvPr/>
        </p:nvSpPr>
        <p:spPr>
          <a:xfrm>
            <a:off x="-4068823" y="9071192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1649932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2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15230"/>
            <a:ext cx="3934156" cy="828301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6781799" y="7633884"/>
            <a:ext cx="2916129" cy="828301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00:00:00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5FC23E-5DA8-8F23-394A-80155BA9BD7F}"/>
              </a:ext>
            </a:extLst>
          </p:cNvPr>
          <p:cNvSpPr txBox="1"/>
          <p:nvPr/>
        </p:nvSpPr>
        <p:spPr>
          <a:xfrm>
            <a:off x="-4068823" y="9071192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218950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518160" y="807150"/>
            <a:ext cx="12223569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ECD6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ECD6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125" y="-212850"/>
            <a:ext cx="2919171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2087456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CD4E7-9CD1-1289-6025-F64A427D0FEF}"/>
              </a:ext>
            </a:extLst>
          </p:cNvPr>
          <p:cNvSpPr/>
          <p:nvPr/>
        </p:nvSpPr>
        <p:spPr>
          <a:xfrm>
            <a:off x="6116106" y="4082880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DDE78-C12A-2AC5-B6A7-73A2443F51BD}"/>
              </a:ext>
            </a:extLst>
          </p:cNvPr>
          <p:cNvSpPr/>
          <p:nvPr/>
        </p:nvSpPr>
        <p:spPr>
          <a:xfrm>
            <a:off x="1784437" y="4040614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7A0FD-AA4D-AA9A-D587-C62CCE3A1DF2}"/>
              </a:ext>
            </a:extLst>
          </p:cNvPr>
          <p:cNvSpPr txBox="1"/>
          <p:nvPr/>
        </p:nvSpPr>
        <p:spPr>
          <a:xfrm>
            <a:off x="6267615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F7C978-6ED5-90F4-117F-8736E758B712}"/>
              </a:ext>
            </a:extLst>
          </p:cNvPr>
          <p:cNvCxnSpPr>
            <a:cxnSpLocks/>
          </p:cNvCxnSpPr>
          <p:nvPr/>
        </p:nvCxnSpPr>
        <p:spPr>
          <a:xfrm>
            <a:off x="5145087" y="4040614"/>
            <a:ext cx="0" cy="2778510"/>
          </a:xfrm>
          <a:prstGeom prst="line">
            <a:avLst/>
          </a:prstGeom>
          <a:ln w="57150">
            <a:solidFill>
              <a:srgbClr val="EC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355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518160" y="807150"/>
            <a:ext cx="12223569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125" y="-212850"/>
            <a:ext cx="2919171" cy="29198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2087456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CD4E7-9CD1-1289-6025-F64A427D0FEF}"/>
              </a:ext>
            </a:extLst>
          </p:cNvPr>
          <p:cNvSpPr/>
          <p:nvPr/>
        </p:nvSpPr>
        <p:spPr>
          <a:xfrm>
            <a:off x="6116106" y="4082880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DDE78-C12A-2AC5-B6A7-73A2443F51BD}"/>
              </a:ext>
            </a:extLst>
          </p:cNvPr>
          <p:cNvSpPr/>
          <p:nvPr/>
        </p:nvSpPr>
        <p:spPr>
          <a:xfrm>
            <a:off x="1784437" y="4040614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7A0FD-AA4D-AA9A-D587-C62CCE3A1DF2}"/>
              </a:ext>
            </a:extLst>
          </p:cNvPr>
          <p:cNvSpPr txBox="1"/>
          <p:nvPr/>
        </p:nvSpPr>
        <p:spPr>
          <a:xfrm>
            <a:off x="6267615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F7C978-6ED5-90F4-117F-8736E758B712}"/>
              </a:ext>
            </a:extLst>
          </p:cNvPr>
          <p:cNvCxnSpPr>
            <a:cxnSpLocks/>
          </p:cNvCxnSpPr>
          <p:nvPr/>
        </p:nvCxnSpPr>
        <p:spPr>
          <a:xfrm>
            <a:off x="5145087" y="4040614"/>
            <a:ext cx="0" cy="2778510"/>
          </a:xfrm>
          <a:prstGeom prst="line">
            <a:avLst/>
          </a:prstGeom>
          <a:ln w="57150">
            <a:solidFill>
              <a:srgbClr val="F2D6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62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518160" y="807150"/>
            <a:ext cx="12223569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E6E6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E6E6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125" y="-212850"/>
            <a:ext cx="2919171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2087456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CD4E7-9CD1-1289-6025-F64A427D0FEF}"/>
              </a:ext>
            </a:extLst>
          </p:cNvPr>
          <p:cNvSpPr/>
          <p:nvPr/>
        </p:nvSpPr>
        <p:spPr>
          <a:xfrm>
            <a:off x="6116106" y="4082880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DDE78-C12A-2AC5-B6A7-73A2443F51BD}"/>
              </a:ext>
            </a:extLst>
          </p:cNvPr>
          <p:cNvSpPr/>
          <p:nvPr/>
        </p:nvSpPr>
        <p:spPr>
          <a:xfrm>
            <a:off x="1784437" y="4040614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7A0FD-AA4D-AA9A-D587-C62CCE3A1DF2}"/>
              </a:ext>
            </a:extLst>
          </p:cNvPr>
          <p:cNvSpPr txBox="1"/>
          <p:nvPr/>
        </p:nvSpPr>
        <p:spPr>
          <a:xfrm>
            <a:off x="6267615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F7C978-6ED5-90F4-117F-8736E758B712}"/>
              </a:ext>
            </a:extLst>
          </p:cNvPr>
          <p:cNvCxnSpPr>
            <a:cxnSpLocks/>
          </p:cNvCxnSpPr>
          <p:nvPr/>
        </p:nvCxnSpPr>
        <p:spPr>
          <a:xfrm>
            <a:off x="5145087" y="4040614"/>
            <a:ext cx="0" cy="2778510"/>
          </a:xfrm>
          <a:prstGeom prst="line">
            <a:avLst/>
          </a:prstGeom>
          <a:ln w="57150"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0116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518160" y="807150"/>
            <a:ext cx="12223569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E6E6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E6E6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125" y="-212526"/>
            <a:ext cx="2919171" cy="29191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2087456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CD4E7-9CD1-1289-6025-F64A427D0FEF}"/>
              </a:ext>
            </a:extLst>
          </p:cNvPr>
          <p:cNvSpPr/>
          <p:nvPr/>
        </p:nvSpPr>
        <p:spPr>
          <a:xfrm>
            <a:off x="6116106" y="4082880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DDE78-C12A-2AC5-B6A7-73A2443F51BD}"/>
              </a:ext>
            </a:extLst>
          </p:cNvPr>
          <p:cNvSpPr/>
          <p:nvPr/>
        </p:nvSpPr>
        <p:spPr>
          <a:xfrm>
            <a:off x="1784437" y="4040614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7A0FD-AA4D-AA9A-D587-C62CCE3A1DF2}"/>
              </a:ext>
            </a:extLst>
          </p:cNvPr>
          <p:cNvSpPr txBox="1"/>
          <p:nvPr/>
        </p:nvSpPr>
        <p:spPr>
          <a:xfrm>
            <a:off x="6267615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F7C978-6ED5-90F4-117F-8736E758B712}"/>
              </a:ext>
            </a:extLst>
          </p:cNvPr>
          <p:cNvCxnSpPr>
            <a:cxnSpLocks/>
          </p:cNvCxnSpPr>
          <p:nvPr/>
        </p:nvCxnSpPr>
        <p:spPr>
          <a:xfrm>
            <a:off x="5145087" y="4040614"/>
            <a:ext cx="0" cy="2778510"/>
          </a:xfrm>
          <a:prstGeom prst="line">
            <a:avLst/>
          </a:prstGeom>
          <a:ln w="57150">
            <a:solidFill>
              <a:srgbClr val="D7F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763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518160" y="807150"/>
            <a:ext cx="12223569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D7F9E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D7F9E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125" y="-212850"/>
            <a:ext cx="2919171" cy="29198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2087456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CD4E7-9CD1-1289-6025-F64A427D0FEF}"/>
              </a:ext>
            </a:extLst>
          </p:cNvPr>
          <p:cNvSpPr/>
          <p:nvPr/>
        </p:nvSpPr>
        <p:spPr>
          <a:xfrm>
            <a:off x="6116106" y="4082880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DDE78-C12A-2AC5-B6A7-73A2443F51BD}"/>
              </a:ext>
            </a:extLst>
          </p:cNvPr>
          <p:cNvSpPr/>
          <p:nvPr/>
        </p:nvSpPr>
        <p:spPr>
          <a:xfrm>
            <a:off x="1784437" y="4040614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7A0FD-AA4D-AA9A-D587-C62CCE3A1DF2}"/>
              </a:ext>
            </a:extLst>
          </p:cNvPr>
          <p:cNvSpPr txBox="1"/>
          <p:nvPr/>
        </p:nvSpPr>
        <p:spPr>
          <a:xfrm>
            <a:off x="6267615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F7C978-6ED5-90F4-117F-8736E758B712}"/>
              </a:ext>
            </a:extLst>
          </p:cNvPr>
          <p:cNvCxnSpPr>
            <a:cxnSpLocks/>
          </p:cNvCxnSpPr>
          <p:nvPr/>
        </p:nvCxnSpPr>
        <p:spPr>
          <a:xfrm>
            <a:off x="5145087" y="4040614"/>
            <a:ext cx="0" cy="2778510"/>
          </a:xfrm>
          <a:prstGeom prst="line">
            <a:avLst/>
          </a:prstGeom>
          <a:ln w="57150">
            <a:solidFill>
              <a:srgbClr val="D7F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551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518160" y="807150"/>
            <a:ext cx="12223569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FFECC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b="1" dirty="0">
                <a:solidFill>
                  <a:srgbClr val="FFECC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125" y="-212526"/>
            <a:ext cx="2919171" cy="29191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2087456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CD4E7-9CD1-1289-6025-F64A427D0FEF}"/>
              </a:ext>
            </a:extLst>
          </p:cNvPr>
          <p:cNvSpPr/>
          <p:nvPr/>
        </p:nvSpPr>
        <p:spPr>
          <a:xfrm>
            <a:off x="6116106" y="4082880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DDE78-C12A-2AC5-B6A7-73A2443F51BD}"/>
              </a:ext>
            </a:extLst>
          </p:cNvPr>
          <p:cNvSpPr/>
          <p:nvPr/>
        </p:nvSpPr>
        <p:spPr>
          <a:xfrm>
            <a:off x="1784437" y="4040614"/>
            <a:ext cx="2513604" cy="2513604"/>
          </a:xfrm>
          <a:prstGeom prst="ellipse">
            <a:avLst/>
          </a:prstGeom>
          <a:solidFill>
            <a:srgbClr val="EAEAEA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7A0FD-AA4D-AA9A-D587-C62CCE3A1DF2}"/>
              </a:ext>
            </a:extLst>
          </p:cNvPr>
          <p:cNvSpPr txBox="1"/>
          <p:nvPr/>
        </p:nvSpPr>
        <p:spPr>
          <a:xfrm>
            <a:off x="6267615" y="6819124"/>
            <a:ext cx="2210585" cy="113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GB" sz="3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Name</a:t>
            </a: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ctr">
              <a:lnSpc>
                <a:spcPct val="125000"/>
              </a:lnSpc>
            </a:pPr>
            <a:r>
              <a:rPr lang="en-GB" sz="24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Job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F7C978-6ED5-90F4-117F-8736E758B712}"/>
              </a:ext>
            </a:extLst>
          </p:cNvPr>
          <p:cNvCxnSpPr>
            <a:cxnSpLocks/>
          </p:cNvCxnSpPr>
          <p:nvPr/>
        </p:nvCxnSpPr>
        <p:spPr>
          <a:xfrm>
            <a:off x="5145087" y="4040614"/>
            <a:ext cx="0" cy="2778510"/>
          </a:xfrm>
          <a:prstGeom prst="line">
            <a:avLst/>
          </a:prstGeom>
          <a:ln w="57150">
            <a:solidFill>
              <a:srgbClr val="FFE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670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3"/>
            <a:ext cx="11085215" cy="1094011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07429"/>
            <a:ext cx="3640970" cy="828301"/>
          </a:xfrm>
          <a:prstGeom prst="rect">
            <a:avLst/>
          </a:prstGeom>
          <a:solidFill>
            <a:srgbClr val="9954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5750553" y="7626083"/>
            <a:ext cx="3640970" cy="828301"/>
          </a:xfrm>
          <a:prstGeom prst="rect">
            <a:avLst/>
          </a:prstGeom>
          <a:solidFill>
            <a:srgbClr val="9954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377228" y="2563023"/>
            <a:ext cx="235786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58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2804160" y="4462006"/>
            <a:ext cx="4998719" cy="1122805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2647363" y="5399306"/>
            <a:ext cx="5312311" cy="908317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Subheading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2454636" y="847869"/>
            <a:ext cx="7116084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ECD6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ECD6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364898" y="9163860"/>
            <a:ext cx="5896884" cy="58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&amp; Time, </a:t>
            </a:r>
            <a:r>
              <a:rPr lang="en-GB" sz="28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venue location</a:t>
            </a:r>
          </a:p>
        </p:txBody>
      </p:sp>
    </p:spTree>
    <p:extLst>
      <p:ext uri="{BB962C8B-B14F-4D97-AF65-F5344CB8AC3E}">
        <p14:creationId xmlns:p14="http://schemas.microsoft.com/office/powerpoint/2010/main" val="46107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2804160" y="4462006"/>
            <a:ext cx="4998719" cy="1122805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2647363" y="5399306"/>
            <a:ext cx="5312311" cy="908317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Subheading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2454636" y="847869"/>
            <a:ext cx="7116084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FFECC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FFECC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364898" y="9163860"/>
            <a:ext cx="5896884" cy="58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2800" b="1" dirty="0">
                <a:solidFill>
                  <a:srgbClr val="81271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&amp; Time, </a:t>
            </a:r>
            <a:r>
              <a:rPr lang="en-GB" sz="2800" dirty="0">
                <a:solidFill>
                  <a:srgbClr val="81271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venue location</a:t>
            </a:r>
          </a:p>
        </p:txBody>
      </p:sp>
    </p:spTree>
    <p:extLst>
      <p:ext uri="{BB962C8B-B14F-4D97-AF65-F5344CB8AC3E}">
        <p14:creationId xmlns:p14="http://schemas.microsoft.com/office/powerpoint/2010/main" val="2760850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2804160" y="4462006"/>
            <a:ext cx="4998719" cy="1122805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2647363" y="5399306"/>
            <a:ext cx="5312311" cy="908317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Subheading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2454636" y="847869"/>
            <a:ext cx="7116084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CBFFD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CBFFD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364898" y="9163860"/>
            <a:ext cx="5896884" cy="58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2800" b="1" dirty="0">
                <a:solidFill>
                  <a:srgbClr val="124C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&amp; Time, </a:t>
            </a:r>
            <a:r>
              <a:rPr lang="en-GB" sz="2800" dirty="0">
                <a:solidFill>
                  <a:srgbClr val="124C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venue location</a:t>
            </a:r>
          </a:p>
        </p:txBody>
      </p:sp>
    </p:spTree>
    <p:extLst>
      <p:ext uri="{BB962C8B-B14F-4D97-AF65-F5344CB8AC3E}">
        <p14:creationId xmlns:p14="http://schemas.microsoft.com/office/powerpoint/2010/main" val="2931486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2804160" y="4462006"/>
            <a:ext cx="4998719" cy="1122805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2647363" y="5399306"/>
            <a:ext cx="5312311" cy="908317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Subheading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2454636" y="847869"/>
            <a:ext cx="7116084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D7F9E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D7F9E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364898" y="9163860"/>
            <a:ext cx="5896884" cy="58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2800" b="1" dirty="0">
                <a:solidFill>
                  <a:srgbClr val="16454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&amp; Time, </a:t>
            </a:r>
            <a:r>
              <a:rPr lang="en-GB" sz="2800" dirty="0">
                <a:solidFill>
                  <a:srgbClr val="16454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venue location</a:t>
            </a:r>
          </a:p>
        </p:txBody>
      </p:sp>
    </p:spTree>
    <p:extLst>
      <p:ext uri="{BB962C8B-B14F-4D97-AF65-F5344CB8AC3E}">
        <p14:creationId xmlns:p14="http://schemas.microsoft.com/office/powerpoint/2010/main" val="1064445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2804160" y="4462006"/>
            <a:ext cx="4998719" cy="1122805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2647363" y="5399306"/>
            <a:ext cx="5312311" cy="908317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Subheading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2454636" y="847869"/>
            <a:ext cx="7116084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F2D6D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F2D6D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364898" y="9163860"/>
            <a:ext cx="5896884" cy="58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2800" b="1" dirty="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&amp; Time, </a:t>
            </a:r>
            <a:r>
              <a:rPr lang="en-GB" sz="2800" dirty="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venue location</a:t>
            </a:r>
          </a:p>
        </p:txBody>
      </p:sp>
    </p:spTree>
    <p:extLst>
      <p:ext uri="{BB962C8B-B14F-4D97-AF65-F5344CB8AC3E}">
        <p14:creationId xmlns:p14="http://schemas.microsoft.com/office/powerpoint/2010/main" val="32607878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2804160" y="4462006"/>
            <a:ext cx="4998719" cy="1122805"/>
          </a:xfrm>
          <a:prstGeom prst="rect">
            <a:avLst/>
          </a:prstGeom>
          <a:solidFill>
            <a:srgbClr val="2A25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2647363" y="5399306"/>
            <a:ext cx="5312311" cy="908317"/>
          </a:xfrm>
          <a:prstGeom prst="rect">
            <a:avLst/>
          </a:prstGeom>
          <a:solidFill>
            <a:srgbClr val="2A25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Subheading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2454636" y="847869"/>
            <a:ext cx="7116084" cy="75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D7E8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b="1" dirty="0">
                <a:solidFill>
                  <a:srgbClr val="D7E8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1361B-7FCC-785C-956C-19D00E437330}"/>
              </a:ext>
            </a:extLst>
          </p:cNvPr>
          <p:cNvSpPr txBox="1"/>
          <p:nvPr/>
        </p:nvSpPr>
        <p:spPr>
          <a:xfrm>
            <a:off x="364898" y="9163860"/>
            <a:ext cx="5896884" cy="58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28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Date &amp; Time, </a:t>
            </a:r>
            <a:r>
              <a:rPr lang="en-GB" sz="2800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venue location</a:t>
            </a:r>
          </a:p>
        </p:txBody>
      </p:sp>
    </p:spTree>
    <p:extLst>
      <p:ext uri="{BB962C8B-B14F-4D97-AF65-F5344CB8AC3E}">
        <p14:creationId xmlns:p14="http://schemas.microsoft.com/office/powerpoint/2010/main" val="156261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17056" r="1693" b="21449"/>
          <a:stretch/>
        </p:blipFill>
        <p:spPr>
          <a:xfrm flipH="1">
            <a:off x="-136480" y="-1"/>
            <a:ext cx="10426654" cy="10290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2" cy="102901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496024" y="6079195"/>
            <a:ext cx="3640970" cy="828301"/>
          </a:xfrm>
          <a:prstGeom prst="rect">
            <a:avLst/>
          </a:prstGeom>
          <a:solidFill>
            <a:srgbClr val="184C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6101490" y="6797849"/>
            <a:ext cx="3640970" cy="828301"/>
          </a:xfrm>
          <a:prstGeom prst="rect">
            <a:avLst/>
          </a:prstGeom>
          <a:solidFill>
            <a:srgbClr val="184C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-4080854" y="8974477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E4A687-901B-1102-B099-A4779A3DC144}"/>
              </a:ext>
            </a:extLst>
          </p:cNvPr>
          <p:cNvSpPr txBox="1"/>
          <p:nvPr/>
        </p:nvSpPr>
        <p:spPr>
          <a:xfrm>
            <a:off x="6938839" y="4562596"/>
            <a:ext cx="13608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600" b="1" dirty="0">
                <a:solidFill>
                  <a:srgbClr val="184C55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endParaRPr lang="en-GB" sz="16600" dirty="0">
              <a:solidFill>
                <a:srgbClr val="184C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F3AF99-C9B9-DE58-BE84-6A4BC0D4228F}"/>
              </a:ext>
            </a:extLst>
          </p:cNvPr>
          <p:cNvSpPr/>
          <p:nvPr/>
        </p:nvSpPr>
        <p:spPr>
          <a:xfrm>
            <a:off x="5463524" y="7456739"/>
            <a:ext cx="3640970" cy="828301"/>
          </a:xfrm>
          <a:prstGeom prst="rect">
            <a:avLst/>
          </a:prstGeom>
          <a:solidFill>
            <a:srgbClr val="184C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</p:spTree>
    <p:extLst>
      <p:ext uri="{BB962C8B-B14F-4D97-AF65-F5344CB8AC3E}">
        <p14:creationId xmlns:p14="http://schemas.microsoft.com/office/powerpoint/2010/main" val="4114524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A7EE3A5-AADB-1D21-0FA1-00DE4B0DF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17056" r="1693" b="21449"/>
          <a:stretch/>
        </p:blipFill>
        <p:spPr>
          <a:xfrm flipH="1">
            <a:off x="-136480" y="-1"/>
            <a:ext cx="10426654" cy="10290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995ED8-C459-6033-FB17-20B03F84FA63}"/>
              </a:ext>
            </a:extLst>
          </p:cNvPr>
          <p:cNvSpPr/>
          <p:nvPr/>
        </p:nvSpPr>
        <p:spPr>
          <a:xfrm>
            <a:off x="5496024" y="6079195"/>
            <a:ext cx="3640970" cy="828301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B3BC0E-4E10-0A24-E5E5-AE3CF1D84B79}"/>
              </a:ext>
            </a:extLst>
          </p:cNvPr>
          <p:cNvSpPr/>
          <p:nvPr/>
        </p:nvSpPr>
        <p:spPr>
          <a:xfrm>
            <a:off x="6101490" y="6797849"/>
            <a:ext cx="3640970" cy="828301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4C5209-072B-268D-47EE-53E9E82F6C95}"/>
              </a:ext>
            </a:extLst>
          </p:cNvPr>
          <p:cNvSpPr txBox="1"/>
          <p:nvPr/>
        </p:nvSpPr>
        <p:spPr>
          <a:xfrm>
            <a:off x="6938839" y="4562596"/>
            <a:ext cx="13608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600" b="1" dirty="0">
                <a:solidFill>
                  <a:srgbClr val="382153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endParaRPr lang="en-GB" sz="16600" dirty="0">
              <a:solidFill>
                <a:srgbClr val="3821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C707E5-0015-EC88-8401-A141DC5A6CDF}"/>
              </a:ext>
            </a:extLst>
          </p:cNvPr>
          <p:cNvSpPr/>
          <p:nvPr/>
        </p:nvSpPr>
        <p:spPr>
          <a:xfrm>
            <a:off x="5463524" y="7456739"/>
            <a:ext cx="3640970" cy="828301"/>
          </a:xfrm>
          <a:prstGeom prst="rect">
            <a:avLst/>
          </a:prstGeom>
          <a:solidFill>
            <a:srgbClr val="3821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936DCA-29ED-C252-7C44-C244B3AAC5B6}"/>
              </a:ext>
            </a:extLst>
          </p:cNvPr>
          <p:cNvSpPr txBox="1"/>
          <p:nvPr/>
        </p:nvSpPr>
        <p:spPr>
          <a:xfrm>
            <a:off x="-4080854" y="8974477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23089927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0F1995-DF44-2B06-B48F-0BC35DB6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17056" r="1693" b="21449"/>
          <a:stretch/>
        </p:blipFill>
        <p:spPr>
          <a:xfrm flipH="1">
            <a:off x="-136480" y="-1"/>
            <a:ext cx="10426654" cy="10290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80" y="0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2660DF7-11A5-0687-4857-CF73DA89EC15}"/>
              </a:ext>
            </a:extLst>
          </p:cNvPr>
          <p:cNvSpPr/>
          <p:nvPr/>
        </p:nvSpPr>
        <p:spPr>
          <a:xfrm>
            <a:off x="5496024" y="6079195"/>
            <a:ext cx="3640970" cy="828301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B49590-5A00-204A-E109-B07589806BE3}"/>
              </a:ext>
            </a:extLst>
          </p:cNvPr>
          <p:cNvSpPr/>
          <p:nvPr/>
        </p:nvSpPr>
        <p:spPr>
          <a:xfrm>
            <a:off x="6101490" y="6797849"/>
            <a:ext cx="3640970" cy="828301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27F9E9-ECE9-2864-91F0-120A65A47756}"/>
              </a:ext>
            </a:extLst>
          </p:cNvPr>
          <p:cNvSpPr txBox="1"/>
          <p:nvPr/>
        </p:nvSpPr>
        <p:spPr>
          <a:xfrm>
            <a:off x="6938839" y="4562596"/>
            <a:ext cx="13608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600" b="1" dirty="0">
                <a:solidFill>
                  <a:srgbClr val="81271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endParaRPr lang="en-GB" sz="16600" dirty="0">
              <a:solidFill>
                <a:srgbClr val="8127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F9EC04-7FD8-20CF-5E1B-639405B6075D}"/>
              </a:ext>
            </a:extLst>
          </p:cNvPr>
          <p:cNvSpPr/>
          <p:nvPr/>
        </p:nvSpPr>
        <p:spPr>
          <a:xfrm>
            <a:off x="5463524" y="7456739"/>
            <a:ext cx="3640970" cy="828301"/>
          </a:xfrm>
          <a:prstGeom prst="rect">
            <a:avLst/>
          </a:prstGeom>
          <a:solidFill>
            <a:srgbClr val="8127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AC1777-28D5-567C-FD36-FA6B5060F50B}"/>
              </a:ext>
            </a:extLst>
          </p:cNvPr>
          <p:cNvSpPr txBox="1"/>
          <p:nvPr/>
        </p:nvSpPr>
        <p:spPr>
          <a:xfrm>
            <a:off x="-4080854" y="8974477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5214831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41A971-038B-4D88-DE19-F6DAB7ABC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17056" r="1693" b="21449"/>
          <a:stretch/>
        </p:blipFill>
        <p:spPr>
          <a:xfrm flipH="1">
            <a:off x="-136480" y="-1"/>
            <a:ext cx="10426654" cy="10290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EFF73AB-73A0-15E3-A0FA-4E6D58EE1CF1}"/>
              </a:ext>
            </a:extLst>
          </p:cNvPr>
          <p:cNvSpPr/>
          <p:nvPr/>
        </p:nvSpPr>
        <p:spPr>
          <a:xfrm>
            <a:off x="5496024" y="6079195"/>
            <a:ext cx="3640970" cy="828301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33E9A3-133F-BACB-7BE0-81407AC081F2}"/>
              </a:ext>
            </a:extLst>
          </p:cNvPr>
          <p:cNvSpPr/>
          <p:nvPr/>
        </p:nvSpPr>
        <p:spPr>
          <a:xfrm>
            <a:off x="6101490" y="6797849"/>
            <a:ext cx="3640970" cy="828301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E55DAD-E9A3-C6FC-C56F-4B3366D19040}"/>
              </a:ext>
            </a:extLst>
          </p:cNvPr>
          <p:cNvSpPr txBox="1"/>
          <p:nvPr/>
        </p:nvSpPr>
        <p:spPr>
          <a:xfrm>
            <a:off x="6938839" y="4562596"/>
            <a:ext cx="13608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600" b="1" dirty="0">
                <a:solidFill>
                  <a:srgbClr val="8C153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endParaRPr lang="en-GB" sz="16600" dirty="0">
              <a:solidFill>
                <a:srgbClr val="8C15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281D7F-8671-E04F-C41C-72B2857CF129}"/>
              </a:ext>
            </a:extLst>
          </p:cNvPr>
          <p:cNvSpPr/>
          <p:nvPr/>
        </p:nvSpPr>
        <p:spPr>
          <a:xfrm>
            <a:off x="5463524" y="7456739"/>
            <a:ext cx="3640970" cy="828301"/>
          </a:xfrm>
          <a:prstGeom prst="rect">
            <a:avLst/>
          </a:prstGeom>
          <a:solidFill>
            <a:srgbClr val="8C1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B71B91-718C-9671-1AAE-FBD65B41762E}"/>
              </a:ext>
            </a:extLst>
          </p:cNvPr>
          <p:cNvSpPr txBox="1"/>
          <p:nvPr/>
        </p:nvSpPr>
        <p:spPr>
          <a:xfrm>
            <a:off x="-4080854" y="8974477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3990919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3"/>
            <a:ext cx="11085215" cy="1094011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07429"/>
            <a:ext cx="3640970" cy="828301"/>
          </a:xfrm>
          <a:prstGeom prst="rect">
            <a:avLst/>
          </a:prstGeom>
          <a:solidFill>
            <a:srgbClr val="4FC6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5750553" y="7626083"/>
            <a:ext cx="3640970" cy="828301"/>
          </a:xfrm>
          <a:prstGeom prst="rect">
            <a:avLst/>
          </a:prstGeom>
          <a:solidFill>
            <a:srgbClr val="4FC6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377228" y="2563023"/>
            <a:ext cx="235786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16454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16454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408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1D3EC4-91C7-A0CB-ED3C-76B7EC5E4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17056" r="1693" b="21449"/>
          <a:stretch/>
        </p:blipFill>
        <p:spPr>
          <a:xfrm flipH="1">
            <a:off x="-136480" y="-1"/>
            <a:ext cx="10426654" cy="10290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" b="694"/>
          <a:stretch/>
        </p:blipFill>
        <p:spPr>
          <a:xfrm>
            <a:off x="-136478" y="0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4FCAF0F-5A00-4007-86CD-8D3375CD2972}"/>
              </a:ext>
            </a:extLst>
          </p:cNvPr>
          <p:cNvSpPr/>
          <p:nvPr/>
        </p:nvSpPr>
        <p:spPr>
          <a:xfrm>
            <a:off x="5496024" y="6079195"/>
            <a:ext cx="3640970" cy="828301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173A9D-48B7-F2DE-CF4B-DA7FB1370F4F}"/>
              </a:ext>
            </a:extLst>
          </p:cNvPr>
          <p:cNvSpPr/>
          <p:nvPr/>
        </p:nvSpPr>
        <p:spPr>
          <a:xfrm>
            <a:off x="6101490" y="6797849"/>
            <a:ext cx="3640970" cy="828301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2C5A77-8D44-D407-663D-8497AD7718A7}"/>
              </a:ext>
            </a:extLst>
          </p:cNvPr>
          <p:cNvSpPr txBox="1"/>
          <p:nvPr/>
        </p:nvSpPr>
        <p:spPr>
          <a:xfrm>
            <a:off x="6938839" y="4562596"/>
            <a:ext cx="13608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600" b="1" dirty="0">
                <a:solidFill>
                  <a:srgbClr val="124B2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endParaRPr lang="en-GB" sz="16600" dirty="0">
              <a:solidFill>
                <a:srgbClr val="124B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AE305B-F8A7-A756-FF92-B57867EF0A49}"/>
              </a:ext>
            </a:extLst>
          </p:cNvPr>
          <p:cNvSpPr/>
          <p:nvPr/>
        </p:nvSpPr>
        <p:spPr>
          <a:xfrm>
            <a:off x="5463524" y="7456739"/>
            <a:ext cx="3640970" cy="828301"/>
          </a:xfrm>
          <a:prstGeom prst="rect">
            <a:avLst/>
          </a:prstGeom>
          <a:solidFill>
            <a:srgbClr val="124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46926E-FEE6-17B3-D3C8-226E1588BA3D}"/>
              </a:ext>
            </a:extLst>
          </p:cNvPr>
          <p:cNvSpPr txBox="1"/>
          <p:nvPr/>
        </p:nvSpPr>
        <p:spPr>
          <a:xfrm>
            <a:off x="-4080854" y="8974477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36556034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5F928-9776-A629-CF68-FB822140CF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17056" r="1693" b="21449"/>
          <a:stretch/>
        </p:blipFill>
        <p:spPr>
          <a:xfrm flipH="1">
            <a:off x="-136480" y="-1"/>
            <a:ext cx="10426654" cy="10290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40609" y="-1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039FE04-C0AA-2F57-FE97-C5D0E4E106C3}"/>
              </a:ext>
            </a:extLst>
          </p:cNvPr>
          <p:cNvSpPr/>
          <p:nvPr/>
        </p:nvSpPr>
        <p:spPr>
          <a:xfrm>
            <a:off x="5496024" y="6079195"/>
            <a:ext cx="3640970" cy="828301"/>
          </a:xfrm>
          <a:prstGeom prst="rect">
            <a:avLst/>
          </a:prstGeom>
          <a:solidFill>
            <a:srgbClr val="2A25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963F89-CD33-7045-C407-833742ACA202}"/>
              </a:ext>
            </a:extLst>
          </p:cNvPr>
          <p:cNvSpPr/>
          <p:nvPr/>
        </p:nvSpPr>
        <p:spPr>
          <a:xfrm>
            <a:off x="6101490" y="6797849"/>
            <a:ext cx="3640970" cy="828301"/>
          </a:xfrm>
          <a:prstGeom prst="rect">
            <a:avLst/>
          </a:prstGeom>
          <a:solidFill>
            <a:srgbClr val="2A25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7005B0-67CA-BF69-6F35-EE8383DB298B}"/>
              </a:ext>
            </a:extLst>
          </p:cNvPr>
          <p:cNvSpPr txBox="1"/>
          <p:nvPr/>
        </p:nvSpPr>
        <p:spPr>
          <a:xfrm>
            <a:off x="6938839" y="4562596"/>
            <a:ext cx="13608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600" b="1" dirty="0">
                <a:solidFill>
                  <a:srgbClr val="2A255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endParaRPr lang="en-GB" sz="16600" dirty="0">
              <a:solidFill>
                <a:srgbClr val="2A25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B3FE07-3781-D9BA-EDF1-35049DDF21EB}"/>
              </a:ext>
            </a:extLst>
          </p:cNvPr>
          <p:cNvSpPr/>
          <p:nvPr/>
        </p:nvSpPr>
        <p:spPr>
          <a:xfrm>
            <a:off x="5463524" y="7456739"/>
            <a:ext cx="3640970" cy="828301"/>
          </a:xfrm>
          <a:prstGeom prst="rect">
            <a:avLst/>
          </a:prstGeom>
          <a:solidFill>
            <a:srgbClr val="2A25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105C0B-2F3D-6589-4342-AB1FD5C68349}"/>
              </a:ext>
            </a:extLst>
          </p:cNvPr>
          <p:cNvSpPr txBox="1"/>
          <p:nvPr/>
        </p:nvSpPr>
        <p:spPr>
          <a:xfrm>
            <a:off x="-4080854" y="8974477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3225111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3"/>
            <a:ext cx="11085215" cy="1094011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07429"/>
            <a:ext cx="3640970" cy="828301"/>
          </a:xfrm>
          <a:prstGeom prst="rect">
            <a:avLst/>
          </a:prstGeom>
          <a:solidFill>
            <a:srgbClr val="00B2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5750553" y="7626083"/>
            <a:ext cx="3640970" cy="828301"/>
          </a:xfrm>
          <a:prstGeom prst="rect">
            <a:avLst/>
          </a:prstGeom>
          <a:solidFill>
            <a:srgbClr val="00B2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377228" y="2563023"/>
            <a:ext cx="235786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12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12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0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3"/>
            <a:ext cx="11085215" cy="1094011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07429"/>
            <a:ext cx="3640970" cy="828301"/>
          </a:xfrm>
          <a:prstGeom prst="rect">
            <a:avLst/>
          </a:prstGeom>
          <a:solidFill>
            <a:srgbClr val="C714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5750553" y="7626083"/>
            <a:ext cx="3640970" cy="828301"/>
          </a:xfrm>
          <a:prstGeom prst="rect">
            <a:avLst/>
          </a:prstGeom>
          <a:solidFill>
            <a:srgbClr val="C714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377228" y="2563023"/>
            <a:ext cx="235786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99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3"/>
            <a:ext cx="11085215" cy="1094011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07429"/>
            <a:ext cx="3640970" cy="828301"/>
          </a:xfrm>
          <a:prstGeom prst="rect">
            <a:avLst/>
          </a:prstGeom>
          <a:solidFill>
            <a:srgbClr val="3963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5750553" y="7626083"/>
            <a:ext cx="3640970" cy="828301"/>
          </a:xfrm>
          <a:prstGeom prst="rect">
            <a:avLst/>
          </a:prstGeom>
          <a:solidFill>
            <a:srgbClr val="3963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377228" y="2563023"/>
            <a:ext cx="235786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38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01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3"/>
            <a:ext cx="11085215" cy="1094011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6EDAD-FDA5-F47B-89B2-D94CCA30A2FB}"/>
              </a:ext>
            </a:extLst>
          </p:cNvPr>
          <p:cNvSpPr/>
          <p:nvPr/>
        </p:nvSpPr>
        <p:spPr>
          <a:xfrm>
            <a:off x="5145087" y="6907429"/>
            <a:ext cx="3640970" cy="828301"/>
          </a:xfrm>
          <a:prstGeom prst="rect">
            <a:avLst/>
          </a:prstGeom>
          <a:solidFill>
            <a:srgbClr val="FF9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4521FE-643B-EA22-5BD7-24DD8E0771EC}"/>
              </a:ext>
            </a:extLst>
          </p:cNvPr>
          <p:cNvSpPr/>
          <p:nvPr/>
        </p:nvSpPr>
        <p:spPr>
          <a:xfrm>
            <a:off x="5750553" y="7626083"/>
            <a:ext cx="3640970" cy="828301"/>
          </a:xfrm>
          <a:prstGeom prst="rect">
            <a:avLst/>
          </a:prstGeom>
          <a:solidFill>
            <a:srgbClr val="FF9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377228" y="2563023"/>
            <a:ext cx="235786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81271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>
              <a:lnSpc>
                <a:spcPct val="125000"/>
              </a:lnSpc>
            </a:pPr>
            <a:r>
              <a:rPr lang="en-GB" sz="1200" b="1" dirty="0">
                <a:solidFill>
                  <a:srgbClr val="81271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13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2"/>
            <a:ext cx="10426653" cy="10290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1AF21-D1C9-19B7-AC1B-9FC26E455228}"/>
              </a:ext>
            </a:extLst>
          </p:cNvPr>
          <p:cNvSpPr txBox="1"/>
          <p:nvPr/>
        </p:nvSpPr>
        <p:spPr>
          <a:xfrm>
            <a:off x="-4068823" y="9071192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8B7B78-09E0-DA53-71CD-62145166D258}"/>
              </a:ext>
            </a:extLst>
          </p:cNvPr>
          <p:cNvSpPr/>
          <p:nvPr/>
        </p:nvSpPr>
        <p:spPr>
          <a:xfrm>
            <a:off x="5145087" y="6915230"/>
            <a:ext cx="3934156" cy="828301"/>
          </a:xfrm>
          <a:prstGeom prst="rect">
            <a:avLst/>
          </a:prstGeom>
          <a:solidFill>
            <a:srgbClr val="261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 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973C12-5E77-4B7E-38E8-1CB09EAADBD0}"/>
              </a:ext>
            </a:extLst>
          </p:cNvPr>
          <p:cNvSpPr/>
          <p:nvPr/>
        </p:nvSpPr>
        <p:spPr>
          <a:xfrm>
            <a:off x="6781799" y="7633884"/>
            <a:ext cx="2916129" cy="828301"/>
          </a:xfrm>
          <a:prstGeom prst="rect">
            <a:avLst/>
          </a:prstGeom>
          <a:solidFill>
            <a:srgbClr val="261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00:00:00</a:t>
            </a:r>
          </a:p>
        </p:txBody>
      </p:sp>
    </p:spTree>
    <p:extLst>
      <p:ext uri="{BB962C8B-B14F-4D97-AF65-F5344CB8AC3E}">
        <p14:creationId xmlns:p14="http://schemas.microsoft.com/office/powerpoint/2010/main" val="3984428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nowy mountain with a river&#10;&#10;Description automatically generated">
            <a:extLst>
              <a:ext uri="{FF2B5EF4-FFF2-40B4-BE49-F238E27FC236}">
                <a16:creationId xmlns:a16="http://schemas.microsoft.com/office/drawing/2014/main" id="{14DD9AD8-2F7C-E445-EFC2-786C0C4DCD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r="27231"/>
          <a:stretch/>
        </p:blipFill>
        <p:spPr>
          <a:xfrm>
            <a:off x="-136478" y="-1"/>
            <a:ext cx="10426653" cy="10290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08314-1BA6-378C-3B43-EC908621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" b="714"/>
          <a:stretch/>
        </p:blipFill>
        <p:spPr>
          <a:xfrm>
            <a:off x="-136478" y="-2"/>
            <a:ext cx="10426653" cy="1029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3FE09-94C0-8F64-0DD5-D33849A67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83" y="-140524"/>
            <a:ext cx="2919820" cy="29198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5DA90B-6560-4B4F-0397-7D014A65BE1B}"/>
              </a:ext>
            </a:extLst>
          </p:cNvPr>
          <p:cNvSpPr/>
          <p:nvPr/>
        </p:nvSpPr>
        <p:spPr>
          <a:xfrm>
            <a:off x="5145087" y="6915230"/>
            <a:ext cx="3934156" cy="82830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 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12B3B0-7DAB-2220-4DE6-DE2D88815706}"/>
              </a:ext>
            </a:extLst>
          </p:cNvPr>
          <p:cNvSpPr/>
          <p:nvPr/>
        </p:nvSpPr>
        <p:spPr>
          <a:xfrm>
            <a:off x="6781799" y="7633884"/>
            <a:ext cx="2916129" cy="828301"/>
          </a:xfrm>
          <a:prstGeom prst="rect">
            <a:avLst/>
          </a:prstGeom>
          <a:solidFill>
            <a:srgbClr val="214E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00:00:00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F0B2A0-1021-94E3-DFA1-511B9E27E312}"/>
              </a:ext>
            </a:extLst>
          </p:cNvPr>
          <p:cNvSpPr txBox="1"/>
          <p:nvPr/>
        </p:nvSpPr>
        <p:spPr>
          <a:xfrm>
            <a:off x="-4068823" y="9071192"/>
            <a:ext cx="1387455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#EUClimatePact</a:t>
            </a:r>
          </a:p>
          <a:p>
            <a:pPr algn="r">
              <a:lnSpc>
                <a:spcPct val="125000"/>
              </a:lnSpc>
            </a:pPr>
            <a:r>
              <a:rPr lang="en-GB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#MyWorldOurPlanet    </a:t>
            </a:r>
          </a:p>
        </p:txBody>
      </p:sp>
    </p:spTree>
    <p:extLst>
      <p:ext uri="{BB962C8B-B14F-4D97-AF65-F5344CB8AC3E}">
        <p14:creationId xmlns:p14="http://schemas.microsoft.com/office/powerpoint/2010/main" val="336812841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limate Pact">
      <a:dk1>
        <a:srgbClr val="26155F"/>
      </a:dk1>
      <a:lt1>
        <a:srgbClr val="8C0B31"/>
      </a:lt1>
      <a:dk2>
        <a:srgbClr val="104B2B"/>
      </a:dk2>
      <a:lt2>
        <a:srgbClr val="184C55"/>
      </a:lt2>
      <a:accent1>
        <a:srgbClr val="3A64E8"/>
      </a:accent1>
      <a:accent2>
        <a:srgbClr val="36E789"/>
      </a:accent2>
      <a:accent3>
        <a:srgbClr val="187470"/>
      </a:accent3>
      <a:accent4>
        <a:srgbClr val="F54640"/>
      </a:accent4>
      <a:accent5>
        <a:srgbClr val="187470"/>
      </a:accent5>
      <a:accent6>
        <a:srgbClr val="36E789"/>
      </a:accent6>
      <a:hlink>
        <a:srgbClr val="26155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?><Relationships xmlns="http://schemas.openxmlformats.org/package/2006/relationships"><Relationship Type="http://schemas.openxmlformats.org/officeDocument/2006/relationships/customXmlProps" Target="/customXml/itemProps1.xml" Id="rId1" /></Relationships>
</file>

<file path=customXml/_rels/item2.xml.rels>&#65279;<?xml version="1.0" encoding="utf-8"?><Relationships xmlns="http://schemas.openxmlformats.org/package/2006/relationships"><Relationship Type="http://schemas.openxmlformats.org/officeDocument/2006/relationships/customXmlProps" Target="/customXml/itemProps2.xml" Id="rId1" /></Relationships>
</file>

<file path=customXml/_rels/item3.xml.rels>&#65279;<?xml version="1.0" encoding="utf-8"?><Relationships xmlns="http://schemas.openxmlformats.org/package/2006/relationships"><Relationship Type="http://schemas.openxmlformats.org/officeDocument/2006/relationships/customXmlProps" Target="/customXml/itemProps3.xml" Id="rId1" 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800F1372B2FB44A4204F71F9A99588" ma:contentTypeVersion="4" ma:contentTypeDescription="Create a new document." ma:contentTypeScope="" ma:versionID="437e5159b7cca547caf838464a25d14b">
  <xsd:schema xmlns:xsd="http://www.w3.org/2001/XMLSchema" xmlns:xs="http://www.w3.org/2001/XMLSchema" xmlns:p="http://schemas.microsoft.com/office/2006/metadata/properties" xmlns:ns2="0a84ac27-be30-40e3-a824-99f5f3d18849" targetNamespace="http://schemas.microsoft.com/office/2006/metadata/properties" ma:root="true" ma:fieldsID="b40ae9ff7c36f07efac3ee49243fdd50" ns2:_="">
    <xsd:import namespace="0a84ac27-be30-40e3-a824-99f5f3d188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84ac27-be30-40e3-a824-99f5f3d188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4E007EC-FBC9-4B1E-BA4B-EA8CEBE28C5C}"/>
</file>

<file path=customXml/itemProps2.xml><?xml version="1.0" encoding="utf-8"?>
<ds:datastoreItem xmlns:ds="http://schemas.openxmlformats.org/officeDocument/2006/customXml" ds:itemID="{1B8EBDAB-7029-46E8-9813-E9789A0234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F31CCD-FBCC-4C09-B538-AE41337B62A4}">
  <ds:schemaRefs>
    <ds:schemaRef ds:uri="119ae24b-acd2-4206-8a50-f24ff65407c3"/>
    <ds:schemaRef ds:uri="f75dc2e1-5a74-43f4-af9f-d866e04aa3cf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4734</Words>
  <Application>Microsoft Office PowerPoint</Application>
  <PresentationFormat>Custom</PresentationFormat>
  <Paragraphs>552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Open Sans</vt:lpstr>
      <vt:lpstr>Calibri</vt:lpstr>
      <vt:lpstr>Arial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European Climate Pact</dc:creator>
  <cp:lastModifiedBy>Rebekah Alawode</cp:lastModifiedBy>
  <cp:revision>10</cp:revision>
  <dcterms:created xsi:type="dcterms:W3CDTF">2022-04-06T09:48:56Z</dcterms:created>
  <dcterms:modified xsi:type="dcterms:W3CDTF">2023-11-15T17:53:30Z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0x01010028800F1372B2FB44A4204F71F9A99588</vt:lpwstr>
  </property>
  <property fmtid="{D5CDD505-2E9C-101B-9397-08002B2CF9AE}" pid="3" name="MediaServiceImageTags">
    <vt:lpwstr/>
  </property>
</Properties>
</file>