
<file path=[Content_Types].xml><?xml version="1.0" encoding="utf-8"?>
<Types xmlns="http://schemas.openxmlformats.org/package/2006/content-types">
  <Default Extension="xml" ContentType="application/vnd.openxmlformats-package.core-properties+xml"/>
  <Default Extension="jpeg" ContentType="image/jpeg"/>
  <Default Extension="png" ContentType="image/png"/>
  <Default Extension="svg" ContentType="image/svg+xml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notesSlides/notesSlide1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7.xml" ContentType="application/vnd.openxmlformats-officedocument.presentationml.slide+xml"/>
  <Override PartName="/ppt/notesSlides/notesSlide16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24.xml" ContentType="application/vnd.openxmlformats-officedocument.presentationml.notesSlide+xml"/>
  <Override PartName="/ppt/slides/slide2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20.xml" ContentType="application/vnd.openxmlformats-officedocument.presentationml.slide+xml"/>
  <Override PartName="/ppt/notesSlides/notesSlide19.xml" ContentType="application/vnd.openxmlformats-officedocument.presentationml.notesSlide+xml"/>
  <Override PartName="/customXml/item2.xml" ContentType="application/xml"/>
  <Override PartName="/customXml/itemProps2.xml" ContentType="application/vnd.openxmlformats-officedocument.customXmlProperties+xml"/>
  <Override PartName="/ppt/slides/slide6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11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15.xml" ContentType="application/vnd.openxmlformats-officedocument.presentationml.notesSlide+xml"/>
  <Override PartName="/ppt/slides/slide24.xml" ContentType="application/vnd.openxmlformats-officedocument.presentationml.slide+xml"/>
  <Override PartName="/ppt/notesSlides/notesSlide23.xml" ContentType="application/vnd.openxmlformats-officedocument.presentationml.notesSlide+xml"/>
  <Override PartName="/customXml/item1.xml" ContentType="application/xml"/>
  <Override PartName="/customXml/itemProps1.xml" ContentType="application/vnd.openxmlformats-officedocument.customXmlProperti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notesSlides/notesSlide14.xml" ContentType="application/vnd.openxmlformats-officedocument.presentationml.notesSlide+xml"/>
  <Override PartName="/ppt/slides/slide19.xml" ContentType="application/vnd.openxmlformats-officedocument.presentationml.slide+xml"/>
  <Override PartName="/ppt/notesSlides/notesSlide18.xml" ContentType="application/vnd.openxmlformats-officedocument.presentationml.notesSlide+xml"/>
  <Override PartName="/ppt/presProps.xml" ContentType="application/vnd.openxmlformats-officedocument.presentationml.presProps+xml"/>
  <Override PartName="/ppt/slides/slide5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10.xml" ContentType="application/vnd.openxmlformats-officedocument.presentationml.slide+xml"/>
  <Override PartName="/ppt/notesSlides/notesSlide9.xml" ContentType="application/vnd.openxmlformats-officedocument.presentationml.notesSlide+xml"/>
  <Override PartName="/ppt/slides/slide23.xml" ContentType="application/vnd.openxmlformats-officedocument.presentationml.slide+xml"/>
  <Override PartName="/ppt/notesSlides/notesSlide22.xml" ContentType="application/vnd.openxmlformats-officedocument.presentationml.notesSlide+xml"/>
  <Override PartName="/ppt/tableStyles.xml" ContentType="application/vnd.openxmlformats-officedocument.presentationml.tableStyles+xml"/>
  <Override PartName="/ppt/slides/slide4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14.xml" ContentType="application/vnd.openxmlformats-officedocument.presentationml.slide+xml"/>
  <Override PartName="/ppt/notesSlides/notesSlide13.xml" ContentType="application/vnd.openxmlformats-officedocument.presentationml.notesSlide+xml"/>
  <Override PartName="/ppt/slides/slide22.xml" ContentType="application/vnd.openxmlformats-officedocument.presentationml.slide+xml"/>
  <Override PartName="/ppt/notesSlides/notesSlide21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slides/slide9.xml" ContentType="application/vnd.openxmlformats-officedocument.presentationml.slide+xml"/>
  <Override PartName="/ppt/notesSlides/notesSlide8.xml" ContentType="application/vnd.openxmlformats-officedocument.presentationml.notesSlide+xml"/>
  <Override PartName="/ppt/slides/slide18.xml" ContentType="application/vnd.openxmlformats-officedocument.presentationml.slide+xml"/>
  <Override PartName="/ppt/notesSlides/notesSlide17.xml" ContentType="application/vnd.openxmlformats-officedocument.presentationml.notesSlide+xml"/>
  <Override PartName="/ppt/slides/slide3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13.xml" ContentType="application/vnd.openxmlformats-officedocument.presentationml.slide+xml"/>
  <Override PartName="/ppt/notesSlides/notesSlide12.xml" ContentType="application/vnd.openxmlformats-officedocument.presentationml.notesSlide+xml"/>
  <Override PartName="/ppt/slides/slide21.xml" ContentType="application/vnd.openxmlformats-officedocument.presentationml.slide+xml"/>
  <Override PartName="/ppt/notesSlides/notesSlide20.xml" ContentType="application/vnd.openxmlformats-officedocument.presentationml.notesSlide+xml"/>
  <Override PartName="/ppt/viewProps.xml" ContentType="application/vnd.openxmlformats-officedocument.presentationml.viewProps+xml"/>
  <Override PartName="/customXml/item3.xml" ContentType="application/xml"/>
  <Override PartName="/customXml/itemProps3.xml" ContentType="application/vnd.openxmlformats-officedocument.customXmlProperties+xml"/>
  <Override PartName="/ppt/slides/slide7.xml" ContentType="application/vnd.openxmlformats-officedocument.presentationml.slide+xml"/>
  <Override PartName="/ppt/notesSlides/notesSlide6.xml" ContentType="application/vnd.openxmlformats-officedocument.presentationml.notesSlide+xml"/>
  <Override PartName="/docProps/custom.xml" ContentType="application/vnd.openxmlformats-officedocument.custom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/docProps/core.xml" Id="rId3" /><Relationship Type="http://schemas.openxmlformats.org/package/2006/relationships/metadata/thumbnail" Target="/docProps/thumbnail.jpeg" Id="rId2" /><Relationship Type="http://schemas.openxmlformats.org/officeDocument/2006/relationships/officeDocument" Target="/ppt/presentation.xml" Id="rId1" /><Relationship Type="http://schemas.openxmlformats.org/officeDocument/2006/relationships/custom-properties" Target="/docProps/custom.xml" Id="rId5" /><Relationship Type="http://schemas.openxmlformats.org/officeDocument/2006/relationships/extended-properties" Target="/docProps/app.xml" Id="rId4" /></Relationships>
</file>

<file path=ppt/presentation.xml><?xml version="1.0" encoding="utf-8"?>
<p:presentation xmlns:p15="http://schemas.microsoft.com/office/powerpoint/2012/main"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5" r:id="rId1"/>
  </p:sldMasterIdLst>
  <p:notesMasterIdLst>
    <p:notesMasterId r:id="rId27"/>
  </p:notesMasterIdLst>
  <p:handoutMasterIdLst>
    <p:handoutMasterId r:id="rId28"/>
  </p:handoutMasterIdLst>
  <p:sldIdLst>
    <p:sldId id="290" r:id="rId2"/>
    <p:sldId id="266" r:id="rId3"/>
    <p:sldId id="269" r:id="rId4"/>
    <p:sldId id="270" r:id="rId5"/>
    <p:sldId id="271" r:id="rId6"/>
    <p:sldId id="272" r:id="rId7"/>
    <p:sldId id="273" r:id="rId8"/>
    <p:sldId id="267" r:id="rId9"/>
    <p:sldId id="274" r:id="rId10"/>
    <p:sldId id="275" r:id="rId11"/>
    <p:sldId id="276" r:id="rId12"/>
    <p:sldId id="277" r:id="rId13"/>
    <p:sldId id="278" r:id="rId14"/>
    <p:sldId id="268" r:id="rId15"/>
    <p:sldId id="285" r:id="rId16"/>
    <p:sldId id="286" r:id="rId17"/>
    <p:sldId id="287" r:id="rId18"/>
    <p:sldId id="288" r:id="rId19"/>
    <p:sldId id="289" r:id="rId20"/>
    <p:sldId id="279" r:id="rId21"/>
    <p:sldId id="280" r:id="rId22"/>
    <p:sldId id="281" r:id="rId23"/>
    <p:sldId id="282" r:id="rId24"/>
    <p:sldId id="283" r:id="rId25"/>
    <p:sldId id="284" r:id="rId26"/>
  </p:sldIdLst>
  <p:sldSz cx="11430000" cy="60023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832810"/>
    <a:srgbClr val="164547"/>
    <a:srgbClr val="8C0B31"/>
    <a:srgbClr val="104B2B"/>
    <a:srgbClr val="391A53"/>
    <a:srgbClr val="26155F"/>
    <a:srgbClr val="C23F0C"/>
    <a:srgbClr val="124B2B"/>
    <a:srgbClr val="4FC6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6627" autoAdjust="0"/>
  </p:normalViewPr>
  <p:slideViewPr>
    <p:cSldViewPr snapToGrid="0">
      <p:cViewPr varScale="1">
        <p:scale>
          <a:sx n="94" d="100"/>
          <a:sy n="94" d="100"/>
        </p:scale>
        <p:origin x="8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/ppt/slides/slide12.xml" Id="rId13" /><Relationship Type="http://schemas.openxmlformats.org/officeDocument/2006/relationships/slide" Target="/ppt/slides/slide17.xml" Id="rId18" /><Relationship Type="http://schemas.openxmlformats.org/officeDocument/2006/relationships/slide" Target="/ppt/slides/slide25.xml" Id="rId26" /><Relationship Type="http://schemas.openxmlformats.org/officeDocument/2006/relationships/slide" Target="/ppt/slides/slide2.xml" Id="rId3" /><Relationship Type="http://schemas.openxmlformats.org/officeDocument/2006/relationships/slide" Target="/ppt/slides/slide20.xml" Id="rId21" /><Relationship Type="http://schemas.openxmlformats.org/officeDocument/2006/relationships/customXml" Target="/customXml/item2.xml" Id="rId34" /><Relationship Type="http://schemas.openxmlformats.org/officeDocument/2006/relationships/slide" Target="/ppt/slides/slide6.xml" Id="rId7" /><Relationship Type="http://schemas.openxmlformats.org/officeDocument/2006/relationships/slide" Target="/ppt/slides/slide11.xml" Id="rId12" /><Relationship Type="http://schemas.openxmlformats.org/officeDocument/2006/relationships/slide" Target="/ppt/slides/slide16.xml" Id="rId17" /><Relationship Type="http://schemas.openxmlformats.org/officeDocument/2006/relationships/slide" Target="/ppt/slides/slide24.xml" Id="rId25" /><Relationship Type="http://schemas.openxmlformats.org/officeDocument/2006/relationships/customXml" Target="/customXml/item1.xml" Id="rId33" /><Relationship Type="http://schemas.openxmlformats.org/officeDocument/2006/relationships/slide" Target="/ppt/slides/slide1.xml" Id="rId2" /><Relationship Type="http://schemas.openxmlformats.org/officeDocument/2006/relationships/slide" Target="/ppt/slides/slide15.xml" Id="rId16" /><Relationship Type="http://schemas.openxmlformats.org/officeDocument/2006/relationships/slide" Target="/ppt/slides/slide19.xml" Id="rId20" /><Relationship Type="http://schemas.openxmlformats.org/officeDocument/2006/relationships/presProps" Target="/ppt/presProps.xml" Id="rId29" /><Relationship Type="http://schemas.openxmlformats.org/officeDocument/2006/relationships/slideMaster" Target="/ppt/slideMasters/slideMaster1.xml" Id="rId1" /><Relationship Type="http://schemas.openxmlformats.org/officeDocument/2006/relationships/slide" Target="/ppt/slides/slide5.xml" Id="rId6" /><Relationship Type="http://schemas.openxmlformats.org/officeDocument/2006/relationships/slide" Target="/ppt/slides/slide10.xml" Id="rId11" /><Relationship Type="http://schemas.openxmlformats.org/officeDocument/2006/relationships/slide" Target="/ppt/slides/slide23.xml" Id="rId24" /><Relationship Type="http://schemas.openxmlformats.org/officeDocument/2006/relationships/tableStyles" Target="/ppt/tableStyles.xml" Id="rId32" /><Relationship Type="http://schemas.openxmlformats.org/officeDocument/2006/relationships/slide" Target="/ppt/slides/slide4.xml" Id="rId5" /><Relationship Type="http://schemas.openxmlformats.org/officeDocument/2006/relationships/slide" Target="/ppt/slides/slide14.xml" Id="rId15" /><Relationship Type="http://schemas.openxmlformats.org/officeDocument/2006/relationships/slide" Target="/ppt/slides/slide22.xml" Id="rId23" /><Relationship Type="http://schemas.openxmlformats.org/officeDocument/2006/relationships/handoutMaster" Target="/ppt/handoutMasters/handoutMaster1.xml" Id="rId28" /><Relationship Type="http://schemas.openxmlformats.org/officeDocument/2006/relationships/slide" Target="/ppt/slides/slide9.xml" Id="rId10" /><Relationship Type="http://schemas.openxmlformats.org/officeDocument/2006/relationships/slide" Target="/ppt/slides/slide18.xml" Id="rId19" /><Relationship Type="http://schemas.openxmlformats.org/officeDocument/2006/relationships/theme" Target="/ppt/theme/theme1.xml" Id="rId31" /><Relationship Type="http://schemas.openxmlformats.org/officeDocument/2006/relationships/slide" Target="/ppt/slides/slide3.xml" Id="rId4" /><Relationship Type="http://schemas.openxmlformats.org/officeDocument/2006/relationships/slide" Target="/ppt/slides/slide8.xml" Id="rId9" /><Relationship Type="http://schemas.openxmlformats.org/officeDocument/2006/relationships/slide" Target="/ppt/slides/slide13.xml" Id="rId14" /><Relationship Type="http://schemas.openxmlformats.org/officeDocument/2006/relationships/slide" Target="/ppt/slides/slide21.xml" Id="rId22" /><Relationship Type="http://schemas.openxmlformats.org/officeDocument/2006/relationships/notesMaster" Target="/ppt/notesMasters/notesMaster1.xml" Id="rId27" /><Relationship Type="http://schemas.openxmlformats.org/officeDocument/2006/relationships/viewProps" Target="/ppt/viewProps.xml" Id="rId30" /><Relationship Type="http://schemas.openxmlformats.org/officeDocument/2006/relationships/customXml" Target="/customXml/item3.xml" Id="rId35" /><Relationship Type="http://schemas.openxmlformats.org/officeDocument/2006/relationships/slide" Target="/ppt/slides/slide7.xml" Id="rId8" /></Relationships>
</file>

<file path=ppt/handoutMasters/_rels/handoutMaster1.xml.rels>&#65279;<?xml version="1.0" encoding="utf-8"?><Relationships xmlns="http://schemas.openxmlformats.org/package/2006/relationships"><Relationship Type="http://schemas.openxmlformats.org/officeDocument/2006/relationships/theme" Target="/ppt/theme/theme3.xml" Id="rId1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01B184F-B864-449B-9729-13C06334A9D4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6BC2DE-B93A-4DA0-A409-6DC81FE4D615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2A02C421-64DD-45FD-9D5E-CE7FE543305A}" type="datetime1">
              <a: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pPr marL="0" marR="0" lvl="0" indent="0" algn="r" defTabSz="4572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20/11/2023</a:t>
            </a:fld>
            <a:endParaRPr lang="en-GB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239CCB-09EF-47E1-9911-B6617538474F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3DB45B-B9B9-4B69-ADE1-30ABFD1E64AE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58D191B9-8F89-414A-BB63-B6CA58844273}" type="slidenum">
              <a:t>‹#›</a:t>
            </a:fld>
            <a:endParaRPr lang="en-GB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254420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&#65279;<?xml version="1.0" encoding="utf-8"?><Relationships xmlns="http://schemas.openxmlformats.org/package/2006/relationships"><Relationship Type="http://schemas.openxmlformats.org/officeDocument/2006/relationships/theme" Target="/ppt/theme/theme2.xml" Id="rId1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AB73C47-BF31-4880-A57A-F1CC57C37D0E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1428814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D94EA2-DF26-4372-80EC-3CE01F0C1B43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1428814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F1DA928F-B89F-4A15-872C-A26FA962D0D6}" type="datetime1">
              <a:rPr lang="en-GB"/>
              <a:pPr lvl="0"/>
              <a:t>20/11/2023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B7A718BB-8AFC-471A-94CF-C156A443139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92125" y="1143000"/>
            <a:ext cx="5873750" cy="3086100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E85CD1E8-9F86-4522-9D61-1E0B396892D1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65AD0E-E37C-439E-931A-2AAF58FA3469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1428814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CDB457-2640-4A01-A6BC-2F81CF939AD7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1428814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CC4017D8-9B27-47A4-BCDB-EBAB94BB3529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34420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794835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045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397410" marR="0" lvl="1" indent="0" algn="l" defTabSz="794835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045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794835" marR="0" lvl="2" indent="0" algn="l" defTabSz="794835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045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192261" marR="0" lvl="3" indent="0" algn="l" defTabSz="794835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045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589684" marR="0" lvl="4" indent="0" algn="l" defTabSz="794835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045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3561920" algn="l" defTabSz="1424768" rtl="0" eaLnBrk="1" latinLnBrk="0" hangingPunct="1">
      <a:defRPr sz="1870" kern="1200">
        <a:solidFill>
          <a:schemeClr val="tx1"/>
        </a:solidFill>
        <a:latin typeface="+mn-lt"/>
        <a:ea typeface="+mn-ea"/>
        <a:cs typeface="+mn-cs"/>
      </a:defRPr>
    </a:lvl6pPr>
    <a:lvl7pPr marL="4274306" algn="l" defTabSz="1424768" rtl="0" eaLnBrk="1" latinLnBrk="0" hangingPunct="1">
      <a:defRPr sz="1870" kern="1200">
        <a:solidFill>
          <a:schemeClr val="tx1"/>
        </a:solidFill>
        <a:latin typeface="+mn-lt"/>
        <a:ea typeface="+mn-ea"/>
        <a:cs typeface="+mn-cs"/>
      </a:defRPr>
    </a:lvl7pPr>
    <a:lvl8pPr marL="4986690" algn="l" defTabSz="1424768" rtl="0" eaLnBrk="1" latinLnBrk="0" hangingPunct="1">
      <a:defRPr sz="1870" kern="1200">
        <a:solidFill>
          <a:schemeClr val="tx1"/>
        </a:solidFill>
        <a:latin typeface="+mn-lt"/>
        <a:ea typeface="+mn-ea"/>
        <a:cs typeface="+mn-cs"/>
      </a:defRPr>
    </a:lvl8pPr>
    <a:lvl9pPr marL="5699073" algn="l" defTabSz="1424768" rtl="0" eaLnBrk="1" latinLnBrk="0" hangingPunct="1">
      <a:defRPr sz="187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?><Relationships xmlns="http://schemas.openxmlformats.org/package/2006/relationships"><Relationship Type="http://schemas.openxmlformats.org/officeDocument/2006/relationships/slide" Target="/ppt/slides/slide2.xml" Id="rId2" /><Relationship Type="http://schemas.openxmlformats.org/officeDocument/2006/relationships/notesMaster" Target="/ppt/notesMasters/notesMaster1.xml" Id="rId1" /></Relationships>
</file>

<file path=ppt/notesSlides/_rels/notesSlide10.xml.rels>&#65279;<?xml version="1.0" encoding="utf-8"?><Relationships xmlns="http://schemas.openxmlformats.org/package/2006/relationships"><Relationship Type="http://schemas.openxmlformats.org/officeDocument/2006/relationships/slide" Target="/ppt/slides/slide11.xml" Id="rId2" /><Relationship Type="http://schemas.openxmlformats.org/officeDocument/2006/relationships/notesMaster" Target="/ppt/notesMasters/notesMaster1.xml" Id="rId1" /></Relationships>
</file>

<file path=ppt/notesSlides/_rels/notesSlide11.xml.rels>&#65279;<?xml version="1.0" encoding="utf-8"?><Relationships xmlns="http://schemas.openxmlformats.org/package/2006/relationships"><Relationship Type="http://schemas.openxmlformats.org/officeDocument/2006/relationships/slide" Target="/ppt/slides/slide12.xml" Id="rId2" /><Relationship Type="http://schemas.openxmlformats.org/officeDocument/2006/relationships/notesMaster" Target="/ppt/notesMasters/notesMaster1.xml" Id="rId1" /></Relationships>
</file>

<file path=ppt/notesSlides/_rels/notesSlide12.xml.rels>&#65279;<?xml version="1.0" encoding="utf-8"?><Relationships xmlns="http://schemas.openxmlformats.org/package/2006/relationships"><Relationship Type="http://schemas.openxmlformats.org/officeDocument/2006/relationships/slide" Target="/ppt/slides/slide13.xml" Id="rId2" /><Relationship Type="http://schemas.openxmlformats.org/officeDocument/2006/relationships/notesMaster" Target="/ppt/notesMasters/notesMaster1.xml" Id="rId1" /></Relationships>
</file>

<file path=ppt/notesSlides/_rels/notesSlide13.xml.rels>&#65279;<?xml version="1.0" encoding="utf-8"?><Relationships xmlns="http://schemas.openxmlformats.org/package/2006/relationships"><Relationship Type="http://schemas.openxmlformats.org/officeDocument/2006/relationships/slide" Target="/ppt/slides/slide14.xml" Id="rId2" /><Relationship Type="http://schemas.openxmlformats.org/officeDocument/2006/relationships/notesMaster" Target="/ppt/notesMasters/notesMaster1.xml" Id="rId1" /></Relationships>
</file>

<file path=ppt/notesSlides/_rels/notesSlide14.xml.rels>&#65279;<?xml version="1.0" encoding="utf-8"?><Relationships xmlns="http://schemas.openxmlformats.org/package/2006/relationships"><Relationship Type="http://schemas.openxmlformats.org/officeDocument/2006/relationships/slide" Target="/ppt/slides/slide15.xml" Id="rId2" /><Relationship Type="http://schemas.openxmlformats.org/officeDocument/2006/relationships/notesMaster" Target="/ppt/notesMasters/notesMaster1.xml" Id="rId1" /></Relationships>
</file>

<file path=ppt/notesSlides/_rels/notesSlide15.xml.rels>&#65279;<?xml version="1.0" encoding="utf-8"?><Relationships xmlns="http://schemas.openxmlformats.org/package/2006/relationships"><Relationship Type="http://schemas.openxmlformats.org/officeDocument/2006/relationships/slide" Target="/ppt/slides/slide16.xml" Id="rId2" /><Relationship Type="http://schemas.openxmlformats.org/officeDocument/2006/relationships/notesMaster" Target="/ppt/notesMasters/notesMaster1.xml" Id="rId1" /></Relationships>
</file>

<file path=ppt/notesSlides/_rels/notesSlide16.xml.rels>&#65279;<?xml version="1.0" encoding="utf-8"?><Relationships xmlns="http://schemas.openxmlformats.org/package/2006/relationships"><Relationship Type="http://schemas.openxmlformats.org/officeDocument/2006/relationships/slide" Target="/ppt/slides/slide17.xml" Id="rId2" /><Relationship Type="http://schemas.openxmlformats.org/officeDocument/2006/relationships/notesMaster" Target="/ppt/notesMasters/notesMaster1.xml" Id="rId1" /></Relationships>
</file>

<file path=ppt/notesSlides/_rels/notesSlide17.xml.rels>&#65279;<?xml version="1.0" encoding="utf-8"?><Relationships xmlns="http://schemas.openxmlformats.org/package/2006/relationships"><Relationship Type="http://schemas.openxmlformats.org/officeDocument/2006/relationships/slide" Target="/ppt/slides/slide18.xml" Id="rId2" /><Relationship Type="http://schemas.openxmlformats.org/officeDocument/2006/relationships/notesMaster" Target="/ppt/notesMasters/notesMaster1.xml" Id="rId1" /></Relationships>
</file>

<file path=ppt/notesSlides/_rels/notesSlide18.xml.rels>&#65279;<?xml version="1.0" encoding="utf-8"?><Relationships xmlns="http://schemas.openxmlformats.org/package/2006/relationships"><Relationship Type="http://schemas.openxmlformats.org/officeDocument/2006/relationships/slide" Target="/ppt/slides/slide19.xml" Id="rId2" /><Relationship Type="http://schemas.openxmlformats.org/officeDocument/2006/relationships/notesMaster" Target="/ppt/notesMasters/notesMaster1.xml" Id="rId1" /></Relationships>
</file>

<file path=ppt/notesSlides/_rels/notesSlide19.xml.rels>&#65279;<?xml version="1.0" encoding="utf-8"?><Relationships xmlns="http://schemas.openxmlformats.org/package/2006/relationships"><Relationship Type="http://schemas.openxmlformats.org/officeDocument/2006/relationships/slide" Target="/ppt/slides/slide20.xml" Id="rId2" /><Relationship Type="http://schemas.openxmlformats.org/officeDocument/2006/relationships/notesMaster" Target="/ppt/notesMasters/notesMaster1.xml" Id="rId1" /></Relationships>
</file>

<file path=ppt/notesSlides/_rels/notesSlide2.xml.rels>&#65279;<?xml version="1.0" encoding="utf-8"?><Relationships xmlns="http://schemas.openxmlformats.org/package/2006/relationships"><Relationship Type="http://schemas.openxmlformats.org/officeDocument/2006/relationships/slide" Target="/ppt/slides/slide3.xml" Id="rId2" /><Relationship Type="http://schemas.openxmlformats.org/officeDocument/2006/relationships/notesMaster" Target="/ppt/notesMasters/notesMaster1.xml" Id="rId1" /></Relationships>
</file>

<file path=ppt/notesSlides/_rels/notesSlide20.xml.rels>&#65279;<?xml version="1.0" encoding="utf-8"?><Relationships xmlns="http://schemas.openxmlformats.org/package/2006/relationships"><Relationship Type="http://schemas.openxmlformats.org/officeDocument/2006/relationships/slide" Target="/ppt/slides/slide21.xml" Id="rId2" /><Relationship Type="http://schemas.openxmlformats.org/officeDocument/2006/relationships/notesMaster" Target="/ppt/notesMasters/notesMaster1.xml" Id="rId1" /></Relationships>
</file>

<file path=ppt/notesSlides/_rels/notesSlide21.xml.rels>&#65279;<?xml version="1.0" encoding="utf-8"?><Relationships xmlns="http://schemas.openxmlformats.org/package/2006/relationships"><Relationship Type="http://schemas.openxmlformats.org/officeDocument/2006/relationships/slide" Target="/ppt/slides/slide22.xml" Id="rId2" /><Relationship Type="http://schemas.openxmlformats.org/officeDocument/2006/relationships/notesMaster" Target="/ppt/notesMasters/notesMaster1.xml" Id="rId1" /></Relationships>
</file>

<file path=ppt/notesSlides/_rels/notesSlide22.xml.rels>&#65279;<?xml version="1.0" encoding="utf-8"?><Relationships xmlns="http://schemas.openxmlformats.org/package/2006/relationships"><Relationship Type="http://schemas.openxmlformats.org/officeDocument/2006/relationships/slide" Target="/ppt/slides/slide23.xml" Id="rId2" /><Relationship Type="http://schemas.openxmlformats.org/officeDocument/2006/relationships/notesMaster" Target="/ppt/notesMasters/notesMaster1.xml" Id="rId1" /></Relationships>
</file>

<file path=ppt/notesSlides/_rels/notesSlide23.xml.rels>&#65279;<?xml version="1.0" encoding="utf-8"?><Relationships xmlns="http://schemas.openxmlformats.org/package/2006/relationships"><Relationship Type="http://schemas.openxmlformats.org/officeDocument/2006/relationships/slide" Target="/ppt/slides/slide24.xml" Id="rId2" /><Relationship Type="http://schemas.openxmlformats.org/officeDocument/2006/relationships/notesMaster" Target="/ppt/notesMasters/notesMaster1.xml" Id="rId1" /></Relationships>
</file>

<file path=ppt/notesSlides/_rels/notesSlide24.xml.rels>&#65279;<?xml version="1.0" encoding="utf-8"?><Relationships xmlns="http://schemas.openxmlformats.org/package/2006/relationships"><Relationship Type="http://schemas.openxmlformats.org/officeDocument/2006/relationships/slide" Target="/ppt/slides/slide25.xml" Id="rId2" /><Relationship Type="http://schemas.openxmlformats.org/officeDocument/2006/relationships/notesMaster" Target="/ppt/notesMasters/notesMaster1.xml" Id="rId1" /></Relationships>
</file>

<file path=ppt/notesSlides/_rels/notesSlide3.xml.rels>&#65279;<?xml version="1.0" encoding="utf-8"?><Relationships xmlns="http://schemas.openxmlformats.org/package/2006/relationships"><Relationship Type="http://schemas.openxmlformats.org/officeDocument/2006/relationships/slide" Target="/ppt/slides/slide4.xml" Id="rId2" /><Relationship Type="http://schemas.openxmlformats.org/officeDocument/2006/relationships/notesMaster" Target="/ppt/notesMasters/notesMaster1.xml" Id="rId1" /></Relationships>
</file>

<file path=ppt/notesSlides/_rels/notesSlide4.xml.rels>&#65279;<?xml version="1.0" encoding="utf-8"?><Relationships xmlns="http://schemas.openxmlformats.org/package/2006/relationships"><Relationship Type="http://schemas.openxmlformats.org/officeDocument/2006/relationships/slide" Target="/ppt/slides/slide5.xml" Id="rId2" /><Relationship Type="http://schemas.openxmlformats.org/officeDocument/2006/relationships/notesMaster" Target="/ppt/notesMasters/notesMaster1.xml" Id="rId1" /></Relationships>
</file>

<file path=ppt/notesSlides/_rels/notesSlide5.xml.rels>&#65279;<?xml version="1.0" encoding="utf-8"?><Relationships xmlns="http://schemas.openxmlformats.org/package/2006/relationships"><Relationship Type="http://schemas.openxmlformats.org/officeDocument/2006/relationships/slide" Target="/ppt/slides/slide6.xml" Id="rId2" /><Relationship Type="http://schemas.openxmlformats.org/officeDocument/2006/relationships/notesMaster" Target="/ppt/notesMasters/notesMaster1.xml" Id="rId1" /></Relationships>
</file>

<file path=ppt/notesSlides/_rels/notesSlide6.xml.rels>&#65279;<?xml version="1.0" encoding="utf-8"?><Relationships xmlns="http://schemas.openxmlformats.org/package/2006/relationships"><Relationship Type="http://schemas.openxmlformats.org/officeDocument/2006/relationships/slide" Target="/ppt/slides/slide7.xml" Id="rId2" /><Relationship Type="http://schemas.openxmlformats.org/officeDocument/2006/relationships/notesMaster" Target="/ppt/notesMasters/notesMaster1.xml" Id="rId1" /></Relationships>
</file>

<file path=ppt/notesSlides/_rels/notesSlide7.xml.rels>&#65279;<?xml version="1.0" encoding="utf-8"?><Relationships xmlns="http://schemas.openxmlformats.org/package/2006/relationships"><Relationship Type="http://schemas.openxmlformats.org/officeDocument/2006/relationships/slide" Target="/ppt/slides/slide8.xml" Id="rId2" /><Relationship Type="http://schemas.openxmlformats.org/officeDocument/2006/relationships/notesMaster" Target="/ppt/notesMasters/notesMaster1.xml" Id="rId1" /></Relationships>
</file>

<file path=ppt/notesSlides/_rels/notesSlide8.xml.rels>&#65279;<?xml version="1.0" encoding="utf-8"?><Relationships xmlns="http://schemas.openxmlformats.org/package/2006/relationships"><Relationship Type="http://schemas.openxmlformats.org/officeDocument/2006/relationships/slide" Target="/ppt/slides/slide9.xml" Id="rId2" /><Relationship Type="http://schemas.openxmlformats.org/officeDocument/2006/relationships/notesMaster" Target="/ppt/notesMasters/notesMaster1.xml" Id="rId1" /></Relationships>
</file>

<file path=ppt/notesSlides/_rels/notesSlide9.xml.rels>&#65279;<?xml version="1.0" encoding="utf-8"?><Relationships xmlns="http://schemas.openxmlformats.org/package/2006/relationships"><Relationship Type="http://schemas.openxmlformats.org/officeDocument/2006/relationships/slide" Target="/ppt/slides/slide10.xml" Id="rId2" /><Relationship Type="http://schemas.openxmlformats.org/officeDocument/2006/relationships/notesMaster" Target="/ppt/notesMasters/notesMaster1.xml" Id="rId1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EFF8C76-EA32-4F28-97EB-B98520606E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92125" y="1143000"/>
            <a:ext cx="587375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BB4CBA6-25B7-4FC4-8069-5317D617C86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/>
              <a:t>Updating the text</a:t>
            </a:r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3200" dirty="0"/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dirty="0"/>
              <a:t>When adding new text, adjust the box accordingly to fit in the text and ensure the same difference in space between the text and box is kept.</a:t>
            </a:r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3200" dirty="0"/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/>
              <a:t>Adding a new image</a:t>
            </a:r>
          </a:p>
          <a:p>
            <a:pPr algn="l" fontAlgn="base"/>
            <a:endParaRPr lang="en-GB" sz="2000" b="0" i="1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200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own image, ensuring it is of a high quality and does not overlap the copy.</a:t>
            </a:r>
            <a:endParaRPr lang="en-GB" sz="2000" b="0" i="0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200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do this select the image &gt; Insert &gt; Picture &gt; This Device (or other appropriate option) &gt; Select filename &gt; Once visible on the slide, manually resize and align for best visibility &gt; Once resized, right click &gt; press send to back.</a:t>
            </a:r>
          </a:p>
          <a:p>
            <a:pPr algn="l" fontAlgn="base"/>
            <a:endParaRPr lang="en-GB" sz="2000" b="1" i="1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2000" b="1" i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Export</a:t>
            </a:r>
            <a:endParaRPr lang="en-GB" sz="2000" b="1" dirty="0"/>
          </a:p>
          <a:p>
            <a:pPr algn="l" fontAlgn="base"/>
            <a:endParaRPr lang="en-GB" sz="2000" b="0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2000" b="0" i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export: Please choose &gt; File &gt; Save As &gt; Choose your saving location &gt; Change ‘Save As Type’ to PNG (Portable Networks Graphics Format PNG) &gt; Select applicable options from pop up window &gt; Save.</a:t>
            </a:r>
            <a:endParaRPr lang="en-GB" sz="2000" b="0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E20635-2AD0-439D-9BD2-A2FF2839482C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1428814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605279D-B0B8-49F0-9705-3150C38A8321}" type="slidenum">
              <a:t>2</a:t>
            </a:fld>
            <a:endParaRPr lang="en-GB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EFF8C76-EA32-4F28-97EB-B98520606E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92125" y="1143000"/>
            <a:ext cx="587375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BB4CBA6-25B7-4FC4-8069-5317D617C86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/>
              <a:t>Updating the text</a:t>
            </a:r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3200" dirty="0"/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dirty="0"/>
              <a:t>When adding new text, adjust the box accordingly to fit in the text and ensure the same difference in space between the text and box is kept.</a:t>
            </a:r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3200" dirty="0"/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/>
              <a:t>Adding a new image</a:t>
            </a:r>
          </a:p>
          <a:p>
            <a:pPr algn="l" fontAlgn="base"/>
            <a:endParaRPr lang="en-GB" sz="2000" b="0" i="1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200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own image, ensuring it is of a high quality and does not overlap the copy.</a:t>
            </a:r>
            <a:endParaRPr lang="en-GB" sz="2000" b="0" i="0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200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do this select the image &gt; Insert &gt; Picture &gt; This Device (or other appropriate option) &gt; Select filename &gt; Once visible on the slide, manually resize and align for best visibility &gt; Once resized, right click &gt; press send to back.</a:t>
            </a:r>
          </a:p>
          <a:p>
            <a:pPr algn="l" fontAlgn="base"/>
            <a:endParaRPr lang="en-GB" sz="2000" b="1" i="1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2000" b="1" i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Export</a:t>
            </a:r>
            <a:endParaRPr lang="en-GB" sz="2000" b="1" dirty="0"/>
          </a:p>
          <a:p>
            <a:pPr algn="l" fontAlgn="base"/>
            <a:endParaRPr lang="en-GB" sz="2000" b="0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2000" b="0" i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export: Please choose &gt; File &gt; Save As &gt; Choose your saving location &gt; Change ‘Save As Type’ to PNG (Portable Networks Graphics Format PNG) &gt; Select applicable options from pop up window &gt; Save.</a:t>
            </a:r>
            <a:endParaRPr lang="en-GB" sz="2000" b="0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E20635-2AD0-439D-9BD2-A2FF2839482C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1428814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605279D-B0B8-49F0-9705-3150C38A8321}" type="slidenum">
              <a:t>11</a:t>
            </a:fld>
            <a:endParaRPr lang="en-GB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929864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EFF8C76-EA32-4F28-97EB-B98520606E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92125" y="1143000"/>
            <a:ext cx="587375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BB4CBA6-25B7-4FC4-8069-5317D617C86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/>
              <a:t>Updating the text</a:t>
            </a:r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3200" dirty="0"/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dirty="0"/>
              <a:t>When adding new text, adjust the box accordingly to fit in the text and ensure the same difference in space between the text and box is kept.</a:t>
            </a:r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3200" dirty="0"/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/>
              <a:t>Adding a new image</a:t>
            </a:r>
          </a:p>
          <a:p>
            <a:pPr algn="l" fontAlgn="base"/>
            <a:endParaRPr lang="en-GB" sz="2000" b="0" i="1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200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own image, ensuring it is of a high quality and does not overlap the copy.</a:t>
            </a:r>
            <a:endParaRPr lang="en-GB" sz="2000" b="0" i="0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200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do this select the image &gt; Insert &gt; Picture &gt; This Device (or other appropriate option) &gt; Select filename &gt; Once visible on the slide, manually resize and align for best visibility &gt; Once resized, right click &gt; press send to back.</a:t>
            </a:r>
          </a:p>
          <a:p>
            <a:pPr algn="l" fontAlgn="base"/>
            <a:endParaRPr lang="en-GB" sz="2000" b="1" i="1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2000" b="1" i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Export</a:t>
            </a:r>
            <a:endParaRPr lang="en-GB" sz="2000" b="1" dirty="0"/>
          </a:p>
          <a:p>
            <a:pPr algn="l" fontAlgn="base"/>
            <a:endParaRPr lang="en-GB" sz="2000" b="0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2000" b="0" i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export: Please choose &gt; File &gt; Save As &gt; Choose your saving location &gt; Change ‘Save As Type’ to PNG (Portable Networks Graphics Format PNG) &gt; Select applicable options from pop up window &gt; Save.</a:t>
            </a:r>
            <a:endParaRPr lang="en-GB" sz="2000" b="0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E20635-2AD0-439D-9BD2-A2FF2839482C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1428814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605279D-B0B8-49F0-9705-3150C38A8321}" type="slidenum">
              <a:t>12</a:t>
            </a:fld>
            <a:endParaRPr lang="en-GB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18297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EFF8C76-EA32-4F28-97EB-B98520606E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92125" y="1143000"/>
            <a:ext cx="587375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BB4CBA6-25B7-4FC4-8069-5317D617C86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/>
              <a:t>Updating the text</a:t>
            </a:r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3200" dirty="0"/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dirty="0"/>
              <a:t>When adding new text, adjust the box accordingly to fit in the text and ensure the same difference in space between the text and box is kept.</a:t>
            </a:r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3200" dirty="0"/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/>
              <a:t>Adding a new image</a:t>
            </a:r>
          </a:p>
          <a:p>
            <a:pPr algn="l" fontAlgn="base"/>
            <a:endParaRPr lang="en-GB" sz="2000" b="0" i="1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200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own image, ensuring it is of a high quality and does not overlap the copy.</a:t>
            </a:r>
            <a:endParaRPr lang="en-GB" sz="2000" b="0" i="0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200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do this select the image &gt; Insert &gt; Picture &gt; This Device (or other appropriate option) &gt; Select filename &gt; Once visible on the slide, manually resize and align for best visibility &gt; Once resized, right click &gt; press send to back.</a:t>
            </a:r>
          </a:p>
          <a:p>
            <a:pPr algn="l" fontAlgn="base"/>
            <a:endParaRPr lang="en-GB" sz="2000" b="1" i="1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2000" b="1" i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Export</a:t>
            </a:r>
            <a:endParaRPr lang="en-GB" sz="2000" b="1" dirty="0"/>
          </a:p>
          <a:p>
            <a:pPr algn="l" fontAlgn="base"/>
            <a:endParaRPr lang="en-GB" sz="2000" b="0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2000" b="0" i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export: Please choose &gt; File &gt; Save As &gt; Choose your saving location &gt; Change ‘Save As Type’ to PNG (Portable Networks Graphics Format PNG) &gt; Select applicable options from pop up window &gt; Save.</a:t>
            </a:r>
            <a:endParaRPr lang="en-GB" sz="2000" b="0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E20635-2AD0-439D-9BD2-A2FF2839482C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1428814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605279D-B0B8-49F0-9705-3150C38A8321}" type="slidenum">
              <a:t>13</a:t>
            </a:fld>
            <a:endParaRPr lang="en-GB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126677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EFF8C76-EA32-4F28-97EB-B98520606E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92125" y="1143000"/>
            <a:ext cx="587375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BB4CBA6-25B7-4FC4-8069-5317D617C86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/>
              <a:t>Updating the text</a:t>
            </a:r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dirty="0"/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dirty="0"/>
              <a:t>When adding new text, adjust the box accordingly to fit in the text and ensure the same difference in space between the text and box is kept.</a:t>
            </a:r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dirty="0"/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/>
              <a:t>Adding a new image</a:t>
            </a:r>
          </a:p>
          <a:p>
            <a:pPr algn="l" fontAlgn="base"/>
            <a:endParaRPr lang="en-GB" sz="1050" b="0" i="1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105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own image, ensuring it is of a high quality and does not overlap the copy.</a:t>
            </a:r>
            <a:endParaRPr lang="en-GB" sz="1050" b="0" i="0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105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do this select the image &gt; Insert &gt; Picture &gt; This Device (or other appropriate option) &gt; Select filename &gt; Once visible on the slide, manually resize and align for best visibility &gt; Once resized, right click &gt; press send to back.</a:t>
            </a:r>
          </a:p>
          <a:p>
            <a:pPr algn="l" fontAlgn="base"/>
            <a:endParaRPr lang="en-GB" sz="1050" b="1" i="1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1050" b="1" i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Export</a:t>
            </a:r>
            <a:endParaRPr lang="en-GB" sz="1050" b="1" dirty="0"/>
          </a:p>
          <a:p>
            <a:pPr algn="l" fontAlgn="base"/>
            <a:endParaRPr lang="en-GB" sz="1050" b="0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1050" b="0" i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export: Please choose &gt; File &gt; Save As &gt; Choose your saving location &gt; Change ‘Save As Type’ to PNG (Portable Networks Graphics Format PNG) &gt; Select applicable options from pop up window &gt; Save.</a:t>
            </a:r>
            <a:endParaRPr lang="en-GB" sz="1050" b="0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endParaRPr lang="en-GB" sz="1050" b="1" dirty="0">
              <a:solidFill>
                <a:srgbClr val="FF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E20635-2AD0-439D-9BD2-A2FF2839482C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1428814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605279D-B0B8-49F0-9705-3150C38A8321}" type="slidenum">
              <a:t>14</a:t>
            </a:fld>
            <a:endParaRPr lang="en-GB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898526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EFF8C76-EA32-4F28-97EB-B98520606E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92125" y="1143000"/>
            <a:ext cx="587375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BB4CBA6-25B7-4FC4-8069-5317D617C86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/>
              <a:t>Updating the text</a:t>
            </a:r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dirty="0"/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dirty="0"/>
              <a:t>When adding new text, adjust the box accordingly to fit in the text and ensure the same difference in space between the text and box is kept.</a:t>
            </a:r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dirty="0"/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/>
              <a:t>Adding a new image</a:t>
            </a:r>
          </a:p>
          <a:p>
            <a:pPr algn="l" fontAlgn="base"/>
            <a:endParaRPr lang="en-GB" sz="1050" b="0" i="1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105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own image, ensuring it is of a high quality and does not overlap the copy.</a:t>
            </a:r>
            <a:endParaRPr lang="en-GB" sz="1050" b="0" i="0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105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do this select the image &gt; Insert &gt; Picture &gt; This Device (or other appropriate option) &gt; Select filename &gt; Once visible on the slide, manually resize and align for best visibility &gt; Once resized, right click &gt; press send to back.</a:t>
            </a:r>
          </a:p>
          <a:p>
            <a:pPr algn="l" fontAlgn="base"/>
            <a:endParaRPr lang="en-GB" sz="1050" b="1" i="1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1050" b="1" i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Export</a:t>
            </a:r>
            <a:endParaRPr lang="en-GB" sz="1050" b="1" dirty="0"/>
          </a:p>
          <a:p>
            <a:pPr algn="l" fontAlgn="base"/>
            <a:endParaRPr lang="en-GB" sz="1050" b="0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1050" b="0" i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export: Please choose &gt; File &gt; Save As &gt; Choose your saving location &gt; Change ‘Save As Type’ to PNG (Portable Networks Graphics Format PNG) &gt; Select applicable options from pop up window &gt; Save.</a:t>
            </a:r>
            <a:endParaRPr lang="en-GB" sz="1050" b="0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endParaRPr lang="en-GB" sz="1050" b="1" dirty="0">
              <a:solidFill>
                <a:srgbClr val="FF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E20635-2AD0-439D-9BD2-A2FF2839482C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1428814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605279D-B0B8-49F0-9705-3150C38A8321}" type="slidenum">
              <a:t>15</a:t>
            </a:fld>
            <a:endParaRPr lang="en-GB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466596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EFF8C76-EA32-4F28-97EB-B98520606E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92125" y="1143000"/>
            <a:ext cx="587375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BB4CBA6-25B7-4FC4-8069-5317D617C86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/>
              <a:t>Updating the text</a:t>
            </a:r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dirty="0"/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dirty="0"/>
              <a:t>When adding new text, adjust the box accordingly to fit in the text and ensure the same difference in space between the text and box is kept.</a:t>
            </a:r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dirty="0"/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/>
              <a:t>Adding a new image</a:t>
            </a:r>
          </a:p>
          <a:p>
            <a:pPr algn="l" fontAlgn="base"/>
            <a:endParaRPr lang="en-GB" sz="1050" b="0" i="1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105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own image, ensuring it is of a high quality and does not overlap the copy.</a:t>
            </a:r>
            <a:endParaRPr lang="en-GB" sz="1050" b="0" i="0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105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do this select the image &gt; Insert &gt; Picture &gt; This Device (or other appropriate option) &gt; Select filename &gt; Once visible on the slide, manually resize and align for best visibility &gt; Once resized, right click &gt; press send to back.</a:t>
            </a:r>
          </a:p>
          <a:p>
            <a:pPr algn="l" fontAlgn="base"/>
            <a:endParaRPr lang="en-GB" sz="1050" b="1" i="1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1050" b="1" i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Export</a:t>
            </a:r>
            <a:endParaRPr lang="en-GB" sz="1050" b="1" dirty="0"/>
          </a:p>
          <a:p>
            <a:pPr algn="l" fontAlgn="base"/>
            <a:endParaRPr lang="en-GB" sz="1050" b="0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1050" b="0" i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export: Please choose &gt; File &gt; Save As &gt; Choose your saving location &gt; Change ‘Save As Type’ to PNG (Portable Networks Graphics Format PNG) &gt; Select applicable options from pop up window &gt; Save.</a:t>
            </a:r>
            <a:endParaRPr lang="en-GB" sz="1050" b="0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endParaRPr lang="en-GB" sz="1050" b="1" dirty="0">
              <a:solidFill>
                <a:srgbClr val="FF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E20635-2AD0-439D-9BD2-A2FF2839482C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1428814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605279D-B0B8-49F0-9705-3150C38A8321}" type="slidenum">
              <a:t>16</a:t>
            </a:fld>
            <a:endParaRPr lang="en-GB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612786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EFF8C76-EA32-4F28-97EB-B98520606E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92125" y="1143000"/>
            <a:ext cx="587375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BB4CBA6-25B7-4FC4-8069-5317D617C86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/>
              <a:t>Updating the text</a:t>
            </a:r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dirty="0"/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dirty="0"/>
              <a:t>When adding new text, adjust the box accordingly to fit in the text and ensure the same difference in space between the text and box is kept.</a:t>
            </a:r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dirty="0"/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/>
              <a:t>Adding a new image</a:t>
            </a:r>
          </a:p>
          <a:p>
            <a:pPr algn="l" fontAlgn="base"/>
            <a:endParaRPr lang="en-GB" sz="1050" b="0" i="1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105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own image, ensuring it is of a high quality and does not overlap the copy.</a:t>
            </a:r>
            <a:endParaRPr lang="en-GB" sz="1050" b="0" i="0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105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do this select the image &gt; Insert &gt; Picture &gt; This Device (or other appropriate option) &gt; Select filename &gt; Once visible on the slide, manually resize and align for best visibility &gt; Once resized, right click &gt; press send to back.</a:t>
            </a:r>
          </a:p>
          <a:p>
            <a:pPr algn="l" fontAlgn="base"/>
            <a:endParaRPr lang="en-GB" sz="1050" b="1" i="1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1050" b="1" i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Export</a:t>
            </a:r>
            <a:endParaRPr lang="en-GB" sz="1050" b="1" dirty="0"/>
          </a:p>
          <a:p>
            <a:pPr algn="l" fontAlgn="base"/>
            <a:endParaRPr lang="en-GB" sz="1050" b="0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1050" b="0" i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export: Please choose &gt; File &gt; Save As &gt; Choose your saving location &gt; Change ‘Save As Type’ to PNG (Portable Networks Graphics Format PNG) &gt; Select applicable options from pop up window &gt; Save.</a:t>
            </a:r>
            <a:endParaRPr lang="en-GB" sz="1050" b="0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endParaRPr lang="en-GB" sz="1050" b="1" dirty="0">
              <a:solidFill>
                <a:srgbClr val="FF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E20635-2AD0-439D-9BD2-A2FF2839482C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1428814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605279D-B0B8-49F0-9705-3150C38A8321}" type="slidenum">
              <a:t>17</a:t>
            </a:fld>
            <a:endParaRPr lang="en-GB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755610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EFF8C76-EA32-4F28-97EB-B98520606E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92125" y="1143000"/>
            <a:ext cx="587375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BB4CBA6-25B7-4FC4-8069-5317D617C86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/>
              <a:t>Updating the text</a:t>
            </a:r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dirty="0"/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dirty="0"/>
              <a:t>When adding new text, adjust the box accordingly to fit in the text and ensure the same difference in space between the text and box is kept.</a:t>
            </a:r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dirty="0"/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/>
              <a:t>Adding a new image</a:t>
            </a:r>
          </a:p>
          <a:p>
            <a:pPr algn="l" fontAlgn="base"/>
            <a:endParaRPr lang="en-GB" sz="1050" b="0" i="1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105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own image, ensuring it is of a high quality and does not overlap the copy.</a:t>
            </a:r>
            <a:endParaRPr lang="en-GB" sz="1050" b="0" i="0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105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do this select the image &gt; Insert &gt; Picture &gt; This Device (or other appropriate option) &gt; Select filename &gt; Once visible on the slide, manually resize and align for best visibility &gt; Once resized, right click &gt; press send to back.</a:t>
            </a:r>
          </a:p>
          <a:p>
            <a:pPr algn="l" fontAlgn="base"/>
            <a:endParaRPr lang="en-GB" sz="1050" b="1" i="1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1050" b="1" i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Export</a:t>
            </a:r>
            <a:endParaRPr lang="en-GB" sz="1050" b="1" dirty="0"/>
          </a:p>
          <a:p>
            <a:pPr algn="l" fontAlgn="base"/>
            <a:endParaRPr lang="en-GB" sz="1050" b="0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1050" b="0" i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export: Please choose &gt; File &gt; Save As &gt; Choose your saving location &gt; Change ‘Save As Type’ to PNG (Portable Networks Graphics Format PNG) &gt; Select applicable options from pop up window &gt; Save.</a:t>
            </a:r>
            <a:endParaRPr lang="en-GB" sz="1050" b="0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endParaRPr lang="en-GB" sz="1050" b="1" dirty="0">
              <a:solidFill>
                <a:srgbClr val="FF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E20635-2AD0-439D-9BD2-A2FF2839482C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1428814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605279D-B0B8-49F0-9705-3150C38A8321}" type="slidenum">
              <a:t>18</a:t>
            </a:fld>
            <a:endParaRPr lang="en-GB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091002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EFF8C76-EA32-4F28-97EB-B98520606E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92125" y="1143000"/>
            <a:ext cx="587375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BB4CBA6-25B7-4FC4-8069-5317D617C86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/>
              <a:t>Updating the text</a:t>
            </a:r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dirty="0"/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dirty="0"/>
              <a:t>When adding new text, adjust the box accordingly to fit in the text and ensure the same difference in space between the text and box is kept.</a:t>
            </a:r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dirty="0"/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/>
              <a:t>Adding a new image</a:t>
            </a:r>
          </a:p>
          <a:p>
            <a:pPr algn="l" fontAlgn="base"/>
            <a:endParaRPr lang="en-GB" sz="1050" b="0" i="1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105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own image, ensuring it is of a high quality and does not overlap the copy.</a:t>
            </a:r>
            <a:endParaRPr lang="en-GB" sz="1050" b="0" i="0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105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do this select the image &gt; Insert &gt; Picture &gt; This Device (or other appropriate option) &gt; Select filename &gt; Once visible on the slide, manually resize and align for best visibility &gt; Once resized, right click &gt; press send to back.</a:t>
            </a:r>
          </a:p>
          <a:p>
            <a:pPr algn="l" fontAlgn="base"/>
            <a:endParaRPr lang="en-GB" sz="1050" b="1" i="1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1050" b="1" i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Export</a:t>
            </a:r>
            <a:endParaRPr lang="en-GB" sz="1050" b="1" dirty="0"/>
          </a:p>
          <a:p>
            <a:pPr algn="l" fontAlgn="base"/>
            <a:endParaRPr lang="en-GB" sz="1050" b="0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1050" b="0" i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export: Please choose &gt; File &gt; Save As &gt; Choose your saving location &gt; Change ‘Save As Type’ to PNG (Portable Networks Graphics Format PNG) &gt; Select applicable options from pop up window &gt; Save.</a:t>
            </a:r>
            <a:endParaRPr lang="en-GB" sz="1050" b="0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endParaRPr lang="en-GB" sz="1050" b="1" dirty="0">
              <a:solidFill>
                <a:srgbClr val="FF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E20635-2AD0-439D-9BD2-A2FF2839482C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1428814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605279D-B0B8-49F0-9705-3150C38A8321}" type="slidenum">
              <a:t>19</a:t>
            </a:fld>
            <a:endParaRPr lang="en-GB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179559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EFF8C76-EA32-4F28-97EB-B98520606E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92125" y="1143000"/>
            <a:ext cx="587375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BB4CBA6-25B7-4FC4-8069-5317D617C86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/>
              <a:t>Updating the text</a:t>
            </a:r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dirty="0"/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dirty="0"/>
              <a:t>When adding new text, adjust the box accordingly to fit in the text and ensure the same difference in space between the text and box is kept.</a:t>
            </a:r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dirty="0"/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/>
              <a:t>Adding a new image</a:t>
            </a:r>
          </a:p>
          <a:p>
            <a:pPr algn="l" fontAlgn="base"/>
            <a:endParaRPr lang="en-GB" sz="1050" b="0" i="1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105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own image, ensuring it is of a high quality and does not overlap the copy.</a:t>
            </a:r>
            <a:endParaRPr lang="en-GB" sz="1050" b="0" i="0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105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do this select the image &gt; Insert &gt; Picture &gt; This Device (or other appropriate option) &gt; Select filename &gt; Once visible on the slide, manually resize and align for best visibility &gt; Once resized, right click &gt; press send to back.</a:t>
            </a:r>
          </a:p>
          <a:p>
            <a:pPr algn="l" fontAlgn="base"/>
            <a:endParaRPr lang="en-GB" sz="1050" b="1" i="1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1050" b="1" i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Export</a:t>
            </a:r>
            <a:endParaRPr lang="en-GB" sz="1050" b="1" dirty="0"/>
          </a:p>
          <a:p>
            <a:pPr algn="l" fontAlgn="base"/>
            <a:endParaRPr lang="en-GB" sz="1050" b="0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1050" b="0" i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export: Please choose &gt; File &gt; Save As &gt; Choose your saving location &gt; Change ‘Save As Type’ to PNG (Portable Networks Graphics Format PNG) &gt; Select applicable options from pop up window &gt; Save.</a:t>
            </a:r>
            <a:endParaRPr lang="en-GB" sz="1050" b="0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endParaRPr lang="en-GB" sz="1050" b="1" dirty="0">
              <a:solidFill>
                <a:srgbClr val="FF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E20635-2AD0-439D-9BD2-A2FF2839482C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1428814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605279D-B0B8-49F0-9705-3150C38A8321}" type="slidenum">
              <a:t>20</a:t>
            </a:fld>
            <a:endParaRPr lang="en-GB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373935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EFF8C76-EA32-4F28-97EB-B98520606E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92125" y="1143000"/>
            <a:ext cx="587375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BB4CBA6-25B7-4FC4-8069-5317D617C86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/>
              <a:t>Updating the text</a:t>
            </a:r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3200" dirty="0"/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dirty="0"/>
              <a:t>When adding new text, adjust the box accordingly to fit in the text and ensure the same difference in space between the text and box is kept.</a:t>
            </a:r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3200" dirty="0"/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/>
              <a:t>Adding a new image</a:t>
            </a:r>
          </a:p>
          <a:p>
            <a:pPr algn="l" fontAlgn="base"/>
            <a:endParaRPr lang="en-GB" sz="2000" b="0" i="1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200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own image, ensuring it is of a high quality and does not overlap the copy.</a:t>
            </a:r>
            <a:endParaRPr lang="en-GB" sz="2000" b="0" i="0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200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do this select the image &gt; Insert &gt; Picture &gt; This Device (or other appropriate option) &gt; Select filename &gt; Once visible on the slide, manually resize and align for best visibility &gt; Once resized, right click &gt; press send to back.</a:t>
            </a:r>
          </a:p>
          <a:p>
            <a:pPr algn="l" fontAlgn="base"/>
            <a:endParaRPr lang="en-GB" sz="2000" b="1" i="1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2000" b="1" i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Export</a:t>
            </a:r>
            <a:endParaRPr lang="en-GB" sz="2000" b="1" dirty="0"/>
          </a:p>
          <a:p>
            <a:pPr algn="l" fontAlgn="base"/>
            <a:endParaRPr lang="en-GB" sz="2000" b="0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2000" b="0" i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export: Please choose &gt; File &gt; Save As &gt; Choose your saving location &gt; Change ‘Save As Type’ to PNG (Portable Networks Graphics Format PNG) &gt; Select applicable options from pop up window &gt; Save.</a:t>
            </a:r>
            <a:endParaRPr lang="en-GB" sz="2000" b="0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E20635-2AD0-439D-9BD2-A2FF2839482C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1428814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605279D-B0B8-49F0-9705-3150C38A8321}" type="slidenum">
              <a:t>3</a:t>
            </a:fld>
            <a:endParaRPr lang="en-GB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8893721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EFF8C76-EA32-4F28-97EB-B98520606E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92125" y="1143000"/>
            <a:ext cx="587375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BB4CBA6-25B7-4FC4-8069-5317D617C86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/>
              <a:t>Updating the text</a:t>
            </a:r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dirty="0"/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dirty="0"/>
              <a:t>When adding new text, adjust the box accordingly to fit in the text and ensure the same difference in space between the text and box is kept.</a:t>
            </a:r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dirty="0"/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/>
              <a:t>Adding a new image</a:t>
            </a:r>
          </a:p>
          <a:p>
            <a:pPr algn="l" fontAlgn="base"/>
            <a:endParaRPr lang="en-GB" sz="1050" b="0" i="1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105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own image, ensuring it is of a high quality and does not overlap the copy.</a:t>
            </a:r>
            <a:endParaRPr lang="en-GB" sz="1050" b="0" i="0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105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do this select the image &gt; Insert &gt; Picture &gt; This Device (or other appropriate option) &gt; Select filename &gt; Once visible on the slide, manually resize and align for best visibility &gt; Once resized, right click &gt; press send to back.</a:t>
            </a:r>
          </a:p>
          <a:p>
            <a:pPr algn="l" fontAlgn="base"/>
            <a:endParaRPr lang="en-GB" sz="1050" b="1" i="1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1050" b="1" i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Export</a:t>
            </a:r>
            <a:endParaRPr lang="en-GB" sz="1050" b="1" dirty="0"/>
          </a:p>
          <a:p>
            <a:pPr algn="l" fontAlgn="base"/>
            <a:endParaRPr lang="en-GB" sz="1050" b="0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1050" b="0" i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export: Please choose &gt; File &gt; Save As &gt; Choose your saving location &gt; Change ‘Save As Type’ to PNG (Portable Networks Graphics Format PNG) &gt; Select applicable options from pop up window &gt; Save.</a:t>
            </a:r>
            <a:endParaRPr lang="en-GB" sz="1050" b="0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endParaRPr lang="en-GB" sz="1050" b="1" dirty="0">
              <a:solidFill>
                <a:srgbClr val="FF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E20635-2AD0-439D-9BD2-A2FF2839482C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1428814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605279D-B0B8-49F0-9705-3150C38A8321}" type="slidenum">
              <a:t>21</a:t>
            </a:fld>
            <a:endParaRPr lang="en-GB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7421744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EFF8C76-EA32-4F28-97EB-B98520606E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92125" y="1143000"/>
            <a:ext cx="587375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BB4CBA6-25B7-4FC4-8069-5317D617C86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/>
              <a:t>Updating the text</a:t>
            </a:r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dirty="0"/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dirty="0"/>
              <a:t>When adding new text, adjust the box accordingly to fit in the text and ensure the same difference in space between the text and box is kept.</a:t>
            </a:r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dirty="0"/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/>
              <a:t>Adding a new image</a:t>
            </a:r>
          </a:p>
          <a:p>
            <a:pPr algn="l" fontAlgn="base"/>
            <a:endParaRPr lang="en-GB" sz="1050" b="0" i="1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105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own image, ensuring it is of a high quality and does not overlap the copy.</a:t>
            </a:r>
            <a:endParaRPr lang="en-GB" sz="1050" b="0" i="0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105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do this select the image &gt; Insert &gt; Picture &gt; This Device (or other appropriate option) &gt; Select filename &gt; Once visible on the slide, manually resize and align for best visibility &gt; Once resized, right click &gt; press send to back.</a:t>
            </a:r>
          </a:p>
          <a:p>
            <a:pPr algn="l" fontAlgn="base"/>
            <a:endParaRPr lang="en-GB" sz="1050" b="1" i="1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1050" b="1" i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Export</a:t>
            </a:r>
            <a:endParaRPr lang="en-GB" sz="1050" b="1" dirty="0"/>
          </a:p>
          <a:p>
            <a:pPr algn="l" fontAlgn="base"/>
            <a:endParaRPr lang="en-GB" sz="1050" b="0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1050" b="0" i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export: Please choose &gt; File &gt; Save As &gt; Choose your saving location &gt; Change ‘Save As Type’ to PNG (Portable Networks Graphics Format PNG) &gt; Select applicable options from pop up window &gt; Save.</a:t>
            </a:r>
            <a:endParaRPr lang="en-GB" sz="1050" b="0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endParaRPr lang="en-GB" sz="1050" b="1" dirty="0">
              <a:solidFill>
                <a:srgbClr val="FF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E20635-2AD0-439D-9BD2-A2FF2839482C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1428814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605279D-B0B8-49F0-9705-3150C38A8321}" type="slidenum">
              <a:t>22</a:t>
            </a:fld>
            <a:endParaRPr lang="en-GB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581112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EFF8C76-EA32-4F28-97EB-B98520606E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92125" y="1143000"/>
            <a:ext cx="587375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BB4CBA6-25B7-4FC4-8069-5317D617C86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/>
              <a:t>Updating the text</a:t>
            </a:r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dirty="0"/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dirty="0"/>
              <a:t>When adding new text, adjust the box accordingly to fit in the text and ensure the same difference in space between the text and box is kept.</a:t>
            </a:r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dirty="0"/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/>
              <a:t>Adding a new image</a:t>
            </a:r>
          </a:p>
          <a:p>
            <a:pPr algn="l" fontAlgn="base"/>
            <a:endParaRPr lang="en-GB" sz="1050" b="0" i="1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105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own image, ensuring it is of a high quality and does not overlap the copy.</a:t>
            </a:r>
            <a:endParaRPr lang="en-GB" sz="1050" b="0" i="0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105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do this select the image &gt; Insert &gt; Picture &gt; This Device (or other appropriate option) &gt; Select filename &gt; Once visible on the slide, manually resize and align for best visibility &gt; Once resized, right click &gt; press send to back.</a:t>
            </a:r>
          </a:p>
          <a:p>
            <a:pPr algn="l" fontAlgn="base"/>
            <a:endParaRPr lang="en-GB" sz="1050" b="1" i="1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1050" b="1" i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Export</a:t>
            </a:r>
            <a:endParaRPr lang="en-GB" sz="1050" b="1" dirty="0"/>
          </a:p>
          <a:p>
            <a:pPr algn="l" fontAlgn="base"/>
            <a:endParaRPr lang="en-GB" sz="1050" b="0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1050" b="0" i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export: Please choose &gt; File &gt; Save As &gt; Choose your saving location &gt; Change ‘Save As Type’ to PNG (Portable Networks Graphics Format PNG) &gt; Select applicable options from pop up window &gt; Save.</a:t>
            </a:r>
            <a:endParaRPr lang="en-GB" sz="1050" b="0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endParaRPr lang="en-GB" sz="1050" b="1" dirty="0">
              <a:solidFill>
                <a:srgbClr val="FF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E20635-2AD0-439D-9BD2-A2FF2839482C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1428814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605279D-B0B8-49F0-9705-3150C38A8321}" type="slidenum">
              <a:t>23</a:t>
            </a:fld>
            <a:endParaRPr lang="en-GB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2252294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EFF8C76-EA32-4F28-97EB-B98520606E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92125" y="1143000"/>
            <a:ext cx="587375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BB4CBA6-25B7-4FC4-8069-5317D617C86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/>
              <a:t>Updating the text</a:t>
            </a:r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dirty="0"/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dirty="0"/>
              <a:t>When adding new text, adjust the box accordingly to fit in the text and ensure the same difference in space between the text and box is kept.</a:t>
            </a:r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dirty="0"/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/>
              <a:t>Adding a new image</a:t>
            </a:r>
          </a:p>
          <a:p>
            <a:pPr algn="l" fontAlgn="base"/>
            <a:endParaRPr lang="en-GB" sz="1050" b="0" i="1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105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own image, ensuring it is of a high quality and does not overlap the copy.</a:t>
            </a:r>
            <a:endParaRPr lang="en-GB" sz="1050" b="0" i="0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105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do this select the image &gt; Insert &gt; Picture &gt; This Device (or other appropriate option) &gt; Select filename &gt; Once visible on the slide, manually resize and align for best visibility &gt; Once resized, right click &gt; press send to back.</a:t>
            </a:r>
          </a:p>
          <a:p>
            <a:pPr algn="l" fontAlgn="base"/>
            <a:endParaRPr lang="en-GB" sz="1050" b="1" i="1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1050" b="1" i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Export</a:t>
            </a:r>
            <a:endParaRPr lang="en-GB" sz="1050" b="1" dirty="0"/>
          </a:p>
          <a:p>
            <a:pPr algn="l" fontAlgn="base"/>
            <a:endParaRPr lang="en-GB" sz="1050" b="0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1050" b="0" i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export: Please choose &gt; File &gt; Save As &gt; Choose your saving location &gt; Change ‘Save As Type’ to PNG (Portable Networks Graphics Format PNG) &gt; Select applicable options from pop up window &gt; Save.</a:t>
            </a:r>
            <a:endParaRPr lang="en-GB" sz="1050" b="0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endParaRPr lang="en-GB" sz="1050" b="1" dirty="0">
              <a:solidFill>
                <a:srgbClr val="FF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E20635-2AD0-439D-9BD2-A2FF2839482C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1428814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605279D-B0B8-49F0-9705-3150C38A8321}" type="slidenum">
              <a:t>24</a:t>
            </a:fld>
            <a:endParaRPr lang="en-GB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1189579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EFF8C76-EA32-4F28-97EB-B98520606E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92125" y="1143000"/>
            <a:ext cx="587375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BB4CBA6-25B7-4FC4-8069-5317D617C86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/>
              <a:t>Updating the text</a:t>
            </a:r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dirty="0"/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dirty="0"/>
              <a:t>When adding new text, adjust the box accordingly to fit in the text and ensure the same difference in space between the text and box is kept.</a:t>
            </a:r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dirty="0"/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/>
              <a:t>Adding a new image</a:t>
            </a:r>
          </a:p>
          <a:p>
            <a:pPr algn="l" fontAlgn="base"/>
            <a:endParaRPr lang="en-GB" sz="1050" b="0" i="1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105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own image, ensuring it is of a high quality and does not overlap the copy.</a:t>
            </a:r>
            <a:endParaRPr lang="en-GB" sz="1050" b="0" i="0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105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do this select the image &gt; Insert &gt; Picture &gt; This Device (or other appropriate option) &gt; Select filename &gt; Once visible on the slide, manually resize and align for best visibility &gt; Once resized, right click &gt; press send to back.</a:t>
            </a:r>
          </a:p>
          <a:p>
            <a:pPr algn="l" fontAlgn="base"/>
            <a:endParaRPr lang="en-GB" sz="1050" b="1" i="1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1050" b="1" i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Export</a:t>
            </a:r>
            <a:endParaRPr lang="en-GB" sz="1050" b="1" dirty="0"/>
          </a:p>
          <a:p>
            <a:pPr algn="l" fontAlgn="base"/>
            <a:endParaRPr lang="en-GB" sz="1050" b="0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1050" b="0" i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export: Please choose &gt; File &gt; Save As &gt; Choose your saving location &gt; Change ‘Save As Type’ to PNG (Portable Networks Graphics Format PNG) &gt; Select applicable options from pop up window &gt; Save.</a:t>
            </a:r>
            <a:endParaRPr lang="en-GB" sz="1050" b="0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endParaRPr lang="en-GB" sz="1050" b="1" dirty="0">
              <a:solidFill>
                <a:srgbClr val="FF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E20635-2AD0-439D-9BD2-A2FF2839482C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1428814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605279D-B0B8-49F0-9705-3150C38A8321}" type="slidenum">
              <a:t>25</a:t>
            </a:fld>
            <a:endParaRPr lang="en-GB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612288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EFF8C76-EA32-4F28-97EB-B98520606E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92125" y="1143000"/>
            <a:ext cx="587375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BB4CBA6-25B7-4FC4-8069-5317D617C86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/>
              <a:t>Updating the text</a:t>
            </a:r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3200" dirty="0"/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dirty="0"/>
              <a:t>When adding new text, adjust the box accordingly to fit in the text and ensure the same difference in space between the text and box is kept.</a:t>
            </a:r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3200" dirty="0"/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/>
              <a:t>Adding a new image</a:t>
            </a:r>
          </a:p>
          <a:p>
            <a:pPr algn="l" fontAlgn="base"/>
            <a:endParaRPr lang="en-GB" sz="2000" b="0" i="1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200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own image, ensuring it is of a high quality and does not overlap the copy.</a:t>
            </a:r>
            <a:endParaRPr lang="en-GB" sz="2000" b="0" i="0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200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do this select the image &gt; Insert &gt; Picture &gt; This Device (or other appropriate option) &gt; Select filename &gt; Once visible on the slide, manually resize and align for best visibility &gt; Once resized, right click &gt; press send to back.</a:t>
            </a:r>
          </a:p>
          <a:p>
            <a:pPr algn="l" fontAlgn="base"/>
            <a:endParaRPr lang="en-GB" sz="2000" b="1" i="1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2000" b="1" i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Export</a:t>
            </a:r>
            <a:endParaRPr lang="en-GB" sz="2000" b="1" dirty="0"/>
          </a:p>
          <a:p>
            <a:pPr algn="l" fontAlgn="base"/>
            <a:endParaRPr lang="en-GB" sz="2000" b="0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2000" b="0" i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export: Please choose &gt; File &gt; Save As &gt; Choose your saving location &gt; Change ‘Save As Type’ to PNG (Portable Networks Graphics Format PNG) &gt; Select applicable options from pop up window &gt; Save.</a:t>
            </a:r>
            <a:endParaRPr lang="en-GB" sz="2000" b="0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E20635-2AD0-439D-9BD2-A2FF2839482C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1428814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605279D-B0B8-49F0-9705-3150C38A8321}" type="slidenum">
              <a:t>4</a:t>
            </a:fld>
            <a:endParaRPr lang="en-GB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55627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EFF8C76-EA32-4F28-97EB-B98520606E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92125" y="1143000"/>
            <a:ext cx="587375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BB4CBA6-25B7-4FC4-8069-5317D617C86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/>
              <a:t>Updating the text</a:t>
            </a:r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3200" dirty="0"/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dirty="0"/>
              <a:t>When adding new text, adjust the box accordingly to fit in the text and ensure the same difference in space between the text and box is kept.</a:t>
            </a:r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3200" dirty="0"/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/>
              <a:t>Adding a new image</a:t>
            </a:r>
          </a:p>
          <a:p>
            <a:pPr algn="l" fontAlgn="base"/>
            <a:endParaRPr lang="en-GB" sz="2000" b="0" i="1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200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own image, ensuring it is of a high quality and does not overlap the copy.</a:t>
            </a:r>
            <a:endParaRPr lang="en-GB" sz="2000" b="0" i="0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200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do this select the image &gt; Insert &gt; Picture &gt; This Device (or other appropriate option) &gt; Select filename &gt; Once visible on the slide, manually resize and align for best visibility &gt; Once resized, right click &gt; press send to back.</a:t>
            </a:r>
          </a:p>
          <a:p>
            <a:pPr algn="l" fontAlgn="base"/>
            <a:endParaRPr lang="en-GB" sz="2000" b="1" i="1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2000" b="1" i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Export</a:t>
            </a:r>
            <a:endParaRPr lang="en-GB" sz="2000" b="1" dirty="0"/>
          </a:p>
          <a:p>
            <a:pPr algn="l" fontAlgn="base"/>
            <a:endParaRPr lang="en-GB" sz="2000" b="0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2000" b="0" i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export: Please choose &gt; File &gt; Save As &gt; Choose your saving location &gt; Change ‘Save As Type’ to PNG (Portable Networks Graphics Format PNG) &gt; Select applicable options from pop up window &gt; Save.</a:t>
            </a:r>
            <a:endParaRPr lang="en-GB" sz="2000" b="0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E20635-2AD0-439D-9BD2-A2FF2839482C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1428814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605279D-B0B8-49F0-9705-3150C38A8321}" type="slidenum">
              <a:t>5</a:t>
            </a:fld>
            <a:endParaRPr lang="en-GB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566059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EFF8C76-EA32-4F28-97EB-B98520606E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92125" y="1143000"/>
            <a:ext cx="587375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BB4CBA6-25B7-4FC4-8069-5317D617C86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/>
              <a:t>Updating the text</a:t>
            </a:r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3200" dirty="0"/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dirty="0"/>
              <a:t>When adding new text, adjust the box accordingly to fit in the text and ensure the same difference in space between the text and box is kept.</a:t>
            </a:r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3200" dirty="0"/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/>
              <a:t>Adding a new image</a:t>
            </a:r>
          </a:p>
          <a:p>
            <a:pPr algn="l" fontAlgn="base"/>
            <a:endParaRPr lang="en-GB" sz="2000" b="0" i="1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200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own image, ensuring it is of a high quality and does not overlap the copy.</a:t>
            </a:r>
            <a:endParaRPr lang="en-GB" sz="2000" b="0" i="0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200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do this select the image &gt; Insert &gt; Picture &gt; This Device (or other appropriate option) &gt; Select filename &gt; Once visible on the slide, manually resize and align for best visibility &gt; Once resized, right click &gt; press send to back.</a:t>
            </a:r>
          </a:p>
          <a:p>
            <a:pPr algn="l" fontAlgn="base"/>
            <a:endParaRPr lang="en-GB" sz="2000" b="1" i="1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2000" b="1" i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Export</a:t>
            </a:r>
            <a:endParaRPr lang="en-GB" sz="2000" b="1" dirty="0"/>
          </a:p>
          <a:p>
            <a:pPr algn="l" fontAlgn="base"/>
            <a:endParaRPr lang="en-GB" sz="2000" b="0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2000" b="0" i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export: Please choose &gt; File &gt; Save As &gt; Choose your saving location &gt; Change ‘Save As Type’ to PNG (Portable Networks Graphics Format PNG) &gt; Select applicable options from pop up window &gt; Save.</a:t>
            </a:r>
            <a:endParaRPr lang="en-GB" sz="2000" b="0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E20635-2AD0-439D-9BD2-A2FF2839482C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1428814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605279D-B0B8-49F0-9705-3150C38A8321}" type="slidenum">
              <a:t>6</a:t>
            </a:fld>
            <a:endParaRPr lang="en-GB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846999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EFF8C76-EA32-4F28-97EB-B98520606E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92125" y="1143000"/>
            <a:ext cx="587375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BB4CBA6-25B7-4FC4-8069-5317D617C86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/>
              <a:t>Updating the text</a:t>
            </a:r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3200" dirty="0"/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dirty="0"/>
              <a:t>When adding new text, adjust the box accordingly to fit in the text and ensure the same difference in space between the text and box is kept.</a:t>
            </a:r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3200" dirty="0"/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/>
              <a:t>Adding a new image</a:t>
            </a:r>
          </a:p>
          <a:p>
            <a:pPr algn="l" fontAlgn="base"/>
            <a:endParaRPr lang="en-GB" sz="2000" b="0" i="1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200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own image, ensuring it is of a high quality and does not overlap the copy.</a:t>
            </a:r>
            <a:endParaRPr lang="en-GB" sz="2000" b="0" i="0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200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do this select the image &gt; Insert &gt; Picture &gt; This Device (or other appropriate option) &gt; Select filename &gt; Once visible on the slide, manually resize and align for best visibility &gt; Once resized, right click &gt; press send to back.</a:t>
            </a:r>
          </a:p>
          <a:p>
            <a:pPr algn="l" fontAlgn="base"/>
            <a:endParaRPr lang="en-GB" sz="2000" b="1" i="1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2000" b="1" i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Export</a:t>
            </a:r>
            <a:endParaRPr lang="en-GB" sz="2000" b="1" dirty="0"/>
          </a:p>
          <a:p>
            <a:pPr algn="l" fontAlgn="base"/>
            <a:endParaRPr lang="en-GB" sz="2000" b="0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2000" b="0" i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export: Please choose &gt; File &gt; Save As &gt; Choose your saving location &gt; Change ‘Save As Type’ to PNG (Portable Networks Graphics Format PNG) &gt; Select applicable options from pop up window &gt; Save.</a:t>
            </a:r>
            <a:endParaRPr lang="en-GB" sz="2000" b="0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E20635-2AD0-439D-9BD2-A2FF2839482C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1428814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605279D-B0B8-49F0-9705-3150C38A8321}" type="slidenum">
              <a:t>7</a:t>
            </a:fld>
            <a:endParaRPr lang="en-GB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575834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EFF8C76-EA32-4F28-97EB-B98520606E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92125" y="1143000"/>
            <a:ext cx="587375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BB4CBA6-25B7-4FC4-8069-5317D617C86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/>
              <a:t>Updating the text</a:t>
            </a:r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3200" dirty="0"/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dirty="0"/>
              <a:t>When adding new text, adjust the box accordingly to fit in the text and ensure the same difference in space between the text and box is kept.</a:t>
            </a:r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3200" dirty="0"/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/>
              <a:t>Adding a new image</a:t>
            </a:r>
          </a:p>
          <a:p>
            <a:pPr algn="l" fontAlgn="base"/>
            <a:endParaRPr lang="en-GB" sz="2000" b="0" i="1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200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own image, ensuring it is of a high quality and does not overlap the copy.</a:t>
            </a:r>
            <a:endParaRPr lang="en-GB" sz="2000" b="0" i="0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200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do this select the image &gt; Insert &gt; Picture &gt; This Device (or other appropriate option) &gt; Select filename &gt; Once visible on the slide, manually resize and align for best visibility &gt; Once resized, right click &gt; press send to back.</a:t>
            </a:r>
          </a:p>
          <a:p>
            <a:pPr algn="l" fontAlgn="base"/>
            <a:endParaRPr lang="en-GB" sz="2000" b="1" i="1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2000" b="1" i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Export</a:t>
            </a:r>
            <a:endParaRPr lang="en-GB" sz="2000" b="1" dirty="0"/>
          </a:p>
          <a:p>
            <a:pPr algn="l" fontAlgn="base"/>
            <a:endParaRPr lang="en-GB" sz="2000" b="0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2000" b="0" i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export: Please choose &gt; File &gt; Save As &gt; Choose your saving location &gt; Change ‘Save As Type’ to PNG (Portable Networks Graphics Format PNG) &gt; Select applicable options from pop up window &gt; Save.</a:t>
            </a:r>
            <a:endParaRPr lang="en-GB" sz="2000" b="0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E20635-2AD0-439D-9BD2-A2FF2839482C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1428814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605279D-B0B8-49F0-9705-3150C38A8321}" type="slidenum">
              <a:t>8</a:t>
            </a:fld>
            <a:endParaRPr lang="en-GB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811564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EFF8C76-EA32-4F28-97EB-B98520606E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92125" y="1143000"/>
            <a:ext cx="587375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BB4CBA6-25B7-4FC4-8069-5317D617C86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/>
              <a:t>Updating the text</a:t>
            </a:r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3200" dirty="0"/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dirty="0"/>
              <a:t>When adding new text, adjust the box accordingly to fit in the text and ensure the same difference in space between the text and box is kept.</a:t>
            </a:r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3200" dirty="0"/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/>
              <a:t>Adding a new image</a:t>
            </a:r>
          </a:p>
          <a:p>
            <a:pPr algn="l" fontAlgn="base"/>
            <a:endParaRPr lang="en-GB" sz="2000" b="0" i="1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200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own image, ensuring it is of a high quality and does not overlap the copy.</a:t>
            </a:r>
            <a:endParaRPr lang="en-GB" sz="2000" b="0" i="0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200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do this select the image &gt; Insert &gt; Picture &gt; This Device (or other appropriate option) &gt; Select filename &gt; Once visible on the slide, manually resize and align for best visibility &gt; Once resized, right click &gt; press send to back.</a:t>
            </a:r>
          </a:p>
          <a:p>
            <a:pPr algn="l" fontAlgn="base"/>
            <a:endParaRPr lang="en-GB" sz="2000" b="1" i="1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2000" b="1" i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Export</a:t>
            </a:r>
            <a:endParaRPr lang="en-GB" sz="2000" b="1" dirty="0"/>
          </a:p>
          <a:p>
            <a:pPr algn="l" fontAlgn="base"/>
            <a:endParaRPr lang="en-GB" sz="2000" b="0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2000" b="0" i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export: Please choose &gt; File &gt; Save As &gt; Choose your saving location &gt; Change ‘Save As Type’ to PNG (Portable Networks Graphics Format PNG) &gt; Select applicable options from pop up window &gt; Save.</a:t>
            </a:r>
            <a:endParaRPr lang="en-GB" sz="2000" b="0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E20635-2AD0-439D-9BD2-A2FF2839482C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1428814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605279D-B0B8-49F0-9705-3150C38A8321}" type="slidenum">
              <a:t>9</a:t>
            </a:fld>
            <a:endParaRPr lang="en-GB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055191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EFF8C76-EA32-4F28-97EB-B98520606E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92125" y="1143000"/>
            <a:ext cx="587375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BB4CBA6-25B7-4FC4-8069-5317D617C86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/>
              <a:t>Updating the text</a:t>
            </a:r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3200" dirty="0"/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dirty="0"/>
              <a:t>When adding new text, adjust the box accordingly to fit in the text and ensure the same difference in space between the text and box is kept.</a:t>
            </a:r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3200" dirty="0"/>
          </a:p>
          <a:p>
            <a:pPr marL="0" marR="0" lvl="0" indent="0" algn="l" defTabSz="79483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dirty="0"/>
              <a:t>Adding a new image</a:t>
            </a:r>
          </a:p>
          <a:p>
            <a:pPr algn="l" fontAlgn="base"/>
            <a:endParaRPr lang="en-GB" sz="2000" b="0" i="1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200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Insert your own image, ensuring it is of a high quality and does not overlap the copy.</a:t>
            </a:r>
            <a:endParaRPr lang="en-GB" sz="2000" b="0" i="0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200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do this select the image &gt; Insert &gt; Picture &gt; This Device (or other appropriate option) &gt; Select filename &gt; Once visible on the slide, manually resize and align for best visibility &gt; Once resized, right click &gt; press send to back.</a:t>
            </a:r>
          </a:p>
          <a:p>
            <a:pPr algn="l" fontAlgn="base"/>
            <a:endParaRPr lang="en-GB" sz="2000" b="1" i="1" dirty="0">
              <a:solidFill>
                <a:srgbClr val="FF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2000" b="1" i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Export</a:t>
            </a:r>
            <a:endParaRPr lang="en-GB" sz="2000" b="1" dirty="0"/>
          </a:p>
          <a:p>
            <a:pPr algn="l" fontAlgn="base"/>
            <a:endParaRPr lang="en-GB" sz="2000" b="0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 fontAlgn="base"/>
            <a:r>
              <a:rPr lang="en-GB" sz="2000" b="0" i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export: Please choose &gt; File &gt; Save As &gt; Choose your saving location &gt; Change ‘Save As Type’ to PNG (Portable Networks Graphics Format PNG) &gt; Select applicable options from pop up window &gt; Save.</a:t>
            </a:r>
            <a:endParaRPr lang="en-GB" sz="2000" b="0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E20635-2AD0-439D-9BD2-A2FF2839482C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1428814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605279D-B0B8-49F0-9705-3150C38A8321}" type="slidenum">
              <a:t>10</a:t>
            </a:fld>
            <a:endParaRPr lang="en-GB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49605193"/>
      </p:ext>
    </p:extLst>
  </p:cSld>
  <p:clrMapOvr>
    <a:masterClrMapping/>
  </p:clrMapOvr>
</p:notes>
</file>

<file path=ppt/slideLayouts/_rels/slideLayout1.xml.rels>&#65279;<?xml version="1.0" encoding="utf-8"?><Relationships xmlns="http://schemas.openxmlformats.org/package/2006/relationships"><Relationship Type="http://schemas.openxmlformats.org/officeDocument/2006/relationships/image" Target="/ppt/media/image2.png" Id="rId3" /><Relationship Type="http://schemas.openxmlformats.org/officeDocument/2006/relationships/image" Target="/ppt/media/image1.png" Id="rId2" /><Relationship Type="http://schemas.openxmlformats.org/officeDocument/2006/relationships/slideMaster" Target="/ppt/slideMasters/slideMaster1.xml" Id="rId1" /><Relationship Type="http://schemas.openxmlformats.org/officeDocument/2006/relationships/image" Target="/ppt/media/image4.svg" Id="rId5" /><Relationship Type="http://schemas.openxmlformats.org/officeDocument/2006/relationships/image" Target="/ppt/media/image3.png" Id="rId4" /></Relationships>
</file>

<file path=ppt/slideLayouts/_rels/slideLayout12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Id1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592B193E-0B66-4DE1-23FB-DD5BBD8E36A3}"/>
              </a:ext>
            </a:extLst>
          </p:cNvPr>
          <p:cNvSpPr txBox="1">
            <a:spLocks/>
          </p:cNvSpPr>
          <p:nvPr userDrawn="1"/>
        </p:nvSpPr>
        <p:spPr>
          <a:xfrm>
            <a:off x="730631" y="2042610"/>
            <a:ext cx="4141049" cy="2519258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740173" rtl="0" eaLnBrk="1" latinLnBrk="0" hangingPunct="1">
              <a:lnSpc>
                <a:spcPct val="130000"/>
              </a:lnSpc>
              <a:spcBef>
                <a:spcPts val="811"/>
              </a:spcBef>
              <a:buFont typeface="Arial" panose="020B0604020202020204" pitchFamily="34" charset="0"/>
              <a:buNone/>
              <a:defRPr sz="1079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370086" indent="0" algn="l" defTabSz="740173" rtl="0" eaLnBrk="1" latinLnBrk="0" hangingPunct="1">
              <a:lnSpc>
                <a:spcPct val="130000"/>
              </a:lnSpc>
              <a:spcBef>
                <a:spcPts val="404"/>
              </a:spcBef>
              <a:buFont typeface="Arial" panose="020B0604020202020204" pitchFamily="34" charset="0"/>
              <a:buNone/>
              <a:defRPr sz="1079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740173" indent="0" algn="l" defTabSz="740173" rtl="0" eaLnBrk="1" latinLnBrk="0" hangingPunct="1">
              <a:lnSpc>
                <a:spcPct val="130000"/>
              </a:lnSpc>
              <a:spcBef>
                <a:spcPts val="404"/>
              </a:spcBef>
              <a:buFont typeface="Arial" panose="020B0604020202020204" pitchFamily="34" charset="0"/>
              <a:buNone/>
              <a:defRPr sz="1079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110259" indent="0" algn="l" defTabSz="740173" rtl="0" eaLnBrk="1" latinLnBrk="0" hangingPunct="1">
              <a:lnSpc>
                <a:spcPct val="130000"/>
              </a:lnSpc>
              <a:spcBef>
                <a:spcPts val="404"/>
              </a:spcBef>
              <a:buFont typeface="Arial" panose="020B0604020202020204" pitchFamily="34" charset="0"/>
              <a:buNone/>
              <a:defRPr sz="1079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480345" indent="0" algn="l" defTabSz="740173" rtl="0" eaLnBrk="1" latinLnBrk="0" hangingPunct="1">
              <a:lnSpc>
                <a:spcPct val="130000"/>
              </a:lnSpc>
              <a:spcBef>
                <a:spcPts val="404"/>
              </a:spcBef>
              <a:buFont typeface="Arial" panose="020B0604020202020204" pitchFamily="34" charset="0"/>
              <a:buNone/>
              <a:defRPr sz="1079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035476" indent="-185044" algn="l" defTabSz="740173" rtl="0" eaLnBrk="1" latinLnBrk="0" hangingPunct="1">
              <a:lnSpc>
                <a:spcPct val="90000"/>
              </a:lnSpc>
              <a:spcBef>
                <a:spcPts val="404"/>
              </a:spcBef>
              <a:buFont typeface="Arial" panose="020B0604020202020204" pitchFamily="34" charset="0"/>
              <a:buChar char="•"/>
              <a:defRPr sz="14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05562" indent="-185044" algn="l" defTabSz="740173" rtl="0" eaLnBrk="1" latinLnBrk="0" hangingPunct="1">
              <a:lnSpc>
                <a:spcPct val="90000"/>
              </a:lnSpc>
              <a:spcBef>
                <a:spcPts val="404"/>
              </a:spcBef>
              <a:buFont typeface="Arial" panose="020B0604020202020204" pitchFamily="34" charset="0"/>
              <a:buChar char="•"/>
              <a:defRPr sz="14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75649" indent="-185044" algn="l" defTabSz="740173" rtl="0" eaLnBrk="1" latinLnBrk="0" hangingPunct="1">
              <a:lnSpc>
                <a:spcPct val="90000"/>
              </a:lnSpc>
              <a:spcBef>
                <a:spcPts val="404"/>
              </a:spcBef>
              <a:buFont typeface="Arial" panose="020B0604020202020204" pitchFamily="34" charset="0"/>
              <a:buChar char="•"/>
              <a:defRPr sz="14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45735" indent="-185044" algn="l" defTabSz="740173" rtl="0" eaLnBrk="1" latinLnBrk="0" hangingPunct="1">
              <a:lnSpc>
                <a:spcPct val="90000"/>
              </a:lnSpc>
              <a:spcBef>
                <a:spcPts val="404"/>
              </a:spcBef>
              <a:buFont typeface="Arial" panose="020B0604020202020204" pitchFamily="34" charset="0"/>
              <a:buChar char="•"/>
              <a:defRPr sz="14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To change the image, click on the photograph (you may need to move the top layer to the side to click on the image)</a:t>
            </a:r>
          </a:p>
          <a:p>
            <a:r>
              <a:rPr lang="en-GB" dirty="0"/>
              <a:t>Delete the existing image and click on ‘insert’ in the top ribbon and the ‘Pictures’ and insert your new image. </a:t>
            </a:r>
          </a:p>
          <a:p>
            <a:r>
              <a:rPr lang="en-GB" dirty="0"/>
              <a:t>Resize and position accordingly and once finalised, right-click on your new image and select ‘ Send to back’. This will place your image behind the main content and fill the allocated space. </a:t>
            </a:r>
          </a:p>
          <a:p>
            <a:r>
              <a:rPr lang="en-GB" dirty="0"/>
              <a:t>Ensure any elements on the layer above have been moved back in place.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E9E327E8-9C4B-D8F5-E668-9192930B02C8}"/>
              </a:ext>
            </a:extLst>
          </p:cNvPr>
          <p:cNvSpPr txBox="1">
            <a:spLocks/>
          </p:cNvSpPr>
          <p:nvPr userDrawn="1"/>
        </p:nvSpPr>
        <p:spPr>
          <a:xfrm>
            <a:off x="730631" y="1477923"/>
            <a:ext cx="4275669" cy="388659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740173" rtl="0" eaLnBrk="1" latinLnBrk="0" hangingPunct="1">
              <a:lnSpc>
                <a:spcPct val="90000"/>
              </a:lnSpc>
              <a:spcBef>
                <a:spcPts val="811"/>
              </a:spcBef>
              <a:buFont typeface="Arial" panose="020B0604020202020204" pitchFamily="34" charset="0"/>
              <a:buNone/>
              <a:defRPr sz="1942" b="1" kern="1200">
                <a:solidFill>
                  <a:srgbClr val="2A255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555131" indent="-185044" algn="l" defTabSz="740173" rtl="0" eaLnBrk="1" latinLnBrk="0" hangingPunct="1">
              <a:lnSpc>
                <a:spcPct val="90000"/>
              </a:lnSpc>
              <a:spcBef>
                <a:spcPts val="404"/>
              </a:spcBef>
              <a:buFont typeface="Arial" panose="020B0604020202020204" pitchFamily="34" charset="0"/>
              <a:buChar char="•"/>
              <a:defRPr sz="194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25217" indent="-185044" algn="l" defTabSz="740173" rtl="0" eaLnBrk="1" latinLnBrk="0" hangingPunct="1">
              <a:lnSpc>
                <a:spcPct val="90000"/>
              </a:lnSpc>
              <a:spcBef>
                <a:spcPts val="404"/>
              </a:spcBef>
              <a:buFont typeface="Arial" panose="020B0604020202020204" pitchFamily="34" charset="0"/>
              <a:buChar char="•"/>
              <a:defRPr sz="16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95303" indent="-185044" algn="l" defTabSz="740173" rtl="0" eaLnBrk="1" latinLnBrk="0" hangingPunct="1">
              <a:lnSpc>
                <a:spcPct val="90000"/>
              </a:lnSpc>
              <a:spcBef>
                <a:spcPts val="404"/>
              </a:spcBef>
              <a:buFont typeface="Arial" panose="020B0604020202020204" pitchFamily="34" charset="0"/>
              <a:buChar char="•"/>
              <a:defRPr sz="14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65390" indent="-185044" algn="l" defTabSz="740173" rtl="0" eaLnBrk="1" latinLnBrk="0" hangingPunct="1">
              <a:lnSpc>
                <a:spcPct val="90000"/>
              </a:lnSpc>
              <a:spcBef>
                <a:spcPts val="404"/>
              </a:spcBef>
              <a:buFont typeface="Arial" panose="020B0604020202020204" pitchFamily="34" charset="0"/>
              <a:buChar char="•"/>
              <a:defRPr sz="14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35476" indent="-185044" algn="l" defTabSz="740173" rtl="0" eaLnBrk="1" latinLnBrk="0" hangingPunct="1">
              <a:lnSpc>
                <a:spcPct val="90000"/>
              </a:lnSpc>
              <a:spcBef>
                <a:spcPts val="404"/>
              </a:spcBef>
              <a:buFont typeface="Arial" panose="020B0604020202020204" pitchFamily="34" charset="0"/>
              <a:buChar char="•"/>
              <a:defRPr sz="14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05562" indent="-185044" algn="l" defTabSz="740173" rtl="0" eaLnBrk="1" latinLnBrk="0" hangingPunct="1">
              <a:lnSpc>
                <a:spcPct val="90000"/>
              </a:lnSpc>
              <a:spcBef>
                <a:spcPts val="404"/>
              </a:spcBef>
              <a:buFont typeface="Arial" panose="020B0604020202020204" pitchFamily="34" charset="0"/>
              <a:buChar char="•"/>
              <a:defRPr sz="14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75649" indent="-185044" algn="l" defTabSz="740173" rtl="0" eaLnBrk="1" latinLnBrk="0" hangingPunct="1">
              <a:lnSpc>
                <a:spcPct val="90000"/>
              </a:lnSpc>
              <a:spcBef>
                <a:spcPts val="404"/>
              </a:spcBef>
              <a:buFont typeface="Arial" panose="020B0604020202020204" pitchFamily="34" charset="0"/>
              <a:buChar char="•"/>
              <a:defRPr sz="14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45735" indent="-185044" algn="l" defTabSz="740173" rtl="0" eaLnBrk="1" latinLnBrk="0" hangingPunct="1">
              <a:lnSpc>
                <a:spcPct val="90000"/>
              </a:lnSpc>
              <a:spcBef>
                <a:spcPts val="404"/>
              </a:spcBef>
              <a:buFont typeface="Arial" panose="020B0604020202020204" pitchFamily="34" charset="0"/>
              <a:buChar char="•"/>
              <a:defRPr sz="145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Changing images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10DE8A2-A373-69A5-A7AB-3A2BC828D17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17504" y="1616322"/>
            <a:ext cx="1543265" cy="218152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1B81741-E782-E895-2969-7EF185DCAD3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56196" y="1582701"/>
            <a:ext cx="1870654" cy="3925964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D1A4F7C3-8AFC-FA4A-4487-39E8715E952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6423701" y="1831623"/>
            <a:ext cx="5006299" cy="4170715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B164802B-F704-DE45-D8FD-6B6774A56D3A}"/>
              </a:ext>
            </a:extLst>
          </p:cNvPr>
          <p:cNvGrpSpPr/>
          <p:nvPr userDrawn="1"/>
        </p:nvGrpSpPr>
        <p:grpSpPr>
          <a:xfrm>
            <a:off x="9224340" y="389190"/>
            <a:ext cx="1684485" cy="1352483"/>
            <a:chOff x="15852647" y="660475"/>
            <a:chExt cx="1756167" cy="1410037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C5CC132-7B9E-AC9C-7641-32E98ACB4BCA}"/>
                </a:ext>
              </a:extLst>
            </p:cNvPr>
            <p:cNvSpPr/>
            <p:nvPr/>
          </p:nvSpPr>
          <p:spPr>
            <a:xfrm>
              <a:off x="15852647" y="1029786"/>
              <a:ext cx="1747021" cy="324003"/>
            </a:xfrm>
            <a:custGeom>
              <a:avLst/>
              <a:gdLst>
                <a:gd name="connsiteX0" fmla="*/ 0 w 1747021"/>
                <a:gd name="connsiteY0" fmla="*/ 0 h 324003"/>
                <a:gd name="connsiteX1" fmla="*/ 1747022 w 1747021"/>
                <a:gd name="connsiteY1" fmla="*/ 0 h 324003"/>
                <a:gd name="connsiteX2" fmla="*/ 1747022 w 1747021"/>
                <a:gd name="connsiteY2" fmla="*/ 324004 h 324003"/>
                <a:gd name="connsiteX3" fmla="*/ 0 w 1747021"/>
                <a:gd name="connsiteY3" fmla="*/ 324004 h 324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47021" h="324003">
                  <a:moveTo>
                    <a:pt x="0" y="0"/>
                  </a:moveTo>
                  <a:lnTo>
                    <a:pt x="1747022" y="0"/>
                  </a:lnTo>
                  <a:lnTo>
                    <a:pt x="1747022" y="324004"/>
                  </a:lnTo>
                  <a:lnTo>
                    <a:pt x="0" y="324004"/>
                  </a:lnTo>
                  <a:close/>
                </a:path>
              </a:pathLst>
            </a:custGeom>
            <a:solidFill>
              <a:srgbClr val="8C0B31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CF580EC-608F-17FF-4828-20FA02F56C90}"/>
                </a:ext>
              </a:extLst>
            </p:cNvPr>
            <p:cNvSpPr/>
            <p:nvPr/>
          </p:nvSpPr>
          <p:spPr>
            <a:xfrm>
              <a:off x="15911874" y="1086968"/>
              <a:ext cx="128737" cy="206855"/>
            </a:xfrm>
            <a:custGeom>
              <a:avLst/>
              <a:gdLst>
                <a:gd name="connsiteX0" fmla="*/ 128738 w 128737"/>
                <a:gd name="connsiteY0" fmla="*/ 206827 h 206855"/>
                <a:gd name="connsiteX1" fmla="*/ 0 w 128737"/>
                <a:gd name="connsiteY1" fmla="*/ 206827 h 206855"/>
                <a:gd name="connsiteX2" fmla="*/ 0 w 128737"/>
                <a:gd name="connsiteY2" fmla="*/ 0 h 206855"/>
                <a:gd name="connsiteX3" fmla="*/ 128709 w 128737"/>
                <a:gd name="connsiteY3" fmla="*/ 0 h 206855"/>
                <a:gd name="connsiteX4" fmla="*/ 128709 w 128737"/>
                <a:gd name="connsiteY4" fmla="*/ 44854 h 206855"/>
                <a:gd name="connsiteX5" fmla="*/ 58574 w 128737"/>
                <a:gd name="connsiteY5" fmla="*/ 44854 h 206855"/>
                <a:gd name="connsiteX6" fmla="*/ 58574 w 128737"/>
                <a:gd name="connsiteY6" fmla="*/ 77379 h 206855"/>
                <a:gd name="connsiteX7" fmla="*/ 123539 w 128737"/>
                <a:gd name="connsiteY7" fmla="*/ 77379 h 206855"/>
                <a:gd name="connsiteX8" fmla="*/ 123539 w 128737"/>
                <a:gd name="connsiteY8" fmla="*/ 122233 h 206855"/>
                <a:gd name="connsiteX9" fmla="*/ 58574 w 128737"/>
                <a:gd name="connsiteY9" fmla="*/ 122233 h 206855"/>
                <a:gd name="connsiteX10" fmla="*/ 58574 w 128737"/>
                <a:gd name="connsiteY10" fmla="*/ 161292 h 206855"/>
                <a:gd name="connsiteX11" fmla="*/ 128709 w 128737"/>
                <a:gd name="connsiteY11" fmla="*/ 161292 h 206855"/>
                <a:gd name="connsiteX12" fmla="*/ 128709 w 128737"/>
                <a:gd name="connsiteY12" fmla="*/ 206856 h 206855"/>
                <a:gd name="connsiteX13" fmla="*/ 128709 w 128737"/>
                <a:gd name="connsiteY13" fmla="*/ 206856 h 206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8737" h="206855">
                  <a:moveTo>
                    <a:pt x="128738" y="206827"/>
                  </a:moveTo>
                  <a:lnTo>
                    <a:pt x="0" y="206827"/>
                  </a:lnTo>
                  <a:lnTo>
                    <a:pt x="0" y="0"/>
                  </a:lnTo>
                  <a:lnTo>
                    <a:pt x="128709" y="0"/>
                  </a:lnTo>
                  <a:lnTo>
                    <a:pt x="128709" y="44854"/>
                  </a:lnTo>
                  <a:lnTo>
                    <a:pt x="58574" y="44854"/>
                  </a:lnTo>
                  <a:lnTo>
                    <a:pt x="58574" y="77379"/>
                  </a:lnTo>
                  <a:lnTo>
                    <a:pt x="123539" y="77379"/>
                  </a:lnTo>
                  <a:lnTo>
                    <a:pt x="123539" y="122233"/>
                  </a:lnTo>
                  <a:lnTo>
                    <a:pt x="58574" y="122233"/>
                  </a:lnTo>
                  <a:lnTo>
                    <a:pt x="58574" y="161292"/>
                  </a:lnTo>
                  <a:lnTo>
                    <a:pt x="128709" y="161292"/>
                  </a:lnTo>
                  <a:lnTo>
                    <a:pt x="128709" y="206856"/>
                  </a:lnTo>
                  <a:lnTo>
                    <a:pt x="128709" y="206856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0928590-A62E-9708-CC9E-E4BE08D58D3D}"/>
                </a:ext>
              </a:extLst>
            </p:cNvPr>
            <p:cNvSpPr/>
            <p:nvPr/>
          </p:nvSpPr>
          <p:spPr>
            <a:xfrm>
              <a:off x="16077369" y="1086940"/>
              <a:ext cx="185550" cy="209667"/>
            </a:xfrm>
            <a:custGeom>
              <a:avLst/>
              <a:gdLst>
                <a:gd name="connsiteX0" fmla="*/ 185522 w 185550"/>
                <a:gd name="connsiteY0" fmla="*/ 0 h 209667"/>
                <a:gd name="connsiteX1" fmla="*/ 185522 w 185550"/>
                <a:gd name="connsiteY1" fmla="*/ 124505 h 209667"/>
                <a:gd name="connsiteX2" fmla="*/ 161434 w 185550"/>
                <a:gd name="connsiteY2" fmla="*/ 187397 h 209667"/>
                <a:gd name="connsiteX3" fmla="*/ 91952 w 185550"/>
                <a:gd name="connsiteY3" fmla="*/ 209668 h 209667"/>
                <a:gd name="connsiteX4" fmla="*/ 23805 w 185550"/>
                <a:gd name="connsiteY4" fmla="*/ 188022 h 209667"/>
                <a:gd name="connsiteX5" fmla="*/ 0 w 185550"/>
                <a:gd name="connsiteY5" fmla="*/ 125784 h 209667"/>
                <a:gd name="connsiteX6" fmla="*/ 0 w 185550"/>
                <a:gd name="connsiteY6" fmla="*/ 0 h 209667"/>
                <a:gd name="connsiteX7" fmla="*/ 58886 w 185550"/>
                <a:gd name="connsiteY7" fmla="*/ 0 h 209667"/>
                <a:gd name="connsiteX8" fmla="*/ 58886 w 185550"/>
                <a:gd name="connsiteY8" fmla="*/ 121381 h 209667"/>
                <a:gd name="connsiteX9" fmla="*/ 67494 w 185550"/>
                <a:gd name="connsiteY9" fmla="*/ 153224 h 209667"/>
                <a:gd name="connsiteX10" fmla="*/ 92861 w 185550"/>
                <a:gd name="connsiteY10" fmla="*/ 163138 h 209667"/>
                <a:gd name="connsiteX11" fmla="*/ 118881 w 185550"/>
                <a:gd name="connsiteY11" fmla="*/ 153309 h 209667"/>
                <a:gd name="connsiteX12" fmla="*/ 126977 w 185550"/>
                <a:gd name="connsiteY12" fmla="*/ 121125 h 209667"/>
                <a:gd name="connsiteX13" fmla="*/ 126977 w 185550"/>
                <a:gd name="connsiteY13" fmla="*/ 28 h 209667"/>
                <a:gd name="connsiteX14" fmla="*/ 185551 w 185550"/>
                <a:gd name="connsiteY14" fmla="*/ 28 h 209667"/>
                <a:gd name="connsiteX15" fmla="*/ 185522 w 185550"/>
                <a:gd name="connsiteY15" fmla="*/ 28 h 209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5550" h="209667">
                  <a:moveTo>
                    <a:pt x="185522" y="0"/>
                  </a:moveTo>
                  <a:lnTo>
                    <a:pt x="185522" y="124505"/>
                  </a:lnTo>
                  <a:cubicBezTo>
                    <a:pt x="185522" y="151577"/>
                    <a:pt x="177483" y="172541"/>
                    <a:pt x="161434" y="187397"/>
                  </a:cubicBezTo>
                  <a:cubicBezTo>
                    <a:pt x="145356" y="202254"/>
                    <a:pt x="122204" y="209668"/>
                    <a:pt x="91952" y="209668"/>
                  </a:cubicBezTo>
                  <a:cubicBezTo>
                    <a:pt x="61699" y="209668"/>
                    <a:pt x="39684" y="202452"/>
                    <a:pt x="23805" y="188022"/>
                  </a:cubicBezTo>
                  <a:cubicBezTo>
                    <a:pt x="7925" y="173592"/>
                    <a:pt x="0" y="152855"/>
                    <a:pt x="0" y="125784"/>
                  </a:cubicBezTo>
                  <a:lnTo>
                    <a:pt x="0" y="0"/>
                  </a:lnTo>
                  <a:lnTo>
                    <a:pt x="58886" y="0"/>
                  </a:lnTo>
                  <a:lnTo>
                    <a:pt x="58886" y="121381"/>
                  </a:lnTo>
                  <a:cubicBezTo>
                    <a:pt x="58886" y="136010"/>
                    <a:pt x="61755" y="146605"/>
                    <a:pt x="67494" y="153224"/>
                  </a:cubicBezTo>
                  <a:cubicBezTo>
                    <a:pt x="73232" y="159814"/>
                    <a:pt x="81668" y="163138"/>
                    <a:pt x="92861" y="163138"/>
                  </a:cubicBezTo>
                  <a:cubicBezTo>
                    <a:pt x="104820" y="163138"/>
                    <a:pt x="113484" y="159871"/>
                    <a:pt x="118881" y="153309"/>
                  </a:cubicBezTo>
                  <a:cubicBezTo>
                    <a:pt x="124278" y="146747"/>
                    <a:pt x="126977" y="136038"/>
                    <a:pt x="126977" y="121125"/>
                  </a:cubicBezTo>
                  <a:lnTo>
                    <a:pt x="126977" y="28"/>
                  </a:lnTo>
                  <a:lnTo>
                    <a:pt x="185551" y="28"/>
                  </a:lnTo>
                  <a:lnTo>
                    <a:pt x="185522" y="28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61A7514-BDCA-054A-6B83-8B8E51F041F0}"/>
                </a:ext>
              </a:extLst>
            </p:cNvPr>
            <p:cNvSpPr/>
            <p:nvPr/>
          </p:nvSpPr>
          <p:spPr>
            <a:xfrm>
              <a:off x="16308427" y="1086968"/>
              <a:ext cx="185806" cy="206827"/>
            </a:xfrm>
            <a:custGeom>
              <a:avLst/>
              <a:gdLst>
                <a:gd name="connsiteX0" fmla="*/ 58574 w 185806"/>
                <a:gd name="connsiteY0" fmla="*/ 131550 h 206827"/>
                <a:gd name="connsiteX1" fmla="*/ 58574 w 185806"/>
                <a:gd name="connsiteY1" fmla="*/ 206827 h 206827"/>
                <a:gd name="connsiteX2" fmla="*/ 0 w 185806"/>
                <a:gd name="connsiteY2" fmla="*/ 206827 h 206827"/>
                <a:gd name="connsiteX3" fmla="*/ 0 w 185806"/>
                <a:gd name="connsiteY3" fmla="*/ 0 h 206827"/>
                <a:gd name="connsiteX4" fmla="*/ 71044 w 185806"/>
                <a:gd name="connsiteY4" fmla="*/ 0 h 206827"/>
                <a:gd name="connsiteX5" fmla="*/ 159417 w 185806"/>
                <a:gd name="connsiteY5" fmla="*/ 61131 h 206827"/>
                <a:gd name="connsiteX6" fmla="*/ 122630 w 185806"/>
                <a:gd name="connsiteY6" fmla="*/ 116722 h 206827"/>
                <a:gd name="connsiteX7" fmla="*/ 185806 w 185806"/>
                <a:gd name="connsiteY7" fmla="*/ 206827 h 206827"/>
                <a:gd name="connsiteX8" fmla="*/ 119364 w 185806"/>
                <a:gd name="connsiteY8" fmla="*/ 206827 h 206827"/>
                <a:gd name="connsiteX9" fmla="*/ 73402 w 185806"/>
                <a:gd name="connsiteY9" fmla="*/ 131550 h 206827"/>
                <a:gd name="connsiteX10" fmla="*/ 58574 w 185806"/>
                <a:gd name="connsiteY10" fmla="*/ 131550 h 206827"/>
                <a:gd name="connsiteX11" fmla="*/ 58574 w 185806"/>
                <a:gd name="connsiteY11" fmla="*/ 89537 h 206827"/>
                <a:gd name="connsiteX12" fmla="*/ 69539 w 185806"/>
                <a:gd name="connsiteY12" fmla="*/ 89537 h 206827"/>
                <a:gd name="connsiteX13" fmla="*/ 100246 w 185806"/>
                <a:gd name="connsiteY13" fmla="*/ 63659 h 206827"/>
                <a:gd name="connsiteX14" fmla="*/ 70135 w 185806"/>
                <a:gd name="connsiteY14" fmla="*/ 42297 h 206827"/>
                <a:gd name="connsiteX15" fmla="*/ 58574 w 185806"/>
                <a:gd name="connsiteY15" fmla="*/ 42297 h 206827"/>
                <a:gd name="connsiteX16" fmla="*/ 58574 w 185806"/>
                <a:gd name="connsiteY16" fmla="*/ 89537 h 206827"/>
                <a:gd name="connsiteX17" fmla="*/ 58574 w 185806"/>
                <a:gd name="connsiteY17" fmla="*/ 89537 h 20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5806" h="206827">
                  <a:moveTo>
                    <a:pt x="58574" y="131550"/>
                  </a:moveTo>
                  <a:lnTo>
                    <a:pt x="58574" y="206827"/>
                  </a:lnTo>
                  <a:lnTo>
                    <a:pt x="0" y="206827"/>
                  </a:lnTo>
                  <a:lnTo>
                    <a:pt x="0" y="0"/>
                  </a:lnTo>
                  <a:lnTo>
                    <a:pt x="71044" y="0"/>
                  </a:lnTo>
                  <a:cubicBezTo>
                    <a:pt x="129959" y="0"/>
                    <a:pt x="159417" y="20367"/>
                    <a:pt x="159417" y="61131"/>
                  </a:cubicBezTo>
                  <a:cubicBezTo>
                    <a:pt x="159417" y="85077"/>
                    <a:pt x="147145" y="103627"/>
                    <a:pt x="122630" y="116722"/>
                  </a:cubicBezTo>
                  <a:lnTo>
                    <a:pt x="185806" y="206827"/>
                  </a:lnTo>
                  <a:lnTo>
                    <a:pt x="119364" y="206827"/>
                  </a:lnTo>
                  <a:lnTo>
                    <a:pt x="73402" y="131550"/>
                  </a:lnTo>
                  <a:lnTo>
                    <a:pt x="58574" y="131550"/>
                  </a:lnTo>
                  <a:close/>
                  <a:moveTo>
                    <a:pt x="58574" y="89537"/>
                  </a:moveTo>
                  <a:lnTo>
                    <a:pt x="69539" y="89537"/>
                  </a:lnTo>
                  <a:cubicBezTo>
                    <a:pt x="89991" y="89537"/>
                    <a:pt x="100246" y="80901"/>
                    <a:pt x="100246" y="63659"/>
                  </a:cubicBezTo>
                  <a:cubicBezTo>
                    <a:pt x="100246" y="49427"/>
                    <a:pt x="90219" y="42297"/>
                    <a:pt x="70135" y="42297"/>
                  </a:cubicBezTo>
                  <a:lnTo>
                    <a:pt x="58574" y="42297"/>
                  </a:lnTo>
                  <a:lnTo>
                    <a:pt x="58574" y="89537"/>
                  </a:lnTo>
                  <a:lnTo>
                    <a:pt x="58574" y="89537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C232DAC-0BC8-3428-7957-DF5C94BD1A75}"/>
                </a:ext>
              </a:extLst>
            </p:cNvPr>
            <p:cNvSpPr/>
            <p:nvPr/>
          </p:nvSpPr>
          <p:spPr>
            <a:xfrm>
              <a:off x="16505937" y="1083673"/>
              <a:ext cx="210889" cy="212934"/>
            </a:xfrm>
            <a:custGeom>
              <a:avLst/>
              <a:gdLst>
                <a:gd name="connsiteX0" fmla="*/ 210889 w 210889"/>
                <a:gd name="connsiteY0" fmla="*/ 106410 h 212934"/>
                <a:gd name="connsiteX1" fmla="*/ 184045 w 210889"/>
                <a:gd name="connsiteY1" fmla="*/ 185778 h 212934"/>
                <a:gd name="connsiteX2" fmla="*/ 105445 w 210889"/>
                <a:gd name="connsiteY2" fmla="*/ 212934 h 212934"/>
                <a:gd name="connsiteX3" fmla="*/ 27213 w 210889"/>
                <a:gd name="connsiteY3" fmla="*/ 185636 h 212934"/>
                <a:gd name="connsiteX4" fmla="*/ 0 w 210889"/>
                <a:gd name="connsiteY4" fmla="*/ 106126 h 212934"/>
                <a:gd name="connsiteX5" fmla="*/ 27071 w 210889"/>
                <a:gd name="connsiteY5" fmla="*/ 27242 h 212934"/>
                <a:gd name="connsiteX6" fmla="*/ 105729 w 210889"/>
                <a:gd name="connsiteY6" fmla="*/ 0 h 212934"/>
                <a:gd name="connsiteX7" fmla="*/ 184187 w 210889"/>
                <a:gd name="connsiteY7" fmla="*/ 27015 h 212934"/>
                <a:gd name="connsiteX8" fmla="*/ 210889 w 210889"/>
                <a:gd name="connsiteY8" fmla="*/ 106382 h 212934"/>
                <a:gd name="connsiteX9" fmla="*/ 210889 w 210889"/>
                <a:gd name="connsiteY9" fmla="*/ 106382 h 212934"/>
                <a:gd name="connsiteX10" fmla="*/ 61699 w 210889"/>
                <a:gd name="connsiteY10" fmla="*/ 106410 h 212934"/>
                <a:gd name="connsiteX11" fmla="*/ 105445 w 210889"/>
                <a:gd name="connsiteY11" fmla="*/ 166405 h 212934"/>
                <a:gd name="connsiteX12" fmla="*/ 138424 w 210889"/>
                <a:gd name="connsiteY12" fmla="*/ 151832 h 212934"/>
                <a:gd name="connsiteX13" fmla="*/ 149162 w 210889"/>
                <a:gd name="connsiteY13" fmla="*/ 106410 h 212934"/>
                <a:gd name="connsiteX14" fmla="*/ 138254 w 210889"/>
                <a:gd name="connsiteY14" fmla="*/ 60648 h 212934"/>
                <a:gd name="connsiteX15" fmla="*/ 105700 w 210889"/>
                <a:gd name="connsiteY15" fmla="*/ 45876 h 212934"/>
                <a:gd name="connsiteX16" fmla="*/ 61670 w 210889"/>
                <a:gd name="connsiteY16" fmla="*/ 106439 h 212934"/>
                <a:gd name="connsiteX17" fmla="*/ 61670 w 210889"/>
                <a:gd name="connsiteY17" fmla="*/ 106439 h 212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0889" h="212934">
                  <a:moveTo>
                    <a:pt x="210889" y="106410"/>
                  </a:moveTo>
                  <a:cubicBezTo>
                    <a:pt x="210889" y="141208"/>
                    <a:pt x="201941" y="167655"/>
                    <a:pt x="184045" y="185778"/>
                  </a:cubicBezTo>
                  <a:cubicBezTo>
                    <a:pt x="166149" y="203901"/>
                    <a:pt x="139958" y="212934"/>
                    <a:pt x="105445" y="212934"/>
                  </a:cubicBezTo>
                  <a:cubicBezTo>
                    <a:pt x="70931" y="212934"/>
                    <a:pt x="45365" y="203844"/>
                    <a:pt x="27213" y="185636"/>
                  </a:cubicBezTo>
                  <a:cubicBezTo>
                    <a:pt x="9062" y="167427"/>
                    <a:pt x="0" y="140924"/>
                    <a:pt x="0" y="106126"/>
                  </a:cubicBezTo>
                  <a:cubicBezTo>
                    <a:pt x="0" y="71329"/>
                    <a:pt x="9033" y="45422"/>
                    <a:pt x="27071" y="27242"/>
                  </a:cubicBezTo>
                  <a:cubicBezTo>
                    <a:pt x="45109" y="9090"/>
                    <a:pt x="71328" y="0"/>
                    <a:pt x="105729" y="0"/>
                  </a:cubicBezTo>
                  <a:cubicBezTo>
                    <a:pt x="140129" y="0"/>
                    <a:pt x="166376" y="9005"/>
                    <a:pt x="184187" y="27015"/>
                  </a:cubicBezTo>
                  <a:cubicBezTo>
                    <a:pt x="201969" y="45024"/>
                    <a:pt x="210889" y="71499"/>
                    <a:pt x="210889" y="106382"/>
                  </a:cubicBezTo>
                  <a:lnTo>
                    <a:pt x="210889" y="106382"/>
                  </a:lnTo>
                  <a:close/>
                  <a:moveTo>
                    <a:pt x="61699" y="106410"/>
                  </a:moveTo>
                  <a:cubicBezTo>
                    <a:pt x="61699" y="146407"/>
                    <a:pt x="76271" y="166405"/>
                    <a:pt x="105445" y="166405"/>
                  </a:cubicBezTo>
                  <a:cubicBezTo>
                    <a:pt x="120273" y="166405"/>
                    <a:pt x="131266" y="161547"/>
                    <a:pt x="138424" y="151832"/>
                  </a:cubicBezTo>
                  <a:cubicBezTo>
                    <a:pt x="145583" y="142117"/>
                    <a:pt x="149162" y="126977"/>
                    <a:pt x="149162" y="106410"/>
                  </a:cubicBezTo>
                  <a:cubicBezTo>
                    <a:pt x="149162" y="85844"/>
                    <a:pt x="145526" y="70505"/>
                    <a:pt x="138254" y="60648"/>
                  </a:cubicBezTo>
                  <a:cubicBezTo>
                    <a:pt x="130982" y="50791"/>
                    <a:pt x="120131" y="45876"/>
                    <a:pt x="105700" y="45876"/>
                  </a:cubicBezTo>
                  <a:cubicBezTo>
                    <a:pt x="76328" y="45876"/>
                    <a:pt x="61670" y="66073"/>
                    <a:pt x="61670" y="106439"/>
                  </a:cubicBezTo>
                  <a:lnTo>
                    <a:pt x="61670" y="106439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56C49D5-A92B-88EC-E4C6-A2082F3E2D12}"/>
                </a:ext>
              </a:extLst>
            </p:cNvPr>
            <p:cNvSpPr/>
            <p:nvPr/>
          </p:nvSpPr>
          <p:spPr>
            <a:xfrm>
              <a:off x="16755998" y="1086940"/>
              <a:ext cx="157371" cy="206827"/>
            </a:xfrm>
            <a:custGeom>
              <a:avLst/>
              <a:gdLst>
                <a:gd name="connsiteX0" fmla="*/ 157315 w 157371"/>
                <a:gd name="connsiteY0" fmla="*/ 65789 h 206827"/>
                <a:gd name="connsiteX1" fmla="*/ 135896 w 157371"/>
                <a:gd name="connsiteY1" fmla="*/ 119335 h 206827"/>
                <a:gd name="connsiteX2" fmla="*/ 75021 w 157371"/>
                <a:gd name="connsiteY2" fmla="*/ 138226 h 206827"/>
                <a:gd name="connsiteX3" fmla="*/ 58574 w 157371"/>
                <a:gd name="connsiteY3" fmla="*/ 138226 h 206827"/>
                <a:gd name="connsiteX4" fmla="*/ 58574 w 157371"/>
                <a:gd name="connsiteY4" fmla="*/ 206827 h 206827"/>
                <a:gd name="connsiteX5" fmla="*/ 0 w 157371"/>
                <a:gd name="connsiteY5" fmla="*/ 206827 h 206827"/>
                <a:gd name="connsiteX6" fmla="*/ 0 w 157371"/>
                <a:gd name="connsiteY6" fmla="*/ 0 h 206827"/>
                <a:gd name="connsiteX7" fmla="*/ 75050 w 157371"/>
                <a:gd name="connsiteY7" fmla="*/ 0 h 206827"/>
                <a:gd name="connsiteX8" fmla="*/ 136748 w 157371"/>
                <a:gd name="connsiteY8" fmla="*/ 17129 h 206827"/>
                <a:gd name="connsiteX9" fmla="*/ 157371 w 157371"/>
                <a:gd name="connsiteY9" fmla="*/ 65789 h 206827"/>
                <a:gd name="connsiteX10" fmla="*/ 157315 w 157371"/>
                <a:gd name="connsiteY10" fmla="*/ 65789 h 206827"/>
                <a:gd name="connsiteX11" fmla="*/ 58546 w 157371"/>
                <a:gd name="connsiteY11" fmla="*/ 92662 h 206827"/>
                <a:gd name="connsiteX12" fmla="*/ 69226 w 157371"/>
                <a:gd name="connsiteY12" fmla="*/ 92662 h 206827"/>
                <a:gd name="connsiteX13" fmla="*/ 90219 w 157371"/>
                <a:gd name="connsiteY13" fmla="*/ 85588 h 206827"/>
                <a:gd name="connsiteX14" fmla="*/ 98002 w 157371"/>
                <a:gd name="connsiteY14" fmla="*/ 66073 h 206827"/>
                <a:gd name="connsiteX15" fmla="*/ 73686 w 157371"/>
                <a:gd name="connsiteY15" fmla="*/ 45138 h 206827"/>
                <a:gd name="connsiteX16" fmla="*/ 58546 w 157371"/>
                <a:gd name="connsiteY16" fmla="*/ 45138 h 206827"/>
                <a:gd name="connsiteX17" fmla="*/ 58546 w 157371"/>
                <a:gd name="connsiteY17" fmla="*/ 92662 h 206827"/>
                <a:gd name="connsiteX18" fmla="*/ 58546 w 157371"/>
                <a:gd name="connsiteY18" fmla="*/ 92662 h 20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7371" h="206827">
                  <a:moveTo>
                    <a:pt x="157315" y="65789"/>
                  </a:moveTo>
                  <a:cubicBezTo>
                    <a:pt x="157315" y="88884"/>
                    <a:pt x="150156" y="106751"/>
                    <a:pt x="135896" y="119335"/>
                  </a:cubicBezTo>
                  <a:cubicBezTo>
                    <a:pt x="121636" y="131919"/>
                    <a:pt x="101326" y="138226"/>
                    <a:pt x="75021" y="138226"/>
                  </a:cubicBezTo>
                  <a:lnTo>
                    <a:pt x="58574" y="138226"/>
                  </a:lnTo>
                  <a:lnTo>
                    <a:pt x="58574" y="206827"/>
                  </a:lnTo>
                  <a:lnTo>
                    <a:pt x="0" y="206827"/>
                  </a:lnTo>
                  <a:lnTo>
                    <a:pt x="0" y="0"/>
                  </a:lnTo>
                  <a:lnTo>
                    <a:pt x="75050" y="0"/>
                  </a:lnTo>
                  <a:cubicBezTo>
                    <a:pt x="102433" y="0"/>
                    <a:pt x="123000" y="5710"/>
                    <a:pt x="136748" y="17129"/>
                  </a:cubicBezTo>
                  <a:cubicBezTo>
                    <a:pt x="150497" y="28548"/>
                    <a:pt x="157371" y="44768"/>
                    <a:pt x="157371" y="65789"/>
                  </a:cubicBezTo>
                  <a:lnTo>
                    <a:pt x="157315" y="65789"/>
                  </a:lnTo>
                  <a:close/>
                  <a:moveTo>
                    <a:pt x="58546" y="92662"/>
                  </a:moveTo>
                  <a:lnTo>
                    <a:pt x="69226" y="92662"/>
                  </a:lnTo>
                  <a:cubicBezTo>
                    <a:pt x="78032" y="92662"/>
                    <a:pt x="85020" y="90304"/>
                    <a:pt x="90219" y="85588"/>
                  </a:cubicBezTo>
                  <a:cubicBezTo>
                    <a:pt x="95417" y="80873"/>
                    <a:pt x="98002" y="74368"/>
                    <a:pt x="98002" y="66073"/>
                  </a:cubicBezTo>
                  <a:cubicBezTo>
                    <a:pt x="98002" y="52126"/>
                    <a:pt x="89906" y="45138"/>
                    <a:pt x="73686" y="45138"/>
                  </a:cubicBezTo>
                  <a:lnTo>
                    <a:pt x="58546" y="45138"/>
                  </a:lnTo>
                  <a:lnTo>
                    <a:pt x="58546" y="92662"/>
                  </a:lnTo>
                  <a:lnTo>
                    <a:pt x="58546" y="92662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C4CF8A3-0DC8-83BA-9BD3-9DD0927D2C50}"/>
                </a:ext>
              </a:extLst>
            </p:cNvPr>
            <p:cNvSpPr/>
            <p:nvPr/>
          </p:nvSpPr>
          <p:spPr>
            <a:xfrm>
              <a:off x="16947883" y="1086968"/>
              <a:ext cx="128709" cy="206855"/>
            </a:xfrm>
            <a:custGeom>
              <a:avLst/>
              <a:gdLst>
                <a:gd name="connsiteX0" fmla="*/ 128709 w 128709"/>
                <a:gd name="connsiteY0" fmla="*/ 206827 h 206855"/>
                <a:gd name="connsiteX1" fmla="*/ 0 w 128709"/>
                <a:gd name="connsiteY1" fmla="*/ 206827 h 206855"/>
                <a:gd name="connsiteX2" fmla="*/ 0 w 128709"/>
                <a:gd name="connsiteY2" fmla="*/ 0 h 206855"/>
                <a:gd name="connsiteX3" fmla="*/ 128709 w 128709"/>
                <a:gd name="connsiteY3" fmla="*/ 0 h 206855"/>
                <a:gd name="connsiteX4" fmla="*/ 128709 w 128709"/>
                <a:gd name="connsiteY4" fmla="*/ 44854 h 206855"/>
                <a:gd name="connsiteX5" fmla="*/ 58574 w 128709"/>
                <a:gd name="connsiteY5" fmla="*/ 44854 h 206855"/>
                <a:gd name="connsiteX6" fmla="*/ 58574 w 128709"/>
                <a:gd name="connsiteY6" fmla="*/ 77379 h 206855"/>
                <a:gd name="connsiteX7" fmla="*/ 123539 w 128709"/>
                <a:gd name="connsiteY7" fmla="*/ 77379 h 206855"/>
                <a:gd name="connsiteX8" fmla="*/ 123539 w 128709"/>
                <a:gd name="connsiteY8" fmla="*/ 122233 h 206855"/>
                <a:gd name="connsiteX9" fmla="*/ 58574 w 128709"/>
                <a:gd name="connsiteY9" fmla="*/ 122233 h 206855"/>
                <a:gd name="connsiteX10" fmla="*/ 58574 w 128709"/>
                <a:gd name="connsiteY10" fmla="*/ 161292 h 206855"/>
                <a:gd name="connsiteX11" fmla="*/ 128709 w 128709"/>
                <a:gd name="connsiteY11" fmla="*/ 161292 h 206855"/>
                <a:gd name="connsiteX12" fmla="*/ 128709 w 128709"/>
                <a:gd name="connsiteY12" fmla="*/ 206856 h 206855"/>
                <a:gd name="connsiteX13" fmla="*/ 128709 w 128709"/>
                <a:gd name="connsiteY13" fmla="*/ 206856 h 206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8709" h="206855">
                  <a:moveTo>
                    <a:pt x="128709" y="206827"/>
                  </a:moveTo>
                  <a:lnTo>
                    <a:pt x="0" y="206827"/>
                  </a:lnTo>
                  <a:lnTo>
                    <a:pt x="0" y="0"/>
                  </a:lnTo>
                  <a:lnTo>
                    <a:pt x="128709" y="0"/>
                  </a:lnTo>
                  <a:lnTo>
                    <a:pt x="128709" y="44854"/>
                  </a:lnTo>
                  <a:lnTo>
                    <a:pt x="58574" y="44854"/>
                  </a:lnTo>
                  <a:lnTo>
                    <a:pt x="58574" y="77379"/>
                  </a:lnTo>
                  <a:lnTo>
                    <a:pt x="123539" y="77379"/>
                  </a:lnTo>
                  <a:lnTo>
                    <a:pt x="123539" y="122233"/>
                  </a:lnTo>
                  <a:lnTo>
                    <a:pt x="58574" y="122233"/>
                  </a:lnTo>
                  <a:lnTo>
                    <a:pt x="58574" y="161292"/>
                  </a:lnTo>
                  <a:lnTo>
                    <a:pt x="128709" y="161292"/>
                  </a:lnTo>
                  <a:lnTo>
                    <a:pt x="128709" y="206856"/>
                  </a:lnTo>
                  <a:lnTo>
                    <a:pt x="128709" y="206856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F21D500-78A9-DAEE-B132-28FF234447B2}"/>
                </a:ext>
              </a:extLst>
            </p:cNvPr>
            <p:cNvSpPr/>
            <p:nvPr/>
          </p:nvSpPr>
          <p:spPr>
            <a:xfrm>
              <a:off x="17099147" y="1086116"/>
              <a:ext cx="220490" cy="207679"/>
            </a:xfrm>
            <a:custGeom>
              <a:avLst/>
              <a:gdLst>
                <a:gd name="connsiteX0" fmla="*/ 156462 w 220490"/>
                <a:gd name="connsiteY0" fmla="*/ 207679 h 207679"/>
                <a:gd name="connsiteX1" fmla="*/ 145782 w 220490"/>
                <a:gd name="connsiteY1" fmla="*/ 168905 h 207679"/>
                <a:gd name="connsiteX2" fmla="*/ 75334 w 220490"/>
                <a:gd name="connsiteY2" fmla="*/ 168905 h 207679"/>
                <a:gd name="connsiteX3" fmla="*/ 64369 w 220490"/>
                <a:gd name="connsiteY3" fmla="*/ 207679 h 207679"/>
                <a:gd name="connsiteX4" fmla="*/ 0 w 220490"/>
                <a:gd name="connsiteY4" fmla="*/ 207679 h 207679"/>
                <a:gd name="connsiteX5" fmla="*/ 70732 w 220490"/>
                <a:gd name="connsiteY5" fmla="*/ 0 h 207679"/>
                <a:gd name="connsiteX6" fmla="*/ 148878 w 220490"/>
                <a:gd name="connsiteY6" fmla="*/ 0 h 207679"/>
                <a:gd name="connsiteX7" fmla="*/ 220490 w 220490"/>
                <a:gd name="connsiteY7" fmla="*/ 207679 h 207679"/>
                <a:gd name="connsiteX8" fmla="*/ 156434 w 220490"/>
                <a:gd name="connsiteY8" fmla="*/ 207679 h 207679"/>
                <a:gd name="connsiteX9" fmla="*/ 156434 w 220490"/>
                <a:gd name="connsiteY9" fmla="*/ 207679 h 207679"/>
                <a:gd name="connsiteX10" fmla="*/ 133624 w 220490"/>
                <a:gd name="connsiteY10" fmla="*/ 123085 h 207679"/>
                <a:gd name="connsiteX11" fmla="*/ 124278 w 220490"/>
                <a:gd name="connsiteY11" fmla="*/ 89139 h 207679"/>
                <a:gd name="connsiteX12" fmla="*/ 116353 w 220490"/>
                <a:gd name="connsiteY12" fmla="*/ 59852 h 207679"/>
                <a:gd name="connsiteX13" fmla="*/ 110188 w 220490"/>
                <a:gd name="connsiteY13" fmla="*/ 34116 h 207679"/>
                <a:gd name="connsiteX14" fmla="*/ 104933 w 220490"/>
                <a:gd name="connsiteY14" fmla="*/ 57892 h 207679"/>
                <a:gd name="connsiteX15" fmla="*/ 87520 w 220490"/>
                <a:gd name="connsiteY15" fmla="*/ 123113 h 207679"/>
                <a:gd name="connsiteX16" fmla="*/ 133652 w 220490"/>
                <a:gd name="connsiteY16" fmla="*/ 123113 h 207679"/>
                <a:gd name="connsiteX17" fmla="*/ 133652 w 220490"/>
                <a:gd name="connsiteY17" fmla="*/ 123113 h 207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20490" h="207679">
                  <a:moveTo>
                    <a:pt x="156462" y="207679"/>
                  </a:moveTo>
                  <a:lnTo>
                    <a:pt x="145782" y="168905"/>
                  </a:lnTo>
                  <a:lnTo>
                    <a:pt x="75334" y="168905"/>
                  </a:lnTo>
                  <a:lnTo>
                    <a:pt x="64369" y="207679"/>
                  </a:lnTo>
                  <a:lnTo>
                    <a:pt x="0" y="207679"/>
                  </a:lnTo>
                  <a:lnTo>
                    <a:pt x="70732" y="0"/>
                  </a:lnTo>
                  <a:lnTo>
                    <a:pt x="148878" y="0"/>
                  </a:lnTo>
                  <a:lnTo>
                    <a:pt x="220490" y="207679"/>
                  </a:lnTo>
                  <a:lnTo>
                    <a:pt x="156434" y="207679"/>
                  </a:lnTo>
                  <a:lnTo>
                    <a:pt x="156434" y="207679"/>
                  </a:lnTo>
                  <a:close/>
                  <a:moveTo>
                    <a:pt x="133624" y="123085"/>
                  </a:moveTo>
                  <a:lnTo>
                    <a:pt x="124278" y="89139"/>
                  </a:lnTo>
                  <a:cubicBezTo>
                    <a:pt x="122091" y="81583"/>
                    <a:pt x="119449" y="71840"/>
                    <a:pt x="116353" y="59852"/>
                  </a:cubicBezTo>
                  <a:cubicBezTo>
                    <a:pt x="113228" y="47865"/>
                    <a:pt x="111183" y="39286"/>
                    <a:pt x="110188" y="34116"/>
                  </a:cubicBezTo>
                  <a:cubicBezTo>
                    <a:pt x="109308" y="38917"/>
                    <a:pt x="107547" y="46842"/>
                    <a:pt x="104933" y="57892"/>
                  </a:cubicBezTo>
                  <a:cubicBezTo>
                    <a:pt x="102320" y="68914"/>
                    <a:pt x="96497" y="90673"/>
                    <a:pt x="87520" y="123113"/>
                  </a:cubicBezTo>
                  <a:lnTo>
                    <a:pt x="133652" y="123113"/>
                  </a:lnTo>
                  <a:lnTo>
                    <a:pt x="133652" y="123113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7BC901A-36A3-375A-9776-38FAC3B9287A}"/>
                </a:ext>
              </a:extLst>
            </p:cNvPr>
            <p:cNvSpPr/>
            <p:nvPr/>
          </p:nvSpPr>
          <p:spPr>
            <a:xfrm>
              <a:off x="17343101" y="1086968"/>
              <a:ext cx="206429" cy="206827"/>
            </a:xfrm>
            <a:custGeom>
              <a:avLst/>
              <a:gdLst>
                <a:gd name="connsiteX0" fmla="*/ 206429 w 206429"/>
                <a:gd name="connsiteY0" fmla="*/ 206827 h 206827"/>
                <a:gd name="connsiteX1" fmla="*/ 129618 w 206429"/>
                <a:gd name="connsiteY1" fmla="*/ 206827 h 206827"/>
                <a:gd name="connsiteX2" fmla="*/ 50421 w 206429"/>
                <a:gd name="connsiteY2" fmla="*/ 61102 h 206827"/>
                <a:gd name="connsiteX3" fmla="*/ 49086 w 206429"/>
                <a:gd name="connsiteY3" fmla="*/ 61102 h 206827"/>
                <a:gd name="connsiteX4" fmla="*/ 51899 w 206429"/>
                <a:gd name="connsiteY4" fmla="*/ 113597 h 206827"/>
                <a:gd name="connsiteX5" fmla="*/ 51899 w 206429"/>
                <a:gd name="connsiteY5" fmla="*/ 206827 h 206827"/>
                <a:gd name="connsiteX6" fmla="*/ 0 w 206429"/>
                <a:gd name="connsiteY6" fmla="*/ 206827 h 206827"/>
                <a:gd name="connsiteX7" fmla="*/ 0 w 206429"/>
                <a:gd name="connsiteY7" fmla="*/ 0 h 206827"/>
                <a:gd name="connsiteX8" fmla="*/ 76527 w 206429"/>
                <a:gd name="connsiteY8" fmla="*/ 0 h 206827"/>
                <a:gd name="connsiteX9" fmla="*/ 155411 w 206429"/>
                <a:gd name="connsiteY9" fmla="*/ 143736 h 206827"/>
                <a:gd name="connsiteX10" fmla="*/ 156292 w 206429"/>
                <a:gd name="connsiteY10" fmla="*/ 143736 h 206827"/>
                <a:gd name="connsiteX11" fmla="*/ 154218 w 206429"/>
                <a:gd name="connsiteY11" fmla="*/ 93514 h 206827"/>
                <a:gd name="connsiteX12" fmla="*/ 154218 w 206429"/>
                <a:gd name="connsiteY12" fmla="*/ 0 h 206827"/>
                <a:gd name="connsiteX13" fmla="*/ 206429 w 206429"/>
                <a:gd name="connsiteY13" fmla="*/ 0 h 206827"/>
                <a:gd name="connsiteX14" fmla="*/ 206429 w 206429"/>
                <a:gd name="connsiteY14" fmla="*/ 206827 h 206827"/>
                <a:gd name="connsiteX15" fmla="*/ 206429 w 206429"/>
                <a:gd name="connsiteY15" fmla="*/ 206827 h 206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06429" h="206827">
                  <a:moveTo>
                    <a:pt x="206429" y="206827"/>
                  </a:moveTo>
                  <a:lnTo>
                    <a:pt x="129618" y="206827"/>
                  </a:lnTo>
                  <a:lnTo>
                    <a:pt x="50421" y="61102"/>
                  </a:lnTo>
                  <a:lnTo>
                    <a:pt x="49086" y="61102"/>
                  </a:lnTo>
                  <a:cubicBezTo>
                    <a:pt x="50961" y="84026"/>
                    <a:pt x="51899" y="101525"/>
                    <a:pt x="51899" y="113597"/>
                  </a:cubicBezTo>
                  <a:lnTo>
                    <a:pt x="51899" y="206827"/>
                  </a:lnTo>
                  <a:lnTo>
                    <a:pt x="0" y="206827"/>
                  </a:lnTo>
                  <a:lnTo>
                    <a:pt x="0" y="0"/>
                  </a:lnTo>
                  <a:lnTo>
                    <a:pt x="76527" y="0"/>
                  </a:lnTo>
                  <a:lnTo>
                    <a:pt x="155411" y="143736"/>
                  </a:lnTo>
                  <a:lnTo>
                    <a:pt x="156292" y="143736"/>
                  </a:lnTo>
                  <a:cubicBezTo>
                    <a:pt x="154900" y="122886"/>
                    <a:pt x="154218" y="106155"/>
                    <a:pt x="154218" y="93514"/>
                  </a:cubicBezTo>
                  <a:lnTo>
                    <a:pt x="154218" y="0"/>
                  </a:lnTo>
                  <a:lnTo>
                    <a:pt x="206429" y="0"/>
                  </a:lnTo>
                  <a:lnTo>
                    <a:pt x="206429" y="206827"/>
                  </a:lnTo>
                  <a:lnTo>
                    <a:pt x="206429" y="206827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2209CC0-DE54-381B-282D-A66EE8623DF2}"/>
                </a:ext>
              </a:extLst>
            </p:cNvPr>
            <p:cNvSpPr/>
            <p:nvPr/>
          </p:nvSpPr>
          <p:spPr>
            <a:xfrm>
              <a:off x="16173667" y="1383503"/>
              <a:ext cx="1426000" cy="326048"/>
            </a:xfrm>
            <a:custGeom>
              <a:avLst/>
              <a:gdLst>
                <a:gd name="connsiteX0" fmla="*/ 0 w 1426000"/>
                <a:gd name="connsiteY0" fmla="*/ 0 h 326048"/>
                <a:gd name="connsiteX1" fmla="*/ 1426001 w 1426000"/>
                <a:gd name="connsiteY1" fmla="*/ 0 h 326048"/>
                <a:gd name="connsiteX2" fmla="*/ 1426001 w 1426000"/>
                <a:gd name="connsiteY2" fmla="*/ 326049 h 326048"/>
                <a:gd name="connsiteX3" fmla="*/ 0 w 1426000"/>
                <a:gd name="connsiteY3" fmla="*/ 326049 h 326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6000" h="326048">
                  <a:moveTo>
                    <a:pt x="0" y="0"/>
                  </a:moveTo>
                  <a:lnTo>
                    <a:pt x="1426001" y="0"/>
                  </a:lnTo>
                  <a:lnTo>
                    <a:pt x="1426001" y="326049"/>
                  </a:lnTo>
                  <a:lnTo>
                    <a:pt x="0" y="326049"/>
                  </a:lnTo>
                  <a:close/>
                </a:path>
              </a:pathLst>
            </a:custGeom>
            <a:solidFill>
              <a:srgbClr val="8C0B31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F5CC6DC-2D3B-FC00-7136-E04D207D7CB0}"/>
                </a:ext>
              </a:extLst>
            </p:cNvPr>
            <p:cNvSpPr/>
            <p:nvPr/>
          </p:nvSpPr>
          <p:spPr>
            <a:xfrm>
              <a:off x="16228634" y="1439321"/>
              <a:ext cx="175466" cy="214496"/>
            </a:xfrm>
            <a:custGeom>
              <a:avLst/>
              <a:gdLst>
                <a:gd name="connsiteX0" fmla="*/ 106467 w 175466"/>
                <a:gd name="connsiteY0" fmla="*/ 46246 h 214496"/>
                <a:gd name="connsiteX1" fmla="*/ 73260 w 175466"/>
                <a:gd name="connsiteY1" fmla="*/ 62721 h 214496"/>
                <a:gd name="connsiteX2" fmla="*/ 61329 w 175466"/>
                <a:gd name="connsiteY2" fmla="*/ 108172 h 214496"/>
                <a:gd name="connsiteX3" fmla="*/ 109791 w 175466"/>
                <a:gd name="connsiteY3" fmla="*/ 168393 h 214496"/>
                <a:gd name="connsiteX4" fmla="*/ 138169 w 175466"/>
                <a:gd name="connsiteY4" fmla="*/ 164530 h 214496"/>
                <a:gd name="connsiteX5" fmla="*/ 165808 w 175466"/>
                <a:gd name="connsiteY5" fmla="*/ 155269 h 214496"/>
                <a:gd name="connsiteX6" fmla="*/ 165808 w 175466"/>
                <a:gd name="connsiteY6" fmla="*/ 202935 h 214496"/>
                <a:gd name="connsiteX7" fmla="*/ 103286 w 175466"/>
                <a:gd name="connsiteY7" fmla="*/ 214497 h 214496"/>
                <a:gd name="connsiteX8" fmla="*/ 26645 w 175466"/>
                <a:gd name="connsiteY8" fmla="*/ 187085 h 214496"/>
                <a:gd name="connsiteX9" fmla="*/ 0 w 175466"/>
                <a:gd name="connsiteY9" fmla="*/ 107888 h 214496"/>
                <a:gd name="connsiteX10" fmla="*/ 12896 w 175466"/>
                <a:gd name="connsiteY10" fmla="*/ 50961 h 214496"/>
                <a:gd name="connsiteX11" fmla="*/ 50052 w 175466"/>
                <a:gd name="connsiteY11" fmla="*/ 13209 h 214496"/>
                <a:gd name="connsiteX12" fmla="*/ 107064 w 175466"/>
                <a:gd name="connsiteY12" fmla="*/ 0 h 214496"/>
                <a:gd name="connsiteX13" fmla="*/ 175466 w 175466"/>
                <a:gd name="connsiteY13" fmla="*/ 14686 h 214496"/>
                <a:gd name="connsiteX14" fmla="*/ 157201 w 175466"/>
                <a:gd name="connsiteY14" fmla="*/ 59057 h 214496"/>
                <a:gd name="connsiteX15" fmla="*/ 132743 w 175466"/>
                <a:gd name="connsiteY15" fmla="*/ 49939 h 214496"/>
                <a:gd name="connsiteX16" fmla="*/ 106467 w 175466"/>
                <a:gd name="connsiteY16" fmla="*/ 46217 h 214496"/>
                <a:gd name="connsiteX17" fmla="*/ 106467 w 175466"/>
                <a:gd name="connsiteY17" fmla="*/ 46217 h 214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75466" h="214496">
                  <a:moveTo>
                    <a:pt x="106467" y="46246"/>
                  </a:moveTo>
                  <a:cubicBezTo>
                    <a:pt x="92264" y="46246"/>
                    <a:pt x="81185" y="51728"/>
                    <a:pt x="73260" y="62721"/>
                  </a:cubicBezTo>
                  <a:cubicBezTo>
                    <a:pt x="65306" y="73715"/>
                    <a:pt x="61329" y="88855"/>
                    <a:pt x="61329" y="108172"/>
                  </a:cubicBezTo>
                  <a:cubicBezTo>
                    <a:pt x="61329" y="148310"/>
                    <a:pt x="77493" y="168393"/>
                    <a:pt x="109791" y="168393"/>
                  </a:cubicBezTo>
                  <a:cubicBezTo>
                    <a:pt x="119562" y="168393"/>
                    <a:pt x="129022" y="167115"/>
                    <a:pt x="138169" y="164530"/>
                  </a:cubicBezTo>
                  <a:cubicBezTo>
                    <a:pt x="147316" y="161973"/>
                    <a:pt x="156548" y="158877"/>
                    <a:pt x="165808" y="155269"/>
                  </a:cubicBezTo>
                  <a:lnTo>
                    <a:pt x="165808" y="202935"/>
                  </a:lnTo>
                  <a:cubicBezTo>
                    <a:pt x="147401" y="210634"/>
                    <a:pt x="126550" y="214497"/>
                    <a:pt x="103286" y="214497"/>
                  </a:cubicBezTo>
                  <a:cubicBezTo>
                    <a:pt x="69965" y="214497"/>
                    <a:pt x="44428" y="205350"/>
                    <a:pt x="26645" y="187085"/>
                  </a:cubicBezTo>
                  <a:cubicBezTo>
                    <a:pt x="8891" y="168819"/>
                    <a:pt x="0" y="142430"/>
                    <a:pt x="0" y="107888"/>
                  </a:cubicBezTo>
                  <a:cubicBezTo>
                    <a:pt x="0" y="86299"/>
                    <a:pt x="4289" y="67323"/>
                    <a:pt x="12896" y="50961"/>
                  </a:cubicBezTo>
                  <a:cubicBezTo>
                    <a:pt x="21504" y="34599"/>
                    <a:pt x="33889" y="22015"/>
                    <a:pt x="50052" y="13209"/>
                  </a:cubicBezTo>
                  <a:cubicBezTo>
                    <a:pt x="66215" y="4403"/>
                    <a:pt x="85219" y="0"/>
                    <a:pt x="107064" y="0"/>
                  </a:cubicBezTo>
                  <a:cubicBezTo>
                    <a:pt x="130925" y="0"/>
                    <a:pt x="153735" y="4914"/>
                    <a:pt x="175466" y="14686"/>
                  </a:cubicBezTo>
                  <a:lnTo>
                    <a:pt x="157201" y="59057"/>
                  </a:lnTo>
                  <a:cubicBezTo>
                    <a:pt x="149048" y="55449"/>
                    <a:pt x="140896" y="52410"/>
                    <a:pt x="132743" y="49939"/>
                  </a:cubicBezTo>
                  <a:cubicBezTo>
                    <a:pt x="124590" y="47467"/>
                    <a:pt x="115841" y="46217"/>
                    <a:pt x="106467" y="46217"/>
                  </a:cubicBezTo>
                  <a:lnTo>
                    <a:pt x="106467" y="46217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47903C0-696D-4905-C14A-6C71ECB013A1}"/>
                </a:ext>
              </a:extLst>
            </p:cNvPr>
            <p:cNvSpPr/>
            <p:nvPr/>
          </p:nvSpPr>
          <p:spPr>
            <a:xfrm>
              <a:off x="16437477" y="1442333"/>
              <a:ext cx="144673" cy="208645"/>
            </a:xfrm>
            <a:custGeom>
              <a:avLst/>
              <a:gdLst>
                <a:gd name="connsiteX0" fmla="*/ 0 w 144673"/>
                <a:gd name="connsiteY0" fmla="*/ 208645 h 208645"/>
                <a:gd name="connsiteX1" fmla="*/ 0 w 144673"/>
                <a:gd name="connsiteY1" fmla="*/ 0 h 208645"/>
                <a:gd name="connsiteX2" fmla="*/ 59653 w 144673"/>
                <a:gd name="connsiteY2" fmla="*/ 0 h 208645"/>
                <a:gd name="connsiteX3" fmla="*/ 59653 w 144673"/>
                <a:gd name="connsiteY3" fmla="*/ 163110 h 208645"/>
                <a:gd name="connsiteX4" fmla="*/ 144674 w 144673"/>
                <a:gd name="connsiteY4" fmla="*/ 163110 h 208645"/>
                <a:gd name="connsiteX5" fmla="*/ 144674 w 144673"/>
                <a:gd name="connsiteY5" fmla="*/ 208645 h 208645"/>
                <a:gd name="connsiteX6" fmla="*/ 0 w 144673"/>
                <a:gd name="connsiteY6" fmla="*/ 208645 h 208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4673" h="208645">
                  <a:moveTo>
                    <a:pt x="0" y="208645"/>
                  </a:moveTo>
                  <a:lnTo>
                    <a:pt x="0" y="0"/>
                  </a:lnTo>
                  <a:lnTo>
                    <a:pt x="59653" y="0"/>
                  </a:lnTo>
                  <a:lnTo>
                    <a:pt x="59653" y="163110"/>
                  </a:lnTo>
                  <a:lnTo>
                    <a:pt x="144674" y="163110"/>
                  </a:lnTo>
                  <a:lnTo>
                    <a:pt x="144674" y="208645"/>
                  </a:lnTo>
                  <a:lnTo>
                    <a:pt x="0" y="208645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67529FF-08DC-BAF4-4A76-2A750B12D9C8}"/>
                </a:ext>
              </a:extLst>
            </p:cNvPr>
            <p:cNvSpPr/>
            <p:nvPr/>
          </p:nvSpPr>
          <p:spPr>
            <a:xfrm>
              <a:off x="16617489" y="1442333"/>
              <a:ext cx="59937" cy="208645"/>
            </a:xfrm>
            <a:custGeom>
              <a:avLst/>
              <a:gdLst>
                <a:gd name="connsiteX0" fmla="*/ 0 w 59937"/>
                <a:gd name="connsiteY0" fmla="*/ 208645 h 208645"/>
                <a:gd name="connsiteX1" fmla="*/ 0 w 59937"/>
                <a:gd name="connsiteY1" fmla="*/ 0 h 208645"/>
                <a:gd name="connsiteX2" fmla="*/ 59938 w 59937"/>
                <a:gd name="connsiteY2" fmla="*/ 0 h 208645"/>
                <a:gd name="connsiteX3" fmla="*/ 59938 w 59937"/>
                <a:gd name="connsiteY3" fmla="*/ 208645 h 208645"/>
                <a:gd name="connsiteX4" fmla="*/ 0 w 59937"/>
                <a:gd name="connsiteY4" fmla="*/ 208645 h 208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937" h="208645">
                  <a:moveTo>
                    <a:pt x="0" y="208645"/>
                  </a:moveTo>
                  <a:lnTo>
                    <a:pt x="0" y="0"/>
                  </a:lnTo>
                  <a:lnTo>
                    <a:pt x="59938" y="0"/>
                  </a:lnTo>
                  <a:lnTo>
                    <a:pt x="59938" y="208645"/>
                  </a:lnTo>
                  <a:lnTo>
                    <a:pt x="0" y="208645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199341F7-1D82-8A39-DEEA-EB94A8A74F07}"/>
                </a:ext>
              </a:extLst>
            </p:cNvPr>
            <p:cNvSpPr/>
            <p:nvPr/>
          </p:nvSpPr>
          <p:spPr>
            <a:xfrm>
              <a:off x="16725177" y="1442333"/>
              <a:ext cx="251396" cy="208645"/>
            </a:xfrm>
            <a:custGeom>
              <a:avLst/>
              <a:gdLst>
                <a:gd name="connsiteX0" fmla="*/ 96156 w 251396"/>
                <a:gd name="connsiteY0" fmla="*/ 208645 h 208645"/>
                <a:gd name="connsiteX1" fmla="*/ 51018 w 251396"/>
                <a:gd name="connsiteY1" fmla="*/ 58375 h 208645"/>
                <a:gd name="connsiteX2" fmla="*/ 49654 w 251396"/>
                <a:gd name="connsiteY2" fmla="*/ 58375 h 208645"/>
                <a:gd name="connsiteX3" fmla="*/ 52836 w 251396"/>
                <a:gd name="connsiteY3" fmla="*/ 118029 h 208645"/>
                <a:gd name="connsiteX4" fmla="*/ 52836 w 251396"/>
                <a:gd name="connsiteY4" fmla="*/ 208645 h 208645"/>
                <a:gd name="connsiteX5" fmla="*/ 0 w 251396"/>
                <a:gd name="connsiteY5" fmla="*/ 208645 h 208645"/>
                <a:gd name="connsiteX6" fmla="*/ 0 w 251396"/>
                <a:gd name="connsiteY6" fmla="*/ 0 h 208645"/>
                <a:gd name="connsiteX7" fmla="*/ 79424 w 251396"/>
                <a:gd name="connsiteY7" fmla="*/ 0 h 208645"/>
                <a:gd name="connsiteX8" fmla="*/ 125471 w 251396"/>
                <a:gd name="connsiteY8" fmla="*/ 148140 h 208645"/>
                <a:gd name="connsiteX9" fmla="*/ 126693 w 251396"/>
                <a:gd name="connsiteY9" fmla="*/ 148140 h 208645"/>
                <a:gd name="connsiteX10" fmla="*/ 171830 w 251396"/>
                <a:gd name="connsiteY10" fmla="*/ 0 h 208645"/>
                <a:gd name="connsiteX11" fmla="*/ 251397 w 251396"/>
                <a:gd name="connsiteY11" fmla="*/ 0 h 208645"/>
                <a:gd name="connsiteX12" fmla="*/ 251397 w 251396"/>
                <a:gd name="connsiteY12" fmla="*/ 208645 h 208645"/>
                <a:gd name="connsiteX13" fmla="*/ 196572 w 251396"/>
                <a:gd name="connsiteY13" fmla="*/ 208645 h 208645"/>
                <a:gd name="connsiteX14" fmla="*/ 196572 w 251396"/>
                <a:gd name="connsiteY14" fmla="*/ 117176 h 208645"/>
                <a:gd name="connsiteX15" fmla="*/ 196799 w 251396"/>
                <a:gd name="connsiteY15" fmla="*/ 101326 h 208645"/>
                <a:gd name="connsiteX16" fmla="*/ 198845 w 251396"/>
                <a:gd name="connsiteY16" fmla="*/ 58659 h 208645"/>
                <a:gd name="connsiteX17" fmla="*/ 197481 w 251396"/>
                <a:gd name="connsiteY17" fmla="*/ 58659 h 208645"/>
                <a:gd name="connsiteX18" fmla="*/ 152940 w 251396"/>
                <a:gd name="connsiteY18" fmla="*/ 208645 h 208645"/>
                <a:gd name="connsiteX19" fmla="*/ 96156 w 251396"/>
                <a:gd name="connsiteY19" fmla="*/ 208645 h 208645"/>
                <a:gd name="connsiteX20" fmla="*/ 96156 w 251396"/>
                <a:gd name="connsiteY20" fmla="*/ 208645 h 208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51396" h="208645">
                  <a:moveTo>
                    <a:pt x="96156" y="208645"/>
                  </a:moveTo>
                  <a:lnTo>
                    <a:pt x="51018" y="58375"/>
                  </a:lnTo>
                  <a:lnTo>
                    <a:pt x="49654" y="58375"/>
                  </a:lnTo>
                  <a:cubicBezTo>
                    <a:pt x="51756" y="83969"/>
                    <a:pt x="52836" y="103854"/>
                    <a:pt x="52836" y="118029"/>
                  </a:cubicBezTo>
                  <a:lnTo>
                    <a:pt x="52836" y="208645"/>
                  </a:lnTo>
                  <a:lnTo>
                    <a:pt x="0" y="208645"/>
                  </a:lnTo>
                  <a:lnTo>
                    <a:pt x="0" y="0"/>
                  </a:lnTo>
                  <a:lnTo>
                    <a:pt x="79424" y="0"/>
                  </a:lnTo>
                  <a:lnTo>
                    <a:pt x="125471" y="148140"/>
                  </a:lnTo>
                  <a:lnTo>
                    <a:pt x="126693" y="148140"/>
                  </a:lnTo>
                  <a:lnTo>
                    <a:pt x="171830" y="0"/>
                  </a:lnTo>
                  <a:lnTo>
                    <a:pt x="251397" y="0"/>
                  </a:lnTo>
                  <a:lnTo>
                    <a:pt x="251397" y="208645"/>
                  </a:lnTo>
                  <a:lnTo>
                    <a:pt x="196572" y="208645"/>
                  </a:lnTo>
                  <a:lnTo>
                    <a:pt x="196572" y="117176"/>
                  </a:lnTo>
                  <a:cubicBezTo>
                    <a:pt x="196572" y="112433"/>
                    <a:pt x="196657" y="107149"/>
                    <a:pt x="196799" y="101326"/>
                  </a:cubicBezTo>
                  <a:cubicBezTo>
                    <a:pt x="196941" y="95531"/>
                    <a:pt x="197623" y="81299"/>
                    <a:pt x="198845" y="58659"/>
                  </a:cubicBezTo>
                  <a:lnTo>
                    <a:pt x="197481" y="58659"/>
                  </a:lnTo>
                  <a:lnTo>
                    <a:pt x="152940" y="208645"/>
                  </a:lnTo>
                  <a:lnTo>
                    <a:pt x="96156" y="208645"/>
                  </a:lnTo>
                  <a:lnTo>
                    <a:pt x="96156" y="208645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C1B5F1C-67A0-08C9-5C80-C1B8A1B9CF58}"/>
                </a:ext>
              </a:extLst>
            </p:cNvPr>
            <p:cNvSpPr/>
            <p:nvPr/>
          </p:nvSpPr>
          <p:spPr>
            <a:xfrm>
              <a:off x="17000265" y="1441480"/>
              <a:ext cx="224524" cy="209497"/>
            </a:xfrm>
            <a:custGeom>
              <a:avLst/>
              <a:gdLst>
                <a:gd name="connsiteX0" fmla="*/ 159303 w 224524"/>
                <a:gd name="connsiteY0" fmla="*/ 209497 h 209497"/>
                <a:gd name="connsiteX1" fmla="*/ 148423 w 224524"/>
                <a:gd name="connsiteY1" fmla="*/ 170382 h 209497"/>
                <a:gd name="connsiteX2" fmla="*/ 76697 w 224524"/>
                <a:gd name="connsiteY2" fmla="*/ 170382 h 209497"/>
                <a:gd name="connsiteX3" fmla="*/ 65534 w 224524"/>
                <a:gd name="connsiteY3" fmla="*/ 209497 h 209497"/>
                <a:gd name="connsiteX4" fmla="*/ 0 w 224524"/>
                <a:gd name="connsiteY4" fmla="*/ 209497 h 209497"/>
                <a:gd name="connsiteX5" fmla="*/ 72039 w 224524"/>
                <a:gd name="connsiteY5" fmla="*/ 0 h 209497"/>
                <a:gd name="connsiteX6" fmla="*/ 151605 w 224524"/>
                <a:gd name="connsiteY6" fmla="*/ 0 h 209497"/>
                <a:gd name="connsiteX7" fmla="*/ 224524 w 224524"/>
                <a:gd name="connsiteY7" fmla="*/ 209497 h 209497"/>
                <a:gd name="connsiteX8" fmla="*/ 159303 w 224524"/>
                <a:gd name="connsiteY8" fmla="*/ 209497 h 209497"/>
                <a:gd name="connsiteX9" fmla="*/ 136038 w 224524"/>
                <a:gd name="connsiteY9" fmla="*/ 124164 h 209497"/>
                <a:gd name="connsiteX10" fmla="*/ 126522 w 224524"/>
                <a:gd name="connsiteY10" fmla="*/ 89906 h 209497"/>
                <a:gd name="connsiteX11" fmla="*/ 118455 w 224524"/>
                <a:gd name="connsiteY11" fmla="*/ 60364 h 209497"/>
                <a:gd name="connsiteX12" fmla="*/ 112177 w 224524"/>
                <a:gd name="connsiteY12" fmla="*/ 34400 h 209497"/>
                <a:gd name="connsiteX13" fmla="*/ 106808 w 224524"/>
                <a:gd name="connsiteY13" fmla="*/ 58375 h 209497"/>
                <a:gd name="connsiteX14" fmla="*/ 89054 w 224524"/>
                <a:gd name="connsiteY14" fmla="*/ 124164 h 209497"/>
                <a:gd name="connsiteX15" fmla="*/ 136038 w 224524"/>
                <a:gd name="connsiteY15" fmla="*/ 124164 h 209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24524" h="209497">
                  <a:moveTo>
                    <a:pt x="159303" y="209497"/>
                  </a:moveTo>
                  <a:lnTo>
                    <a:pt x="148423" y="170382"/>
                  </a:lnTo>
                  <a:lnTo>
                    <a:pt x="76697" y="170382"/>
                  </a:lnTo>
                  <a:lnTo>
                    <a:pt x="65534" y="209497"/>
                  </a:lnTo>
                  <a:lnTo>
                    <a:pt x="0" y="209497"/>
                  </a:lnTo>
                  <a:lnTo>
                    <a:pt x="72039" y="0"/>
                  </a:lnTo>
                  <a:lnTo>
                    <a:pt x="151605" y="0"/>
                  </a:lnTo>
                  <a:lnTo>
                    <a:pt x="224524" y="209497"/>
                  </a:lnTo>
                  <a:lnTo>
                    <a:pt x="159303" y="209497"/>
                  </a:lnTo>
                  <a:close/>
                  <a:moveTo>
                    <a:pt x="136038" y="124164"/>
                  </a:moveTo>
                  <a:lnTo>
                    <a:pt x="126522" y="89906"/>
                  </a:lnTo>
                  <a:cubicBezTo>
                    <a:pt x="124306" y="82293"/>
                    <a:pt x="121608" y="72436"/>
                    <a:pt x="118455" y="60364"/>
                  </a:cubicBezTo>
                  <a:cubicBezTo>
                    <a:pt x="115273" y="48291"/>
                    <a:pt x="113199" y="39627"/>
                    <a:pt x="112177" y="34400"/>
                  </a:cubicBezTo>
                  <a:cubicBezTo>
                    <a:pt x="111268" y="39258"/>
                    <a:pt x="109478" y="47240"/>
                    <a:pt x="106808" y="58375"/>
                  </a:cubicBezTo>
                  <a:cubicBezTo>
                    <a:pt x="104138" y="69510"/>
                    <a:pt x="98229" y="91440"/>
                    <a:pt x="89054" y="124164"/>
                  </a:cubicBezTo>
                  <a:lnTo>
                    <a:pt x="136038" y="124164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C30752B-9D89-D6C2-E301-6FE98465E0A2}"/>
                </a:ext>
              </a:extLst>
            </p:cNvPr>
            <p:cNvSpPr/>
            <p:nvPr/>
          </p:nvSpPr>
          <p:spPr>
            <a:xfrm>
              <a:off x="17211125" y="1442333"/>
              <a:ext cx="167313" cy="208645"/>
            </a:xfrm>
            <a:custGeom>
              <a:avLst/>
              <a:gdLst>
                <a:gd name="connsiteX0" fmla="*/ 113569 w 167313"/>
                <a:gd name="connsiteY0" fmla="*/ 208645 h 208645"/>
                <a:gd name="connsiteX1" fmla="*/ 53915 w 167313"/>
                <a:gd name="connsiteY1" fmla="*/ 208645 h 208645"/>
                <a:gd name="connsiteX2" fmla="*/ 53915 w 167313"/>
                <a:gd name="connsiteY2" fmla="*/ 46104 h 208645"/>
                <a:gd name="connsiteX3" fmla="*/ 0 w 167313"/>
                <a:gd name="connsiteY3" fmla="*/ 46104 h 208645"/>
                <a:gd name="connsiteX4" fmla="*/ 0 w 167313"/>
                <a:gd name="connsiteY4" fmla="*/ 0 h 208645"/>
                <a:gd name="connsiteX5" fmla="*/ 167314 w 167313"/>
                <a:gd name="connsiteY5" fmla="*/ 0 h 208645"/>
                <a:gd name="connsiteX6" fmla="*/ 167314 w 167313"/>
                <a:gd name="connsiteY6" fmla="*/ 46104 h 208645"/>
                <a:gd name="connsiteX7" fmla="*/ 113569 w 167313"/>
                <a:gd name="connsiteY7" fmla="*/ 46104 h 208645"/>
                <a:gd name="connsiteX8" fmla="*/ 113569 w 167313"/>
                <a:gd name="connsiteY8" fmla="*/ 208645 h 208645"/>
                <a:gd name="connsiteX9" fmla="*/ 113569 w 167313"/>
                <a:gd name="connsiteY9" fmla="*/ 208645 h 208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7313" h="208645">
                  <a:moveTo>
                    <a:pt x="113569" y="208645"/>
                  </a:moveTo>
                  <a:lnTo>
                    <a:pt x="53915" y="208645"/>
                  </a:lnTo>
                  <a:lnTo>
                    <a:pt x="53915" y="46104"/>
                  </a:lnTo>
                  <a:lnTo>
                    <a:pt x="0" y="46104"/>
                  </a:lnTo>
                  <a:lnTo>
                    <a:pt x="0" y="0"/>
                  </a:lnTo>
                  <a:lnTo>
                    <a:pt x="167314" y="0"/>
                  </a:lnTo>
                  <a:lnTo>
                    <a:pt x="167314" y="46104"/>
                  </a:lnTo>
                  <a:lnTo>
                    <a:pt x="113569" y="46104"/>
                  </a:lnTo>
                  <a:lnTo>
                    <a:pt x="113569" y="208645"/>
                  </a:lnTo>
                  <a:lnTo>
                    <a:pt x="113569" y="208645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7BE7C90-A85B-5031-B946-074AFE043B81}"/>
                </a:ext>
              </a:extLst>
            </p:cNvPr>
            <p:cNvSpPr/>
            <p:nvPr/>
          </p:nvSpPr>
          <p:spPr>
            <a:xfrm>
              <a:off x="17410027" y="1442333"/>
              <a:ext cx="131067" cy="208673"/>
            </a:xfrm>
            <a:custGeom>
              <a:avLst/>
              <a:gdLst>
                <a:gd name="connsiteX0" fmla="*/ 131067 w 131067"/>
                <a:gd name="connsiteY0" fmla="*/ 208645 h 208673"/>
                <a:gd name="connsiteX1" fmla="*/ 0 w 131067"/>
                <a:gd name="connsiteY1" fmla="*/ 208645 h 208673"/>
                <a:gd name="connsiteX2" fmla="*/ 0 w 131067"/>
                <a:gd name="connsiteY2" fmla="*/ 0 h 208673"/>
                <a:gd name="connsiteX3" fmla="*/ 131067 w 131067"/>
                <a:gd name="connsiteY3" fmla="*/ 0 h 208673"/>
                <a:gd name="connsiteX4" fmla="*/ 131067 w 131067"/>
                <a:gd name="connsiteY4" fmla="*/ 45251 h 208673"/>
                <a:gd name="connsiteX5" fmla="*/ 59653 w 131067"/>
                <a:gd name="connsiteY5" fmla="*/ 45251 h 208673"/>
                <a:gd name="connsiteX6" fmla="*/ 59653 w 131067"/>
                <a:gd name="connsiteY6" fmla="*/ 78061 h 208673"/>
                <a:gd name="connsiteX7" fmla="*/ 125784 w 131067"/>
                <a:gd name="connsiteY7" fmla="*/ 78061 h 208673"/>
                <a:gd name="connsiteX8" fmla="*/ 125784 w 131067"/>
                <a:gd name="connsiteY8" fmla="*/ 123312 h 208673"/>
                <a:gd name="connsiteX9" fmla="*/ 59653 w 131067"/>
                <a:gd name="connsiteY9" fmla="*/ 123312 h 208673"/>
                <a:gd name="connsiteX10" fmla="*/ 59653 w 131067"/>
                <a:gd name="connsiteY10" fmla="*/ 162712 h 208673"/>
                <a:gd name="connsiteX11" fmla="*/ 131067 w 131067"/>
                <a:gd name="connsiteY11" fmla="*/ 162712 h 208673"/>
                <a:gd name="connsiteX12" fmla="*/ 131067 w 131067"/>
                <a:gd name="connsiteY12" fmla="*/ 208674 h 208673"/>
                <a:gd name="connsiteX13" fmla="*/ 131067 w 131067"/>
                <a:gd name="connsiteY13" fmla="*/ 208674 h 208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1067" h="208673">
                  <a:moveTo>
                    <a:pt x="131067" y="208645"/>
                  </a:moveTo>
                  <a:lnTo>
                    <a:pt x="0" y="208645"/>
                  </a:lnTo>
                  <a:lnTo>
                    <a:pt x="0" y="0"/>
                  </a:lnTo>
                  <a:lnTo>
                    <a:pt x="131067" y="0"/>
                  </a:lnTo>
                  <a:lnTo>
                    <a:pt x="131067" y="45251"/>
                  </a:lnTo>
                  <a:lnTo>
                    <a:pt x="59653" y="45251"/>
                  </a:lnTo>
                  <a:lnTo>
                    <a:pt x="59653" y="78061"/>
                  </a:lnTo>
                  <a:lnTo>
                    <a:pt x="125784" y="78061"/>
                  </a:lnTo>
                  <a:lnTo>
                    <a:pt x="125784" y="123312"/>
                  </a:lnTo>
                  <a:lnTo>
                    <a:pt x="59653" y="123312"/>
                  </a:lnTo>
                  <a:lnTo>
                    <a:pt x="59653" y="162712"/>
                  </a:lnTo>
                  <a:lnTo>
                    <a:pt x="131067" y="162712"/>
                  </a:lnTo>
                  <a:lnTo>
                    <a:pt x="131067" y="208674"/>
                  </a:lnTo>
                  <a:lnTo>
                    <a:pt x="131067" y="208674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9DD0D139-E676-5E7E-92AC-22429F9CF480}"/>
                </a:ext>
              </a:extLst>
            </p:cNvPr>
            <p:cNvSpPr/>
            <p:nvPr/>
          </p:nvSpPr>
          <p:spPr>
            <a:xfrm>
              <a:off x="16722308" y="1739038"/>
              <a:ext cx="877359" cy="331474"/>
            </a:xfrm>
            <a:custGeom>
              <a:avLst/>
              <a:gdLst>
                <a:gd name="connsiteX0" fmla="*/ 0 w 877359"/>
                <a:gd name="connsiteY0" fmla="*/ 0 h 331474"/>
                <a:gd name="connsiteX1" fmla="*/ 877360 w 877359"/>
                <a:gd name="connsiteY1" fmla="*/ 0 h 331474"/>
                <a:gd name="connsiteX2" fmla="*/ 877360 w 877359"/>
                <a:gd name="connsiteY2" fmla="*/ 331474 h 331474"/>
                <a:gd name="connsiteX3" fmla="*/ 0 w 877359"/>
                <a:gd name="connsiteY3" fmla="*/ 331474 h 331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7359" h="331474">
                  <a:moveTo>
                    <a:pt x="0" y="0"/>
                  </a:moveTo>
                  <a:lnTo>
                    <a:pt x="877360" y="0"/>
                  </a:lnTo>
                  <a:lnTo>
                    <a:pt x="877360" y="331474"/>
                  </a:lnTo>
                  <a:lnTo>
                    <a:pt x="0" y="331474"/>
                  </a:lnTo>
                  <a:close/>
                </a:path>
              </a:pathLst>
            </a:custGeom>
            <a:solidFill>
              <a:srgbClr val="8C0B31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1076AF1-D50A-24EB-6FF3-3E28024BA87A}"/>
                </a:ext>
              </a:extLst>
            </p:cNvPr>
            <p:cNvSpPr/>
            <p:nvPr/>
          </p:nvSpPr>
          <p:spPr>
            <a:xfrm>
              <a:off x="16781223" y="1798634"/>
              <a:ext cx="162143" cy="213161"/>
            </a:xfrm>
            <a:custGeom>
              <a:avLst/>
              <a:gdLst>
                <a:gd name="connsiteX0" fmla="*/ 162144 w 162143"/>
                <a:gd name="connsiteY0" fmla="*/ 67806 h 213161"/>
                <a:gd name="connsiteX1" fmla="*/ 140072 w 162143"/>
                <a:gd name="connsiteY1" fmla="*/ 123000 h 213161"/>
                <a:gd name="connsiteX2" fmla="*/ 77322 w 162143"/>
                <a:gd name="connsiteY2" fmla="*/ 142458 h 213161"/>
                <a:gd name="connsiteX3" fmla="*/ 60364 w 162143"/>
                <a:gd name="connsiteY3" fmla="*/ 142458 h 213161"/>
                <a:gd name="connsiteX4" fmla="*/ 60364 w 162143"/>
                <a:gd name="connsiteY4" fmla="*/ 213162 h 213161"/>
                <a:gd name="connsiteX5" fmla="*/ 0 w 162143"/>
                <a:gd name="connsiteY5" fmla="*/ 213162 h 213161"/>
                <a:gd name="connsiteX6" fmla="*/ 0 w 162143"/>
                <a:gd name="connsiteY6" fmla="*/ 0 h 213161"/>
                <a:gd name="connsiteX7" fmla="*/ 77322 w 162143"/>
                <a:gd name="connsiteY7" fmla="*/ 0 h 213161"/>
                <a:gd name="connsiteX8" fmla="*/ 140896 w 162143"/>
                <a:gd name="connsiteY8" fmla="*/ 17640 h 213161"/>
                <a:gd name="connsiteX9" fmla="*/ 162144 w 162143"/>
                <a:gd name="connsiteY9" fmla="*/ 67806 h 213161"/>
                <a:gd name="connsiteX10" fmla="*/ 60364 w 162143"/>
                <a:gd name="connsiteY10" fmla="*/ 95502 h 213161"/>
                <a:gd name="connsiteX11" fmla="*/ 71357 w 162143"/>
                <a:gd name="connsiteY11" fmla="*/ 95502 h 213161"/>
                <a:gd name="connsiteX12" fmla="*/ 92974 w 162143"/>
                <a:gd name="connsiteY12" fmla="*/ 88202 h 213161"/>
                <a:gd name="connsiteX13" fmla="*/ 100985 w 162143"/>
                <a:gd name="connsiteY13" fmla="*/ 68090 h 213161"/>
                <a:gd name="connsiteX14" fmla="*/ 75930 w 162143"/>
                <a:gd name="connsiteY14" fmla="*/ 46501 h 213161"/>
                <a:gd name="connsiteX15" fmla="*/ 60335 w 162143"/>
                <a:gd name="connsiteY15" fmla="*/ 46501 h 213161"/>
                <a:gd name="connsiteX16" fmla="*/ 60335 w 162143"/>
                <a:gd name="connsiteY16" fmla="*/ 95502 h 213161"/>
                <a:gd name="connsiteX17" fmla="*/ 60364 w 162143"/>
                <a:gd name="connsiteY17" fmla="*/ 95502 h 21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62143" h="213161">
                  <a:moveTo>
                    <a:pt x="162144" y="67806"/>
                  </a:moveTo>
                  <a:cubicBezTo>
                    <a:pt x="162144" y="91611"/>
                    <a:pt x="154786" y="110018"/>
                    <a:pt x="140072" y="123000"/>
                  </a:cubicBezTo>
                  <a:cubicBezTo>
                    <a:pt x="125357" y="135981"/>
                    <a:pt x="104450" y="142458"/>
                    <a:pt x="77322" y="142458"/>
                  </a:cubicBezTo>
                  <a:lnTo>
                    <a:pt x="60364" y="142458"/>
                  </a:lnTo>
                  <a:lnTo>
                    <a:pt x="60364" y="213162"/>
                  </a:lnTo>
                  <a:lnTo>
                    <a:pt x="0" y="213162"/>
                  </a:lnTo>
                  <a:lnTo>
                    <a:pt x="0" y="0"/>
                  </a:lnTo>
                  <a:lnTo>
                    <a:pt x="77322" y="0"/>
                  </a:lnTo>
                  <a:cubicBezTo>
                    <a:pt x="105530" y="0"/>
                    <a:pt x="126749" y="5880"/>
                    <a:pt x="140896" y="17640"/>
                  </a:cubicBezTo>
                  <a:cubicBezTo>
                    <a:pt x="155070" y="29401"/>
                    <a:pt x="162144" y="46132"/>
                    <a:pt x="162144" y="67806"/>
                  </a:cubicBezTo>
                  <a:close/>
                  <a:moveTo>
                    <a:pt x="60364" y="95502"/>
                  </a:moveTo>
                  <a:lnTo>
                    <a:pt x="71357" y="95502"/>
                  </a:lnTo>
                  <a:cubicBezTo>
                    <a:pt x="80418" y="95502"/>
                    <a:pt x="87634" y="93059"/>
                    <a:pt x="92974" y="88202"/>
                  </a:cubicBezTo>
                  <a:cubicBezTo>
                    <a:pt x="98314" y="83344"/>
                    <a:pt x="100985" y="76640"/>
                    <a:pt x="100985" y="68090"/>
                  </a:cubicBezTo>
                  <a:cubicBezTo>
                    <a:pt x="100985" y="53716"/>
                    <a:pt x="92633" y="46501"/>
                    <a:pt x="75930" y="46501"/>
                  </a:cubicBezTo>
                  <a:lnTo>
                    <a:pt x="60335" y="46501"/>
                  </a:lnTo>
                  <a:lnTo>
                    <a:pt x="60335" y="95502"/>
                  </a:lnTo>
                  <a:lnTo>
                    <a:pt x="60364" y="95502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236F070-B565-496A-5590-53B0E9D91E33}"/>
                </a:ext>
              </a:extLst>
            </p:cNvPr>
            <p:cNvSpPr/>
            <p:nvPr/>
          </p:nvSpPr>
          <p:spPr>
            <a:xfrm>
              <a:off x="16939503" y="1797782"/>
              <a:ext cx="227251" cy="214042"/>
            </a:xfrm>
            <a:custGeom>
              <a:avLst/>
              <a:gdLst>
                <a:gd name="connsiteX0" fmla="*/ 161235 w 227251"/>
                <a:gd name="connsiteY0" fmla="*/ 214042 h 214042"/>
                <a:gd name="connsiteX1" fmla="*/ 150241 w 227251"/>
                <a:gd name="connsiteY1" fmla="*/ 174103 h 214042"/>
                <a:gd name="connsiteX2" fmla="*/ 77635 w 227251"/>
                <a:gd name="connsiteY2" fmla="*/ 174103 h 214042"/>
                <a:gd name="connsiteX3" fmla="*/ 66329 w 227251"/>
                <a:gd name="connsiteY3" fmla="*/ 214042 h 214042"/>
                <a:gd name="connsiteX4" fmla="*/ 0 w 227251"/>
                <a:gd name="connsiteY4" fmla="*/ 214042 h 214042"/>
                <a:gd name="connsiteX5" fmla="*/ 72891 w 227251"/>
                <a:gd name="connsiteY5" fmla="*/ 0 h 214042"/>
                <a:gd name="connsiteX6" fmla="*/ 153423 w 227251"/>
                <a:gd name="connsiteY6" fmla="*/ 0 h 214042"/>
                <a:gd name="connsiteX7" fmla="*/ 227251 w 227251"/>
                <a:gd name="connsiteY7" fmla="*/ 214042 h 214042"/>
                <a:gd name="connsiteX8" fmla="*/ 161235 w 227251"/>
                <a:gd name="connsiteY8" fmla="*/ 214042 h 214042"/>
                <a:gd name="connsiteX9" fmla="*/ 137686 w 227251"/>
                <a:gd name="connsiteY9" fmla="*/ 126863 h 214042"/>
                <a:gd name="connsiteX10" fmla="*/ 128056 w 227251"/>
                <a:gd name="connsiteY10" fmla="*/ 91866 h 214042"/>
                <a:gd name="connsiteX11" fmla="*/ 119875 w 227251"/>
                <a:gd name="connsiteY11" fmla="*/ 61699 h 214042"/>
                <a:gd name="connsiteX12" fmla="*/ 113540 w 227251"/>
                <a:gd name="connsiteY12" fmla="*/ 35167 h 214042"/>
                <a:gd name="connsiteX13" fmla="*/ 108115 w 227251"/>
                <a:gd name="connsiteY13" fmla="*/ 59653 h 214042"/>
                <a:gd name="connsiteX14" fmla="*/ 90162 w 227251"/>
                <a:gd name="connsiteY14" fmla="*/ 126863 h 214042"/>
                <a:gd name="connsiteX15" fmla="*/ 137686 w 227251"/>
                <a:gd name="connsiteY15" fmla="*/ 126863 h 214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27251" h="214042">
                  <a:moveTo>
                    <a:pt x="161235" y="214042"/>
                  </a:moveTo>
                  <a:lnTo>
                    <a:pt x="150241" y="174103"/>
                  </a:lnTo>
                  <a:lnTo>
                    <a:pt x="77635" y="174103"/>
                  </a:lnTo>
                  <a:lnTo>
                    <a:pt x="66329" y="214042"/>
                  </a:lnTo>
                  <a:lnTo>
                    <a:pt x="0" y="214042"/>
                  </a:lnTo>
                  <a:lnTo>
                    <a:pt x="72891" y="0"/>
                  </a:lnTo>
                  <a:lnTo>
                    <a:pt x="153423" y="0"/>
                  </a:lnTo>
                  <a:lnTo>
                    <a:pt x="227251" y="214042"/>
                  </a:lnTo>
                  <a:lnTo>
                    <a:pt x="161235" y="214042"/>
                  </a:lnTo>
                  <a:close/>
                  <a:moveTo>
                    <a:pt x="137686" y="126863"/>
                  </a:moveTo>
                  <a:lnTo>
                    <a:pt x="128056" y="91866"/>
                  </a:lnTo>
                  <a:cubicBezTo>
                    <a:pt x="125812" y="84083"/>
                    <a:pt x="123085" y="74027"/>
                    <a:pt x="119875" y="61699"/>
                  </a:cubicBezTo>
                  <a:cubicBezTo>
                    <a:pt x="116665" y="49342"/>
                    <a:pt x="114563" y="40508"/>
                    <a:pt x="113540" y="35167"/>
                  </a:cubicBezTo>
                  <a:cubicBezTo>
                    <a:pt x="112631" y="40138"/>
                    <a:pt x="110813" y="48291"/>
                    <a:pt x="108115" y="59653"/>
                  </a:cubicBezTo>
                  <a:cubicBezTo>
                    <a:pt x="105416" y="71016"/>
                    <a:pt x="99422" y="93429"/>
                    <a:pt x="90162" y="126863"/>
                  </a:cubicBezTo>
                  <a:lnTo>
                    <a:pt x="137686" y="126863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5346DC9-9F8E-AD7E-33EF-5C1398F6F220}"/>
                </a:ext>
              </a:extLst>
            </p:cNvPr>
            <p:cNvSpPr/>
            <p:nvPr/>
          </p:nvSpPr>
          <p:spPr>
            <a:xfrm>
              <a:off x="17176384" y="1795538"/>
              <a:ext cx="177568" cy="219183"/>
            </a:xfrm>
            <a:custGeom>
              <a:avLst/>
              <a:gdLst>
                <a:gd name="connsiteX0" fmla="*/ 107745 w 177568"/>
                <a:gd name="connsiteY0" fmla="*/ 47297 h 219183"/>
                <a:gd name="connsiteX1" fmla="*/ 74112 w 177568"/>
                <a:gd name="connsiteY1" fmla="*/ 64142 h 219183"/>
                <a:gd name="connsiteX2" fmla="*/ 62040 w 177568"/>
                <a:gd name="connsiteY2" fmla="*/ 110586 h 219183"/>
                <a:gd name="connsiteX3" fmla="*/ 111097 w 177568"/>
                <a:gd name="connsiteY3" fmla="*/ 172115 h 219183"/>
                <a:gd name="connsiteX4" fmla="*/ 139816 w 177568"/>
                <a:gd name="connsiteY4" fmla="*/ 168166 h 219183"/>
                <a:gd name="connsiteX5" fmla="*/ 167797 w 177568"/>
                <a:gd name="connsiteY5" fmla="*/ 158678 h 219183"/>
                <a:gd name="connsiteX6" fmla="*/ 167797 w 177568"/>
                <a:gd name="connsiteY6" fmla="*/ 207367 h 219183"/>
                <a:gd name="connsiteX7" fmla="*/ 104535 w 177568"/>
                <a:gd name="connsiteY7" fmla="*/ 219184 h 219183"/>
                <a:gd name="connsiteX8" fmla="*/ 26986 w 177568"/>
                <a:gd name="connsiteY8" fmla="*/ 191175 h 219183"/>
                <a:gd name="connsiteX9" fmla="*/ 0 w 177568"/>
                <a:gd name="connsiteY9" fmla="*/ 110245 h 219183"/>
                <a:gd name="connsiteX10" fmla="*/ 13067 w 177568"/>
                <a:gd name="connsiteY10" fmla="*/ 52069 h 219183"/>
                <a:gd name="connsiteX11" fmla="*/ 50649 w 177568"/>
                <a:gd name="connsiteY11" fmla="*/ 13493 h 219183"/>
                <a:gd name="connsiteX12" fmla="*/ 108342 w 177568"/>
                <a:gd name="connsiteY12" fmla="*/ 0 h 219183"/>
                <a:gd name="connsiteX13" fmla="*/ 177568 w 177568"/>
                <a:gd name="connsiteY13" fmla="*/ 15027 h 219183"/>
                <a:gd name="connsiteX14" fmla="*/ 159076 w 177568"/>
                <a:gd name="connsiteY14" fmla="*/ 60364 h 219183"/>
                <a:gd name="connsiteX15" fmla="*/ 134306 w 177568"/>
                <a:gd name="connsiteY15" fmla="*/ 51018 h 219183"/>
                <a:gd name="connsiteX16" fmla="*/ 107717 w 177568"/>
                <a:gd name="connsiteY16" fmla="*/ 47240 h 219183"/>
                <a:gd name="connsiteX17" fmla="*/ 107717 w 177568"/>
                <a:gd name="connsiteY17" fmla="*/ 47297 h 219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77568" h="219183">
                  <a:moveTo>
                    <a:pt x="107745" y="47297"/>
                  </a:moveTo>
                  <a:cubicBezTo>
                    <a:pt x="93372" y="47297"/>
                    <a:pt x="82180" y="52921"/>
                    <a:pt x="74112" y="64142"/>
                  </a:cubicBezTo>
                  <a:cubicBezTo>
                    <a:pt x="66073" y="75362"/>
                    <a:pt x="62040" y="90844"/>
                    <a:pt x="62040" y="110586"/>
                  </a:cubicBezTo>
                  <a:cubicBezTo>
                    <a:pt x="62040" y="151605"/>
                    <a:pt x="78402" y="172115"/>
                    <a:pt x="111097" y="172115"/>
                  </a:cubicBezTo>
                  <a:cubicBezTo>
                    <a:pt x="120983" y="172115"/>
                    <a:pt x="130556" y="170808"/>
                    <a:pt x="139816" y="168166"/>
                  </a:cubicBezTo>
                  <a:cubicBezTo>
                    <a:pt x="149077" y="165553"/>
                    <a:pt x="158423" y="162371"/>
                    <a:pt x="167797" y="158678"/>
                  </a:cubicBezTo>
                  <a:lnTo>
                    <a:pt x="167797" y="207367"/>
                  </a:lnTo>
                  <a:cubicBezTo>
                    <a:pt x="149162" y="215235"/>
                    <a:pt x="128056" y="219184"/>
                    <a:pt x="104535" y="219184"/>
                  </a:cubicBezTo>
                  <a:cubicBezTo>
                    <a:pt x="70817" y="219184"/>
                    <a:pt x="44967" y="209838"/>
                    <a:pt x="26986" y="191175"/>
                  </a:cubicBezTo>
                  <a:cubicBezTo>
                    <a:pt x="9005" y="172512"/>
                    <a:pt x="0" y="145526"/>
                    <a:pt x="0" y="110245"/>
                  </a:cubicBezTo>
                  <a:cubicBezTo>
                    <a:pt x="0" y="88174"/>
                    <a:pt x="4346" y="68800"/>
                    <a:pt x="13067" y="52069"/>
                  </a:cubicBezTo>
                  <a:cubicBezTo>
                    <a:pt x="21788" y="35366"/>
                    <a:pt x="34315" y="22498"/>
                    <a:pt x="50649" y="13493"/>
                  </a:cubicBezTo>
                  <a:cubicBezTo>
                    <a:pt x="66982" y="4488"/>
                    <a:pt x="86242" y="0"/>
                    <a:pt x="108342" y="0"/>
                  </a:cubicBezTo>
                  <a:cubicBezTo>
                    <a:pt x="132487" y="0"/>
                    <a:pt x="155553" y="5000"/>
                    <a:pt x="177568" y="15027"/>
                  </a:cubicBezTo>
                  <a:lnTo>
                    <a:pt x="159076" y="60364"/>
                  </a:lnTo>
                  <a:cubicBezTo>
                    <a:pt x="150810" y="56671"/>
                    <a:pt x="142572" y="53575"/>
                    <a:pt x="134306" y="51018"/>
                  </a:cubicBezTo>
                  <a:cubicBezTo>
                    <a:pt x="126039" y="48490"/>
                    <a:pt x="117176" y="47240"/>
                    <a:pt x="107717" y="47240"/>
                  </a:cubicBezTo>
                  <a:lnTo>
                    <a:pt x="107717" y="47297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4461C54-57A7-E672-53D7-099F439B1BA1}"/>
                </a:ext>
              </a:extLst>
            </p:cNvPr>
            <p:cNvSpPr/>
            <p:nvPr/>
          </p:nvSpPr>
          <p:spPr>
            <a:xfrm>
              <a:off x="17371394" y="1798663"/>
              <a:ext cx="169330" cy="213161"/>
            </a:xfrm>
            <a:custGeom>
              <a:avLst/>
              <a:gdLst>
                <a:gd name="connsiteX0" fmla="*/ 114932 w 169330"/>
                <a:gd name="connsiteY0" fmla="*/ 213162 h 213161"/>
                <a:gd name="connsiteX1" fmla="*/ 54569 w 169330"/>
                <a:gd name="connsiteY1" fmla="*/ 213162 h 213161"/>
                <a:gd name="connsiteX2" fmla="*/ 54569 w 169330"/>
                <a:gd name="connsiteY2" fmla="*/ 47098 h 213161"/>
                <a:gd name="connsiteX3" fmla="*/ 0 w 169330"/>
                <a:gd name="connsiteY3" fmla="*/ 47098 h 213161"/>
                <a:gd name="connsiteX4" fmla="*/ 0 w 169330"/>
                <a:gd name="connsiteY4" fmla="*/ 0 h 213161"/>
                <a:gd name="connsiteX5" fmla="*/ 169330 w 169330"/>
                <a:gd name="connsiteY5" fmla="*/ 0 h 213161"/>
                <a:gd name="connsiteX6" fmla="*/ 169330 w 169330"/>
                <a:gd name="connsiteY6" fmla="*/ 47098 h 213161"/>
                <a:gd name="connsiteX7" fmla="*/ 114932 w 169330"/>
                <a:gd name="connsiteY7" fmla="*/ 47098 h 213161"/>
                <a:gd name="connsiteX8" fmla="*/ 114932 w 169330"/>
                <a:gd name="connsiteY8" fmla="*/ 213162 h 213161"/>
                <a:gd name="connsiteX9" fmla="*/ 114932 w 169330"/>
                <a:gd name="connsiteY9" fmla="*/ 213162 h 21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9330" h="213161">
                  <a:moveTo>
                    <a:pt x="114932" y="213162"/>
                  </a:moveTo>
                  <a:lnTo>
                    <a:pt x="54569" y="213162"/>
                  </a:lnTo>
                  <a:lnTo>
                    <a:pt x="54569" y="47098"/>
                  </a:lnTo>
                  <a:lnTo>
                    <a:pt x="0" y="47098"/>
                  </a:lnTo>
                  <a:lnTo>
                    <a:pt x="0" y="0"/>
                  </a:lnTo>
                  <a:lnTo>
                    <a:pt x="169330" y="0"/>
                  </a:lnTo>
                  <a:lnTo>
                    <a:pt x="169330" y="47098"/>
                  </a:lnTo>
                  <a:lnTo>
                    <a:pt x="114932" y="47098"/>
                  </a:lnTo>
                  <a:lnTo>
                    <a:pt x="114932" y="213162"/>
                  </a:lnTo>
                  <a:lnTo>
                    <a:pt x="114932" y="213162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569002E-AC31-3A30-6F3D-590A68E9C0E9}"/>
                </a:ext>
              </a:extLst>
            </p:cNvPr>
            <p:cNvSpPr/>
            <p:nvPr/>
          </p:nvSpPr>
          <p:spPr>
            <a:xfrm>
              <a:off x="17135337" y="660475"/>
              <a:ext cx="473477" cy="321617"/>
            </a:xfrm>
            <a:custGeom>
              <a:avLst/>
              <a:gdLst>
                <a:gd name="connsiteX0" fmla="*/ 0 w 473477"/>
                <a:gd name="connsiteY0" fmla="*/ 0 h 321617"/>
                <a:gd name="connsiteX1" fmla="*/ 473478 w 473477"/>
                <a:gd name="connsiteY1" fmla="*/ 0 h 321617"/>
                <a:gd name="connsiteX2" fmla="*/ 473478 w 473477"/>
                <a:gd name="connsiteY2" fmla="*/ 321617 h 321617"/>
                <a:gd name="connsiteX3" fmla="*/ 0 w 473477"/>
                <a:gd name="connsiteY3" fmla="*/ 321617 h 321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3477" h="321617">
                  <a:moveTo>
                    <a:pt x="0" y="0"/>
                  </a:moveTo>
                  <a:lnTo>
                    <a:pt x="473478" y="0"/>
                  </a:lnTo>
                  <a:lnTo>
                    <a:pt x="473478" y="321617"/>
                  </a:lnTo>
                  <a:lnTo>
                    <a:pt x="0" y="321617"/>
                  </a:lnTo>
                  <a:close/>
                </a:path>
              </a:pathLst>
            </a:custGeom>
            <a:solidFill>
              <a:srgbClr val="FFFFFF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1879100-23B2-CE6D-6981-1EACAF6200AC}"/>
                </a:ext>
              </a:extLst>
            </p:cNvPr>
            <p:cNvSpPr/>
            <p:nvPr/>
          </p:nvSpPr>
          <p:spPr>
            <a:xfrm>
              <a:off x="17144484" y="669536"/>
              <a:ext cx="455184" cy="303465"/>
            </a:xfrm>
            <a:custGeom>
              <a:avLst/>
              <a:gdLst>
                <a:gd name="connsiteX0" fmla="*/ 0 w 455184"/>
                <a:gd name="connsiteY0" fmla="*/ 0 h 303465"/>
                <a:gd name="connsiteX1" fmla="*/ 455184 w 455184"/>
                <a:gd name="connsiteY1" fmla="*/ 0 h 303465"/>
                <a:gd name="connsiteX2" fmla="*/ 455184 w 455184"/>
                <a:gd name="connsiteY2" fmla="*/ 303466 h 303465"/>
                <a:gd name="connsiteX3" fmla="*/ 0 w 455184"/>
                <a:gd name="connsiteY3" fmla="*/ 303466 h 303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5184" h="303465">
                  <a:moveTo>
                    <a:pt x="0" y="0"/>
                  </a:moveTo>
                  <a:lnTo>
                    <a:pt x="455184" y="0"/>
                  </a:lnTo>
                  <a:lnTo>
                    <a:pt x="455184" y="303466"/>
                  </a:lnTo>
                  <a:lnTo>
                    <a:pt x="0" y="303466"/>
                  </a:lnTo>
                  <a:close/>
                </a:path>
              </a:pathLst>
            </a:custGeom>
            <a:solidFill>
              <a:srgbClr val="144390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3BBC5D0-272F-6C74-BAB1-B77F13943803}"/>
                </a:ext>
              </a:extLst>
            </p:cNvPr>
            <p:cNvSpPr/>
            <p:nvPr/>
          </p:nvSpPr>
          <p:spPr>
            <a:xfrm>
              <a:off x="17356282" y="705840"/>
              <a:ext cx="31417" cy="29826"/>
            </a:xfrm>
            <a:custGeom>
              <a:avLst/>
              <a:gdLst>
                <a:gd name="connsiteX0" fmla="*/ 6079 w 31417"/>
                <a:gd name="connsiteY0" fmla="*/ 29827 h 29826"/>
                <a:gd name="connsiteX1" fmla="*/ 15709 w 31417"/>
                <a:gd name="connsiteY1" fmla="*/ 22810 h 29826"/>
                <a:gd name="connsiteX2" fmla="*/ 25310 w 31417"/>
                <a:gd name="connsiteY2" fmla="*/ 29827 h 29826"/>
                <a:gd name="connsiteX3" fmla="*/ 21646 w 31417"/>
                <a:gd name="connsiteY3" fmla="*/ 18493 h 29826"/>
                <a:gd name="connsiteX4" fmla="*/ 31417 w 31417"/>
                <a:gd name="connsiteY4" fmla="*/ 11476 h 29826"/>
                <a:gd name="connsiteX5" fmla="*/ 19373 w 31417"/>
                <a:gd name="connsiteY5" fmla="*/ 11476 h 29826"/>
                <a:gd name="connsiteX6" fmla="*/ 15709 w 31417"/>
                <a:gd name="connsiteY6" fmla="*/ 0 h 29826"/>
                <a:gd name="connsiteX7" fmla="*/ 12016 w 31417"/>
                <a:gd name="connsiteY7" fmla="*/ 11505 h 29826"/>
                <a:gd name="connsiteX8" fmla="*/ 0 w 31417"/>
                <a:gd name="connsiteY8" fmla="*/ 11476 h 29826"/>
                <a:gd name="connsiteX9" fmla="*/ 9743 w 31417"/>
                <a:gd name="connsiteY9" fmla="*/ 18493 h 29826"/>
                <a:gd name="connsiteX10" fmla="*/ 6079 w 31417"/>
                <a:gd name="connsiteY10" fmla="*/ 29827 h 29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1417" h="29826">
                  <a:moveTo>
                    <a:pt x="6079" y="29827"/>
                  </a:moveTo>
                  <a:lnTo>
                    <a:pt x="15709" y="22810"/>
                  </a:lnTo>
                  <a:lnTo>
                    <a:pt x="25310" y="29827"/>
                  </a:lnTo>
                  <a:lnTo>
                    <a:pt x="21646" y="18493"/>
                  </a:lnTo>
                  <a:lnTo>
                    <a:pt x="31417" y="11476"/>
                  </a:lnTo>
                  <a:lnTo>
                    <a:pt x="19373" y="11476"/>
                  </a:lnTo>
                  <a:lnTo>
                    <a:pt x="15709" y="0"/>
                  </a:lnTo>
                  <a:lnTo>
                    <a:pt x="12016" y="11505"/>
                  </a:lnTo>
                  <a:lnTo>
                    <a:pt x="0" y="11476"/>
                  </a:lnTo>
                  <a:lnTo>
                    <a:pt x="9743" y="18493"/>
                  </a:lnTo>
                  <a:lnTo>
                    <a:pt x="6079" y="29827"/>
                  </a:lnTo>
                  <a:close/>
                </a:path>
              </a:pathLst>
            </a:custGeom>
            <a:solidFill>
              <a:srgbClr val="FDEA18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6D5B67A-1FD0-606F-443F-CA56BC9AC097}"/>
                </a:ext>
              </a:extLst>
            </p:cNvPr>
            <p:cNvSpPr/>
            <p:nvPr/>
          </p:nvSpPr>
          <p:spPr>
            <a:xfrm>
              <a:off x="17306571" y="719191"/>
              <a:ext cx="31389" cy="29826"/>
            </a:xfrm>
            <a:custGeom>
              <a:avLst/>
              <a:gdLst>
                <a:gd name="connsiteX0" fmla="*/ 6107 w 31389"/>
                <a:gd name="connsiteY0" fmla="*/ 29827 h 29826"/>
                <a:gd name="connsiteX1" fmla="*/ 15709 w 31389"/>
                <a:gd name="connsiteY1" fmla="*/ 22810 h 29826"/>
                <a:gd name="connsiteX2" fmla="*/ 25310 w 31389"/>
                <a:gd name="connsiteY2" fmla="*/ 29827 h 29826"/>
                <a:gd name="connsiteX3" fmla="*/ 21646 w 31389"/>
                <a:gd name="connsiteY3" fmla="*/ 18493 h 29826"/>
                <a:gd name="connsiteX4" fmla="*/ 31389 w 31389"/>
                <a:gd name="connsiteY4" fmla="*/ 11476 h 29826"/>
                <a:gd name="connsiteX5" fmla="*/ 19373 w 31389"/>
                <a:gd name="connsiteY5" fmla="*/ 11476 h 29826"/>
                <a:gd name="connsiteX6" fmla="*/ 15709 w 31389"/>
                <a:gd name="connsiteY6" fmla="*/ 0 h 29826"/>
                <a:gd name="connsiteX7" fmla="*/ 12016 w 31389"/>
                <a:gd name="connsiteY7" fmla="*/ 11505 h 29826"/>
                <a:gd name="connsiteX8" fmla="*/ 0 w 31389"/>
                <a:gd name="connsiteY8" fmla="*/ 11476 h 29826"/>
                <a:gd name="connsiteX9" fmla="*/ 9743 w 31389"/>
                <a:gd name="connsiteY9" fmla="*/ 18493 h 29826"/>
                <a:gd name="connsiteX10" fmla="*/ 6107 w 31389"/>
                <a:gd name="connsiteY10" fmla="*/ 29827 h 29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1389" h="29826">
                  <a:moveTo>
                    <a:pt x="6107" y="29827"/>
                  </a:moveTo>
                  <a:lnTo>
                    <a:pt x="15709" y="22810"/>
                  </a:lnTo>
                  <a:lnTo>
                    <a:pt x="25310" y="29827"/>
                  </a:lnTo>
                  <a:lnTo>
                    <a:pt x="21646" y="18493"/>
                  </a:lnTo>
                  <a:lnTo>
                    <a:pt x="31389" y="11476"/>
                  </a:lnTo>
                  <a:lnTo>
                    <a:pt x="19373" y="11476"/>
                  </a:lnTo>
                  <a:lnTo>
                    <a:pt x="15709" y="0"/>
                  </a:lnTo>
                  <a:lnTo>
                    <a:pt x="12016" y="11505"/>
                  </a:lnTo>
                  <a:lnTo>
                    <a:pt x="0" y="11476"/>
                  </a:lnTo>
                  <a:lnTo>
                    <a:pt x="9743" y="18493"/>
                  </a:lnTo>
                  <a:lnTo>
                    <a:pt x="6107" y="29827"/>
                  </a:lnTo>
                  <a:close/>
                </a:path>
              </a:pathLst>
            </a:custGeom>
            <a:solidFill>
              <a:srgbClr val="FDEA18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8236345-B44D-7012-A072-CAAD71336471}"/>
                </a:ext>
              </a:extLst>
            </p:cNvPr>
            <p:cNvSpPr/>
            <p:nvPr/>
          </p:nvSpPr>
          <p:spPr>
            <a:xfrm>
              <a:off x="17270211" y="755636"/>
              <a:ext cx="31389" cy="29826"/>
            </a:xfrm>
            <a:custGeom>
              <a:avLst/>
              <a:gdLst>
                <a:gd name="connsiteX0" fmla="*/ 15709 w 31389"/>
                <a:gd name="connsiteY0" fmla="*/ 0 h 29826"/>
                <a:gd name="connsiteX1" fmla="*/ 12016 w 31389"/>
                <a:gd name="connsiteY1" fmla="*/ 11505 h 29826"/>
                <a:gd name="connsiteX2" fmla="*/ 0 w 31389"/>
                <a:gd name="connsiteY2" fmla="*/ 11505 h 29826"/>
                <a:gd name="connsiteX3" fmla="*/ 9743 w 31389"/>
                <a:gd name="connsiteY3" fmla="*/ 18493 h 29826"/>
                <a:gd name="connsiteX4" fmla="*/ 6079 w 31389"/>
                <a:gd name="connsiteY4" fmla="*/ 29827 h 29826"/>
                <a:gd name="connsiteX5" fmla="*/ 15709 w 31389"/>
                <a:gd name="connsiteY5" fmla="*/ 22839 h 29826"/>
                <a:gd name="connsiteX6" fmla="*/ 25310 w 31389"/>
                <a:gd name="connsiteY6" fmla="*/ 29827 h 29826"/>
                <a:gd name="connsiteX7" fmla="*/ 21646 w 31389"/>
                <a:gd name="connsiteY7" fmla="*/ 18493 h 29826"/>
                <a:gd name="connsiteX8" fmla="*/ 31389 w 31389"/>
                <a:gd name="connsiteY8" fmla="*/ 11505 h 29826"/>
                <a:gd name="connsiteX9" fmla="*/ 19373 w 31389"/>
                <a:gd name="connsiteY9" fmla="*/ 11505 h 29826"/>
                <a:gd name="connsiteX10" fmla="*/ 15709 w 31389"/>
                <a:gd name="connsiteY10" fmla="*/ 0 h 29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1389" h="29826">
                  <a:moveTo>
                    <a:pt x="15709" y="0"/>
                  </a:moveTo>
                  <a:lnTo>
                    <a:pt x="12016" y="11505"/>
                  </a:lnTo>
                  <a:lnTo>
                    <a:pt x="0" y="11505"/>
                  </a:lnTo>
                  <a:lnTo>
                    <a:pt x="9743" y="18493"/>
                  </a:lnTo>
                  <a:lnTo>
                    <a:pt x="6079" y="29827"/>
                  </a:lnTo>
                  <a:lnTo>
                    <a:pt x="15709" y="22839"/>
                  </a:lnTo>
                  <a:lnTo>
                    <a:pt x="25310" y="29827"/>
                  </a:lnTo>
                  <a:lnTo>
                    <a:pt x="21646" y="18493"/>
                  </a:lnTo>
                  <a:lnTo>
                    <a:pt x="31389" y="11505"/>
                  </a:lnTo>
                  <a:lnTo>
                    <a:pt x="19373" y="11505"/>
                  </a:lnTo>
                  <a:lnTo>
                    <a:pt x="15709" y="0"/>
                  </a:lnTo>
                  <a:close/>
                </a:path>
              </a:pathLst>
            </a:custGeom>
            <a:solidFill>
              <a:srgbClr val="FDEA18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3EA7DE3-5EF5-3951-C8F9-2131FAE0749D}"/>
                </a:ext>
              </a:extLst>
            </p:cNvPr>
            <p:cNvSpPr/>
            <p:nvPr/>
          </p:nvSpPr>
          <p:spPr>
            <a:xfrm>
              <a:off x="17256860" y="805290"/>
              <a:ext cx="31417" cy="29826"/>
            </a:xfrm>
            <a:custGeom>
              <a:avLst/>
              <a:gdLst>
                <a:gd name="connsiteX0" fmla="*/ 15709 w 31417"/>
                <a:gd name="connsiteY0" fmla="*/ 22810 h 29826"/>
                <a:gd name="connsiteX1" fmla="*/ 25310 w 31417"/>
                <a:gd name="connsiteY1" fmla="*/ 29827 h 29826"/>
                <a:gd name="connsiteX2" fmla="*/ 21646 w 31417"/>
                <a:gd name="connsiteY2" fmla="*/ 18493 h 29826"/>
                <a:gd name="connsiteX3" fmla="*/ 31418 w 31417"/>
                <a:gd name="connsiteY3" fmla="*/ 11476 h 29826"/>
                <a:gd name="connsiteX4" fmla="*/ 19373 w 31417"/>
                <a:gd name="connsiteY4" fmla="*/ 11476 h 29826"/>
                <a:gd name="connsiteX5" fmla="*/ 15709 w 31417"/>
                <a:gd name="connsiteY5" fmla="*/ 0 h 29826"/>
                <a:gd name="connsiteX6" fmla="*/ 12016 w 31417"/>
                <a:gd name="connsiteY6" fmla="*/ 11505 h 29826"/>
                <a:gd name="connsiteX7" fmla="*/ 0 w 31417"/>
                <a:gd name="connsiteY7" fmla="*/ 11476 h 29826"/>
                <a:gd name="connsiteX8" fmla="*/ 9743 w 31417"/>
                <a:gd name="connsiteY8" fmla="*/ 18493 h 29826"/>
                <a:gd name="connsiteX9" fmla="*/ 6107 w 31417"/>
                <a:gd name="connsiteY9" fmla="*/ 29827 h 29826"/>
                <a:gd name="connsiteX10" fmla="*/ 15709 w 31417"/>
                <a:gd name="connsiteY10" fmla="*/ 22810 h 29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1417" h="29826">
                  <a:moveTo>
                    <a:pt x="15709" y="22810"/>
                  </a:moveTo>
                  <a:lnTo>
                    <a:pt x="25310" y="29827"/>
                  </a:lnTo>
                  <a:lnTo>
                    <a:pt x="21646" y="18493"/>
                  </a:lnTo>
                  <a:lnTo>
                    <a:pt x="31418" y="11476"/>
                  </a:lnTo>
                  <a:lnTo>
                    <a:pt x="19373" y="11476"/>
                  </a:lnTo>
                  <a:lnTo>
                    <a:pt x="15709" y="0"/>
                  </a:lnTo>
                  <a:lnTo>
                    <a:pt x="12016" y="11505"/>
                  </a:lnTo>
                  <a:lnTo>
                    <a:pt x="0" y="11476"/>
                  </a:lnTo>
                  <a:lnTo>
                    <a:pt x="9743" y="18493"/>
                  </a:lnTo>
                  <a:lnTo>
                    <a:pt x="6107" y="29827"/>
                  </a:lnTo>
                  <a:lnTo>
                    <a:pt x="15709" y="22810"/>
                  </a:lnTo>
                  <a:close/>
                </a:path>
              </a:pathLst>
            </a:custGeom>
            <a:solidFill>
              <a:srgbClr val="FDEA18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E4463894-2245-5988-3450-26ED47F2DCF0}"/>
                </a:ext>
              </a:extLst>
            </p:cNvPr>
            <p:cNvSpPr/>
            <p:nvPr/>
          </p:nvSpPr>
          <p:spPr>
            <a:xfrm>
              <a:off x="17270211" y="855087"/>
              <a:ext cx="31389" cy="29826"/>
            </a:xfrm>
            <a:custGeom>
              <a:avLst/>
              <a:gdLst>
                <a:gd name="connsiteX0" fmla="*/ 19373 w 31389"/>
                <a:gd name="connsiteY0" fmla="*/ 11476 h 29826"/>
                <a:gd name="connsiteX1" fmla="*/ 15709 w 31389"/>
                <a:gd name="connsiteY1" fmla="*/ 0 h 29826"/>
                <a:gd name="connsiteX2" fmla="*/ 12016 w 31389"/>
                <a:gd name="connsiteY2" fmla="*/ 11476 h 29826"/>
                <a:gd name="connsiteX3" fmla="*/ 0 w 31389"/>
                <a:gd name="connsiteY3" fmla="*/ 11476 h 29826"/>
                <a:gd name="connsiteX4" fmla="*/ 9743 w 31389"/>
                <a:gd name="connsiteY4" fmla="*/ 18493 h 29826"/>
                <a:gd name="connsiteX5" fmla="*/ 6079 w 31389"/>
                <a:gd name="connsiteY5" fmla="*/ 29827 h 29826"/>
                <a:gd name="connsiteX6" fmla="*/ 15709 w 31389"/>
                <a:gd name="connsiteY6" fmla="*/ 22810 h 29826"/>
                <a:gd name="connsiteX7" fmla="*/ 25310 w 31389"/>
                <a:gd name="connsiteY7" fmla="*/ 29827 h 29826"/>
                <a:gd name="connsiteX8" fmla="*/ 21646 w 31389"/>
                <a:gd name="connsiteY8" fmla="*/ 18493 h 29826"/>
                <a:gd name="connsiteX9" fmla="*/ 31389 w 31389"/>
                <a:gd name="connsiteY9" fmla="*/ 11476 h 29826"/>
                <a:gd name="connsiteX10" fmla="*/ 19373 w 31389"/>
                <a:gd name="connsiteY10" fmla="*/ 11476 h 29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1389" h="29826">
                  <a:moveTo>
                    <a:pt x="19373" y="11476"/>
                  </a:moveTo>
                  <a:lnTo>
                    <a:pt x="15709" y="0"/>
                  </a:lnTo>
                  <a:lnTo>
                    <a:pt x="12016" y="11476"/>
                  </a:lnTo>
                  <a:lnTo>
                    <a:pt x="0" y="11476"/>
                  </a:lnTo>
                  <a:lnTo>
                    <a:pt x="9743" y="18493"/>
                  </a:lnTo>
                  <a:lnTo>
                    <a:pt x="6079" y="29827"/>
                  </a:lnTo>
                  <a:lnTo>
                    <a:pt x="15709" y="22810"/>
                  </a:lnTo>
                  <a:lnTo>
                    <a:pt x="25310" y="29827"/>
                  </a:lnTo>
                  <a:lnTo>
                    <a:pt x="21646" y="18493"/>
                  </a:lnTo>
                  <a:lnTo>
                    <a:pt x="31389" y="11476"/>
                  </a:lnTo>
                  <a:lnTo>
                    <a:pt x="19373" y="11476"/>
                  </a:lnTo>
                  <a:close/>
                </a:path>
              </a:pathLst>
            </a:custGeom>
            <a:solidFill>
              <a:srgbClr val="FDEA18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6CCCE33-8FCE-C836-E5D4-C0A9FEB8E679}"/>
                </a:ext>
              </a:extLst>
            </p:cNvPr>
            <p:cNvSpPr/>
            <p:nvPr/>
          </p:nvSpPr>
          <p:spPr>
            <a:xfrm>
              <a:off x="17306656" y="891532"/>
              <a:ext cx="31389" cy="29798"/>
            </a:xfrm>
            <a:custGeom>
              <a:avLst/>
              <a:gdLst>
                <a:gd name="connsiteX0" fmla="*/ 19373 w 31389"/>
                <a:gd name="connsiteY0" fmla="*/ 11476 h 29798"/>
                <a:gd name="connsiteX1" fmla="*/ 15680 w 31389"/>
                <a:gd name="connsiteY1" fmla="*/ 0 h 29798"/>
                <a:gd name="connsiteX2" fmla="*/ 12016 w 31389"/>
                <a:gd name="connsiteY2" fmla="*/ 11476 h 29798"/>
                <a:gd name="connsiteX3" fmla="*/ 0 w 31389"/>
                <a:gd name="connsiteY3" fmla="*/ 11476 h 29798"/>
                <a:gd name="connsiteX4" fmla="*/ 9743 w 31389"/>
                <a:gd name="connsiteY4" fmla="*/ 18464 h 29798"/>
                <a:gd name="connsiteX5" fmla="*/ 6079 w 31389"/>
                <a:gd name="connsiteY5" fmla="*/ 29798 h 29798"/>
                <a:gd name="connsiteX6" fmla="*/ 15680 w 31389"/>
                <a:gd name="connsiteY6" fmla="*/ 22810 h 29798"/>
                <a:gd name="connsiteX7" fmla="*/ 25282 w 31389"/>
                <a:gd name="connsiteY7" fmla="*/ 29798 h 29798"/>
                <a:gd name="connsiteX8" fmla="*/ 21646 w 31389"/>
                <a:gd name="connsiteY8" fmla="*/ 18464 h 29798"/>
                <a:gd name="connsiteX9" fmla="*/ 31389 w 31389"/>
                <a:gd name="connsiteY9" fmla="*/ 11476 h 29798"/>
                <a:gd name="connsiteX10" fmla="*/ 19373 w 31389"/>
                <a:gd name="connsiteY10" fmla="*/ 11476 h 29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1389" h="29798">
                  <a:moveTo>
                    <a:pt x="19373" y="11476"/>
                  </a:moveTo>
                  <a:lnTo>
                    <a:pt x="15680" y="0"/>
                  </a:lnTo>
                  <a:lnTo>
                    <a:pt x="12016" y="11476"/>
                  </a:lnTo>
                  <a:lnTo>
                    <a:pt x="0" y="11476"/>
                  </a:lnTo>
                  <a:lnTo>
                    <a:pt x="9743" y="18464"/>
                  </a:lnTo>
                  <a:lnTo>
                    <a:pt x="6079" y="29798"/>
                  </a:lnTo>
                  <a:lnTo>
                    <a:pt x="15680" y="22810"/>
                  </a:lnTo>
                  <a:lnTo>
                    <a:pt x="25282" y="29798"/>
                  </a:lnTo>
                  <a:lnTo>
                    <a:pt x="21646" y="18464"/>
                  </a:lnTo>
                  <a:lnTo>
                    <a:pt x="31389" y="11476"/>
                  </a:lnTo>
                  <a:lnTo>
                    <a:pt x="19373" y="11476"/>
                  </a:lnTo>
                  <a:close/>
                </a:path>
              </a:pathLst>
            </a:custGeom>
            <a:solidFill>
              <a:srgbClr val="FDEA18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54F5E73-D1BC-B6C4-3540-7B21EB731650}"/>
                </a:ext>
              </a:extLst>
            </p:cNvPr>
            <p:cNvSpPr/>
            <p:nvPr/>
          </p:nvSpPr>
          <p:spPr>
            <a:xfrm>
              <a:off x="17356282" y="904713"/>
              <a:ext cx="31417" cy="29826"/>
            </a:xfrm>
            <a:custGeom>
              <a:avLst/>
              <a:gdLst>
                <a:gd name="connsiteX0" fmla="*/ 19373 w 31417"/>
                <a:gd name="connsiteY0" fmla="*/ 11505 h 29826"/>
                <a:gd name="connsiteX1" fmla="*/ 15709 w 31417"/>
                <a:gd name="connsiteY1" fmla="*/ 0 h 29826"/>
                <a:gd name="connsiteX2" fmla="*/ 12044 w 31417"/>
                <a:gd name="connsiteY2" fmla="*/ 11505 h 29826"/>
                <a:gd name="connsiteX3" fmla="*/ 0 w 31417"/>
                <a:gd name="connsiteY3" fmla="*/ 11505 h 29826"/>
                <a:gd name="connsiteX4" fmla="*/ 9743 w 31417"/>
                <a:gd name="connsiteY4" fmla="*/ 18493 h 29826"/>
                <a:gd name="connsiteX5" fmla="*/ 6107 w 31417"/>
                <a:gd name="connsiteY5" fmla="*/ 29827 h 29826"/>
                <a:gd name="connsiteX6" fmla="*/ 15709 w 31417"/>
                <a:gd name="connsiteY6" fmla="*/ 22839 h 29826"/>
                <a:gd name="connsiteX7" fmla="*/ 25310 w 31417"/>
                <a:gd name="connsiteY7" fmla="*/ 29827 h 29826"/>
                <a:gd name="connsiteX8" fmla="*/ 21646 w 31417"/>
                <a:gd name="connsiteY8" fmla="*/ 18493 h 29826"/>
                <a:gd name="connsiteX9" fmla="*/ 31417 w 31417"/>
                <a:gd name="connsiteY9" fmla="*/ 11505 h 29826"/>
                <a:gd name="connsiteX10" fmla="*/ 19373 w 31417"/>
                <a:gd name="connsiteY10" fmla="*/ 11505 h 29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1417" h="29826">
                  <a:moveTo>
                    <a:pt x="19373" y="11505"/>
                  </a:moveTo>
                  <a:lnTo>
                    <a:pt x="15709" y="0"/>
                  </a:lnTo>
                  <a:lnTo>
                    <a:pt x="12044" y="11505"/>
                  </a:lnTo>
                  <a:lnTo>
                    <a:pt x="0" y="11505"/>
                  </a:lnTo>
                  <a:lnTo>
                    <a:pt x="9743" y="18493"/>
                  </a:lnTo>
                  <a:lnTo>
                    <a:pt x="6107" y="29827"/>
                  </a:lnTo>
                  <a:lnTo>
                    <a:pt x="15709" y="22839"/>
                  </a:lnTo>
                  <a:lnTo>
                    <a:pt x="25310" y="29827"/>
                  </a:lnTo>
                  <a:lnTo>
                    <a:pt x="21646" y="18493"/>
                  </a:lnTo>
                  <a:lnTo>
                    <a:pt x="31417" y="11505"/>
                  </a:lnTo>
                  <a:lnTo>
                    <a:pt x="19373" y="11505"/>
                  </a:lnTo>
                  <a:close/>
                </a:path>
              </a:pathLst>
            </a:custGeom>
            <a:solidFill>
              <a:srgbClr val="FDEA18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70CDE56-B1F2-E079-AE76-2DC542142015}"/>
                </a:ext>
              </a:extLst>
            </p:cNvPr>
            <p:cNvSpPr/>
            <p:nvPr/>
          </p:nvSpPr>
          <p:spPr>
            <a:xfrm>
              <a:off x="17405936" y="891532"/>
              <a:ext cx="31389" cy="29798"/>
            </a:xfrm>
            <a:custGeom>
              <a:avLst/>
              <a:gdLst>
                <a:gd name="connsiteX0" fmla="*/ 19373 w 31389"/>
                <a:gd name="connsiteY0" fmla="*/ 11476 h 29798"/>
                <a:gd name="connsiteX1" fmla="*/ 15709 w 31389"/>
                <a:gd name="connsiteY1" fmla="*/ 0 h 29798"/>
                <a:gd name="connsiteX2" fmla="*/ 12016 w 31389"/>
                <a:gd name="connsiteY2" fmla="*/ 11476 h 29798"/>
                <a:gd name="connsiteX3" fmla="*/ 0 w 31389"/>
                <a:gd name="connsiteY3" fmla="*/ 11476 h 29798"/>
                <a:gd name="connsiteX4" fmla="*/ 9743 w 31389"/>
                <a:gd name="connsiteY4" fmla="*/ 18464 h 29798"/>
                <a:gd name="connsiteX5" fmla="*/ 6107 w 31389"/>
                <a:gd name="connsiteY5" fmla="*/ 29798 h 29798"/>
                <a:gd name="connsiteX6" fmla="*/ 15709 w 31389"/>
                <a:gd name="connsiteY6" fmla="*/ 22810 h 29798"/>
                <a:gd name="connsiteX7" fmla="*/ 25310 w 31389"/>
                <a:gd name="connsiteY7" fmla="*/ 29798 h 29798"/>
                <a:gd name="connsiteX8" fmla="*/ 21646 w 31389"/>
                <a:gd name="connsiteY8" fmla="*/ 18464 h 29798"/>
                <a:gd name="connsiteX9" fmla="*/ 31389 w 31389"/>
                <a:gd name="connsiteY9" fmla="*/ 11476 h 29798"/>
                <a:gd name="connsiteX10" fmla="*/ 19373 w 31389"/>
                <a:gd name="connsiteY10" fmla="*/ 11476 h 29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1389" h="29798">
                  <a:moveTo>
                    <a:pt x="19373" y="11476"/>
                  </a:moveTo>
                  <a:lnTo>
                    <a:pt x="15709" y="0"/>
                  </a:lnTo>
                  <a:lnTo>
                    <a:pt x="12016" y="11476"/>
                  </a:lnTo>
                  <a:lnTo>
                    <a:pt x="0" y="11476"/>
                  </a:lnTo>
                  <a:lnTo>
                    <a:pt x="9743" y="18464"/>
                  </a:lnTo>
                  <a:lnTo>
                    <a:pt x="6107" y="29798"/>
                  </a:lnTo>
                  <a:lnTo>
                    <a:pt x="15709" y="22810"/>
                  </a:lnTo>
                  <a:lnTo>
                    <a:pt x="25310" y="29798"/>
                  </a:lnTo>
                  <a:lnTo>
                    <a:pt x="21646" y="18464"/>
                  </a:lnTo>
                  <a:lnTo>
                    <a:pt x="31389" y="11476"/>
                  </a:lnTo>
                  <a:lnTo>
                    <a:pt x="19373" y="11476"/>
                  </a:lnTo>
                  <a:close/>
                </a:path>
              </a:pathLst>
            </a:custGeom>
            <a:solidFill>
              <a:srgbClr val="FDEA18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CE3D9DB0-DF0D-6A45-7270-ED8507643F84}"/>
                </a:ext>
              </a:extLst>
            </p:cNvPr>
            <p:cNvSpPr/>
            <p:nvPr/>
          </p:nvSpPr>
          <p:spPr>
            <a:xfrm>
              <a:off x="17442382" y="855087"/>
              <a:ext cx="31389" cy="29826"/>
            </a:xfrm>
            <a:custGeom>
              <a:avLst/>
              <a:gdLst>
                <a:gd name="connsiteX0" fmla="*/ 19373 w 31389"/>
                <a:gd name="connsiteY0" fmla="*/ 11476 h 29826"/>
                <a:gd name="connsiteX1" fmla="*/ 15680 w 31389"/>
                <a:gd name="connsiteY1" fmla="*/ 0 h 29826"/>
                <a:gd name="connsiteX2" fmla="*/ 12016 w 31389"/>
                <a:gd name="connsiteY2" fmla="*/ 11476 h 29826"/>
                <a:gd name="connsiteX3" fmla="*/ 0 w 31389"/>
                <a:gd name="connsiteY3" fmla="*/ 11476 h 29826"/>
                <a:gd name="connsiteX4" fmla="*/ 9743 w 31389"/>
                <a:gd name="connsiteY4" fmla="*/ 18493 h 29826"/>
                <a:gd name="connsiteX5" fmla="*/ 6079 w 31389"/>
                <a:gd name="connsiteY5" fmla="*/ 29827 h 29826"/>
                <a:gd name="connsiteX6" fmla="*/ 15680 w 31389"/>
                <a:gd name="connsiteY6" fmla="*/ 22810 h 29826"/>
                <a:gd name="connsiteX7" fmla="*/ 25282 w 31389"/>
                <a:gd name="connsiteY7" fmla="*/ 29827 h 29826"/>
                <a:gd name="connsiteX8" fmla="*/ 21646 w 31389"/>
                <a:gd name="connsiteY8" fmla="*/ 18493 h 29826"/>
                <a:gd name="connsiteX9" fmla="*/ 31389 w 31389"/>
                <a:gd name="connsiteY9" fmla="*/ 11476 h 29826"/>
                <a:gd name="connsiteX10" fmla="*/ 19373 w 31389"/>
                <a:gd name="connsiteY10" fmla="*/ 11476 h 29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1389" h="29826">
                  <a:moveTo>
                    <a:pt x="19373" y="11476"/>
                  </a:moveTo>
                  <a:lnTo>
                    <a:pt x="15680" y="0"/>
                  </a:lnTo>
                  <a:lnTo>
                    <a:pt x="12016" y="11476"/>
                  </a:lnTo>
                  <a:lnTo>
                    <a:pt x="0" y="11476"/>
                  </a:lnTo>
                  <a:lnTo>
                    <a:pt x="9743" y="18493"/>
                  </a:lnTo>
                  <a:lnTo>
                    <a:pt x="6079" y="29827"/>
                  </a:lnTo>
                  <a:lnTo>
                    <a:pt x="15680" y="22810"/>
                  </a:lnTo>
                  <a:lnTo>
                    <a:pt x="25282" y="29827"/>
                  </a:lnTo>
                  <a:lnTo>
                    <a:pt x="21646" y="18493"/>
                  </a:lnTo>
                  <a:lnTo>
                    <a:pt x="31389" y="11476"/>
                  </a:lnTo>
                  <a:lnTo>
                    <a:pt x="19373" y="11476"/>
                  </a:lnTo>
                  <a:close/>
                </a:path>
              </a:pathLst>
            </a:custGeom>
            <a:solidFill>
              <a:srgbClr val="FDEA18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E8489C9-BF27-90D9-E1EB-A0138D8E6D14}"/>
                </a:ext>
              </a:extLst>
            </p:cNvPr>
            <p:cNvSpPr/>
            <p:nvPr/>
          </p:nvSpPr>
          <p:spPr>
            <a:xfrm>
              <a:off x="17455562" y="805148"/>
              <a:ext cx="31417" cy="29826"/>
            </a:xfrm>
            <a:custGeom>
              <a:avLst/>
              <a:gdLst>
                <a:gd name="connsiteX0" fmla="*/ 31417 w 31417"/>
                <a:gd name="connsiteY0" fmla="*/ 11476 h 29826"/>
                <a:gd name="connsiteX1" fmla="*/ 19373 w 31417"/>
                <a:gd name="connsiteY1" fmla="*/ 11476 h 29826"/>
                <a:gd name="connsiteX2" fmla="*/ 15709 w 31417"/>
                <a:gd name="connsiteY2" fmla="*/ 0 h 29826"/>
                <a:gd name="connsiteX3" fmla="*/ 12016 w 31417"/>
                <a:gd name="connsiteY3" fmla="*/ 11505 h 29826"/>
                <a:gd name="connsiteX4" fmla="*/ 0 w 31417"/>
                <a:gd name="connsiteY4" fmla="*/ 11476 h 29826"/>
                <a:gd name="connsiteX5" fmla="*/ 9743 w 31417"/>
                <a:gd name="connsiteY5" fmla="*/ 18493 h 29826"/>
                <a:gd name="connsiteX6" fmla="*/ 6107 w 31417"/>
                <a:gd name="connsiteY6" fmla="*/ 29827 h 29826"/>
                <a:gd name="connsiteX7" fmla="*/ 15709 w 31417"/>
                <a:gd name="connsiteY7" fmla="*/ 22810 h 29826"/>
                <a:gd name="connsiteX8" fmla="*/ 25310 w 31417"/>
                <a:gd name="connsiteY8" fmla="*/ 29827 h 29826"/>
                <a:gd name="connsiteX9" fmla="*/ 21646 w 31417"/>
                <a:gd name="connsiteY9" fmla="*/ 18493 h 29826"/>
                <a:gd name="connsiteX10" fmla="*/ 31417 w 31417"/>
                <a:gd name="connsiteY10" fmla="*/ 11476 h 29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1417" h="29826">
                  <a:moveTo>
                    <a:pt x="31417" y="11476"/>
                  </a:moveTo>
                  <a:lnTo>
                    <a:pt x="19373" y="11476"/>
                  </a:lnTo>
                  <a:lnTo>
                    <a:pt x="15709" y="0"/>
                  </a:lnTo>
                  <a:lnTo>
                    <a:pt x="12016" y="11505"/>
                  </a:lnTo>
                  <a:lnTo>
                    <a:pt x="0" y="11476"/>
                  </a:lnTo>
                  <a:lnTo>
                    <a:pt x="9743" y="18493"/>
                  </a:lnTo>
                  <a:lnTo>
                    <a:pt x="6107" y="29827"/>
                  </a:lnTo>
                  <a:lnTo>
                    <a:pt x="15709" y="22810"/>
                  </a:lnTo>
                  <a:lnTo>
                    <a:pt x="25310" y="29827"/>
                  </a:lnTo>
                  <a:lnTo>
                    <a:pt x="21646" y="18493"/>
                  </a:lnTo>
                  <a:lnTo>
                    <a:pt x="31417" y="11476"/>
                  </a:lnTo>
                  <a:close/>
                </a:path>
              </a:pathLst>
            </a:custGeom>
            <a:solidFill>
              <a:srgbClr val="FDEA18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02D773B-76C7-6D84-BE64-03EA457D4487}"/>
                </a:ext>
              </a:extLst>
            </p:cNvPr>
            <p:cNvSpPr/>
            <p:nvPr/>
          </p:nvSpPr>
          <p:spPr>
            <a:xfrm>
              <a:off x="17442382" y="755494"/>
              <a:ext cx="31389" cy="29826"/>
            </a:xfrm>
            <a:custGeom>
              <a:avLst/>
              <a:gdLst>
                <a:gd name="connsiteX0" fmla="*/ 6079 w 31389"/>
                <a:gd name="connsiteY0" fmla="*/ 29827 h 29826"/>
                <a:gd name="connsiteX1" fmla="*/ 15680 w 31389"/>
                <a:gd name="connsiteY1" fmla="*/ 22810 h 29826"/>
                <a:gd name="connsiteX2" fmla="*/ 25310 w 31389"/>
                <a:gd name="connsiteY2" fmla="*/ 29827 h 29826"/>
                <a:gd name="connsiteX3" fmla="*/ 21646 w 31389"/>
                <a:gd name="connsiteY3" fmla="*/ 18493 h 29826"/>
                <a:gd name="connsiteX4" fmla="*/ 31389 w 31389"/>
                <a:gd name="connsiteY4" fmla="*/ 11505 h 29826"/>
                <a:gd name="connsiteX5" fmla="*/ 19373 w 31389"/>
                <a:gd name="connsiteY5" fmla="*/ 11505 h 29826"/>
                <a:gd name="connsiteX6" fmla="*/ 15680 w 31389"/>
                <a:gd name="connsiteY6" fmla="*/ 0 h 29826"/>
                <a:gd name="connsiteX7" fmla="*/ 12016 w 31389"/>
                <a:gd name="connsiteY7" fmla="*/ 11505 h 29826"/>
                <a:gd name="connsiteX8" fmla="*/ 0 w 31389"/>
                <a:gd name="connsiteY8" fmla="*/ 11505 h 29826"/>
                <a:gd name="connsiteX9" fmla="*/ 9743 w 31389"/>
                <a:gd name="connsiteY9" fmla="*/ 18493 h 29826"/>
                <a:gd name="connsiteX10" fmla="*/ 6079 w 31389"/>
                <a:gd name="connsiteY10" fmla="*/ 29827 h 29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1389" h="29826">
                  <a:moveTo>
                    <a:pt x="6079" y="29827"/>
                  </a:moveTo>
                  <a:lnTo>
                    <a:pt x="15680" y="22810"/>
                  </a:lnTo>
                  <a:lnTo>
                    <a:pt x="25310" y="29827"/>
                  </a:lnTo>
                  <a:lnTo>
                    <a:pt x="21646" y="18493"/>
                  </a:lnTo>
                  <a:lnTo>
                    <a:pt x="31389" y="11505"/>
                  </a:lnTo>
                  <a:lnTo>
                    <a:pt x="19373" y="11505"/>
                  </a:lnTo>
                  <a:lnTo>
                    <a:pt x="15680" y="0"/>
                  </a:lnTo>
                  <a:lnTo>
                    <a:pt x="12016" y="11505"/>
                  </a:lnTo>
                  <a:lnTo>
                    <a:pt x="0" y="11505"/>
                  </a:lnTo>
                  <a:lnTo>
                    <a:pt x="9743" y="18493"/>
                  </a:lnTo>
                  <a:lnTo>
                    <a:pt x="6079" y="29827"/>
                  </a:lnTo>
                  <a:close/>
                </a:path>
              </a:pathLst>
            </a:custGeom>
            <a:solidFill>
              <a:srgbClr val="FDEA18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7B919BF-30BE-9F9C-2DA2-01D3006990F5}"/>
                </a:ext>
              </a:extLst>
            </p:cNvPr>
            <p:cNvSpPr/>
            <p:nvPr/>
          </p:nvSpPr>
          <p:spPr>
            <a:xfrm>
              <a:off x="17406078" y="719219"/>
              <a:ext cx="31417" cy="29826"/>
            </a:xfrm>
            <a:custGeom>
              <a:avLst/>
              <a:gdLst>
                <a:gd name="connsiteX0" fmla="*/ 15680 w 31417"/>
                <a:gd name="connsiteY0" fmla="*/ 0 h 29826"/>
                <a:gd name="connsiteX1" fmla="*/ 12016 w 31417"/>
                <a:gd name="connsiteY1" fmla="*/ 11476 h 29826"/>
                <a:gd name="connsiteX2" fmla="*/ 0 w 31417"/>
                <a:gd name="connsiteY2" fmla="*/ 11448 h 29826"/>
                <a:gd name="connsiteX3" fmla="*/ 9743 w 31417"/>
                <a:gd name="connsiteY3" fmla="*/ 18493 h 29826"/>
                <a:gd name="connsiteX4" fmla="*/ 6079 w 31417"/>
                <a:gd name="connsiteY4" fmla="*/ 29827 h 29826"/>
                <a:gd name="connsiteX5" fmla="*/ 15709 w 31417"/>
                <a:gd name="connsiteY5" fmla="*/ 22782 h 29826"/>
                <a:gd name="connsiteX6" fmla="*/ 25310 w 31417"/>
                <a:gd name="connsiteY6" fmla="*/ 29827 h 29826"/>
                <a:gd name="connsiteX7" fmla="*/ 21646 w 31417"/>
                <a:gd name="connsiteY7" fmla="*/ 18493 h 29826"/>
                <a:gd name="connsiteX8" fmla="*/ 31417 w 31417"/>
                <a:gd name="connsiteY8" fmla="*/ 11448 h 29826"/>
                <a:gd name="connsiteX9" fmla="*/ 19373 w 31417"/>
                <a:gd name="connsiteY9" fmla="*/ 11448 h 29826"/>
                <a:gd name="connsiteX10" fmla="*/ 15680 w 31417"/>
                <a:gd name="connsiteY10" fmla="*/ 0 h 29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1417" h="29826">
                  <a:moveTo>
                    <a:pt x="15680" y="0"/>
                  </a:moveTo>
                  <a:lnTo>
                    <a:pt x="12016" y="11476"/>
                  </a:lnTo>
                  <a:lnTo>
                    <a:pt x="0" y="11448"/>
                  </a:lnTo>
                  <a:lnTo>
                    <a:pt x="9743" y="18493"/>
                  </a:lnTo>
                  <a:lnTo>
                    <a:pt x="6079" y="29827"/>
                  </a:lnTo>
                  <a:lnTo>
                    <a:pt x="15709" y="22782"/>
                  </a:lnTo>
                  <a:lnTo>
                    <a:pt x="25310" y="29827"/>
                  </a:lnTo>
                  <a:lnTo>
                    <a:pt x="21646" y="18493"/>
                  </a:lnTo>
                  <a:lnTo>
                    <a:pt x="31417" y="11448"/>
                  </a:lnTo>
                  <a:lnTo>
                    <a:pt x="19373" y="11448"/>
                  </a:lnTo>
                  <a:lnTo>
                    <a:pt x="15680" y="0"/>
                  </a:lnTo>
                  <a:close/>
                </a:path>
              </a:pathLst>
            </a:custGeom>
            <a:solidFill>
              <a:srgbClr val="FDEA18"/>
            </a:solidFill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9573352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3833294"/>
      </p:ext>
    </p:extLst>
  </p:cSld>
  <p:clrMapOvr>
    <a:masterClrMapping/>
  </p:clrMapOvr>
  <p:hf sldNum="0" hdr="0" ftr="0" dt="0"/>
</p:sldLayout>
</file>

<file path=ppt/slideMasters/_rels/slideMaster1.xml.rels>&#65279;<?xml version="1.0" encoding="utf-8"?><Relationships xmlns="http://schemas.openxmlformats.org/package/2006/relationships"><Relationship Type="http://schemas.openxmlformats.org/officeDocument/2006/relationships/theme" Target="/ppt/theme/theme1.xml" Id="rId13" /><Relationship Type="http://schemas.openxmlformats.org/officeDocument/2006/relationships/slideLayout" Target="/ppt/slideLayouts/slideLayout12.xml" Id="rId12" /><Relationship Type="http://schemas.openxmlformats.org/officeDocument/2006/relationships/slideLayout" Target="/ppt/slideLayouts/slideLayout1.xml" Id="rId1" /></Relationships>
</file>

<file path=ppt/slideMasters/slideMaster1.xml><?xml version="1.0" encoding="utf-8"?>
<p:sldMaster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85813" y="319569"/>
            <a:ext cx="9858375" cy="1160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5813" y="1597845"/>
            <a:ext cx="9858375" cy="38084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813" y="5563278"/>
            <a:ext cx="2571750" cy="3195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fld id="{3B636195-5FEC-4DCF-BC6A-667CF53372DD}" type="datetime1">
              <a:rPr lang="en-US" smtClean="0"/>
              <a:pPr lvl="0"/>
              <a:t>11/20/2023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86188" y="5563278"/>
            <a:ext cx="3857625" cy="3195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2438" y="5563278"/>
            <a:ext cx="2571750" cy="3195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fld id="{045567ED-F4E8-4B31-9109-AD3467B7CE1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E24DCFA-E985-658F-C4EE-D1AA94A0B876}"/>
              </a:ext>
            </a:extLst>
          </p:cNvPr>
          <p:cNvSpPr/>
          <p:nvPr userDrawn="1"/>
        </p:nvSpPr>
        <p:spPr>
          <a:xfrm>
            <a:off x="0" y="0"/>
            <a:ext cx="11430000" cy="60023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9030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77" r:id="rId12"/>
  </p:sldLayoutIdLst>
  <p:txStyles>
    <p:titleStyle>
      <a:lvl1pPr algn="l" defTabSz="800283" rtl="0" eaLnBrk="1" latinLnBrk="0" hangingPunct="1">
        <a:lnSpc>
          <a:spcPct val="90000"/>
        </a:lnSpc>
        <a:spcBef>
          <a:spcPct val="0"/>
        </a:spcBef>
        <a:buNone/>
        <a:defRPr sz="385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071" indent="-200071" algn="l" defTabSz="800283" rtl="0" eaLnBrk="1" latinLnBrk="0" hangingPunct="1">
        <a:lnSpc>
          <a:spcPct val="90000"/>
        </a:lnSpc>
        <a:spcBef>
          <a:spcPts val="875"/>
        </a:spcBef>
        <a:buFont typeface="Arial" panose="020B0604020202020204" pitchFamily="34" charset="0"/>
        <a:buChar char="•"/>
        <a:defRPr sz="2451" kern="1200">
          <a:solidFill>
            <a:schemeClr val="tx1"/>
          </a:solidFill>
          <a:latin typeface="+mn-lt"/>
          <a:ea typeface="+mn-ea"/>
          <a:cs typeface="+mn-cs"/>
        </a:defRPr>
      </a:lvl1pPr>
      <a:lvl2pPr marL="600212" indent="-200071" algn="l" defTabSz="800283" rtl="0" eaLnBrk="1" latinLnBrk="0" hangingPunct="1">
        <a:lnSpc>
          <a:spcPct val="90000"/>
        </a:lnSpc>
        <a:spcBef>
          <a:spcPts val="438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00354" indent="-200071" algn="l" defTabSz="800283" rtl="0" eaLnBrk="1" latinLnBrk="0" hangingPunct="1">
        <a:lnSpc>
          <a:spcPct val="90000"/>
        </a:lnSpc>
        <a:spcBef>
          <a:spcPts val="438"/>
        </a:spcBef>
        <a:buFont typeface="Arial" panose="020B0604020202020204" pitchFamily="34" charset="0"/>
        <a:buChar char="•"/>
        <a:defRPr sz="1750" kern="1200">
          <a:solidFill>
            <a:schemeClr val="tx1"/>
          </a:solidFill>
          <a:latin typeface="+mn-lt"/>
          <a:ea typeface="+mn-ea"/>
          <a:cs typeface="+mn-cs"/>
        </a:defRPr>
      </a:lvl3pPr>
      <a:lvl4pPr marL="1400495" indent="-200071" algn="l" defTabSz="800283" rtl="0" eaLnBrk="1" latinLnBrk="0" hangingPunct="1">
        <a:lnSpc>
          <a:spcPct val="90000"/>
        </a:lnSpc>
        <a:spcBef>
          <a:spcPts val="438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4pPr>
      <a:lvl5pPr marL="1800636" indent="-200071" algn="l" defTabSz="800283" rtl="0" eaLnBrk="1" latinLnBrk="0" hangingPunct="1">
        <a:lnSpc>
          <a:spcPct val="90000"/>
        </a:lnSpc>
        <a:spcBef>
          <a:spcPts val="438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5pPr>
      <a:lvl6pPr marL="2200778" indent="-200071" algn="l" defTabSz="800283" rtl="0" eaLnBrk="1" latinLnBrk="0" hangingPunct="1">
        <a:lnSpc>
          <a:spcPct val="90000"/>
        </a:lnSpc>
        <a:spcBef>
          <a:spcPts val="438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6pPr>
      <a:lvl7pPr marL="2600919" indent="-200071" algn="l" defTabSz="800283" rtl="0" eaLnBrk="1" latinLnBrk="0" hangingPunct="1">
        <a:lnSpc>
          <a:spcPct val="90000"/>
        </a:lnSpc>
        <a:spcBef>
          <a:spcPts val="438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7pPr>
      <a:lvl8pPr marL="3001061" indent="-200071" algn="l" defTabSz="800283" rtl="0" eaLnBrk="1" latinLnBrk="0" hangingPunct="1">
        <a:lnSpc>
          <a:spcPct val="90000"/>
        </a:lnSpc>
        <a:spcBef>
          <a:spcPts val="438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8pPr>
      <a:lvl9pPr marL="3401202" indent="-200071" algn="l" defTabSz="800283" rtl="0" eaLnBrk="1" latinLnBrk="0" hangingPunct="1">
        <a:lnSpc>
          <a:spcPct val="90000"/>
        </a:lnSpc>
        <a:spcBef>
          <a:spcPts val="438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00283" rtl="0" eaLnBrk="1" latinLnBrk="0" hangingPunct="1"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400141" algn="l" defTabSz="800283" rtl="0" eaLnBrk="1" latinLnBrk="0" hangingPunct="1">
        <a:defRPr sz="1575" kern="1200">
          <a:solidFill>
            <a:schemeClr val="tx1"/>
          </a:solidFill>
          <a:latin typeface="+mn-lt"/>
          <a:ea typeface="+mn-ea"/>
          <a:cs typeface="+mn-cs"/>
        </a:defRPr>
      </a:lvl2pPr>
      <a:lvl3pPr marL="800283" algn="l" defTabSz="800283" rtl="0" eaLnBrk="1" latinLnBrk="0" hangingPunct="1"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00424" algn="l" defTabSz="800283" rtl="0" eaLnBrk="1" latinLnBrk="0" hangingPunct="1">
        <a:defRPr sz="1575" kern="1200">
          <a:solidFill>
            <a:schemeClr val="tx1"/>
          </a:solidFill>
          <a:latin typeface="+mn-lt"/>
          <a:ea typeface="+mn-ea"/>
          <a:cs typeface="+mn-cs"/>
        </a:defRPr>
      </a:lvl4pPr>
      <a:lvl5pPr marL="1600566" algn="l" defTabSz="800283" rtl="0" eaLnBrk="1" latinLnBrk="0" hangingPunct="1">
        <a:defRPr sz="1575" kern="1200">
          <a:solidFill>
            <a:schemeClr val="tx1"/>
          </a:solidFill>
          <a:latin typeface="+mn-lt"/>
          <a:ea typeface="+mn-ea"/>
          <a:cs typeface="+mn-cs"/>
        </a:defRPr>
      </a:lvl5pPr>
      <a:lvl6pPr marL="2000707" algn="l" defTabSz="800283" rtl="0" eaLnBrk="1" latinLnBrk="0" hangingPunct="1">
        <a:defRPr sz="1575" kern="1200">
          <a:solidFill>
            <a:schemeClr val="tx1"/>
          </a:solidFill>
          <a:latin typeface="+mn-lt"/>
          <a:ea typeface="+mn-ea"/>
          <a:cs typeface="+mn-cs"/>
        </a:defRPr>
      </a:lvl6pPr>
      <a:lvl7pPr marL="2400849" algn="l" defTabSz="800283" rtl="0" eaLnBrk="1" latinLnBrk="0" hangingPunct="1">
        <a:defRPr sz="1575" kern="1200">
          <a:solidFill>
            <a:schemeClr val="tx1"/>
          </a:solidFill>
          <a:latin typeface="+mn-lt"/>
          <a:ea typeface="+mn-ea"/>
          <a:cs typeface="+mn-cs"/>
        </a:defRPr>
      </a:lvl7pPr>
      <a:lvl8pPr marL="2800990" algn="l" defTabSz="800283" rtl="0" eaLnBrk="1" latinLnBrk="0" hangingPunct="1">
        <a:defRPr sz="1575" kern="1200">
          <a:solidFill>
            <a:schemeClr val="tx1"/>
          </a:solidFill>
          <a:latin typeface="+mn-lt"/>
          <a:ea typeface="+mn-ea"/>
          <a:cs typeface="+mn-cs"/>
        </a:defRPr>
      </a:lvl8pPr>
      <a:lvl9pPr marL="3201132" algn="l" defTabSz="800283" rtl="0" eaLnBrk="1" latinLnBrk="0" hangingPunct="1">
        <a:defRPr sz="15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?><Relationships xmlns="http://schemas.openxmlformats.org/package/2006/relationships"><Relationship Type="http://schemas.openxmlformats.org/officeDocument/2006/relationships/slideLayout" Target="/ppt/slideLayouts/slideLayout1.xml" Id="rId1" /></Relationships>
</file>

<file path=ppt/slides/_rels/slide10.xml.rels>&#65279;<?xml version="1.0" encoding="utf-8"?><Relationships xmlns="http://schemas.openxmlformats.org/package/2006/relationships"><Relationship Type="http://schemas.openxmlformats.org/officeDocument/2006/relationships/image" Target="/ppt/media/image5.jpeg" Id="rId3" /><Relationship Type="http://schemas.openxmlformats.org/officeDocument/2006/relationships/notesSlide" Target="/ppt/notesSlides/notesSlide9.xml" Id="rId2" /><Relationship Type="http://schemas.openxmlformats.org/officeDocument/2006/relationships/slideLayout" Target="/ppt/slideLayouts/slideLayout12.xml" Id="rId1" /><Relationship Type="http://schemas.openxmlformats.org/officeDocument/2006/relationships/image" Target="/ppt/media/image9.png" Id="rId5" /><Relationship Type="http://schemas.openxmlformats.org/officeDocument/2006/relationships/image" Target="/ppt/media/image20.png" Id="rId4" /></Relationships>
</file>

<file path=ppt/slides/_rels/slide11.xml.rels>&#65279;<?xml version="1.0" encoding="utf-8"?><Relationships xmlns="http://schemas.openxmlformats.org/package/2006/relationships"><Relationship Type="http://schemas.openxmlformats.org/officeDocument/2006/relationships/image" Target="/ppt/media/image5.jpeg" Id="rId3" /><Relationship Type="http://schemas.openxmlformats.org/officeDocument/2006/relationships/notesSlide" Target="/ppt/notesSlides/notesSlide10.xml" Id="rId2" /><Relationship Type="http://schemas.openxmlformats.org/officeDocument/2006/relationships/slideLayout" Target="/ppt/slideLayouts/slideLayout12.xml" Id="rId1" /><Relationship Type="http://schemas.openxmlformats.org/officeDocument/2006/relationships/image" Target="/ppt/media/image11.png" Id="rId5" /><Relationship Type="http://schemas.openxmlformats.org/officeDocument/2006/relationships/image" Target="/ppt/media/image21.png" Id="rId4" /></Relationships>
</file>

<file path=ppt/slides/_rels/slide12.xml.rels>&#65279;<?xml version="1.0" encoding="utf-8"?><Relationships xmlns="http://schemas.openxmlformats.org/package/2006/relationships"><Relationship Type="http://schemas.openxmlformats.org/officeDocument/2006/relationships/image" Target="/ppt/media/image5.jpeg" Id="rId3" /><Relationship Type="http://schemas.openxmlformats.org/officeDocument/2006/relationships/notesSlide" Target="/ppt/notesSlides/notesSlide11.xml" Id="rId2" /><Relationship Type="http://schemas.openxmlformats.org/officeDocument/2006/relationships/slideLayout" Target="/ppt/slideLayouts/slideLayout12.xml" Id="rId1" /><Relationship Type="http://schemas.openxmlformats.org/officeDocument/2006/relationships/image" Target="/ppt/media/image7.png" Id="rId5" /><Relationship Type="http://schemas.openxmlformats.org/officeDocument/2006/relationships/image" Target="/ppt/media/image22.png" Id="rId4" /></Relationships>
</file>

<file path=ppt/slides/_rels/slide13.xml.rels>&#65279;<?xml version="1.0" encoding="utf-8"?><Relationships xmlns="http://schemas.openxmlformats.org/package/2006/relationships"><Relationship Type="http://schemas.openxmlformats.org/officeDocument/2006/relationships/image" Target="/ppt/media/image5.jpeg" Id="rId3" /><Relationship Type="http://schemas.openxmlformats.org/officeDocument/2006/relationships/notesSlide" Target="/ppt/notesSlides/notesSlide12.xml" Id="rId2" /><Relationship Type="http://schemas.openxmlformats.org/officeDocument/2006/relationships/slideLayout" Target="/ppt/slideLayouts/slideLayout12.xml" Id="rId1" /><Relationship Type="http://schemas.openxmlformats.org/officeDocument/2006/relationships/image" Target="/ppt/media/image17.png" Id="rId5" /><Relationship Type="http://schemas.openxmlformats.org/officeDocument/2006/relationships/image" Target="/ppt/media/image23.png" Id="rId4" /></Relationships>
</file>

<file path=ppt/slides/_rels/slide14.xml.rels>&#65279;<?xml version="1.0" encoding="utf-8"?><Relationships xmlns="http://schemas.openxmlformats.org/package/2006/relationships"><Relationship Type="http://schemas.openxmlformats.org/officeDocument/2006/relationships/image" Target="/ppt/media/image24.jpeg" Id="rId3" /><Relationship Type="http://schemas.openxmlformats.org/officeDocument/2006/relationships/notesSlide" Target="/ppt/notesSlides/notesSlide13.xml" Id="rId2" /><Relationship Type="http://schemas.openxmlformats.org/officeDocument/2006/relationships/slideLayout" Target="/ppt/slideLayouts/slideLayout12.xml" Id="rId1" /><Relationship Type="http://schemas.openxmlformats.org/officeDocument/2006/relationships/image" Target="/ppt/media/image11.png" Id="rId5" /><Relationship Type="http://schemas.openxmlformats.org/officeDocument/2006/relationships/image" Target="/ppt/media/image25.png" Id="rId4" /></Relationships>
</file>

<file path=ppt/slides/_rels/slide15.xml.rels>&#65279;<?xml version="1.0" encoding="utf-8"?><Relationships xmlns="http://schemas.openxmlformats.org/package/2006/relationships"><Relationship Type="http://schemas.openxmlformats.org/officeDocument/2006/relationships/image" Target="/ppt/media/image24.jpeg" Id="rId3" /><Relationship Type="http://schemas.openxmlformats.org/officeDocument/2006/relationships/notesSlide" Target="/ppt/notesSlides/notesSlide14.xml" Id="rId2" /><Relationship Type="http://schemas.openxmlformats.org/officeDocument/2006/relationships/slideLayout" Target="/ppt/slideLayouts/slideLayout12.xml" Id="rId1" /><Relationship Type="http://schemas.openxmlformats.org/officeDocument/2006/relationships/image" Target="/ppt/media/image17.png" Id="rId5" /><Relationship Type="http://schemas.openxmlformats.org/officeDocument/2006/relationships/image" Target="/ppt/media/image26.png" Id="rId4" /></Relationships>
</file>

<file path=ppt/slides/_rels/slide16.xml.rels>&#65279;<?xml version="1.0" encoding="utf-8"?><Relationships xmlns="http://schemas.openxmlformats.org/package/2006/relationships"><Relationship Type="http://schemas.openxmlformats.org/officeDocument/2006/relationships/image" Target="/ppt/media/image24.jpeg" Id="rId3" /><Relationship Type="http://schemas.openxmlformats.org/officeDocument/2006/relationships/notesSlide" Target="/ppt/notesSlides/notesSlide15.xml" Id="rId2" /><Relationship Type="http://schemas.openxmlformats.org/officeDocument/2006/relationships/slideLayout" Target="/ppt/slideLayouts/slideLayout12.xml" Id="rId1" /><Relationship Type="http://schemas.openxmlformats.org/officeDocument/2006/relationships/image" Target="/ppt/media/image9.png" Id="rId5" /><Relationship Type="http://schemas.openxmlformats.org/officeDocument/2006/relationships/image" Target="/ppt/media/image27.png" Id="rId4" /></Relationships>
</file>

<file path=ppt/slides/_rels/slide17.xml.rels>&#65279;<?xml version="1.0" encoding="utf-8"?><Relationships xmlns="http://schemas.openxmlformats.org/package/2006/relationships"><Relationship Type="http://schemas.openxmlformats.org/officeDocument/2006/relationships/image" Target="/ppt/media/image24.jpeg" Id="rId3" /><Relationship Type="http://schemas.openxmlformats.org/officeDocument/2006/relationships/notesSlide" Target="/ppt/notesSlides/notesSlide16.xml" Id="rId2" /><Relationship Type="http://schemas.openxmlformats.org/officeDocument/2006/relationships/slideLayout" Target="/ppt/slideLayouts/slideLayout12.xml" Id="rId1" /><Relationship Type="http://schemas.openxmlformats.org/officeDocument/2006/relationships/image" Target="/ppt/media/image13.png" Id="rId5" /><Relationship Type="http://schemas.openxmlformats.org/officeDocument/2006/relationships/image" Target="/ppt/media/image28.png" Id="rId4" /></Relationships>
</file>

<file path=ppt/slides/_rels/slide18.xml.rels>&#65279;<?xml version="1.0" encoding="utf-8"?><Relationships xmlns="http://schemas.openxmlformats.org/package/2006/relationships"><Relationship Type="http://schemas.openxmlformats.org/officeDocument/2006/relationships/image" Target="/ppt/media/image24.jpeg" Id="rId3" /><Relationship Type="http://schemas.openxmlformats.org/officeDocument/2006/relationships/notesSlide" Target="/ppt/notesSlides/notesSlide17.xml" Id="rId2" /><Relationship Type="http://schemas.openxmlformats.org/officeDocument/2006/relationships/slideLayout" Target="/ppt/slideLayouts/slideLayout12.xml" Id="rId1" /><Relationship Type="http://schemas.openxmlformats.org/officeDocument/2006/relationships/image" Target="/ppt/media/image7.png" Id="rId5" /><Relationship Type="http://schemas.openxmlformats.org/officeDocument/2006/relationships/image" Target="/ppt/media/image29.png" Id="rId4" /></Relationships>
</file>

<file path=ppt/slides/_rels/slide19.xml.rels>&#65279;<?xml version="1.0" encoding="utf-8"?><Relationships xmlns="http://schemas.openxmlformats.org/package/2006/relationships"><Relationship Type="http://schemas.openxmlformats.org/officeDocument/2006/relationships/image" Target="/ppt/media/image24.jpeg" Id="rId3" /><Relationship Type="http://schemas.openxmlformats.org/officeDocument/2006/relationships/notesSlide" Target="/ppt/notesSlides/notesSlide18.xml" Id="rId2" /><Relationship Type="http://schemas.openxmlformats.org/officeDocument/2006/relationships/slideLayout" Target="/ppt/slideLayouts/slideLayout12.xml" Id="rId1" /><Relationship Type="http://schemas.openxmlformats.org/officeDocument/2006/relationships/image" Target="/ppt/media/image15.png" Id="rId5" /><Relationship Type="http://schemas.openxmlformats.org/officeDocument/2006/relationships/image" Target="/ppt/media/image30.png" Id="rId4" /></Relationships>
</file>

<file path=ppt/slides/_rels/slide2.xml.rels>&#65279;<?xml version="1.0" encoding="utf-8"?><Relationships xmlns="http://schemas.openxmlformats.org/package/2006/relationships"><Relationship Type="http://schemas.openxmlformats.org/officeDocument/2006/relationships/image" Target="/ppt/media/image5.jpeg" Id="rId3" /><Relationship Type="http://schemas.openxmlformats.org/officeDocument/2006/relationships/notesSlide" Target="/ppt/notesSlides/notesSlide1.xml" Id="rId2" /><Relationship Type="http://schemas.openxmlformats.org/officeDocument/2006/relationships/slideLayout" Target="/ppt/slideLayouts/slideLayout12.xml" Id="rId1" /><Relationship Type="http://schemas.openxmlformats.org/officeDocument/2006/relationships/image" Target="/ppt/media/image7.png" Id="rId5" /><Relationship Type="http://schemas.openxmlformats.org/officeDocument/2006/relationships/image" Target="/ppt/media/image6.png" Id="rId4" /></Relationships>
</file>

<file path=ppt/slides/_rels/slide20.xml.rels>&#65279;<?xml version="1.0" encoding="utf-8"?><Relationships xmlns="http://schemas.openxmlformats.org/package/2006/relationships"><Relationship Type="http://schemas.openxmlformats.org/officeDocument/2006/relationships/image" Target="/ppt/media/image31.png" Id="rId3" /><Relationship Type="http://schemas.openxmlformats.org/officeDocument/2006/relationships/notesSlide" Target="/ppt/notesSlides/notesSlide19.xml" Id="rId2" /><Relationship Type="http://schemas.openxmlformats.org/officeDocument/2006/relationships/slideLayout" Target="/ppt/slideLayouts/slideLayout12.xml" Id="rId1" /><Relationship Type="http://schemas.openxmlformats.org/officeDocument/2006/relationships/image" Target="/ppt/media/image32.png" Id="rId4" /></Relationships>
</file>

<file path=ppt/slides/_rels/slide21.xml.rels>&#65279;<?xml version="1.0" encoding="utf-8"?><Relationships xmlns="http://schemas.openxmlformats.org/package/2006/relationships"><Relationship Type="http://schemas.openxmlformats.org/officeDocument/2006/relationships/image" Target="/ppt/media/image33.png" Id="rId3" /><Relationship Type="http://schemas.openxmlformats.org/officeDocument/2006/relationships/notesSlide" Target="/ppt/notesSlides/notesSlide20.xml" Id="rId2" /><Relationship Type="http://schemas.openxmlformats.org/officeDocument/2006/relationships/slideLayout" Target="/ppt/slideLayouts/slideLayout12.xml" Id="rId1" /><Relationship Type="http://schemas.openxmlformats.org/officeDocument/2006/relationships/image" Target="/ppt/media/image34.png" Id="rId4" /></Relationships>
</file>

<file path=ppt/slides/_rels/slide22.xml.rels>&#65279;<?xml version="1.0" encoding="utf-8"?><Relationships xmlns="http://schemas.openxmlformats.org/package/2006/relationships"><Relationship Type="http://schemas.openxmlformats.org/officeDocument/2006/relationships/image" Target="/ppt/media/image35.png" Id="rId3" /><Relationship Type="http://schemas.openxmlformats.org/officeDocument/2006/relationships/notesSlide" Target="/ppt/notesSlides/notesSlide21.xml" Id="rId2" /><Relationship Type="http://schemas.openxmlformats.org/officeDocument/2006/relationships/slideLayout" Target="/ppt/slideLayouts/slideLayout12.xml" Id="rId1" /><Relationship Type="http://schemas.openxmlformats.org/officeDocument/2006/relationships/image" Target="/ppt/media/image36.png" Id="rId4" /></Relationships>
</file>

<file path=ppt/slides/_rels/slide23.xml.rels>&#65279;<?xml version="1.0" encoding="utf-8"?><Relationships xmlns="http://schemas.openxmlformats.org/package/2006/relationships"><Relationship Type="http://schemas.openxmlformats.org/officeDocument/2006/relationships/image" Target="/ppt/media/image37.png" Id="rId3" /><Relationship Type="http://schemas.openxmlformats.org/officeDocument/2006/relationships/notesSlide" Target="/ppt/notesSlides/notesSlide22.xml" Id="rId2" /><Relationship Type="http://schemas.openxmlformats.org/officeDocument/2006/relationships/slideLayout" Target="/ppt/slideLayouts/slideLayout12.xml" Id="rId1" /><Relationship Type="http://schemas.openxmlformats.org/officeDocument/2006/relationships/image" Target="/ppt/media/image38.png" Id="rId4" /></Relationships>
</file>

<file path=ppt/slides/_rels/slide24.xml.rels>&#65279;<?xml version="1.0" encoding="utf-8"?><Relationships xmlns="http://schemas.openxmlformats.org/package/2006/relationships"><Relationship Type="http://schemas.openxmlformats.org/officeDocument/2006/relationships/image" Target="/ppt/media/image39.png" Id="rId3" /><Relationship Type="http://schemas.openxmlformats.org/officeDocument/2006/relationships/notesSlide" Target="/ppt/notesSlides/notesSlide23.xml" Id="rId2" /><Relationship Type="http://schemas.openxmlformats.org/officeDocument/2006/relationships/slideLayout" Target="/ppt/slideLayouts/slideLayout12.xml" Id="rId1" /><Relationship Type="http://schemas.openxmlformats.org/officeDocument/2006/relationships/image" Target="/ppt/media/image40.png" Id="rId4" /></Relationships>
</file>

<file path=ppt/slides/_rels/slide25.xml.rels>&#65279;<?xml version="1.0" encoding="utf-8"?><Relationships xmlns="http://schemas.openxmlformats.org/package/2006/relationships"><Relationship Type="http://schemas.openxmlformats.org/officeDocument/2006/relationships/image" Target="/ppt/media/image41.png" Id="rId3" /><Relationship Type="http://schemas.openxmlformats.org/officeDocument/2006/relationships/notesSlide" Target="/ppt/notesSlides/notesSlide24.xml" Id="rId2" /><Relationship Type="http://schemas.openxmlformats.org/officeDocument/2006/relationships/slideLayout" Target="/ppt/slideLayouts/slideLayout12.xml" Id="rId1" /><Relationship Type="http://schemas.openxmlformats.org/officeDocument/2006/relationships/image" Target="/ppt/media/image42.png" Id="rId4" /></Relationships>
</file>

<file path=ppt/slides/_rels/slide3.xml.rels>&#65279;<?xml version="1.0" encoding="utf-8"?><Relationships xmlns="http://schemas.openxmlformats.org/package/2006/relationships"><Relationship Type="http://schemas.openxmlformats.org/officeDocument/2006/relationships/image" Target="/ppt/media/image5.jpeg" Id="rId3" /><Relationship Type="http://schemas.openxmlformats.org/officeDocument/2006/relationships/notesSlide" Target="/ppt/notesSlides/notesSlide2.xml" Id="rId2" /><Relationship Type="http://schemas.openxmlformats.org/officeDocument/2006/relationships/slideLayout" Target="/ppt/slideLayouts/slideLayout12.xml" Id="rId1" /><Relationship Type="http://schemas.openxmlformats.org/officeDocument/2006/relationships/image" Target="/ppt/media/image9.png" Id="rId5" /><Relationship Type="http://schemas.openxmlformats.org/officeDocument/2006/relationships/image" Target="/ppt/media/image8.png" Id="rId4" /></Relationships>
</file>

<file path=ppt/slides/_rels/slide4.xml.rels>&#65279;<?xml version="1.0" encoding="utf-8"?><Relationships xmlns="http://schemas.openxmlformats.org/package/2006/relationships"><Relationship Type="http://schemas.openxmlformats.org/officeDocument/2006/relationships/image" Target="/ppt/media/image5.jpeg" Id="rId3" /><Relationship Type="http://schemas.openxmlformats.org/officeDocument/2006/relationships/notesSlide" Target="/ppt/notesSlides/notesSlide3.xml" Id="rId2" /><Relationship Type="http://schemas.openxmlformats.org/officeDocument/2006/relationships/slideLayout" Target="/ppt/slideLayouts/slideLayout12.xml" Id="rId1" /><Relationship Type="http://schemas.openxmlformats.org/officeDocument/2006/relationships/image" Target="/ppt/media/image11.png" Id="rId5" /><Relationship Type="http://schemas.openxmlformats.org/officeDocument/2006/relationships/image" Target="/ppt/media/image10.png" Id="rId4" /></Relationships>
</file>

<file path=ppt/slides/_rels/slide5.xml.rels>&#65279;<?xml version="1.0" encoding="utf-8"?><Relationships xmlns="http://schemas.openxmlformats.org/package/2006/relationships"><Relationship Type="http://schemas.openxmlformats.org/officeDocument/2006/relationships/image" Target="/ppt/media/image5.jpeg" Id="rId3" /><Relationship Type="http://schemas.openxmlformats.org/officeDocument/2006/relationships/notesSlide" Target="/ppt/notesSlides/notesSlide4.xml" Id="rId2" /><Relationship Type="http://schemas.openxmlformats.org/officeDocument/2006/relationships/slideLayout" Target="/ppt/slideLayouts/slideLayout12.xml" Id="rId1" /><Relationship Type="http://schemas.openxmlformats.org/officeDocument/2006/relationships/image" Target="/ppt/media/image13.png" Id="rId5" /><Relationship Type="http://schemas.openxmlformats.org/officeDocument/2006/relationships/image" Target="/ppt/media/image12.png" Id="rId4" /></Relationships>
</file>

<file path=ppt/slides/_rels/slide6.xml.rels>&#65279;<?xml version="1.0" encoding="utf-8"?><Relationships xmlns="http://schemas.openxmlformats.org/package/2006/relationships"><Relationship Type="http://schemas.openxmlformats.org/officeDocument/2006/relationships/image" Target="/ppt/media/image5.jpeg" Id="rId3" /><Relationship Type="http://schemas.openxmlformats.org/officeDocument/2006/relationships/notesSlide" Target="/ppt/notesSlides/notesSlide5.xml" Id="rId2" /><Relationship Type="http://schemas.openxmlformats.org/officeDocument/2006/relationships/slideLayout" Target="/ppt/slideLayouts/slideLayout12.xml" Id="rId1" /><Relationship Type="http://schemas.openxmlformats.org/officeDocument/2006/relationships/image" Target="/ppt/media/image15.png" Id="rId5" /><Relationship Type="http://schemas.openxmlformats.org/officeDocument/2006/relationships/image" Target="/ppt/media/image14.png" Id="rId4" /></Relationships>
</file>

<file path=ppt/slides/_rels/slide7.xml.rels>&#65279;<?xml version="1.0" encoding="utf-8"?><Relationships xmlns="http://schemas.openxmlformats.org/package/2006/relationships"><Relationship Type="http://schemas.openxmlformats.org/officeDocument/2006/relationships/image" Target="/ppt/media/image5.jpeg" Id="rId3" /><Relationship Type="http://schemas.openxmlformats.org/officeDocument/2006/relationships/notesSlide" Target="/ppt/notesSlides/notesSlide6.xml" Id="rId2" /><Relationship Type="http://schemas.openxmlformats.org/officeDocument/2006/relationships/slideLayout" Target="/ppt/slideLayouts/slideLayout12.xml" Id="rId1" /><Relationship Type="http://schemas.openxmlformats.org/officeDocument/2006/relationships/image" Target="/ppt/media/image17.png" Id="rId5" /><Relationship Type="http://schemas.openxmlformats.org/officeDocument/2006/relationships/image" Target="/ppt/media/image16.png" Id="rId4" /></Relationships>
</file>

<file path=ppt/slides/_rels/slide8.xml.rels>&#65279;<?xml version="1.0" encoding="utf-8"?><Relationships xmlns="http://schemas.openxmlformats.org/package/2006/relationships"><Relationship Type="http://schemas.openxmlformats.org/officeDocument/2006/relationships/image" Target="/ppt/media/image5.jpeg" Id="rId3" /><Relationship Type="http://schemas.openxmlformats.org/officeDocument/2006/relationships/notesSlide" Target="/ppt/notesSlides/notesSlide7.xml" Id="rId2" /><Relationship Type="http://schemas.openxmlformats.org/officeDocument/2006/relationships/slideLayout" Target="/ppt/slideLayouts/slideLayout12.xml" Id="rId1" /><Relationship Type="http://schemas.openxmlformats.org/officeDocument/2006/relationships/image" Target="/ppt/media/image15.png" Id="rId5" /><Relationship Type="http://schemas.openxmlformats.org/officeDocument/2006/relationships/image" Target="/ppt/media/image18.png" Id="rId4" /></Relationships>
</file>

<file path=ppt/slides/_rels/slide9.xml.rels>&#65279;<?xml version="1.0" encoding="utf-8"?><Relationships xmlns="http://schemas.openxmlformats.org/package/2006/relationships"><Relationship Type="http://schemas.openxmlformats.org/officeDocument/2006/relationships/image" Target="/ppt/media/image5.jpeg" Id="rId3" /><Relationship Type="http://schemas.openxmlformats.org/officeDocument/2006/relationships/notesSlide" Target="/ppt/notesSlides/notesSlide8.xml" Id="rId2" /><Relationship Type="http://schemas.openxmlformats.org/officeDocument/2006/relationships/slideLayout" Target="/ppt/slideLayouts/slideLayout12.xml" Id="rId1" /><Relationship Type="http://schemas.openxmlformats.org/officeDocument/2006/relationships/image" Target="/ppt/media/image13.png" Id="rId5" /><Relationship Type="http://schemas.openxmlformats.org/officeDocument/2006/relationships/image" Target="/ppt/media/image19.png" Id="rId4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68069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snowy mountain with a river&#10;&#10;Description automatically generated">
            <a:extLst>
              <a:ext uri="{FF2B5EF4-FFF2-40B4-BE49-F238E27FC236}">
                <a16:creationId xmlns:a16="http://schemas.microsoft.com/office/drawing/2014/main" id="{5388AA6C-08F2-01C6-9C7C-54DE873E657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38" b="21229"/>
          <a:stretch/>
        </p:blipFill>
        <p:spPr>
          <a:xfrm>
            <a:off x="850232" y="0"/>
            <a:ext cx="10579768" cy="600233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AA2F002-B7F9-70FD-609D-AAAE663723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466886" cy="6002337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C3FCC0BB-D7FF-17BE-CC00-3254FE25C403}"/>
              </a:ext>
            </a:extLst>
          </p:cNvPr>
          <p:cNvSpPr/>
          <p:nvPr/>
        </p:nvSpPr>
        <p:spPr>
          <a:xfrm>
            <a:off x="7362384" y="4305648"/>
            <a:ext cx="3365492" cy="828301"/>
          </a:xfrm>
          <a:prstGeom prst="rect">
            <a:avLst/>
          </a:prstGeom>
          <a:solidFill>
            <a:srgbClr val="124B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MAIN TEXT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4D55A46-5F47-DEEF-4AD0-6D9496489680}"/>
              </a:ext>
            </a:extLst>
          </p:cNvPr>
          <p:cNvSpPr/>
          <p:nvPr/>
        </p:nvSpPr>
        <p:spPr>
          <a:xfrm>
            <a:off x="6370199" y="3641123"/>
            <a:ext cx="3365492" cy="828301"/>
          </a:xfrm>
          <a:prstGeom prst="rect">
            <a:avLst/>
          </a:prstGeom>
          <a:solidFill>
            <a:srgbClr val="124B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MAIN TEXT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E03F45F-BAAC-72FA-550A-B8D66504E8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283" y="-140524"/>
            <a:ext cx="2197924" cy="219792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EE79C8A-0700-E81C-DB94-4CF878703429}"/>
              </a:ext>
            </a:extLst>
          </p:cNvPr>
          <p:cNvSpPr txBox="1"/>
          <p:nvPr/>
        </p:nvSpPr>
        <p:spPr>
          <a:xfrm>
            <a:off x="-3262702" y="5430884"/>
            <a:ext cx="14086834" cy="3406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5000"/>
              </a:lnSpc>
            </a:pPr>
            <a:r>
              <a:rPr lang="en-GB" sz="14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#MyWorldOurPlanet    #EUClimatePact</a:t>
            </a:r>
          </a:p>
        </p:txBody>
      </p:sp>
    </p:spTree>
    <p:extLst>
      <p:ext uri="{BB962C8B-B14F-4D97-AF65-F5344CB8AC3E}">
        <p14:creationId xmlns:p14="http://schemas.microsoft.com/office/powerpoint/2010/main" val="24307800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snowy mountain with a river&#10;&#10;Description automatically generated">
            <a:extLst>
              <a:ext uri="{FF2B5EF4-FFF2-40B4-BE49-F238E27FC236}">
                <a16:creationId xmlns:a16="http://schemas.microsoft.com/office/drawing/2014/main" id="{5388AA6C-08F2-01C6-9C7C-54DE873E657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38" b="21229"/>
          <a:stretch/>
        </p:blipFill>
        <p:spPr>
          <a:xfrm>
            <a:off x="850232" y="0"/>
            <a:ext cx="10579768" cy="600233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AA2F002-B7F9-70FD-609D-AAAE663723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41" y="0"/>
            <a:ext cx="10464003" cy="6002338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C3FCC0BB-D7FF-17BE-CC00-3254FE25C403}"/>
              </a:ext>
            </a:extLst>
          </p:cNvPr>
          <p:cNvSpPr/>
          <p:nvPr/>
        </p:nvSpPr>
        <p:spPr>
          <a:xfrm>
            <a:off x="7362384" y="4305648"/>
            <a:ext cx="3365492" cy="828301"/>
          </a:xfrm>
          <a:prstGeom prst="rect">
            <a:avLst/>
          </a:prstGeom>
          <a:solidFill>
            <a:srgbClr val="26155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MAIN TEXT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4D55A46-5F47-DEEF-4AD0-6D9496489680}"/>
              </a:ext>
            </a:extLst>
          </p:cNvPr>
          <p:cNvSpPr/>
          <p:nvPr/>
        </p:nvSpPr>
        <p:spPr>
          <a:xfrm>
            <a:off x="6370199" y="3641123"/>
            <a:ext cx="3365492" cy="828301"/>
          </a:xfrm>
          <a:prstGeom prst="rect">
            <a:avLst/>
          </a:prstGeom>
          <a:solidFill>
            <a:srgbClr val="26155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MAIN TEXT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E03F45F-BAAC-72FA-550A-B8D66504E8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283" y="-140524"/>
            <a:ext cx="2197924" cy="219792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EE79C8A-0700-E81C-DB94-4CF878703429}"/>
              </a:ext>
            </a:extLst>
          </p:cNvPr>
          <p:cNvSpPr txBox="1"/>
          <p:nvPr/>
        </p:nvSpPr>
        <p:spPr>
          <a:xfrm>
            <a:off x="-3262702" y="5430884"/>
            <a:ext cx="14086834" cy="3406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5000"/>
              </a:lnSpc>
            </a:pPr>
            <a:r>
              <a:rPr lang="en-GB" sz="14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#MyWorldOurPlanet    #EUClimatePact</a:t>
            </a:r>
          </a:p>
        </p:txBody>
      </p:sp>
    </p:spTree>
    <p:extLst>
      <p:ext uri="{BB962C8B-B14F-4D97-AF65-F5344CB8AC3E}">
        <p14:creationId xmlns:p14="http://schemas.microsoft.com/office/powerpoint/2010/main" val="28037611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snowy mountain with a river&#10;&#10;Description automatically generated">
            <a:extLst>
              <a:ext uri="{FF2B5EF4-FFF2-40B4-BE49-F238E27FC236}">
                <a16:creationId xmlns:a16="http://schemas.microsoft.com/office/drawing/2014/main" id="{5388AA6C-08F2-01C6-9C7C-54DE873E657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38" b="21229"/>
          <a:stretch/>
        </p:blipFill>
        <p:spPr>
          <a:xfrm>
            <a:off x="850232" y="0"/>
            <a:ext cx="10579768" cy="600233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AA2F002-B7F9-70FD-609D-AAAE663723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41" y="0"/>
            <a:ext cx="10464003" cy="6002338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C3FCC0BB-D7FF-17BE-CC00-3254FE25C403}"/>
              </a:ext>
            </a:extLst>
          </p:cNvPr>
          <p:cNvSpPr/>
          <p:nvPr/>
        </p:nvSpPr>
        <p:spPr>
          <a:xfrm>
            <a:off x="7362384" y="4305648"/>
            <a:ext cx="3365492" cy="828301"/>
          </a:xfrm>
          <a:prstGeom prst="rect">
            <a:avLst/>
          </a:prstGeom>
          <a:solidFill>
            <a:srgbClr val="8C0B3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MAIN TEXT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4D55A46-5F47-DEEF-4AD0-6D9496489680}"/>
              </a:ext>
            </a:extLst>
          </p:cNvPr>
          <p:cNvSpPr/>
          <p:nvPr/>
        </p:nvSpPr>
        <p:spPr>
          <a:xfrm>
            <a:off x="6370199" y="3641123"/>
            <a:ext cx="3365492" cy="828301"/>
          </a:xfrm>
          <a:prstGeom prst="rect">
            <a:avLst/>
          </a:prstGeom>
          <a:solidFill>
            <a:srgbClr val="8C0B3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MAIN TEXT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E03F45F-BAAC-72FA-550A-B8D66504E8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283" y="-140524"/>
            <a:ext cx="2197924" cy="219792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EE79C8A-0700-E81C-DB94-4CF878703429}"/>
              </a:ext>
            </a:extLst>
          </p:cNvPr>
          <p:cNvSpPr txBox="1"/>
          <p:nvPr/>
        </p:nvSpPr>
        <p:spPr>
          <a:xfrm>
            <a:off x="-3262702" y="5430884"/>
            <a:ext cx="14086834" cy="3406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5000"/>
              </a:lnSpc>
            </a:pPr>
            <a:r>
              <a:rPr lang="en-GB" sz="14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#MyWorldOurPlanet    #EUClimatePact</a:t>
            </a:r>
          </a:p>
        </p:txBody>
      </p:sp>
    </p:spTree>
    <p:extLst>
      <p:ext uri="{BB962C8B-B14F-4D97-AF65-F5344CB8AC3E}">
        <p14:creationId xmlns:p14="http://schemas.microsoft.com/office/powerpoint/2010/main" val="2190916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snowy mountain with a river&#10;&#10;Description automatically generated">
            <a:extLst>
              <a:ext uri="{FF2B5EF4-FFF2-40B4-BE49-F238E27FC236}">
                <a16:creationId xmlns:a16="http://schemas.microsoft.com/office/drawing/2014/main" id="{5388AA6C-08F2-01C6-9C7C-54DE873E657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38" b="21229"/>
          <a:stretch/>
        </p:blipFill>
        <p:spPr>
          <a:xfrm>
            <a:off x="850232" y="0"/>
            <a:ext cx="10579768" cy="600233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AA2F002-B7F9-70FD-609D-AAAE663723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466886" cy="6002337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C3FCC0BB-D7FF-17BE-CC00-3254FE25C403}"/>
              </a:ext>
            </a:extLst>
          </p:cNvPr>
          <p:cNvSpPr/>
          <p:nvPr/>
        </p:nvSpPr>
        <p:spPr>
          <a:xfrm>
            <a:off x="7362384" y="4305648"/>
            <a:ext cx="3365492" cy="828301"/>
          </a:xfrm>
          <a:prstGeom prst="rect">
            <a:avLst/>
          </a:prstGeom>
          <a:solidFill>
            <a:srgbClr val="16464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MAIN TEXT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4D55A46-5F47-DEEF-4AD0-6D9496489680}"/>
              </a:ext>
            </a:extLst>
          </p:cNvPr>
          <p:cNvSpPr/>
          <p:nvPr/>
        </p:nvSpPr>
        <p:spPr>
          <a:xfrm>
            <a:off x="6370199" y="3641123"/>
            <a:ext cx="3365492" cy="828301"/>
          </a:xfrm>
          <a:prstGeom prst="rect">
            <a:avLst/>
          </a:prstGeom>
          <a:solidFill>
            <a:srgbClr val="16464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MAIN TEXT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E03F45F-BAAC-72FA-550A-B8D66504E8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283" y="-140524"/>
            <a:ext cx="2197924" cy="219792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EE79C8A-0700-E81C-DB94-4CF878703429}"/>
              </a:ext>
            </a:extLst>
          </p:cNvPr>
          <p:cNvSpPr txBox="1"/>
          <p:nvPr/>
        </p:nvSpPr>
        <p:spPr>
          <a:xfrm>
            <a:off x="-3262702" y="5430884"/>
            <a:ext cx="14086834" cy="3406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5000"/>
              </a:lnSpc>
            </a:pPr>
            <a:r>
              <a:rPr lang="en-GB" sz="14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#MyWorldOurPlanet    #EUClimatePact</a:t>
            </a:r>
          </a:p>
        </p:txBody>
      </p:sp>
    </p:spTree>
    <p:extLst>
      <p:ext uri="{BB962C8B-B14F-4D97-AF65-F5344CB8AC3E}">
        <p14:creationId xmlns:p14="http://schemas.microsoft.com/office/powerpoint/2010/main" val="25547406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5388AA6C-08F2-01C6-9C7C-54DE873E657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5" t="15319" r="-6805" b="46730"/>
          <a:stretch/>
        </p:blipFill>
        <p:spPr>
          <a:xfrm>
            <a:off x="850232" y="0"/>
            <a:ext cx="10579768" cy="60023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5155DF7-83A5-2BC9-7AB2-DDD5EA8807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22" b="4222"/>
          <a:stretch/>
        </p:blipFill>
        <p:spPr>
          <a:xfrm>
            <a:off x="-2493" y="0"/>
            <a:ext cx="11432493" cy="6002339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C3FCC0BB-D7FF-17BE-CC00-3254FE25C403}"/>
              </a:ext>
            </a:extLst>
          </p:cNvPr>
          <p:cNvSpPr/>
          <p:nvPr/>
        </p:nvSpPr>
        <p:spPr>
          <a:xfrm>
            <a:off x="7774198" y="3942482"/>
            <a:ext cx="3365492" cy="828301"/>
          </a:xfrm>
          <a:prstGeom prst="rect">
            <a:avLst/>
          </a:prstGeom>
          <a:solidFill>
            <a:srgbClr val="26155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QUOTE TEXT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4D55A46-5F47-DEEF-4AD0-6D9496489680}"/>
              </a:ext>
            </a:extLst>
          </p:cNvPr>
          <p:cNvSpPr/>
          <p:nvPr/>
        </p:nvSpPr>
        <p:spPr>
          <a:xfrm>
            <a:off x="7262036" y="3273049"/>
            <a:ext cx="3877653" cy="828301"/>
          </a:xfrm>
          <a:prstGeom prst="rect">
            <a:avLst/>
          </a:prstGeom>
          <a:solidFill>
            <a:srgbClr val="26155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QUOTE TEXT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E03F45F-BAAC-72FA-550A-B8D66504E8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283" y="-140524"/>
            <a:ext cx="2197924" cy="219792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EE79C8A-0700-E81C-DB94-4CF878703429}"/>
              </a:ext>
            </a:extLst>
          </p:cNvPr>
          <p:cNvSpPr txBox="1"/>
          <p:nvPr/>
        </p:nvSpPr>
        <p:spPr>
          <a:xfrm>
            <a:off x="-2853632" y="5016550"/>
            <a:ext cx="13874557" cy="609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5000"/>
              </a:lnSpc>
            </a:pPr>
            <a:r>
              <a:rPr lang="en-GB" sz="1400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#EUClimatePact</a:t>
            </a:r>
          </a:p>
          <a:p>
            <a:pPr algn="r">
              <a:lnSpc>
                <a:spcPct val="125000"/>
              </a:lnSpc>
            </a:pPr>
            <a:r>
              <a:rPr lang="en-GB" sz="1400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#MyWorldOurPlanet  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D68583-BAF1-EC4F-B1EA-83FB78561F8F}"/>
              </a:ext>
            </a:extLst>
          </p:cNvPr>
          <p:cNvSpPr txBox="1"/>
          <p:nvPr/>
        </p:nvSpPr>
        <p:spPr>
          <a:xfrm>
            <a:off x="9200862" y="2140641"/>
            <a:ext cx="642820" cy="2215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800" b="1" dirty="0">
                <a:solidFill>
                  <a:srgbClr val="26155F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“</a:t>
            </a:r>
            <a:endParaRPr lang="en-GB" sz="13800" dirty="0">
              <a:solidFill>
                <a:srgbClr val="2615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90650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5388AA6C-08F2-01C6-9C7C-54DE873E657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5" t="15319" r="-6805" b="46730"/>
          <a:stretch/>
        </p:blipFill>
        <p:spPr>
          <a:xfrm>
            <a:off x="850232" y="0"/>
            <a:ext cx="10579768" cy="60023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5155DF7-83A5-2BC9-7AB2-DDD5EA8807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22" b="4222"/>
          <a:stretch/>
        </p:blipFill>
        <p:spPr>
          <a:xfrm>
            <a:off x="-2493" y="0"/>
            <a:ext cx="11432493" cy="6002339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C3FCC0BB-D7FF-17BE-CC00-3254FE25C403}"/>
              </a:ext>
            </a:extLst>
          </p:cNvPr>
          <p:cNvSpPr/>
          <p:nvPr/>
        </p:nvSpPr>
        <p:spPr>
          <a:xfrm>
            <a:off x="7774198" y="3942482"/>
            <a:ext cx="3365492" cy="828301"/>
          </a:xfrm>
          <a:prstGeom prst="rect">
            <a:avLst/>
          </a:prstGeom>
          <a:solidFill>
            <a:srgbClr val="16454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QUOTE TEXT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4D55A46-5F47-DEEF-4AD0-6D9496489680}"/>
              </a:ext>
            </a:extLst>
          </p:cNvPr>
          <p:cNvSpPr/>
          <p:nvPr/>
        </p:nvSpPr>
        <p:spPr>
          <a:xfrm>
            <a:off x="7262036" y="3273049"/>
            <a:ext cx="3877653" cy="828301"/>
          </a:xfrm>
          <a:prstGeom prst="rect">
            <a:avLst/>
          </a:prstGeom>
          <a:solidFill>
            <a:srgbClr val="16454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QUOTE TEXT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E03F45F-BAAC-72FA-550A-B8D66504E8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283" y="-140524"/>
            <a:ext cx="2197924" cy="219792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8D68583-BAF1-EC4F-B1EA-83FB78561F8F}"/>
              </a:ext>
            </a:extLst>
          </p:cNvPr>
          <p:cNvSpPr txBox="1"/>
          <p:nvPr/>
        </p:nvSpPr>
        <p:spPr>
          <a:xfrm>
            <a:off x="9200862" y="2140641"/>
            <a:ext cx="642820" cy="2215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800" b="1" dirty="0">
                <a:solidFill>
                  <a:srgbClr val="164547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“</a:t>
            </a:r>
            <a:endParaRPr lang="en-GB" sz="13800" dirty="0">
              <a:solidFill>
                <a:srgbClr val="16454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204A00F-8E64-E3C3-87C6-ED174BBD45AE}"/>
              </a:ext>
            </a:extLst>
          </p:cNvPr>
          <p:cNvSpPr txBox="1"/>
          <p:nvPr/>
        </p:nvSpPr>
        <p:spPr>
          <a:xfrm>
            <a:off x="-2853632" y="5016550"/>
            <a:ext cx="13874557" cy="609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5000"/>
              </a:lnSpc>
            </a:pPr>
            <a:r>
              <a:rPr lang="en-GB" sz="1400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#EUClimatePact</a:t>
            </a:r>
          </a:p>
          <a:p>
            <a:pPr algn="r">
              <a:lnSpc>
                <a:spcPct val="125000"/>
              </a:lnSpc>
            </a:pPr>
            <a:r>
              <a:rPr lang="en-GB" sz="1400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#MyWorldOurPlanet    </a:t>
            </a:r>
          </a:p>
        </p:txBody>
      </p:sp>
    </p:spTree>
    <p:extLst>
      <p:ext uri="{BB962C8B-B14F-4D97-AF65-F5344CB8AC3E}">
        <p14:creationId xmlns:p14="http://schemas.microsoft.com/office/powerpoint/2010/main" val="14975694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5388AA6C-08F2-01C6-9C7C-54DE873E657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5" t="15319" r="-6805" b="46730"/>
          <a:stretch/>
        </p:blipFill>
        <p:spPr>
          <a:xfrm>
            <a:off x="850232" y="0"/>
            <a:ext cx="10579768" cy="60023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5155DF7-83A5-2BC9-7AB2-DDD5EA8807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22" b="4222"/>
          <a:stretch/>
        </p:blipFill>
        <p:spPr>
          <a:xfrm>
            <a:off x="-2493" y="0"/>
            <a:ext cx="11432493" cy="6002339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C3FCC0BB-D7FF-17BE-CC00-3254FE25C403}"/>
              </a:ext>
            </a:extLst>
          </p:cNvPr>
          <p:cNvSpPr/>
          <p:nvPr/>
        </p:nvSpPr>
        <p:spPr>
          <a:xfrm>
            <a:off x="7774198" y="3942482"/>
            <a:ext cx="3365492" cy="828301"/>
          </a:xfrm>
          <a:prstGeom prst="rect">
            <a:avLst/>
          </a:prstGeom>
          <a:solidFill>
            <a:srgbClr val="104B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QUOTE TEXT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4D55A46-5F47-DEEF-4AD0-6D9496489680}"/>
              </a:ext>
            </a:extLst>
          </p:cNvPr>
          <p:cNvSpPr/>
          <p:nvPr/>
        </p:nvSpPr>
        <p:spPr>
          <a:xfrm>
            <a:off x="7262036" y="3273049"/>
            <a:ext cx="3877653" cy="828301"/>
          </a:xfrm>
          <a:prstGeom prst="rect">
            <a:avLst/>
          </a:prstGeom>
          <a:solidFill>
            <a:srgbClr val="104B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QUOTE TEXT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E03F45F-BAAC-72FA-550A-B8D66504E8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283" y="-140524"/>
            <a:ext cx="2197924" cy="219792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8D68583-BAF1-EC4F-B1EA-83FB78561F8F}"/>
              </a:ext>
            </a:extLst>
          </p:cNvPr>
          <p:cNvSpPr txBox="1"/>
          <p:nvPr/>
        </p:nvSpPr>
        <p:spPr>
          <a:xfrm>
            <a:off x="9200862" y="2140641"/>
            <a:ext cx="642820" cy="2215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800" b="1" dirty="0">
                <a:solidFill>
                  <a:srgbClr val="104B2B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“</a:t>
            </a:r>
            <a:endParaRPr lang="en-GB" sz="13800" dirty="0">
              <a:solidFill>
                <a:srgbClr val="104B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65EBF5C-31A1-4039-0209-C5D4F59378CE}"/>
              </a:ext>
            </a:extLst>
          </p:cNvPr>
          <p:cNvSpPr txBox="1"/>
          <p:nvPr/>
        </p:nvSpPr>
        <p:spPr>
          <a:xfrm>
            <a:off x="-2853632" y="5016550"/>
            <a:ext cx="13874557" cy="609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5000"/>
              </a:lnSpc>
            </a:pPr>
            <a:r>
              <a:rPr lang="en-GB" sz="1400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#EUClimatePact</a:t>
            </a:r>
          </a:p>
          <a:p>
            <a:pPr algn="r">
              <a:lnSpc>
                <a:spcPct val="125000"/>
              </a:lnSpc>
            </a:pPr>
            <a:r>
              <a:rPr lang="en-GB" sz="1400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#MyWorldOurPlanet    </a:t>
            </a:r>
          </a:p>
        </p:txBody>
      </p:sp>
    </p:spTree>
    <p:extLst>
      <p:ext uri="{BB962C8B-B14F-4D97-AF65-F5344CB8AC3E}">
        <p14:creationId xmlns:p14="http://schemas.microsoft.com/office/powerpoint/2010/main" val="1702384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5388AA6C-08F2-01C6-9C7C-54DE873E657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5" t="15319" r="-6805" b="46730"/>
          <a:stretch/>
        </p:blipFill>
        <p:spPr>
          <a:xfrm>
            <a:off x="850232" y="0"/>
            <a:ext cx="10579768" cy="60023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5155DF7-83A5-2BC9-7AB2-DDD5EA8807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33" b="4233"/>
          <a:stretch/>
        </p:blipFill>
        <p:spPr>
          <a:xfrm>
            <a:off x="-2493" y="0"/>
            <a:ext cx="11432493" cy="6002339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C3FCC0BB-D7FF-17BE-CC00-3254FE25C403}"/>
              </a:ext>
            </a:extLst>
          </p:cNvPr>
          <p:cNvSpPr/>
          <p:nvPr/>
        </p:nvSpPr>
        <p:spPr>
          <a:xfrm>
            <a:off x="7774198" y="3942482"/>
            <a:ext cx="3365492" cy="828301"/>
          </a:xfrm>
          <a:prstGeom prst="rect">
            <a:avLst/>
          </a:prstGeom>
          <a:solidFill>
            <a:srgbClr val="C23F0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QUOTE TEXT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4D55A46-5F47-DEEF-4AD0-6D9496489680}"/>
              </a:ext>
            </a:extLst>
          </p:cNvPr>
          <p:cNvSpPr/>
          <p:nvPr/>
        </p:nvSpPr>
        <p:spPr>
          <a:xfrm>
            <a:off x="7262036" y="3273049"/>
            <a:ext cx="3877653" cy="828301"/>
          </a:xfrm>
          <a:prstGeom prst="rect">
            <a:avLst/>
          </a:prstGeom>
          <a:solidFill>
            <a:srgbClr val="C23F0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QUOTE TEXT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E03F45F-BAAC-72FA-550A-B8D66504E8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283" y="-140524"/>
            <a:ext cx="2197924" cy="219792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8D68583-BAF1-EC4F-B1EA-83FB78561F8F}"/>
              </a:ext>
            </a:extLst>
          </p:cNvPr>
          <p:cNvSpPr txBox="1"/>
          <p:nvPr/>
        </p:nvSpPr>
        <p:spPr>
          <a:xfrm>
            <a:off x="9200862" y="2140641"/>
            <a:ext cx="642820" cy="2215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800" b="1" dirty="0">
                <a:solidFill>
                  <a:srgbClr val="C23F0C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“</a:t>
            </a:r>
            <a:endParaRPr lang="en-GB" sz="13800" dirty="0">
              <a:solidFill>
                <a:srgbClr val="C23F0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366AD46-83F5-60C2-996C-B6B60C68D19C}"/>
              </a:ext>
            </a:extLst>
          </p:cNvPr>
          <p:cNvSpPr txBox="1"/>
          <p:nvPr/>
        </p:nvSpPr>
        <p:spPr>
          <a:xfrm>
            <a:off x="-2853632" y="5016550"/>
            <a:ext cx="13874557" cy="609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5000"/>
              </a:lnSpc>
            </a:pPr>
            <a:r>
              <a:rPr lang="en-GB" sz="1400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#EUClimatePact</a:t>
            </a:r>
          </a:p>
          <a:p>
            <a:pPr algn="r">
              <a:lnSpc>
                <a:spcPct val="125000"/>
              </a:lnSpc>
            </a:pPr>
            <a:r>
              <a:rPr lang="en-GB" sz="1400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#MyWorldOurPlanet    </a:t>
            </a:r>
          </a:p>
        </p:txBody>
      </p:sp>
    </p:spTree>
    <p:extLst>
      <p:ext uri="{BB962C8B-B14F-4D97-AF65-F5344CB8AC3E}">
        <p14:creationId xmlns:p14="http://schemas.microsoft.com/office/powerpoint/2010/main" val="19266050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5388AA6C-08F2-01C6-9C7C-54DE873E657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5" t="15319" r="-6805" b="46730"/>
          <a:stretch/>
        </p:blipFill>
        <p:spPr>
          <a:xfrm>
            <a:off x="850232" y="0"/>
            <a:ext cx="10579768" cy="60023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5155DF7-83A5-2BC9-7AB2-DDD5EA8807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33" b="4233"/>
          <a:stretch/>
        </p:blipFill>
        <p:spPr>
          <a:xfrm>
            <a:off x="-2493" y="0"/>
            <a:ext cx="11432493" cy="6002339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C3FCC0BB-D7FF-17BE-CC00-3254FE25C403}"/>
              </a:ext>
            </a:extLst>
          </p:cNvPr>
          <p:cNvSpPr/>
          <p:nvPr/>
        </p:nvSpPr>
        <p:spPr>
          <a:xfrm>
            <a:off x="7774198" y="3942482"/>
            <a:ext cx="3365492" cy="828301"/>
          </a:xfrm>
          <a:prstGeom prst="rect">
            <a:avLst/>
          </a:prstGeom>
          <a:solidFill>
            <a:srgbClr val="8C0B3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QUOTE TEXT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4D55A46-5F47-DEEF-4AD0-6D9496489680}"/>
              </a:ext>
            </a:extLst>
          </p:cNvPr>
          <p:cNvSpPr/>
          <p:nvPr/>
        </p:nvSpPr>
        <p:spPr>
          <a:xfrm>
            <a:off x="7262036" y="3273049"/>
            <a:ext cx="3877653" cy="828301"/>
          </a:xfrm>
          <a:prstGeom prst="rect">
            <a:avLst/>
          </a:prstGeom>
          <a:solidFill>
            <a:srgbClr val="8C0B3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QUOTE TEXT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E03F45F-BAAC-72FA-550A-B8D66504E8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283" y="-140524"/>
            <a:ext cx="2197924" cy="219792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8D68583-BAF1-EC4F-B1EA-83FB78561F8F}"/>
              </a:ext>
            </a:extLst>
          </p:cNvPr>
          <p:cNvSpPr txBox="1"/>
          <p:nvPr/>
        </p:nvSpPr>
        <p:spPr>
          <a:xfrm>
            <a:off x="9200862" y="2140641"/>
            <a:ext cx="642820" cy="2215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800" b="1" dirty="0">
                <a:solidFill>
                  <a:srgbClr val="8C0B3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“</a:t>
            </a:r>
            <a:endParaRPr lang="en-GB" sz="13800" dirty="0">
              <a:solidFill>
                <a:srgbClr val="8C0B3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A32D22D-2818-B280-D8B7-D1EEFF4CDCC6}"/>
              </a:ext>
            </a:extLst>
          </p:cNvPr>
          <p:cNvSpPr txBox="1"/>
          <p:nvPr/>
        </p:nvSpPr>
        <p:spPr>
          <a:xfrm>
            <a:off x="-2853632" y="5016550"/>
            <a:ext cx="13874557" cy="609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5000"/>
              </a:lnSpc>
            </a:pPr>
            <a:r>
              <a:rPr lang="en-GB" sz="1400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#EUClimatePact</a:t>
            </a:r>
          </a:p>
          <a:p>
            <a:pPr algn="r">
              <a:lnSpc>
                <a:spcPct val="125000"/>
              </a:lnSpc>
            </a:pPr>
            <a:r>
              <a:rPr lang="en-GB" sz="1400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#MyWorldOurPlanet    </a:t>
            </a:r>
          </a:p>
        </p:txBody>
      </p:sp>
    </p:spTree>
    <p:extLst>
      <p:ext uri="{BB962C8B-B14F-4D97-AF65-F5344CB8AC3E}">
        <p14:creationId xmlns:p14="http://schemas.microsoft.com/office/powerpoint/2010/main" val="41698411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5388AA6C-08F2-01C6-9C7C-54DE873E657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5" t="15319" r="-6805" b="46730"/>
          <a:stretch/>
        </p:blipFill>
        <p:spPr>
          <a:xfrm>
            <a:off x="850232" y="0"/>
            <a:ext cx="10579768" cy="60023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5155DF7-83A5-2BC9-7AB2-DDD5EA8807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22" b="4222"/>
          <a:stretch/>
        </p:blipFill>
        <p:spPr>
          <a:xfrm>
            <a:off x="-2493" y="0"/>
            <a:ext cx="11432493" cy="6002339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C3FCC0BB-D7FF-17BE-CC00-3254FE25C403}"/>
              </a:ext>
            </a:extLst>
          </p:cNvPr>
          <p:cNvSpPr/>
          <p:nvPr/>
        </p:nvSpPr>
        <p:spPr>
          <a:xfrm>
            <a:off x="7774198" y="3942482"/>
            <a:ext cx="3365492" cy="828301"/>
          </a:xfrm>
          <a:prstGeom prst="rect">
            <a:avLst/>
          </a:prstGeom>
          <a:solidFill>
            <a:srgbClr val="391A5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QUOTE TEXT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4D55A46-5F47-DEEF-4AD0-6D9496489680}"/>
              </a:ext>
            </a:extLst>
          </p:cNvPr>
          <p:cNvSpPr/>
          <p:nvPr/>
        </p:nvSpPr>
        <p:spPr>
          <a:xfrm>
            <a:off x="7262036" y="3273049"/>
            <a:ext cx="3877653" cy="828301"/>
          </a:xfrm>
          <a:prstGeom prst="rect">
            <a:avLst/>
          </a:prstGeom>
          <a:solidFill>
            <a:srgbClr val="391A5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QUOTE TEXT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E03F45F-BAAC-72FA-550A-B8D66504E8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283" y="-140524"/>
            <a:ext cx="2197924" cy="219792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8D68583-BAF1-EC4F-B1EA-83FB78561F8F}"/>
              </a:ext>
            </a:extLst>
          </p:cNvPr>
          <p:cNvSpPr txBox="1"/>
          <p:nvPr/>
        </p:nvSpPr>
        <p:spPr>
          <a:xfrm>
            <a:off x="9200862" y="2140641"/>
            <a:ext cx="642820" cy="2215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800" b="1" dirty="0">
                <a:solidFill>
                  <a:srgbClr val="391A53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“</a:t>
            </a:r>
            <a:endParaRPr lang="en-GB" sz="13800" dirty="0">
              <a:solidFill>
                <a:srgbClr val="391A5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C217F0D-8BAB-7652-FA36-E2FC202E3FBA}"/>
              </a:ext>
            </a:extLst>
          </p:cNvPr>
          <p:cNvSpPr txBox="1"/>
          <p:nvPr/>
        </p:nvSpPr>
        <p:spPr>
          <a:xfrm>
            <a:off x="-2853632" y="5016550"/>
            <a:ext cx="13874557" cy="609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5000"/>
              </a:lnSpc>
            </a:pPr>
            <a:r>
              <a:rPr lang="en-GB" sz="1400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#EUClimatePact</a:t>
            </a:r>
          </a:p>
          <a:p>
            <a:pPr algn="r">
              <a:lnSpc>
                <a:spcPct val="125000"/>
              </a:lnSpc>
            </a:pPr>
            <a:r>
              <a:rPr lang="en-GB" sz="1400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#MyWorldOurPlanet    </a:t>
            </a:r>
          </a:p>
        </p:txBody>
      </p:sp>
    </p:spTree>
    <p:extLst>
      <p:ext uri="{BB962C8B-B14F-4D97-AF65-F5344CB8AC3E}">
        <p14:creationId xmlns:p14="http://schemas.microsoft.com/office/powerpoint/2010/main" val="3245996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snowy mountain with a river&#10;&#10;Description automatically generated">
            <a:extLst>
              <a:ext uri="{FF2B5EF4-FFF2-40B4-BE49-F238E27FC236}">
                <a16:creationId xmlns:a16="http://schemas.microsoft.com/office/drawing/2014/main" id="{5388AA6C-08F2-01C6-9C7C-54DE873E657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38" b="21229"/>
          <a:stretch/>
        </p:blipFill>
        <p:spPr>
          <a:xfrm>
            <a:off x="850232" y="0"/>
            <a:ext cx="10579768" cy="6002338"/>
          </a:xfrm>
          <a:prstGeom prst="rect">
            <a:avLst/>
          </a:prstGeom>
        </p:spPr>
      </p:pic>
      <p:pic>
        <p:nvPicPr>
          <p:cNvPr id="6" name="Picture 5" descr="A black and red circle&#10;&#10;Description automatically generated">
            <a:extLst>
              <a:ext uri="{FF2B5EF4-FFF2-40B4-BE49-F238E27FC236}">
                <a16:creationId xmlns:a16="http://schemas.microsoft.com/office/drawing/2014/main" id="{35155DF7-83A5-2BC9-7AB2-DDD5EA8807D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46"/>
          <a:stretch/>
        </p:blipFill>
        <p:spPr>
          <a:xfrm>
            <a:off x="-1" y="-1"/>
            <a:ext cx="11432493" cy="6002339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C3FCC0BB-D7FF-17BE-CC00-3254FE25C403}"/>
              </a:ext>
            </a:extLst>
          </p:cNvPr>
          <p:cNvSpPr/>
          <p:nvPr/>
        </p:nvSpPr>
        <p:spPr>
          <a:xfrm>
            <a:off x="8170104" y="4275168"/>
            <a:ext cx="2553776" cy="828301"/>
          </a:xfrm>
          <a:prstGeom prst="rect">
            <a:avLst/>
          </a:prstGeom>
          <a:solidFill>
            <a:srgbClr val="8C0B3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00:00:00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4D55A46-5F47-DEEF-4AD0-6D9496489680}"/>
              </a:ext>
            </a:extLst>
          </p:cNvPr>
          <p:cNvSpPr/>
          <p:nvPr/>
        </p:nvSpPr>
        <p:spPr>
          <a:xfrm>
            <a:off x="6370198" y="3641123"/>
            <a:ext cx="3647561" cy="828301"/>
          </a:xfrm>
          <a:prstGeom prst="rect">
            <a:avLst/>
          </a:prstGeom>
          <a:solidFill>
            <a:srgbClr val="8C0B3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EVENT TEXT</a:t>
            </a:r>
          </a:p>
        </p:txBody>
      </p:sp>
      <p:pic>
        <p:nvPicPr>
          <p:cNvPr id="20" name="Picture 19" descr="A flag with a star on it&#10;&#10;Description automatically generated">
            <a:extLst>
              <a:ext uri="{FF2B5EF4-FFF2-40B4-BE49-F238E27FC236}">
                <a16:creationId xmlns:a16="http://schemas.microsoft.com/office/drawing/2014/main" id="{1E03F45F-BAAC-72FA-550A-B8D66504E85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83" y="-140524"/>
            <a:ext cx="2197924" cy="219792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EE79C8A-0700-E81C-DB94-4CF878703429}"/>
              </a:ext>
            </a:extLst>
          </p:cNvPr>
          <p:cNvSpPr txBox="1"/>
          <p:nvPr/>
        </p:nvSpPr>
        <p:spPr>
          <a:xfrm>
            <a:off x="-3262702" y="5430884"/>
            <a:ext cx="14086834" cy="3406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5000"/>
              </a:lnSpc>
            </a:pPr>
            <a:r>
              <a:rPr lang="en-GB" sz="1400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#MyWorldOurPlanet    #EUClimatePact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5155DF7-83A5-2BC9-7AB2-DDD5EA8807D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" t="19795" r="27112" b="12137"/>
          <a:stretch/>
        </p:blipFill>
        <p:spPr>
          <a:xfrm>
            <a:off x="0" y="0"/>
            <a:ext cx="11430000" cy="600233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E03F45F-BAAC-72FA-550A-B8D66504E8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99738" y="-138538"/>
            <a:ext cx="2352349" cy="235234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EE79C8A-0700-E81C-DB94-4CF878703429}"/>
              </a:ext>
            </a:extLst>
          </p:cNvPr>
          <p:cNvSpPr txBox="1"/>
          <p:nvPr/>
        </p:nvSpPr>
        <p:spPr>
          <a:xfrm>
            <a:off x="447040" y="519635"/>
            <a:ext cx="13917592" cy="609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GB" sz="1400" b="1" dirty="0">
                <a:solidFill>
                  <a:srgbClr val="80250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#EUClimatePact</a:t>
            </a:r>
          </a:p>
          <a:p>
            <a:pPr>
              <a:lnSpc>
                <a:spcPct val="125000"/>
              </a:lnSpc>
            </a:pPr>
            <a:r>
              <a:rPr lang="en-GB" sz="1400" b="1" dirty="0">
                <a:solidFill>
                  <a:srgbClr val="80250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#MyWorldOurPlanet  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C3AB252-9578-4DE0-BD4E-7EAB84EAA85B}"/>
              </a:ext>
            </a:extLst>
          </p:cNvPr>
          <p:cNvSpPr txBox="1"/>
          <p:nvPr/>
        </p:nvSpPr>
        <p:spPr>
          <a:xfrm>
            <a:off x="447040" y="5276877"/>
            <a:ext cx="5896884" cy="411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GB" b="1" dirty="0">
                <a:solidFill>
                  <a:srgbClr val="81271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Date &amp; Time, </a:t>
            </a:r>
            <a:r>
              <a:rPr lang="en-GB" dirty="0">
                <a:solidFill>
                  <a:srgbClr val="81271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venue location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A7D8233-7F90-BA3F-6957-96B734DB884D}"/>
              </a:ext>
            </a:extLst>
          </p:cNvPr>
          <p:cNvSpPr/>
          <p:nvPr/>
        </p:nvSpPr>
        <p:spPr>
          <a:xfrm>
            <a:off x="3937393" y="2495152"/>
            <a:ext cx="3555214" cy="798567"/>
          </a:xfrm>
          <a:prstGeom prst="rect">
            <a:avLst/>
          </a:prstGeom>
          <a:solidFill>
            <a:srgbClr val="83281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MAIN TEXT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3C163BF-7A57-17C2-3C87-79B8011161D9}"/>
              </a:ext>
            </a:extLst>
          </p:cNvPr>
          <p:cNvSpPr/>
          <p:nvPr/>
        </p:nvSpPr>
        <p:spPr>
          <a:xfrm>
            <a:off x="3825876" y="3192210"/>
            <a:ext cx="3778248" cy="646018"/>
          </a:xfrm>
          <a:prstGeom prst="rect">
            <a:avLst/>
          </a:prstGeom>
          <a:solidFill>
            <a:srgbClr val="83281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Subheading text</a:t>
            </a:r>
          </a:p>
        </p:txBody>
      </p:sp>
    </p:spTree>
    <p:extLst>
      <p:ext uri="{BB962C8B-B14F-4D97-AF65-F5344CB8AC3E}">
        <p14:creationId xmlns:p14="http://schemas.microsoft.com/office/powerpoint/2010/main" val="25955589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5155DF7-83A5-2BC9-7AB2-DDD5EA8807D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2" r="1178" b="3292"/>
          <a:stretch/>
        </p:blipFill>
        <p:spPr>
          <a:xfrm>
            <a:off x="0" y="0"/>
            <a:ext cx="11430000" cy="600233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E03F45F-BAAC-72FA-550A-B8D66504E8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99738" y="-138538"/>
            <a:ext cx="2352349" cy="235234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EE79C8A-0700-E81C-DB94-4CF878703429}"/>
              </a:ext>
            </a:extLst>
          </p:cNvPr>
          <p:cNvSpPr txBox="1"/>
          <p:nvPr/>
        </p:nvSpPr>
        <p:spPr>
          <a:xfrm>
            <a:off x="447040" y="519635"/>
            <a:ext cx="13917592" cy="609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GB" sz="1400" b="1" dirty="0">
                <a:solidFill>
                  <a:srgbClr val="D7E8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#EUClimatePact</a:t>
            </a:r>
          </a:p>
          <a:p>
            <a:pPr>
              <a:lnSpc>
                <a:spcPct val="125000"/>
              </a:lnSpc>
            </a:pPr>
            <a:r>
              <a:rPr lang="en-GB" sz="1400" b="1" dirty="0">
                <a:solidFill>
                  <a:srgbClr val="D7E8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#MyWorldOurPlanet  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C3AB252-9578-4DE0-BD4E-7EAB84EAA85B}"/>
              </a:ext>
            </a:extLst>
          </p:cNvPr>
          <p:cNvSpPr txBox="1"/>
          <p:nvPr/>
        </p:nvSpPr>
        <p:spPr>
          <a:xfrm>
            <a:off x="447040" y="5276877"/>
            <a:ext cx="5896884" cy="411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GB" b="1" dirty="0">
                <a:solidFill>
                  <a:srgbClr val="2A25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Date &amp; Time, </a:t>
            </a:r>
            <a:r>
              <a:rPr lang="en-GB" dirty="0">
                <a:solidFill>
                  <a:srgbClr val="2A255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venue location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A7D8233-7F90-BA3F-6957-96B734DB884D}"/>
              </a:ext>
            </a:extLst>
          </p:cNvPr>
          <p:cNvSpPr/>
          <p:nvPr/>
        </p:nvSpPr>
        <p:spPr>
          <a:xfrm>
            <a:off x="3937393" y="2495152"/>
            <a:ext cx="3555214" cy="798567"/>
          </a:xfrm>
          <a:prstGeom prst="rect">
            <a:avLst/>
          </a:prstGeom>
          <a:solidFill>
            <a:srgbClr val="2A25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MAIN TEXT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3C163BF-7A57-17C2-3C87-79B8011161D9}"/>
              </a:ext>
            </a:extLst>
          </p:cNvPr>
          <p:cNvSpPr/>
          <p:nvPr/>
        </p:nvSpPr>
        <p:spPr>
          <a:xfrm>
            <a:off x="3825876" y="3192210"/>
            <a:ext cx="3778248" cy="646018"/>
          </a:xfrm>
          <a:prstGeom prst="rect">
            <a:avLst/>
          </a:prstGeom>
          <a:solidFill>
            <a:srgbClr val="2A255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Subheading text</a:t>
            </a:r>
          </a:p>
        </p:txBody>
      </p:sp>
    </p:spTree>
    <p:extLst>
      <p:ext uri="{BB962C8B-B14F-4D97-AF65-F5344CB8AC3E}">
        <p14:creationId xmlns:p14="http://schemas.microsoft.com/office/powerpoint/2010/main" val="28753827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5155DF7-83A5-2BC9-7AB2-DDD5EA8807D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2" r="1316" b="3292"/>
          <a:stretch/>
        </p:blipFill>
        <p:spPr>
          <a:xfrm>
            <a:off x="0" y="0"/>
            <a:ext cx="11430000" cy="600233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E03F45F-BAAC-72FA-550A-B8D66504E8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99999" y="-138538"/>
            <a:ext cx="2351826" cy="235234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EE79C8A-0700-E81C-DB94-4CF878703429}"/>
              </a:ext>
            </a:extLst>
          </p:cNvPr>
          <p:cNvSpPr txBox="1"/>
          <p:nvPr/>
        </p:nvSpPr>
        <p:spPr>
          <a:xfrm>
            <a:off x="447040" y="519635"/>
            <a:ext cx="13917592" cy="609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GB" sz="1400" b="1" dirty="0">
                <a:solidFill>
                  <a:srgbClr val="F3FEF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#EUClimatePact</a:t>
            </a:r>
          </a:p>
          <a:p>
            <a:pPr>
              <a:lnSpc>
                <a:spcPct val="125000"/>
              </a:lnSpc>
            </a:pPr>
            <a:r>
              <a:rPr lang="en-GB" sz="1400" b="1" dirty="0">
                <a:solidFill>
                  <a:srgbClr val="F3FEF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#MyWorldOurPlanet   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C3AB252-9578-4DE0-BD4E-7EAB84EAA85B}"/>
              </a:ext>
            </a:extLst>
          </p:cNvPr>
          <p:cNvSpPr txBox="1"/>
          <p:nvPr/>
        </p:nvSpPr>
        <p:spPr>
          <a:xfrm>
            <a:off x="447040" y="5276877"/>
            <a:ext cx="5896884" cy="411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GB" b="1" dirty="0">
                <a:solidFill>
                  <a:srgbClr val="16454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Date &amp; Time, </a:t>
            </a:r>
            <a:r>
              <a:rPr lang="en-GB" dirty="0">
                <a:solidFill>
                  <a:srgbClr val="16454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venue location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A7D8233-7F90-BA3F-6957-96B734DB884D}"/>
              </a:ext>
            </a:extLst>
          </p:cNvPr>
          <p:cNvSpPr/>
          <p:nvPr/>
        </p:nvSpPr>
        <p:spPr>
          <a:xfrm>
            <a:off x="3937393" y="2495152"/>
            <a:ext cx="3555214" cy="798567"/>
          </a:xfrm>
          <a:prstGeom prst="rect">
            <a:avLst/>
          </a:prstGeom>
          <a:solidFill>
            <a:srgbClr val="16454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MAIN TEXT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3C163BF-7A57-17C2-3C87-79B8011161D9}"/>
              </a:ext>
            </a:extLst>
          </p:cNvPr>
          <p:cNvSpPr/>
          <p:nvPr/>
        </p:nvSpPr>
        <p:spPr>
          <a:xfrm>
            <a:off x="3825876" y="3192210"/>
            <a:ext cx="3778248" cy="646018"/>
          </a:xfrm>
          <a:prstGeom prst="rect">
            <a:avLst/>
          </a:prstGeom>
          <a:solidFill>
            <a:srgbClr val="16454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Subheading text</a:t>
            </a:r>
          </a:p>
        </p:txBody>
      </p:sp>
    </p:spTree>
    <p:extLst>
      <p:ext uri="{BB962C8B-B14F-4D97-AF65-F5344CB8AC3E}">
        <p14:creationId xmlns:p14="http://schemas.microsoft.com/office/powerpoint/2010/main" val="21546600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5155DF7-83A5-2BC9-7AB2-DDD5EA8807D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2" r="1316" b="3292"/>
          <a:stretch/>
        </p:blipFill>
        <p:spPr>
          <a:xfrm>
            <a:off x="0" y="0"/>
            <a:ext cx="11430000" cy="600233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E03F45F-BAAC-72FA-550A-B8D66504E8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99999" y="-138538"/>
            <a:ext cx="2351826" cy="235234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EE79C8A-0700-E81C-DB94-4CF878703429}"/>
              </a:ext>
            </a:extLst>
          </p:cNvPr>
          <p:cNvSpPr txBox="1"/>
          <p:nvPr/>
        </p:nvSpPr>
        <p:spPr>
          <a:xfrm>
            <a:off x="447040" y="519635"/>
            <a:ext cx="13917592" cy="609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GB" sz="1400" b="1" dirty="0">
                <a:solidFill>
                  <a:srgbClr val="FFF4F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#EUClimatePact</a:t>
            </a:r>
          </a:p>
          <a:p>
            <a:pPr>
              <a:lnSpc>
                <a:spcPct val="125000"/>
              </a:lnSpc>
            </a:pPr>
            <a:r>
              <a:rPr lang="en-GB" sz="1400" b="1" dirty="0">
                <a:solidFill>
                  <a:srgbClr val="FFF4F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#MyWorldOurPlanet   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C3AB252-9578-4DE0-BD4E-7EAB84EAA85B}"/>
              </a:ext>
            </a:extLst>
          </p:cNvPr>
          <p:cNvSpPr txBox="1"/>
          <p:nvPr/>
        </p:nvSpPr>
        <p:spPr>
          <a:xfrm>
            <a:off x="447040" y="5276877"/>
            <a:ext cx="5896884" cy="411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GB" b="1" dirty="0">
                <a:solidFill>
                  <a:srgbClr val="8C153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Date &amp; Time, </a:t>
            </a:r>
            <a:r>
              <a:rPr lang="en-GB" dirty="0">
                <a:solidFill>
                  <a:srgbClr val="8C153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venue location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A7D8233-7F90-BA3F-6957-96B734DB884D}"/>
              </a:ext>
            </a:extLst>
          </p:cNvPr>
          <p:cNvSpPr/>
          <p:nvPr/>
        </p:nvSpPr>
        <p:spPr>
          <a:xfrm>
            <a:off x="3937393" y="2495152"/>
            <a:ext cx="3555214" cy="798567"/>
          </a:xfrm>
          <a:prstGeom prst="rect">
            <a:avLst/>
          </a:prstGeom>
          <a:solidFill>
            <a:srgbClr val="8C0B3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MAIN TEXT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3C163BF-7A57-17C2-3C87-79B8011161D9}"/>
              </a:ext>
            </a:extLst>
          </p:cNvPr>
          <p:cNvSpPr/>
          <p:nvPr/>
        </p:nvSpPr>
        <p:spPr>
          <a:xfrm>
            <a:off x="3825876" y="3192210"/>
            <a:ext cx="3778248" cy="646018"/>
          </a:xfrm>
          <a:prstGeom prst="rect">
            <a:avLst/>
          </a:prstGeom>
          <a:solidFill>
            <a:srgbClr val="8C0B3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Subheading text</a:t>
            </a:r>
          </a:p>
        </p:txBody>
      </p:sp>
    </p:spTree>
    <p:extLst>
      <p:ext uri="{BB962C8B-B14F-4D97-AF65-F5344CB8AC3E}">
        <p14:creationId xmlns:p14="http://schemas.microsoft.com/office/powerpoint/2010/main" val="37202815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5155DF7-83A5-2BC9-7AB2-DDD5EA8807D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2" r="1316" b="3292"/>
          <a:stretch/>
        </p:blipFill>
        <p:spPr>
          <a:xfrm>
            <a:off x="0" y="0"/>
            <a:ext cx="11430000" cy="600233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E03F45F-BAAC-72FA-550A-B8D66504E8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99738" y="-138538"/>
            <a:ext cx="2352349" cy="235234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EE79C8A-0700-E81C-DB94-4CF878703429}"/>
              </a:ext>
            </a:extLst>
          </p:cNvPr>
          <p:cNvSpPr txBox="1"/>
          <p:nvPr/>
        </p:nvSpPr>
        <p:spPr>
          <a:xfrm>
            <a:off x="447040" y="519635"/>
            <a:ext cx="13917592" cy="609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GB" sz="14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#EUClimatePact</a:t>
            </a:r>
          </a:p>
          <a:p>
            <a:pPr>
              <a:lnSpc>
                <a:spcPct val="125000"/>
              </a:lnSpc>
            </a:pPr>
            <a:r>
              <a:rPr lang="en-GB" sz="14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#MyWorldOurPlanet   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C3AB252-9578-4DE0-BD4E-7EAB84EAA85B}"/>
              </a:ext>
            </a:extLst>
          </p:cNvPr>
          <p:cNvSpPr txBox="1"/>
          <p:nvPr/>
        </p:nvSpPr>
        <p:spPr>
          <a:xfrm>
            <a:off x="447040" y="5276877"/>
            <a:ext cx="5896884" cy="411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GB" b="1" dirty="0">
                <a:solidFill>
                  <a:srgbClr val="124B2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Date &amp; Time, </a:t>
            </a:r>
            <a:r>
              <a:rPr lang="en-GB" dirty="0">
                <a:solidFill>
                  <a:srgbClr val="124B2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venue location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A7D8233-7F90-BA3F-6957-96B734DB884D}"/>
              </a:ext>
            </a:extLst>
          </p:cNvPr>
          <p:cNvSpPr/>
          <p:nvPr/>
        </p:nvSpPr>
        <p:spPr>
          <a:xfrm>
            <a:off x="3937393" y="2495152"/>
            <a:ext cx="3555214" cy="798567"/>
          </a:xfrm>
          <a:prstGeom prst="rect">
            <a:avLst/>
          </a:prstGeom>
          <a:solidFill>
            <a:srgbClr val="104B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MAIN TEXT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3C163BF-7A57-17C2-3C87-79B8011161D9}"/>
              </a:ext>
            </a:extLst>
          </p:cNvPr>
          <p:cNvSpPr/>
          <p:nvPr/>
        </p:nvSpPr>
        <p:spPr>
          <a:xfrm>
            <a:off x="3825876" y="3192210"/>
            <a:ext cx="3778248" cy="646018"/>
          </a:xfrm>
          <a:prstGeom prst="rect">
            <a:avLst/>
          </a:prstGeom>
          <a:solidFill>
            <a:srgbClr val="104B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Subheading text</a:t>
            </a:r>
          </a:p>
        </p:txBody>
      </p:sp>
    </p:spTree>
    <p:extLst>
      <p:ext uri="{BB962C8B-B14F-4D97-AF65-F5344CB8AC3E}">
        <p14:creationId xmlns:p14="http://schemas.microsoft.com/office/powerpoint/2010/main" val="41802122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5155DF7-83A5-2BC9-7AB2-DDD5EA8807D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2" r="1588" b="3292"/>
          <a:stretch/>
        </p:blipFill>
        <p:spPr>
          <a:xfrm>
            <a:off x="0" y="0"/>
            <a:ext cx="11430000" cy="600233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E03F45F-BAAC-72FA-550A-B8D66504E8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99999" y="-138538"/>
            <a:ext cx="2351826" cy="235234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EE79C8A-0700-E81C-DB94-4CF878703429}"/>
              </a:ext>
            </a:extLst>
          </p:cNvPr>
          <p:cNvSpPr txBox="1"/>
          <p:nvPr/>
        </p:nvSpPr>
        <p:spPr>
          <a:xfrm>
            <a:off x="447040" y="519635"/>
            <a:ext cx="13917592" cy="609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GB" sz="1400" b="1" dirty="0">
                <a:solidFill>
                  <a:srgbClr val="391A5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#EUClimatePact</a:t>
            </a:r>
          </a:p>
          <a:p>
            <a:pPr>
              <a:lnSpc>
                <a:spcPct val="125000"/>
              </a:lnSpc>
            </a:pPr>
            <a:r>
              <a:rPr lang="en-GB" sz="1400" b="1" dirty="0">
                <a:solidFill>
                  <a:srgbClr val="391A5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#MyWorldOurPlanet   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C3AB252-9578-4DE0-BD4E-7EAB84EAA85B}"/>
              </a:ext>
            </a:extLst>
          </p:cNvPr>
          <p:cNvSpPr txBox="1"/>
          <p:nvPr/>
        </p:nvSpPr>
        <p:spPr>
          <a:xfrm>
            <a:off x="447040" y="5276877"/>
            <a:ext cx="5896884" cy="411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GB" b="1" dirty="0">
                <a:solidFill>
                  <a:srgbClr val="391A5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Date &amp; Time, </a:t>
            </a:r>
            <a:r>
              <a:rPr lang="en-GB" dirty="0">
                <a:solidFill>
                  <a:srgbClr val="391A5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venue location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A7D8233-7F90-BA3F-6957-96B734DB884D}"/>
              </a:ext>
            </a:extLst>
          </p:cNvPr>
          <p:cNvSpPr/>
          <p:nvPr/>
        </p:nvSpPr>
        <p:spPr>
          <a:xfrm>
            <a:off x="3937393" y="2495152"/>
            <a:ext cx="3555214" cy="798567"/>
          </a:xfrm>
          <a:prstGeom prst="rect">
            <a:avLst/>
          </a:prstGeom>
          <a:solidFill>
            <a:srgbClr val="391A5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MAIN TEXT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3C163BF-7A57-17C2-3C87-79B8011161D9}"/>
              </a:ext>
            </a:extLst>
          </p:cNvPr>
          <p:cNvSpPr/>
          <p:nvPr/>
        </p:nvSpPr>
        <p:spPr>
          <a:xfrm>
            <a:off x="3825876" y="3192210"/>
            <a:ext cx="3778248" cy="646018"/>
          </a:xfrm>
          <a:prstGeom prst="rect">
            <a:avLst/>
          </a:prstGeom>
          <a:solidFill>
            <a:srgbClr val="391A5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Subheading text</a:t>
            </a:r>
          </a:p>
        </p:txBody>
      </p:sp>
    </p:spTree>
    <p:extLst>
      <p:ext uri="{BB962C8B-B14F-4D97-AF65-F5344CB8AC3E}">
        <p14:creationId xmlns:p14="http://schemas.microsoft.com/office/powerpoint/2010/main" val="42911702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snowy mountain with a river&#10;&#10;Description automatically generated">
            <a:extLst>
              <a:ext uri="{FF2B5EF4-FFF2-40B4-BE49-F238E27FC236}">
                <a16:creationId xmlns:a16="http://schemas.microsoft.com/office/drawing/2014/main" id="{5388AA6C-08F2-01C6-9C7C-54DE873E657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38" b="21229"/>
          <a:stretch/>
        </p:blipFill>
        <p:spPr>
          <a:xfrm>
            <a:off x="850232" y="0"/>
            <a:ext cx="10579768" cy="60023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5155DF7-83A5-2BC9-7AB2-DDD5EA8807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22" b="4222"/>
          <a:stretch/>
        </p:blipFill>
        <p:spPr>
          <a:xfrm>
            <a:off x="-1" y="-1"/>
            <a:ext cx="11432493" cy="6002339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C3FCC0BB-D7FF-17BE-CC00-3254FE25C403}"/>
              </a:ext>
            </a:extLst>
          </p:cNvPr>
          <p:cNvSpPr/>
          <p:nvPr/>
        </p:nvSpPr>
        <p:spPr>
          <a:xfrm>
            <a:off x="8170104" y="4275168"/>
            <a:ext cx="2553776" cy="828301"/>
          </a:xfrm>
          <a:prstGeom prst="rect">
            <a:avLst/>
          </a:prstGeom>
          <a:solidFill>
            <a:srgbClr val="124B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00:00:00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4D55A46-5F47-DEEF-4AD0-6D9496489680}"/>
              </a:ext>
            </a:extLst>
          </p:cNvPr>
          <p:cNvSpPr/>
          <p:nvPr/>
        </p:nvSpPr>
        <p:spPr>
          <a:xfrm>
            <a:off x="6370198" y="3641123"/>
            <a:ext cx="3647561" cy="828301"/>
          </a:xfrm>
          <a:prstGeom prst="rect">
            <a:avLst/>
          </a:prstGeom>
          <a:solidFill>
            <a:srgbClr val="124B2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EVENT TEXT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E03F45F-BAAC-72FA-550A-B8D66504E85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283" y="-140524"/>
            <a:ext cx="2197924" cy="219792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EE79C8A-0700-E81C-DB94-4CF878703429}"/>
              </a:ext>
            </a:extLst>
          </p:cNvPr>
          <p:cNvSpPr txBox="1"/>
          <p:nvPr/>
        </p:nvSpPr>
        <p:spPr>
          <a:xfrm>
            <a:off x="-3262702" y="5430884"/>
            <a:ext cx="14086834" cy="3406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5000"/>
              </a:lnSpc>
            </a:pPr>
            <a:r>
              <a:rPr lang="en-GB" sz="1400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#MyWorldOurPlanet    #EUClimatePact</a:t>
            </a:r>
          </a:p>
        </p:txBody>
      </p:sp>
    </p:spTree>
    <p:extLst>
      <p:ext uri="{BB962C8B-B14F-4D97-AF65-F5344CB8AC3E}">
        <p14:creationId xmlns:p14="http://schemas.microsoft.com/office/powerpoint/2010/main" val="13506990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snowy mountain with a river&#10;&#10;Description automatically generated">
            <a:extLst>
              <a:ext uri="{FF2B5EF4-FFF2-40B4-BE49-F238E27FC236}">
                <a16:creationId xmlns:a16="http://schemas.microsoft.com/office/drawing/2014/main" id="{5388AA6C-08F2-01C6-9C7C-54DE873E657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38" b="21229"/>
          <a:stretch/>
        </p:blipFill>
        <p:spPr>
          <a:xfrm>
            <a:off x="850232" y="0"/>
            <a:ext cx="10579768" cy="60023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5155DF7-83A5-2BC9-7AB2-DDD5EA8807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22" b="4222"/>
          <a:stretch/>
        </p:blipFill>
        <p:spPr>
          <a:xfrm>
            <a:off x="-1" y="-1"/>
            <a:ext cx="11432493" cy="6002339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C3FCC0BB-D7FF-17BE-CC00-3254FE25C403}"/>
              </a:ext>
            </a:extLst>
          </p:cNvPr>
          <p:cNvSpPr/>
          <p:nvPr/>
        </p:nvSpPr>
        <p:spPr>
          <a:xfrm>
            <a:off x="8170104" y="4275168"/>
            <a:ext cx="2553776" cy="828301"/>
          </a:xfrm>
          <a:prstGeom prst="rect">
            <a:avLst/>
          </a:prstGeom>
          <a:solidFill>
            <a:srgbClr val="26155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00:00:00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4D55A46-5F47-DEEF-4AD0-6D9496489680}"/>
              </a:ext>
            </a:extLst>
          </p:cNvPr>
          <p:cNvSpPr/>
          <p:nvPr/>
        </p:nvSpPr>
        <p:spPr>
          <a:xfrm>
            <a:off x="6370198" y="3641123"/>
            <a:ext cx="3647561" cy="828301"/>
          </a:xfrm>
          <a:prstGeom prst="rect">
            <a:avLst/>
          </a:prstGeom>
          <a:solidFill>
            <a:srgbClr val="26155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EVENT TEXT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E03F45F-BAAC-72FA-550A-B8D66504E85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283" y="-140524"/>
            <a:ext cx="2197924" cy="219792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EE79C8A-0700-E81C-DB94-4CF878703429}"/>
              </a:ext>
            </a:extLst>
          </p:cNvPr>
          <p:cNvSpPr txBox="1"/>
          <p:nvPr/>
        </p:nvSpPr>
        <p:spPr>
          <a:xfrm>
            <a:off x="-3262702" y="5430884"/>
            <a:ext cx="14086834" cy="3406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5000"/>
              </a:lnSpc>
            </a:pPr>
            <a:r>
              <a:rPr lang="en-GB" sz="1400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#MyWorldOurPlanet    #EUClimatePact</a:t>
            </a:r>
          </a:p>
        </p:txBody>
      </p:sp>
    </p:spTree>
    <p:extLst>
      <p:ext uri="{BB962C8B-B14F-4D97-AF65-F5344CB8AC3E}">
        <p14:creationId xmlns:p14="http://schemas.microsoft.com/office/powerpoint/2010/main" val="3415563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snowy mountain with a river&#10;&#10;Description automatically generated">
            <a:extLst>
              <a:ext uri="{FF2B5EF4-FFF2-40B4-BE49-F238E27FC236}">
                <a16:creationId xmlns:a16="http://schemas.microsoft.com/office/drawing/2014/main" id="{5388AA6C-08F2-01C6-9C7C-54DE873E657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38" b="21229"/>
          <a:stretch/>
        </p:blipFill>
        <p:spPr>
          <a:xfrm>
            <a:off x="850232" y="0"/>
            <a:ext cx="10579768" cy="60023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5155DF7-83A5-2BC9-7AB2-DDD5EA8807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22" b="4222"/>
          <a:stretch/>
        </p:blipFill>
        <p:spPr>
          <a:xfrm>
            <a:off x="-1" y="-1"/>
            <a:ext cx="11432493" cy="6002339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C3FCC0BB-D7FF-17BE-CC00-3254FE25C403}"/>
              </a:ext>
            </a:extLst>
          </p:cNvPr>
          <p:cNvSpPr/>
          <p:nvPr/>
        </p:nvSpPr>
        <p:spPr>
          <a:xfrm>
            <a:off x="8170104" y="4275168"/>
            <a:ext cx="2553776" cy="828301"/>
          </a:xfrm>
          <a:prstGeom prst="rect">
            <a:avLst/>
          </a:prstGeom>
          <a:solidFill>
            <a:srgbClr val="80250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00:00:00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4D55A46-5F47-DEEF-4AD0-6D9496489680}"/>
              </a:ext>
            </a:extLst>
          </p:cNvPr>
          <p:cNvSpPr/>
          <p:nvPr/>
        </p:nvSpPr>
        <p:spPr>
          <a:xfrm>
            <a:off x="6370198" y="3641123"/>
            <a:ext cx="3647561" cy="828301"/>
          </a:xfrm>
          <a:prstGeom prst="rect">
            <a:avLst/>
          </a:prstGeom>
          <a:solidFill>
            <a:srgbClr val="80250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EVENT TEXT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E03F45F-BAAC-72FA-550A-B8D66504E85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283" y="-140524"/>
            <a:ext cx="2197924" cy="219792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EE79C8A-0700-E81C-DB94-4CF878703429}"/>
              </a:ext>
            </a:extLst>
          </p:cNvPr>
          <p:cNvSpPr txBox="1"/>
          <p:nvPr/>
        </p:nvSpPr>
        <p:spPr>
          <a:xfrm>
            <a:off x="-3262702" y="5430884"/>
            <a:ext cx="14086834" cy="3406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5000"/>
              </a:lnSpc>
            </a:pPr>
            <a:r>
              <a:rPr lang="en-GB" sz="1400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#MyWorldOurPlanet    #EUClimatePact</a:t>
            </a:r>
          </a:p>
        </p:txBody>
      </p:sp>
    </p:spTree>
    <p:extLst>
      <p:ext uri="{BB962C8B-B14F-4D97-AF65-F5344CB8AC3E}">
        <p14:creationId xmlns:p14="http://schemas.microsoft.com/office/powerpoint/2010/main" val="8805285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snowy mountain with a river&#10;&#10;Description automatically generated">
            <a:extLst>
              <a:ext uri="{FF2B5EF4-FFF2-40B4-BE49-F238E27FC236}">
                <a16:creationId xmlns:a16="http://schemas.microsoft.com/office/drawing/2014/main" id="{5388AA6C-08F2-01C6-9C7C-54DE873E657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38" b="21229"/>
          <a:stretch/>
        </p:blipFill>
        <p:spPr>
          <a:xfrm>
            <a:off x="850232" y="0"/>
            <a:ext cx="10579768" cy="60023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5155DF7-83A5-2BC9-7AB2-DDD5EA8807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22" b="4222"/>
          <a:stretch/>
        </p:blipFill>
        <p:spPr>
          <a:xfrm>
            <a:off x="-1" y="-1"/>
            <a:ext cx="11432493" cy="6002339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C3FCC0BB-D7FF-17BE-CC00-3254FE25C403}"/>
              </a:ext>
            </a:extLst>
          </p:cNvPr>
          <p:cNvSpPr/>
          <p:nvPr/>
        </p:nvSpPr>
        <p:spPr>
          <a:xfrm>
            <a:off x="8170104" y="4275168"/>
            <a:ext cx="2553776" cy="828301"/>
          </a:xfrm>
          <a:prstGeom prst="rect">
            <a:avLst/>
          </a:prstGeom>
          <a:solidFill>
            <a:srgbClr val="391A5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00:00:00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4D55A46-5F47-DEEF-4AD0-6D9496489680}"/>
              </a:ext>
            </a:extLst>
          </p:cNvPr>
          <p:cNvSpPr/>
          <p:nvPr/>
        </p:nvSpPr>
        <p:spPr>
          <a:xfrm>
            <a:off x="6370198" y="3641123"/>
            <a:ext cx="3647561" cy="828301"/>
          </a:xfrm>
          <a:prstGeom prst="rect">
            <a:avLst/>
          </a:prstGeom>
          <a:solidFill>
            <a:srgbClr val="391A5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EVENT TEXT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E03F45F-BAAC-72FA-550A-B8D66504E85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283" y="-140524"/>
            <a:ext cx="2197924" cy="219792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EE79C8A-0700-E81C-DB94-4CF878703429}"/>
              </a:ext>
            </a:extLst>
          </p:cNvPr>
          <p:cNvSpPr txBox="1"/>
          <p:nvPr/>
        </p:nvSpPr>
        <p:spPr>
          <a:xfrm>
            <a:off x="-3262702" y="5430884"/>
            <a:ext cx="14086834" cy="3406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5000"/>
              </a:lnSpc>
            </a:pPr>
            <a:r>
              <a:rPr lang="en-GB" sz="1400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#MyWorldOurPlanet    #EUClimatePact</a:t>
            </a:r>
          </a:p>
        </p:txBody>
      </p:sp>
    </p:spTree>
    <p:extLst>
      <p:ext uri="{BB962C8B-B14F-4D97-AF65-F5344CB8AC3E}">
        <p14:creationId xmlns:p14="http://schemas.microsoft.com/office/powerpoint/2010/main" val="1376820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snowy mountain with a river&#10;&#10;Description automatically generated">
            <a:extLst>
              <a:ext uri="{FF2B5EF4-FFF2-40B4-BE49-F238E27FC236}">
                <a16:creationId xmlns:a16="http://schemas.microsoft.com/office/drawing/2014/main" id="{5388AA6C-08F2-01C6-9C7C-54DE873E657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38" b="21229"/>
          <a:stretch/>
        </p:blipFill>
        <p:spPr>
          <a:xfrm>
            <a:off x="850232" y="0"/>
            <a:ext cx="10579768" cy="60023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5155DF7-83A5-2BC9-7AB2-DDD5EA8807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22" b="4222"/>
          <a:stretch/>
        </p:blipFill>
        <p:spPr>
          <a:xfrm>
            <a:off x="-1" y="-1"/>
            <a:ext cx="11432493" cy="6002339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C3FCC0BB-D7FF-17BE-CC00-3254FE25C403}"/>
              </a:ext>
            </a:extLst>
          </p:cNvPr>
          <p:cNvSpPr/>
          <p:nvPr/>
        </p:nvSpPr>
        <p:spPr>
          <a:xfrm>
            <a:off x="8170104" y="4275168"/>
            <a:ext cx="2553776" cy="828301"/>
          </a:xfrm>
          <a:prstGeom prst="rect">
            <a:avLst/>
          </a:prstGeom>
          <a:solidFill>
            <a:srgbClr val="16464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00:00:00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4D55A46-5F47-DEEF-4AD0-6D9496489680}"/>
              </a:ext>
            </a:extLst>
          </p:cNvPr>
          <p:cNvSpPr/>
          <p:nvPr/>
        </p:nvSpPr>
        <p:spPr>
          <a:xfrm>
            <a:off x="6370198" y="3641123"/>
            <a:ext cx="3647561" cy="828301"/>
          </a:xfrm>
          <a:prstGeom prst="rect">
            <a:avLst/>
          </a:prstGeom>
          <a:solidFill>
            <a:srgbClr val="16464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EVENT TEXT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E03F45F-BAAC-72FA-550A-B8D66504E85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283" y="-140524"/>
            <a:ext cx="2197924" cy="219792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EE79C8A-0700-E81C-DB94-4CF878703429}"/>
              </a:ext>
            </a:extLst>
          </p:cNvPr>
          <p:cNvSpPr txBox="1"/>
          <p:nvPr/>
        </p:nvSpPr>
        <p:spPr>
          <a:xfrm>
            <a:off x="-3262702" y="5430884"/>
            <a:ext cx="14086834" cy="3406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5000"/>
              </a:lnSpc>
            </a:pPr>
            <a:r>
              <a:rPr lang="en-GB" sz="1400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#MyWorldOurPlanet    #EUClimatePact</a:t>
            </a:r>
          </a:p>
        </p:txBody>
      </p:sp>
    </p:spTree>
    <p:extLst>
      <p:ext uri="{BB962C8B-B14F-4D97-AF65-F5344CB8AC3E}">
        <p14:creationId xmlns:p14="http://schemas.microsoft.com/office/powerpoint/2010/main" val="30889417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snowy mountain with a river&#10;&#10;Description automatically generated">
            <a:extLst>
              <a:ext uri="{FF2B5EF4-FFF2-40B4-BE49-F238E27FC236}">
                <a16:creationId xmlns:a16="http://schemas.microsoft.com/office/drawing/2014/main" id="{5388AA6C-08F2-01C6-9C7C-54DE873E657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38" b="21229"/>
          <a:stretch/>
        </p:blipFill>
        <p:spPr>
          <a:xfrm>
            <a:off x="850232" y="0"/>
            <a:ext cx="10579768" cy="6002338"/>
          </a:xfrm>
          <a:prstGeom prst="rect">
            <a:avLst/>
          </a:prstGeom>
        </p:spPr>
      </p:pic>
      <p:pic>
        <p:nvPicPr>
          <p:cNvPr id="3" name="Picture 2" descr="A black and purple background&#10;&#10;Description automatically generated">
            <a:extLst>
              <a:ext uri="{FF2B5EF4-FFF2-40B4-BE49-F238E27FC236}">
                <a16:creationId xmlns:a16="http://schemas.microsoft.com/office/drawing/2014/main" id="{7AA2F002-B7F9-70FD-609D-AAAE663723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466886" cy="6002338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C3FCC0BB-D7FF-17BE-CC00-3254FE25C403}"/>
              </a:ext>
            </a:extLst>
          </p:cNvPr>
          <p:cNvSpPr/>
          <p:nvPr/>
        </p:nvSpPr>
        <p:spPr>
          <a:xfrm>
            <a:off x="7362384" y="4305648"/>
            <a:ext cx="3365492" cy="828301"/>
          </a:xfrm>
          <a:prstGeom prst="rect">
            <a:avLst/>
          </a:prstGeom>
          <a:solidFill>
            <a:srgbClr val="391A5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MAIN TEXT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4D55A46-5F47-DEEF-4AD0-6D9496489680}"/>
              </a:ext>
            </a:extLst>
          </p:cNvPr>
          <p:cNvSpPr/>
          <p:nvPr/>
        </p:nvSpPr>
        <p:spPr>
          <a:xfrm>
            <a:off x="6370199" y="3641123"/>
            <a:ext cx="3365492" cy="828301"/>
          </a:xfrm>
          <a:prstGeom prst="rect">
            <a:avLst/>
          </a:prstGeom>
          <a:solidFill>
            <a:srgbClr val="391A5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MAIN TEXT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E03F45F-BAAC-72FA-550A-B8D66504E8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283" y="-140524"/>
            <a:ext cx="2197924" cy="219792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EE79C8A-0700-E81C-DB94-4CF878703429}"/>
              </a:ext>
            </a:extLst>
          </p:cNvPr>
          <p:cNvSpPr txBox="1"/>
          <p:nvPr/>
        </p:nvSpPr>
        <p:spPr>
          <a:xfrm>
            <a:off x="-3262702" y="5430884"/>
            <a:ext cx="14086834" cy="3406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5000"/>
              </a:lnSpc>
            </a:pPr>
            <a:r>
              <a:rPr lang="en-GB" sz="14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#MyWorldOurPlanet    #EUClimatePact</a:t>
            </a:r>
          </a:p>
        </p:txBody>
      </p:sp>
    </p:spTree>
    <p:extLst>
      <p:ext uri="{BB962C8B-B14F-4D97-AF65-F5344CB8AC3E}">
        <p14:creationId xmlns:p14="http://schemas.microsoft.com/office/powerpoint/2010/main" val="10033157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snowy mountain with a river&#10;&#10;Description automatically generated">
            <a:extLst>
              <a:ext uri="{FF2B5EF4-FFF2-40B4-BE49-F238E27FC236}">
                <a16:creationId xmlns:a16="http://schemas.microsoft.com/office/drawing/2014/main" id="{5388AA6C-08F2-01C6-9C7C-54DE873E657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38" b="21229"/>
          <a:stretch/>
        </p:blipFill>
        <p:spPr>
          <a:xfrm>
            <a:off x="850232" y="0"/>
            <a:ext cx="10579768" cy="600233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AA2F002-B7F9-70FD-609D-AAAE663723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466886" cy="6002337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C3FCC0BB-D7FF-17BE-CC00-3254FE25C403}"/>
              </a:ext>
            </a:extLst>
          </p:cNvPr>
          <p:cNvSpPr/>
          <p:nvPr/>
        </p:nvSpPr>
        <p:spPr>
          <a:xfrm>
            <a:off x="7362384" y="4305648"/>
            <a:ext cx="3365492" cy="828301"/>
          </a:xfrm>
          <a:prstGeom prst="rect">
            <a:avLst/>
          </a:prstGeom>
          <a:solidFill>
            <a:srgbClr val="80250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MAIN TEXT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4D55A46-5F47-DEEF-4AD0-6D9496489680}"/>
              </a:ext>
            </a:extLst>
          </p:cNvPr>
          <p:cNvSpPr/>
          <p:nvPr/>
        </p:nvSpPr>
        <p:spPr>
          <a:xfrm>
            <a:off x="6370199" y="3641123"/>
            <a:ext cx="3365492" cy="828301"/>
          </a:xfrm>
          <a:prstGeom prst="rect">
            <a:avLst/>
          </a:prstGeom>
          <a:solidFill>
            <a:srgbClr val="80250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MAIN TEXT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E03F45F-BAAC-72FA-550A-B8D66504E8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283" y="-140524"/>
            <a:ext cx="2197924" cy="219792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EE79C8A-0700-E81C-DB94-4CF878703429}"/>
              </a:ext>
            </a:extLst>
          </p:cNvPr>
          <p:cNvSpPr txBox="1"/>
          <p:nvPr/>
        </p:nvSpPr>
        <p:spPr>
          <a:xfrm>
            <a:off x="-3262702" y="5430884"/>
            <a:ext cx="14086834" cy="3406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5000"/>
              </a:lnSpc>
            </a:pPr>
            <a:r>
              <a:rPr lang="en-GB" sz="1400" b="1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#MyWorldOurPlanet    #EUClimatePact</a:t>
            </a:r>
          </a:p>
        </p:txBody>
      </p:sp>
    </p:spTree>
    <p:extLst>
      <p:ext uri="{BB962C8B-B14F-4D97-AF65-F5344CB8AC3E}">
        <p14:creationId xmlns:p14="http://schemas.microsoft.com/office/powerpoint/2010/main" val="324945653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limate Pact">
      <a:dk1>
        <a:srgbClr val="26155F"/>
      </a:dk1>
      <a:lt1>
        <a:srgbClr val="2743A8"/>
      </a:lt1>
      <a:dk2>
        <a:srgbClr val="104B2B"/>
      </a:dk2>
      <a:lt2>
        <a:srgbClr val="048743"/>
      </a:lt2>
      <a:accent1>
        <a:srgbClr val="3A64E8"/>
      </a:accent1>
      <a:accent2>
        <a:srgbClr val="80E789"/>
      </a:accent2>
      <a:accent3>
        <a:srgbClr val="187470"/>
      </a:accent3>
      <a:accent4>
        <a:srgbClr val="F54640"/>
      </a:accent4>
      <a:accent5>
        <a:srgbClr val="FF9D02"/>
      </a:accent5>
      <a:accent6>
        <a:srgbClr val="9954D1"/>
      </a:accent6>
      <a:hlink>
        <a:srgbClr val="26155F"/>
      </a:hlink>
      <a:folHlink>
        <a:srgbClr val="FFFFFF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&#65279;<?xml version="1.0" encoding="utf-8"?><Relationships xmlns="http://schemas.openxmlformats.org/package/2006/relationships"><Relationship Type="http://schemas.openxmlformats.org/officeDocument/2006/relationships/customXmlProps" Target="/customXml/itemProps1.xml" Id="rId1" /></Relationships>
</file>

<file path=customXml/_rels/item2.xml.rels>&#65279;<?xml version="1.0" encoding="utf-8"?><Relationships xmlns="http://schemas.openxmlformats.org/package/2006/relationships"><Relationship Type="http://schemas.openxmlformats.org/officeDocument/2006/relationships/customXmlProps" Target="/customXml/itemProps2.xml" Id="rId1" /></Relationships>
</file>

<file path=customXml/_rels/item3.xml.rels>&#65279;<?xml version="1.0" encoding="utf-8"?><Relationships xmlns="http://schemas.openxmlformats.org/package/2006/relationships"><Relationship Type="http://schemas.openxmlformats.org/officeDocument/2006/relationships/customXmlProps" Target="/customXml/itemProps3.xml" Id="rId1" 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800F1372B2FB44A4204F71F9A99588" ma:contentTypeVersion="4" ma:contentTypeDescription="Create a new document." ma:contentTypeScope="" ma:versionID="437e5159b7cca547caf838464a25d14b">
  <xsd:schema xmlns:xsd="http://www.w3.org/2001/XMLSchema" xmlns:xs="http://www.w3.org/2001/XMLSchema" xmlns:p="http://schemas.microsoft.com/office/2006/metadata/properties" xmlns:ns2="0a84ac27-be30-40e3-a824-99f5f3d18849" targetNamespace="http://schemas.microsoft.com/office/2006/metadata/properties" ma:root="true" ma:fieldsID="b40ae9ff7c36f07efac3ee49243fdd50" ns2:_="">
    <xsd:import namespace="0a84ac27-be30-40e3-a824-99f5f3d1884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84ac27-be30-40e3-a824-99f5f3d1884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3AF9B06-35DA-46ED-9191-A505E61EA497}"/>
</file>

<file path=customXml/itemProps2.xml><?xml version="1.0" encoding="utf-8"?>
<ds:datastoreItem xmlns:ds="http://schemas.openxmlformats.org/officeDocument/2006/customXml" ds:itemID="{B73B2053-20EF-4D7A-8149-2522F048C3AF}"/>
</file>

<file path=customXml/itemProps3.xml><?xml version="1.0" encoding="utf-8"?>
<ds:datastoreItem xmlns:ds="http://schemas.openxmlformats.org/officeDocument/2006/customXml" ds:itemID="{C40F0B34-CDFB-4F3E-91E3-5F48E995E114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675</TotalTime>
  <Words>3756</Words>
  <Application>Microsoft Office PowerPoint</Application>
  <PresentationFormat>Custom</PresentationFormat>
  <Paragraphs>408</Paragraphs>
  <Slides>25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Calibri Light</vt:lpstr>
      <vt:lpstr>Open Sans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European Climate Pact</dc:creator>
  <cp:lastModifiedBy>Rebekah Alawode</cp:lastModifiedBy>
  <cp:revision>19</cp:revision>
  <dcterms:created xsi:type="dcterms:W3CDTF">2022-04-06T09:48:56Z</dcterms:created>
  <dcterms:modified xsi:type="dcterms:W3CDTF">2023-11-20T15:22:20Z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0x01010028800F1372B2FB44A4204F71F9A99588</vt:lpwstr>
  </property>
</Properties>
</file>