
<file path=[Content_Types].xml><?xml version="1.0" encoding="utf-8"?>
<Types xmlns="http://schemas.openxmlformats.org/package/2006/content-types">
  <Default Extension="xml" ContentType="application/vnd.openxmlformats-package.core-properties+xml"/>
  <Default Extension="jpeg" ContentType="image/jpeg"/>
  <Default Extension="png" ContentType="image/png"/>
  <Default Extension="svg" ContentType="image/svg+xml"/>
  <Default Extension="xlsx" ContentType="application/vnd.openxmlformats-officedocument.spreadsheetml.sheet"/>
  <Default Extension="fntdata" ContentType="application/x-fontdata"/>
  <Default Extension="jpg" ContentType="image/jpeg"/>
  <Default Extension="rels" ContentType="application/vnd.openxmlformats-package.relationships+xml"/>
  <Override PartName="/ppt/presentation.xml" ContentType="application/vnd.openxmlformats-officedocument.presentationml.presentation.main+xml"/>
  <Override PartName="/ppt/slides/slide1.xml" ContentType="application/vnd.openxmlformats-officedocument.presentationml.slide+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6.xml" ContentType="application/vnd.openxmlformats-officedocument.presentationml.slide+xml"/>
  <Override PartName="/ppt/charts/chart2.xml" ContentType="application/vnd.openxmlformats-officedocument.drawingml.chart+xml"/>
  <Override PartName="/ppt/charts/colors2.xml" ContentType="application/vnd.ms-office.chartcolorstyle+xml"/>
  <Override PartName="/ppt/charts/style2.xml" ContentType="application/vnd.ms-office.chartstyle+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slideLayouts/slideLayout21.xml" ContentType="application/vnd.openxmlformats-officedocument.presentationml.slideLayout+xml"/>
  <Override PartName="/ppt/slideMasters/slideMaster4.xml" ContentType="application/vnd.openxmlformats-officedocument.presentationml.slideMaster+xml"/>
  <Override PartName="/ppt/slideLayouts/slideLayout22.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charts/chart3.xml" ContentType="application/vnd.openxmlformats-officedocument.drawingml.chart+xml"/>
  <Override PartName="/ppt/charts/colors3.xml" ContentType="application/vnd.ms-office.chartcolorstyle+xml"/>
  <Override PartName="/ppt/charts/style3.xml" ContentType="application/vnd.ms-office.chartstyle+xml"/>
  <Override PartName="/customXml/item3.xml" ContentType="application/xml"/>
  <Override PartName="/customXml/itemProps3.xml" ContentType="application/vnd.openxmlformats-officedocument.customXmlProperties+xml"/>
  <Override PartName="/ppt/slides/slide9.xml" ContentType="application/vnd.openxmlformats-officedocument.presentationml.slide+xml"/>
  <Override PartName="/ppt/slideLayouts/slideLayout8.xml" ContentType="application/vnd.openxmlformats-officedocument.presentationml.slideLayout+xml"/>
  <Override PartName="/ppt/slideMasters/slideMaster2.xml" ContentType="application/vnd.openxmlformats-officedocument.presentationml.slideMaster+xml"/>
  <Override PartName="/ppt/theme/theme2.xml" ContentType="application/vnd.openxmlformats-officedocument.theme+xml"/>
  <Override PartName="/ppt/tableStyles.xml" ContentType="application/vnd.openxmlformats-officedocument.presentationml.tableStyles+xml"/>
  <Override PartName="/ppt/slides/slide5.xml" ContentType="application/vnd.openxmlformats-officedocument.presentationml.slide+xml"/>
  <Override PartName="/customXml/item2.xml" ContentType="application/xml"/>
  <Override PartName="/customXml/itemProps2.xml" ContentType="application/vnd.openxmlformats-officedocument.customXmlProperties+xml"/>
  <Override PartName="/ppt/slides/slide4.xml" ContentType="application/vnd.openxmlformats-officedocument.presentationml.slide+xml"/>
  <Override PartName="/ppt/slideLayouts/slideLayout14.xml" ContentType="application/vnd.openxmlformats-officedocument.presentationml.slideLayout+xml"/>
  <Override PartName="/ppt/slideMasters/slideMaster3.xml" ContentType="application/vnd.openxmlformats-officedocument.presentationml.slideMaster+xml"/>
  <Override PartName="/ppt/theme/theme3.xml" ContentType="application/vnd.openxmlformats-officedocument.theme+xml"/>
  <Override PartName="/ppt/slides/slide8.xml" ContentType="application/vnd.openxmlformats-officedocument.presentationml.slide+xml"/>
  <Override PartName="/customXml/item1.xml" ContentType="application/xml"/>
  <Override PartName="/customXml/itemProps1.xml" ContentType="application/vnd.openxmlformats-officedocument.customXmlProperties+xml"/>
  <Override PartName="/ppt/viewProps.xml" ContentType="application/vnd.openxmlformats-officedocument.presentationml.viewProps+xml"/>
  <Override PartName="/ppt/slides/slide3.xml" ContentType="application/vnd.openxmlformats-officedocument.presentationml.slide+xml"/>
  <Override PartName="/ppt/revisionInfo.xml" ContentType="application/vnd.ms-powerpoint.revisioninfo+xml"/>
  <Override PartName="/ppt/slides/slide7.xml" ContentType="application/vnd.openxmlformats-officedocument.presentationml.slide+xml"/>
  <Override PartName="/ppt/presProps.xml" ContentType="application/vnd.openxmlformats-officedocument.presentationml.presProps+xml"/>
  <Override PartName="/ppt/slides/slide2.xml" ContentType="application/vnd.openxmlformats-officedocument.presentationml.slide+xml"/>
  <Override PartName="/ppt/handoutMasters/handoutMaster1.xml" ContentType="application/vnd.openxmlformats-officedocument.presentationml.handoutMaster+xml"/>
  <Override PartName="/ppt/theme/theme10.xml" ContentType="application/vnd.openxmlformats-officedocument.theme+xml"/>
  <Override PartName="/ppt/changesInfos/changesInfo1.xml" ContentType="application/vnd.ms-powerpoint.changesinfo+xml"/>
  <Override PartName="/docProps/custom.xml" ContentType="application/vnd.openxmlformats-officedocument.custom-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custom-properties" Target="/docProps/custom.xml" Id="rId5" /><Relationship Type="http://schemas.openxmlformats.org/officeDocument/2006/relationships/extended-properties" Target="/docProps/app.xml" Id="rId4" /></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embedTrueTypeFonts="1">
  <p:sldMasterIdLst>
    <p:sldMasterId id="2147483675" r:id="rId4"/>
    <p:sldMasterId id="2147483698" r:id="rId5"/>
    <p:sldMasterId id="2147483678" r:id="rId6"/>
    <p:sldMasterId id="2147483707" r:id="rId7"/>
  </p:sldMasterIdLst>
  <p:handoutMasterIdLst>
    <p:handoutMasterId r:id="rId22"/>
  </p:handoutMasterIdLst>
  <p:sldIdLst>
    <p:sldId id="283" r:id="rId13"/>
    <p:sldId id="282" r:id="rId14"/>
    <p:sldId id="264" r:id="rId15"/>
    <p:sldId id="265" r:id="rId16"/>
    <p:sldId id="280" r:id="rId17"/>
    <p:sldId id="267" r:id="rId18"/>
    <p:sldId id="269" r:id="rId19"/>
    <p:sldId id="268" r:id="rId20"/>
    <p:sldId id="281" r:id="rId21"/>
  </p:sldIdLst>
  <p:sldSz cx="18288000" cy="10287000"/>
  <p:notesSz cx="6858000" cy="9144000"/>
  <p:embeddedFontLst>
    <p:embeddedFont>
      <p:font typeface="Myriad Pro" panose="020B0503030403020204" charset="0"/>
      <p:regular r:id="rId23"/>
      <p:bold r:id="rId24"/>
      <p:italic r:id="rId25"/>
      <p:boldItalic r:id="rId26"/>
    </p:embeddedFont>
    <p:embeddedFont>
      <p:font typeface="Open Sans" panose="020B0606030504020204" pitchFamily="34" charset="0"/>
      <p:regular r:id="rId27"/>
      <p:bold r:id="rId28"/>
      <p:italic r:id="rId29"/>
      <p:boldItalic r:id="rId3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2604"/>
    <a:srgbClr val="8C0B31"/>
    <a:srgbClr val="391A53"/>
    <a:srgbClr val="104B2B"/>
    <a:srgbClr val="FF9D02"/>
    <a:srgbClr val="E6E6E6"/>
    <a:srgbClr val="2A255A"/>
    <a:srgbClr val="184547"/>
    <a:srgbClr val="000000"/>
    <a:srgbClr val="F546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44D8BD-E3E5-51C8-9831-BDB287E42934}" v="23" dt="2023-11-27T15:05:15.226"/>
    <p1510:client id="{21CD3A94-400C-9EB3-1296-44F895D7C673}" v="10" dt="2023-11-27T14:57:12.4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132" y="234"/>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ppt/slides/slide1.xml" Id="rId13" /><Relationship Type="http://schemas.openxmlformats.org/officeDocument/2006/relationships/slide" Target="/ppt/slides/slide6.xml" Id="rId18" /><Relationship Type="http://schemas.openxmlformats.org/officeDocument/2006/relationships/font" Target="/ppt/fonts/font4.fntdata" Id="rId26" /><Relationship Type="http://schemas.openxmlformats.org/officeDocument/2006/relationships/customXml" Target="/customXml/item3.xml" Id="rId3" /><Relationship Type="http://schemas.openxmlformats.org/officeDocument/2006/relationships/slide" Target="/ppt/slides/slide9.xml" Id="rId21" /><Relationship Type="http://schemas.openxmlformats.org/officeDocument/2006/relationships/tableStyles" Target="/ppt/tableStyles.xml" Id="rId34" /><Relationship Type="http://schemas.openxmlformats.org/officeDocument/2006/relationships/slideMaster" Target="/ppt/slideMasters/slideMaster4.xml" Id="rId7" /><Relationship Type="http://schemas.openxmlformats.org/officeDocument/2006/relationships/slide" Target="/ppt/slides/slide5.xml" Id="rId17" /><Relationship Type="http://schemas.openxmlformats.org/officeDocument/2006/relationships/font" Target="/ppt/fonts/font3.fntdata" Id="rId25" /><Relationship Type="http://schemas.openxmlformats.org/officeDocument/2006/relationships/theme" Target="/ppt/theme/theme1.xml" Id="rId33" /><Relationship Type="http://schemas.openxmlformats.org/officeDocument/2006/relationships/customXml" Target="/customXml/item2.xml" Id="rId2" /><Relationship Type="http://schemas.openxmlformats.org/officeDocument/2006/relationships/slide" Target="/ppt/slides/slide4.xml" Id="rId16" /><Relationship Type="http://schemas.openxmlformats.org/officeDocument/2006/relationships/slide" Target="/ppt/slides/slide8.xml" Id="rId20" /><Relationship Type="http://schemas.openxmlformats.org/officeDocument/2006/relationships/font" Target="/ppt/fonts/font7.fntdata" Id="rId29" /><Relationship Type="http://schemas.openxmlformats.org/officeDocument/2006/relationships/customXml" Target="/customXml/item1.xml" Id="rId1" /><Relationship Type="http://schemas.openxmlformats.org/officeDocument/2006/relationships/slideMaster" Target="/ppt/slideMasters/slideMaster3.xml" Id="rId6" /><Relationship Type="http://schemas.openxmlformats.org/officeDocument/2006/relationships/font" Target="/ppt/fonts/font2.fntdata" Id="rId24" /><Relationship Type="http://schemas.openxmlformats.org/officeDocument/2006/relationships/viewProps" Target="/ppt/viewProps.xml" Id="rId32" /><Relationship Type="http://schemas.openxmlformats.org/officeDocument/2006/relationships/slideMaster" Target="/ppt/slideMasters/slideMaster2.xml" Id="rId5" /><Relationship Type="http://schemas.openxmlformats.org/officeDocument/2006/relationships/slide" Target="/ppt/slides/slide3.xml" Id="rId15" /><Relationship Type="http://schemas.openxmlformats.org/officeDocument/2006/relationships/font" Target="/ppt/fonts/font1.fntdata" Id="rId23" /><Relationship Type="http://schemas.openxmlformats.org/officeDocument/2006/relationships/font" Target="/ppt/fonts/font6.fntdata" Id="rId28" /><Relationship Type="http://schemas.microsoft.com/office/2015/10/relationships/revisionInfo" Target="/ppt/revisionInfo.xml" Id="rId36" /><Relationship Type="http://schemas.openxmlformats.org/officeDocument/2006/relationships/slide" Target="/ppt/slides/slide7.xml" Id="rId19" /><Relationship Type="http://schemas.openxmlformats.org/officeDocument/2006/relationships/presProps" Target="/ppt/presProps.xml" Id="rId31" /><Relationship Type="http://schemas.openxmlformats.org/officeDocument/2006/relationships/slideMaster" Target="/ppt/slideMasters/slideMaster1.xml" Id="rId4" /><Relationship Type="http://schemas.openxmlformats.org/officeDocument/2006/relationships/slide" Target="/ppt/slides/slide2.xml" Id="rId14" /><Relationship Type="http://schemas.openxmlformats.org/officeDocument/2006/relationships/handoutMaster" Target="/ppt/handoutMasters/handoutMaster1.xml" Id="rId22" /><Relationship Type="http://schemas.openxmlformats.org/officeDocument/2006/relationships/font" Target="/ppt/fonts/font5.fntdata" Id="rId27" /><Relationship Type="http://schemas.openxmlformats.org/officeDocument/2006/relationships/font" Target="/ppt/fonts/font8.fntdata" Id="rId30" /><Relationship Type="http://schemas.microsoft.com/office/2016/11/relationships/changesInfo" Target="/ppt/changesInfos/changesInfo1.xml" Id="rId35"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uchi, Jonathan" userId="S::jonathan.cauchi_ricardo.com#ext#@ecorys.onmicrosoft.com::aba10189-15dd-4ba5-b99a-2ed11cda932d" providerId="AD" clId="Web-{21CD3A94-400C-9EB3-1296-44F895D7C673}"/>
    <pc:docChg chg="delSld modSld">
      <pc:chgData name="Cauchi, Jonathan" userId="S::jonathan.cauchi_ricardo.com#ext#@ecorys.onmicrosoft.com::aba10189-15dd-4ba5-b99a-2ed11cda932d" providerId="AD" clId="Web-{21CD3A94-400C-9EB3-1296-44F895D7C673}" dt="2023-11-27T14:57:07.912" v="7" actId="20577"/>
      <pc:docMkLst>
        <pc:docMk/>
      </pc:docMkLst>
      <pc:sldChg chg="modSp">
        <pc:chgData name="Cauchi, Jonathan" userId="S::jonathan.cauchi_ricardo.com#ext#@ecorys.onmicrosoft.com::aba10189-15dd-4ba5-b99a-2ed11cda932d" providerId="AD" clId="Web-{21CD3A94-400C-9EB3-1296-44F895D7C673}" dt="2023-11-27T14:57:07.912" v="7" actId="20577"/>
        <pc:sldMkLst>
          <pc:docMk/>
          <pc:sldMk cId="1270161816" sldId="264"/>
        </pc:sldMkLst>
        <pc:spChg chg="mod">
          <ac:chgData name="Cauchi, Jonathan" userId="S::jonathan.cauchi_ricardo.com#ext#@ecorys.onmicrosoft.com::aba10189-15dd-4ba5-b99a-2ed11cda932d" providerId="AD" clId="Web-{21CD3A94-400C-9EB3-1296-44F895D7C673}" dt="2023-11-27T14:57:07.912" v="7" actId="20577"/>
          <ac:spMkLst>
            <pc:docMk/>
            <pc:sldMk cId="1270161816" sldId="264"/>
            <ac:spMk id="6" creationId="{0DF74EDB-9B17-EE28-3BBE-41A0B45BA5D1}"/>
          </ac:spMkLst>
        </pc:spChg>
      </pc:sldChg>
      <pc:sldChg chg="del">
        <pc:chgData name="Cauchi, Jonathan" userId="S::jonathan.cauchi_ricardo.com#ext#@ecorys.onmicrosoft.com::aba10189-15dd-4ba5-b99a-2ed11cda932d" providerId="AD" clId="Web-{21CD3A94-400C-9EB3-1296-44F895D7C673}" dt="2023-11-27T14:56:53.615" v="0"/>
        <pc:sldMkLst>
          <pc:docMk/>
          <pc:sldMk cId="1056807" sldId="270"/>
        </pc:sldMkLst>
      </pc:sldChg>
      <pc:sldChg chg="del">
        <pc:chgData name="Cauchi, Jonathan" userId="S::jonathan.cauchi_ricardo.com#ext#@ecorys.onmicrosoft.com::aba10189-15dd-4ba5-b99a-2ed11cda932d" providerId="AD" clId="Web-{21CD3A94-400C-9EB3-1296-44F895D7C673}" dt="2023-11-27T14:56:57.396" v="1"/>
        <pc:sldMkLst>
          <pc:docMk/>
          <pc:sldMk cId="3131112385" sldId="271"/>
        </pc:sldMkLst>
      </pc:sldChg>
    </pc:docChg>
  </pc:docChgLst>
  <pc:docChgLst>
    <pc:chgData name="Cauchi, Jonathan" userId="S::jonathan.cauchi_ricardo.com#ext#@ecorys.onmicrosoft.com::aba10189-15dd-4ba5-b99a-2ed11cda932d" providerId="AD" clId="Web-{0344D8BD-E3E5-51C8-9831-BDB287E42934}"/>
    <pc:docChg chg="addSld delSld modSld sldOrd">
      <pc:chgData name="Cauchi, Jonathan" userId="S::jonathan.cauchi_ricardo.com#ext#@ecorys.onmicrosoft.com::aba10189-15dd-4ba5-b99a-2ed11cda932d" providerId="AD" clId="Web-{0344D8BD-E3E5-51C8-9831-BDB287E42934}" dt="2023-11-27T15:05:15.226" v="19"/>
      <pc:docMkLst>
        <pc:docMk/>
      </pc:docMkLst>
      <pc:sldChg chg="modSp">
        <pc:chgData name="Cauchi, Jonathan" userId="S::jonathan.cauchi_ricardo.com#ext#@ecorys.onmicrosoft.com::aba10189-15dd-4ba5-b99a-2ed11cda932d" providerId="AD" clId="Web-{0344D8BD-E3E5-51C8-9831-BDB287E42934}" dt="2023-11-27T15:04:59.100" v="15" actId="20577"/>
        <pc:sldMkLst>
          <pc:docMk/>
          <pc:sldMk cId="1270161816" sldId="264"/>
        </pc:sldMkLst>
        <pc:spChg chg="mod">
          <ac:chgData name="Cauchi, Jonathan" userId="S::jonathan.cauchi_ricardo.com#ext#@ecorys.onmicrosoft.com::aba10189-15dd-4ba5-b99a-2ed11cda932d" providerId="AD" clId="Web-{0344D8BD-E3E5-51C8-9831-BDB287E42934}" dt="2023-11-27T15:04:59.100" v="15" actId="20577"/>
          <ac:spMkLst>
            <pc:docMk/>
            <pc:sldMk cId="1270161816" sldId="264"/>
            <ac:spMk id="6" creationId="{0DF74EDB-9B17-EE28-3BBE-41A0B45BA5D1}"/>
          </ac:spMkLst>
        </pc:spChg>
      </pc:sldChg>
      <pc:sldChg chg="add del ord">
        <pc:chgData name="Cauchi, Jonathan" userId="S::jonathan.cauchi_ricardo.com#ext#@ecorys.onmicrosoft.com::aba10189-15dd-4ba5-b99a-2ed11cda932d" providerId="AD" clId="Web-{0344D8BD-E3E5-51C8-9831-BDB287E42934}" dt="2023-11-27T15:04:57.428" v="13"/>
        <pc:sldMkLst>
          <pc:docMk/>
          <pc:sldMk cId="1056807" sldId="270"/>
        </pc:sldMkLst>
      </pc:sldChg>
      <pc:sldChg chg="add del ord">
        <pc:chgData name="Cauchi, Jonathan" userId="S::jonathan.cauchi_ricardo.com#ext#@ecorys.onmicrosoft.com::aba10189-15dd-4ba5-b99a-2ed11cda932d" providerId="AD" clId="Web-{0344D8BD-E3E5-51C8-9831-BDB287E42934}" dt="2023-11-27T15:04:57.506" v="14"/>
        <pc:sldMkLst>
          <pc:docMk/>
          <pc:sldMk cId="3131112385" sldId="271"/>
        </pc:sldMkLst>
      </pc:sldChg>
      <pc:sldChg chg="add ord">
        <pc:chgData name="Cauchi, Jonathan" userId="S::jonathan.cauchi_ricardo.com#ext#@ecorys.onmicrosoft.com::aba10189-15dd-4ba5-b99a-2ed11cda932d" providerId="AD" clId="Web-{0344D8BD-E3E5-51C8-9831-BDB287E42934}" dt="2023-11-27T15:05:15.226" v="18"/>
        <pc:sldMkLst>
          <pc:docMk/>
          <pc:sldMk cId="1312097516" sldId="282"/>
        </pc:sldMkLst>
      </pc:sldChg>
      <pc:sldChg chg="add ord">
        <pc:chgData name="Cauchi, Jonathan" userId="S::jonathan.cauchi_ricardo.com#ext#@ecorys.onmicrosoft.com::aba10189-15dd-4ba5-b99a-2ed11cda932d" providerId="AD" clId="Web-{0344D8BD-E3E5-51C8-9831-BDB287E42934}" dt="2023-11-27T15:05:15.226" v="19"/>
        <pc:sldMkLst>
          <pc:docMk/>
          <pc:sldMk cId="2570486653" sldId="283"/>
        </pc:sldMkLst>
      </pc:sldChg>
      <pc:sldMasterChg chg="addSldLayout delSldLayout">
        <pc:chgData name="Cauchi, Jonathan" userId="S::jonathan.cauchi_ricardo.com#ext#@ecorys.onmicrosoft.com::aba10189-15dd-4ba5-b99a-2ed11cda932d" providerId="AD" clId="Web-{0344D8BD-E3E5-51C8-9831-BDB287E42934}" dt="2023-11-27T15:05:09.772" v="16"/>
        <pc:sldMasterMkLst>
          <pc:docMk/>
          <pc:sldMasterMk cId="3410766441" sldId="2147483675"/>
        </pc:sldMasterMkLst>
        <pc:sldLayoutChg chg="add del replId">
          <pc:chgData name="Cauchi, Jonathan" userId="S::jonathan.cauchi_ricardo.com#ext#@ecorys.onmicrosoft.com::aba10189-15dd-4ba5-b99a-2ed11cda932d" providerId="AD" clId="Web-{0344D8BD-E3E5-51C8-9831-BDB287E42934}" dt="2023-11-27T15:04:57.506" v="14"/>
          <pc:sldLayoutMkLst>
            <pc:docMk/>
            <pc:sldMasterMk cId="3410766441" sldId="2147483675"/>
            <pc:sldLayoutMk cId="658420445" sldId="2147483737"/>
          </pc:sldLayoutMkLst>
        </pc:sldLayoutChg>
        <pc:sldLayoutChg chg="add replId">
          <pc:chgData name="Cauchi, Jonathan" userId="S::jonathan.cauchi_ricardo.com#ext#@ecorys.onmicrosoft.com::aba10189-15dd-4ba5-b99a-2ed11cda932d" providerId="AD" clId="Web-{0344D8BD-E3E5-51C8-9831-BDB287E42934}" dt="2023-11-27T15:05:09.772" v="16"/>
          <pc:sldLayoutMkLst>
            <pc:docMk/>
            <pc:sldMasterMk cId="3410766441" sldId="2147483675"/>
            <pc:sldLayoutMk cId="1306165093" sldId="2147483737"/>
          </pc:sldLayoutMkLst>
        </pc:sldLayoutChg>
      </pc:sldMasterChg>
    </pc:docChg>
  </pc:docChgLst>
</pc:chgInfo>
</file>

<file path=ppt/charts/_rels/chart1.xml.rels>&#65279;<?xml version="1.0" encoding="utf-8"?><Relationships xmlns="http://schemas.openxmlformats.org/package/2006/relationships"><Relationship Type="http://schemas.openxmlformats.org/officeDocument/2006/relationships/package" Target="/ppt/embeddings/Microsoft_Excel_Worksheet.xlsx" Id="rId3" /><Relationship Type="http://schemas.microsoft.com/office/2011/relationships/chartColorStyle" Target="/ppt/charts/colors1.xml" Id="rId2" /><Relationship Type="http://schemas.microsoft.com/office/2011/relationships/chartStyle" Target="/ppt/charts/style1.xml" Id="rId1" /></Relationships>
</file>

<file path=ppt/charts/_rels/chart2.xml.rels>&#65279;<?xml version="1.0" encoding="utf-8"?><Relationships xmlns="http://schemas.openxmlformats.org/package/2006/relationships"><Relationship Type="http://schemas.openxmlformats.org/officeDocument/2006/relationships/package" Target="/ppt/embeddings/Microsoft_Excel_Worksheet1.xlsx" Id="rId3" /><Relationship Type="http://schemas.microsoft.com/office/2011/relationships/chartColorStyle" Target="/ppt/charts/colors2.xml" Id="rId2" /><Relationship Type="http://schemas.microsoft.com/office/2011/relationships/chartStyle" Target="/ppt/charts/style2.xml" Id="rId1" /></Relationships>
</file>

<file path=ppt/charts/_rels/chart3.xml.rels>&#65279;<?xml version="1.0" encoding="utf-8"?><Relationships xmlns="http://schemas.openxmlformats.org/package/2006/relationships"><Relationship Type="http://schemas.openxmlformats.org/officeDocument/2006/relationships/package" Target="/ppt/embeddings/Microsoft_Excel_Worksheet2.xlsx" Id="rId3" /><Relationship Type="http://schemas.microsoft.com/office/2011/relationships/chartColorStyle" Target="/ppt/charts/colors3.xml" Id="rId2" /><Relationship Type="http://schemas.microsoft.com/office/2011/relationships/chartStyle" Target="/ppt/charts/style3.xml" Id="rId1"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rgbClr val="184547"/>
                </a:solidFill>
                <a:latin typeface="Open Sans" panose="020B0606030504020204" pitchFamily="34" charset="0"/>
                <a:ea typeface="Open Sans" panose="020B0606030504020204" pitchFamily="34" charset="0"/>
                <a:cs typeface="Open Sans" panose="020B0606030504020204" pitchFamily="34" charset="0"/>
              </a:rPr>
              <a:t>Example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Example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3F3-4469-A82D-AC733F5A4D9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3F3-4469-A82D-AC733F5A4D9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3F3-4469-A82D-AC733F5A4D9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3F3-4469-A82D-AC733F5A4D94}"/>
              </c:ext>
            </c:extLst>
          </c:dPt>
          <c:cat>
            <c:strRef>
              <c:f>Sheet1!$A$2:$A$5</c:f>
              <c:strCache>
                <c:ptCount val="3"/>
                <c:pt idx="0">
                  <c:v>1st Qtr</c:v>
                </c:pt>
                <c:pt idx="1">
                  <c:v>2nd Qtr</c:v>
                </c:pt>
                <c:pt idx="2">
                  <c:v>3rd Qtr</c:v>
                </c:pt>
              </c:strCache>
            </c:strRef>
          </c:cat>
          <c:val>
            <c:numRef>
              <c:f>Sheet1!$B$2:$B$5</c:f>
              <c:numCache>
                <c:formatCode>General</c:formatCode>
                <c:ptCount val="4"/>
                <c:pt idx="0">
                  <c:v>8.1999999999999993</c:v>
                </c:pt>
                <c:pt idx="1">
                  <c:v>3.2</c:v>
                </c:pt>
                <c:pt idx="2">
                  <c:v>1.4</c:v>
                </c:pt>
              </c:numCache>
            </c:numRef>
          </c:val>
          <c:extLst>
            <c:ext xmlns:c16="http://schemas.microsoft.com/office/drawing/2014/chart" uri="{C3380CC4-5D6E-409C-BE32-E72D297353CC}">
              <c16:uniqueId val="{00000008-13F3-4469-A82D-AC733F5A4D9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solidFill>
                  <a:srgbClr val="184547"/>
                </a:solidFill>
                <a:latin typeface="Open Sans" panose="020B0606030504020204" pitchFamily="34" charset="0"/>
                <a:ea typeface="Open Sans" panose="020B0606030504020204" pitchFamily="34" charset="0"/>
                <a:cs typeface="Open Sans" panose="020B0606030504020204" pitchFamily="34" charset="0"/>
              </a:rPr>
              <a:t>Exampl</a:t>
            </a:r>
            <a:r>
              <a:rPr lang="en-GB" dirty="0">
                <a:solidFill>
                  <a:srgbClr val="184547"/>
                </a:solidFill>
              </a:rPr>
              <a:t>e</a:t>
            </a:r>
          </a:p>
        </c:rich>
      </c:tx>
      <c:layout>
        <c:manualLayout>
          <c:xMode val="edge"/>
          <c:yMode val="edge"/>
          <c:x val="0.39892269627109256"/>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27D-4766-8E16-3CEFCD8B2116}"/>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27D-4766-8E16-3CEFCD8B2116}"/>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27D-4766-8E16-3CEFCD8B2116}"/>
            </c:ext>
          </c:extLst>
        </c:ser>
        <c:dLbls>
          <c:showLegendKey val="0"/>
          <c:showVal val="0"/>
          <c:showCatName val="0"/>
          <c:showSerName val="0"/>
          <c:showPercent val="0"/>
          <c:showBubbleSize val="0"/>
        </c:dLbls>
        <c:gapWidth val="219"/>
        <c:overlap val="-27"/>
        <c:axId val="1212732623"/>
        <c:axId val="1212731375"/>
      </c:barChart>
      <c:catAx>
        <c:axId val="12127326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731375"/>
        <c:crosses val="autoZero"/>
        <c:auto val="1"/>
        <c:lblAlgn val="ctr"/>
        <c:lblOffset val="100"/>
        <c:noMultiLvlLbl val="0"/>
      </c:catAx>
      <c:valAx>
        <c:axId val="121273137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7326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b="0" dirty="0">
                <a:solidFill>
                  <a:srgbClr val="184547"/>
                </a:solidFill>
                <a:latin typeface="Open Sans" panose="020B0606030504020204" pitchFamily="34" charset="0"/>
                <a:ea typeface="Open Sans" panose="020B0606030504020204" pitchFamily="34" charset="0"/>
                <a:cs typeface="Open Sans" panose="020B0606030504020204" pitchFamily="34" charset="0"/>
              </a:rPr>
              <a:t>Example</a:t>
            </a:r>
          </a:p>
        </c:rich>
      </c:tx>
      <c:layout>
        <c:manualLayout>
          <c:xMode val="edge"/>
          <c:yMode val="edge"/>
          <c:x val="0.31095522084882782"/>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DC6B-4A74-B4FD-2495EA562028}"/>
            </c:ext>
          </c:extLst>
        </c:ser>
        <c:ser>
          <c:idx val="1"/>
          <c:order val="1"/>
          <c:tx>
            <c:strRef>
              <c:f>Sheet1!$C$1</c:f>
              <c:strCache>
                <c:ptCount val="1"/>
                <c:pt idx="0">
                  <c:v>Series 2</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DC6B-4A74-B4FD-2495EA562028}"/>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DC6B-4A74-B4FD-2495EA562028}"/>
            </c:ext>
          </c:extLst>
        </c:ser>
        <c:dLbls>
          <c:showLegendKey val="0"/>
          <c:showVal val="0"/>
          <c:showCatName val="0"/>
          <c:showSerName val="0"/>
          <c:showPercent val="0"/>
          <c:showBubbleSize val="0"/>
        </c:dLbls>
        <c:smooth val="0"/>
        <c:axId val="1522844239"/>
        <c:axId val="1522839663"/>
      </c:lineChart>
      <c:catAx>
        <c:axId val="15228442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22839663"/>
        <c:crosses val="autoZero"/>
        <c:auto val="1"/>
        <c:lblAlgn val="ctr"/>
        <c:lblOffset val="100"/>
        <c:noMultiLvlLbl val="0"/>
      </c:catAx>
      <c:valAx>
        <c:axId val="152283966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228442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&#65279;<?xml version="1.0" encoding="utf-8"?><Relationships xmlns="http://schemas.openxmlformats.org/package/2006/relationships"><Relationship Type="http://schemas.openxmlformats.org/officeDocument/2006/relationships/theme" Target="/ppt/theme/theme10.xml" Id="rId1"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141A62C-1492-84A2-7E97-C8A4CE50F12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3F99754-EC02-84B8-8305-F756B1C295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92D609-C8CE-424D-ABB1-9A04263B9172}" type="datetimeFigureOut">
              <a:rPr lang="en-GB" smtClean="0"/>
              <a:t>27/11/2023</a:t>
            </a:fld>
            <a:endParaRPr lang="en-GB"/>
          </a:p>
        </p:txBody>
      </p:sp>
      <p:sp>
        <p:nvSpPr>
          <p:cNvPr id="4" name="Footer Placeholder 3">
            <a:extLst>
              <a:ext uri="{FF2B5EF4-FFF2-40B4-BE49-F238E27FC236}">
                <a16:creationId xmlns:a16="http://schemas.microsoft.com/office/drawing/2014/main" id="{66165731-641B-C9EA-0FC9-5AF051280FB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2D3554CC-CFE1-7C89-F9AB-13FF52BF5B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C0F040-1FE9-4D7A-8EBB-F31915AB2B12}" type="slidenum">
              <a:rPr lang="en-GB" smtClean="0"/>
              <a:t>‹#›</a:t>
            </a:fld>
            <a:endParaRPr lang="en-GB"/>
          </a:p>
        </p:txBody>
      </p:sp>
    </p:spTree>
    <p:extLst>
      <p:ext uri="{BB962C8B-B14F-4D97-AF65-F5344CB8AC3E}">
        <p14:creationId xmlns:p14="http://schemas.microsoft.com/office/powerpoint/2010/main" val="1880491743"/>
      </p:ext>
    </p:extLst>
  </p:cSld>
  <p:clrMap bg1="lt1" tx1="dk1" bg2="lt2" tx2="dk2" accent1="accent1" accent2="accent2" accent3="accent3" accent4="accent4" accent5="accent5" accent6="accent6" hlink="hlink" folHlink="folHlink"/>
</p:handoutMaster>
</file>

<file path=ppt/slideLayouts/_rels/slideLayout1.xml.rels>&#65279;<?xml version="1.0" encoding="utf-8"?><Relationships xmlns="http://schemas.openxmlformats.org/package/2006/relationships"><Relationship Type="http://schemas.openxmlformats.org/officeDocument/2006/relationships/image" Target="/ppt/media/image2.svg" Id="rId3" /><Relationship Type="http://schemas.openxmlformats.org/officeDocument/2006/relationships/image" Target="/ppt/media/image1.png" Id="rId2" /><Relationship Type="http://schemas.openxmlformats.org/officeDocument/2006/relationships/slideMaster" Target="/ppt/slideMasters/slideMaster1.xml" Id="rId1" /></Relationships>
</file>

<file path=ppt/slideLayouts/_rels/slideLayout14.xml.rels>&#65279;<?xml version="1.0" encoding="utf-8"?><Relationships xmlns="http://schemas.openxmlformats.org/package/2006/relationships"><Relationship Type="http://schemas.openxmlformats.org/officeDocument/2006/relationships/image" Target="/ppt/media/image31.svg" Id="rId3" /><Relationship Type="http://schemas.openxmlformats.org/officeDocument/2006/relationships/image" Target="/ppt/media/image30.png" Id="rId2" /><Relationship Type="http://schemas.openxmlformats.org/officeDocument/2006/relationships/slideMaster" Target="/ppt/slideMasters/slideMaster3.xml" Id="rId1" /><Relationship Type="http://schemas.openxmlformats.org/officeDocument/2006/relationships/image" Target="/ppt/media/image33.svg" Id="rId5" /><Relationship Type="http://schemas.openxmlformats.org/officeDocument/2006/relationships/image" Target="/ppt/media/image32.png" Id="rId4" /></Relationships>
</file>

<file path=ppt/slideLayouts/_rels/slideLayout20.xml.rels>&#65279;<?xml version="1.0" encoding="utf-8"?><Relationships xmlns="http://schemas.openxmlformats.org/package/2006/relationships"><Relationship Type="http://schemas.openxmlformats.org/officeDocument/2006/relationships/image" Target="/ppt/media/image33.svg" Id="rId3" /><Relationship Type="http://schemas.openxmlformats.org/officeDocument/2006/relationships/image" Target="/ppt/media/image32.png" Id="rId2" /><Relationship Type="http://schemas.openxmlformats.org/officeDocument/2006/relationships/slideMaster" Target="/ppt/slideMasters/slideMaster4.xml" Id="rId1" /><Relationship Type="http://schemas.openxmlformats.org/officeDocument/2006/relationships/image" Target="/ppt/media/image45.svg" Id="rId5" /><Relationship Type="http://schemas.openxmlformats.org/officeDocument/2006/relationships/image" Target="/ppt/media/image44.png" Id="rId4" /></Relationships>
</file>

<file path=ppt/slideLayouts/_rels/slideLayout21.xml.rels>&#65279;<?xml version="1.0" encoding="utf-8"?><Relationships xmlns="http://schemas.openxmlformats.org/package/2006/relationships"><Relationship Type="http://schemas.openxmlformats.org/officeDocument/2006/relationships/image" Target="/ppt/media/image33.svg" Id="rId3" /><Relationship Type="http://schemas.openxmlformats.org/officeDocument/2006/relationships/image" Target="/ppt/media/image32.png" Id="rId2" /><Relationship Type="http://schemas.openxmlformats.org/officeDocument/2006/relationships/slideMaster" Target="/ppt/slideMasters/slideMaster4.xml" Id="rId1" /><Relationship Type="http://schemas.openxmlformats.org/officeDocument/2006/relationships/image" Target="/ppt/media/image45.svg" Id="rId5" /><Relationship Type="http://schemas.openxmlformats.org/officeDocument/2006/relationships/image" Target="/ppt/media/image44.png" Id="rId4" /></Relationships>
</file>

<file path=ppt/slideLayouts/_rels/slideLayout22.xml.rels>&#65279;<?xml version="1.0" encoding="utf-8"?><Relationships xmlns="http://schemas.openxmlformats.org/package/2006/relationships"><Relationship Type="http://schemas.openxmlformats.org/officeDocument/2006/relationships/image" Target="/ppt/media/image33.svg" Id="rId3" /><Relationship Type="http://schemas.openxmlformats.org/officeDocument/2006/relationships/image" Target="/ppt/media/image32.png" Id="rId2" /><Relationship Type="http://schemas.openxmlformats.org/officeDocument/2006/relationships/slideMaster" Target="/ppt/slideMasters/slideMaster4.xml" Id="rId1" /><Relationship Type="http://schemas.openxmlformats.org/officeDocument/2006/relationships/image" Target="/ppt/media/image45.svg" Id="rId5" /><Relationship Type="http://schemas.openxmlformats.org/officeDocument/2006/relationships/image" Target="/ppt/media/image44.png" Id="rId4" /></Relationships>
</file>

<file path=ppt/slideLayouts/_rels/slideLayout23.xml.rels>&#65279;<?xml version="1.0" encoding="utf-8"?><Relationships xmlns="http://schemas.openxmlformats.org/package/2006/relationships"><Relationship Type="http://schemas.openxmlformats.org/officeDocument/2006/relationships/image" Target="/ppt/media/image33.svg" Id="rId3" /><Relationship Type="http://schemas.openxmlformats.org/officeDocument/2006/relationships/image" Target="/ppt/media/image32.png" Id="rId2" /><Relationship Type="http://schemas.openxmlformats.org/officeDocument/2006/relationships/slideMaster" Target="/ppt/slideMasters/slideMaster4.xml" Id="rId1" /><Relationship Type="http://schemas.openxmlformats.org/officeDocument/2006/relationships/image" Target="/ppt/media/image45.svg" Id="rId5" /><Relationship Type="http://schemas.openxmlformats.org/officeDocument/2006/relationships/image" Target="/ppt/media/image44.png" Id="rId4" /></Relationships>
</file>

<file path=ppt/slideLayouts/_rels/slideLayout7.xml.rels>&#65279;<?xml version="1.0" encoding="utf-8"?><Relationships xmlns="http://schemas.openxmlformats.org/package/2006/relationships"><Relationship Type="http://schemas.openxmlformats.org/officeDocument/2006/relationships/image" Target="/ppt/media/image14.svg" Id="rId3" /><Relationship Type="http://schemas.openxmlformats.org/officeDocument/2006/relationships/image" Target="/ppt/media/image13.png" Id="rId2" /><Relationship Type="http://schemas.openxmlformats.org/officeDocument/2006/relationships/slideMaster" Target="/ppt/slideMasters/slideMaster1.xml" Id="rId1" /></Relationships>
</file>

<file path=ppt/slideLayouts/_rels/slideLayout8.xml.rels>&#65279;<?xml version="1.0" encoding="utf-8"?><Relationships xmlns="http://schemas.openxmlformats.org/package/2006/relationships"><Relationship Type="http://schemas.openxmlformats.org/officeDocument/2006/relationships/image" Target="/ppt/media/image16.svg" Id="rId3" /><Relationship Type="http://schemas.openxmlformats.org/officeDocument/2006/relationships/image" Target="/ppt/media/image15.png" Id="rId2" /><Relationship Type="http://schemas.openxmlformats.org/officeDocument/2006/relationships/slideMaster" Target="/ppt/slideMasters/slideMaster2.xml" Id="rId1" /><Relationship Type="http://schemas.openxmlformats.org/officeDocument/2006/relationships/image" Target="/ppt/media/image17.png" Id="rId4"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Blue Plain">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AB788F6-5BFE-CF9A-CB6B-86DCA3EF1A0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0800000">
            <a:off x="0" y="0"/>
            <a:ext cx="18288000" cy="10287000"/>
          </a:xfrm>
          <a:prstGeom prst="rect">
            <a:avLst/>
          </a:prstGeom>
        </p:spPr>
      </p:pic>
      <p:sp>
        <p:nvSpPr>
          <p:cNvPr id="2" name="Title 1">
            <a:extLst>
              <a:ext uri="{FF2B5EF4-FFF2-40B4-BE49-F238E27FC236}">
                <a16:creationId xmlns:a16="http://schemas.microsoft.com/office/drawing/2014/main" id="{C310A926-366C-05AA-248B-40A1B3EBEB89}"/>
              </a:ext>
            </a:extLst>
          </p:cNvPr>
          <p:cNvSpPr>
            <a:spLocks noGrp="1" noChangeAspect="1"/>
          </p:cNvSpPr>
          <p:nvPr>
            <p:ph type="title" hasCustomPrompt="1"/>
          </p:nvPr>
        </p:nvSpPr>
        <p:spPr>
          <a:xfrm>
            <a:off x="953503" y="3711793"/>
            <a:ext cx="7865620" cy="1288009"/>
          </a:xfrm>
          <a:prstGeom prst="rect">
            <a:avLst/>
          </a:prstGeom>
          <a:solidFill>
            <a:srgbClr val="2A255A"/>
          </a:solidFill>
        </p:spPr>
        <p:txBody>
          <a:bodyPr wrap="none" lIns="216000" tIns="180000" rIns="252000" bIns="108000" anchor="ctr" anchorCtr="0">
            <a:spAutoFit/>
          </a:bodyPr>
          <a:lstStyle>
            <a:lvl1pPr algn="l">
              <a:defRPr sz="7200"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FIRST LINE HERE</a:t>
            </a:r>
            <a:endParaRPr lang="en-GB" dirty="0"/>
          </a:p>
        </p:txBody>
      </p:sp>
      <p:sp>
        <p:nvSpPr>
          <p:cNvPr id="16" name="Text Placeholder 15">
            <a:extLst>
              <a:ext uri="{FF2B5EF4-FFF2-40B4-BE49-F238E27FC236}">
                <a16:creationId xmlns:a16="http://schemas.microsoft.com/office/drawing/2014/main" id="{3125FFE5-9A69-CE79-3104-B5788B34F7D9}"/>
              </a:ext>
            </a:extLst>
          </p:cNvPr>
          <p:cNvSpPr>
            <a:spLocks noGrp="1"/>
          </p:cNvSpPr>
          <p:nvPr>
            <p:ph type="body" sz="quarter" idx="10" hasCustomPrompt="1"/>
          </p:nvPr>
        </p:nvSpPr>
        <p:spPr>
          <a:xfrm>
            <a:off x="953503" y="4949002"/>
            <a:ext cx="9163219" cy="1288009"/>
          </a:xfrm>
          <a:prstGeom prst="rect">
            <a:avLst/>
          </a:prstGeom>
          <a:solidFill>
            <a:srgbClr val="2A255A"/>
          </a:solidFill>
        </p:spPr>
        <p:txBody>
          <a:bodyPr wrap="none" lIns="216000" tIns="180000" rIns="252000" bIns="108000" anchor="ctr" anchorCtr="0">
            <a:spAutoFit/>
          </a:bodyPr>
          <a:lstStyle>
            <a:lvl1pPr marL="0" indent="0" algn="l">
              <a:buNone/>
              <a:defRPr sz="7200"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SECOND LINE HERE</a:t>
            </a:r>
            <a:endParaRPr lang="en-GB" dirty="0"/>
          </a:p>
        </p:txBody>
      </p:sp>
      <p:sp>
        <p:nvSpPr>
          <p:cNvPr id="15" name="Freeform: Shape 14">
            <a:extLst>
              <a:ext uri="{FF2B5EF4-FFF2-40B4-BE49-F238E27FC236}">
                <a16:creationId xmlns:a16="http://schemas.microsoft.com/office/drawing/2014/main" id="{1DB0D992-9199-9C40-4445-25EB44B0A41E}"/>
              </a:ext>
            </a:extLst>
          </p:cNvPr>
          <p:cNvSpPr/>
          <p:nvPr/>
        </p:nvSpPr>
        <p:spPr>
          <a:xfrm>
            <a:off x="15223013" y="1162244"/>
            <a:ext cx="2373610" cy="440210"/>
          </a:xfrm>
          <a:custGeom>
            <a:avLst/>
            <a:gdLst>
              <a:gd name="connsiteX0" fmla="*/ 0 w 2373610"/>
              <a:gd name="connsiteY0" fmla="*/ 0 h 440210"/>
              <a:gd name="connsiteX1" fmla="*/ 2373610 w 2373610"/>
              <a:gd name="connsiteY1" fmla="*/ 0 h 440210"/>
              <a:gd name="connsiteX2" fmla="*/ 2373610 w 2373610"/>
              <a:gd name="connsiteY2" fmla="*/ 440211 h 440210"/>
              <a:gd name="connsiteX3" fmla="*/ 0 w 2373610"/>
              <a:gd name="connsiteY3" fmla="*/ 440211 h 440210"/>
            </a:gdLst>
            <a:ahLst/>
            <a:cxnLst>
              <a:cxn ang="0">
                <a:pos x="connsiteX0" y="connsiteY0"/>
              </a:cxn>
              <a:cxn ang="0">
                <a:pos x="connsiteX1" y="connsiteY1"/>
              </a:cxn>
              <a:cxn ang="0">
                <a:pos x="connsiteX2" y="connsiteY2"/>
              </a:cxn>
              <a:cxn ang="0">
                <a:pos x="connsiteX3" y="connsiteY3"/>
              </a:cxn>
            </a:cxnLst>
            <a:rect l="l" t="t" r="r" b="b"/>
            <a:pathLst>
              <a:path w="2373610" h="440210">
                <a:moveTo>
                  <a:pt x="0" y="0"/>
                </a:moveTo>
                <a:lnTo>
                  <a:pt x="2373610" y="0"/>
                </a:lnTo>
                <a:lnTo>
                  <a:pt x="2373610" y="440211"/>
                </a:lnTo>
                <a:lnTo>
                  <a:pt x="0" y="440211"/>
                </a:lnTo>
                <a:close/>
              </a:path>
            </a:pathLst>
          </a:custGeom>
          <a:solidFill>
            <a:srgbClr val="2A255A"/>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EC302585-31DD-3FFC-4671-2C5775D69761}"/>
              </a:ext>
            </a:extLst>
          </p:cNvPr>
          <p:cNvSpPr/>
          <p:nvPr/>
        </p:nvSpPr>
        <p:spPr>
          <a:xfrm>
            <a:off x="15303482" y="1239935"/>
            <a:ext cx="174910" cy="281046"/>
          </a:xfrm>
          <a:custGeom>
            <a:avLst/>
            <a:gdLst>
              <a:gd name="connsiteX0" fmla="*/ 174911 w 174910"/>
              <a:gd name="connsiteY0" fmla="*/ 281008 h 281046"/>
              <a:gd name="connsiteX1" fmla="*/ 0 w 174910"/>
              <a:gd name="connsiteY1" fmla="*/ 281008 h 281046"/>
              <a:gd name="connsiteX2" fmla="*/ 0 w 174910"/>
              <a:gd name="connsiteY2" fmla="*/ 0 h 281046"/>
              <a:gd name="connsiteX3" fmla="*/ 174872 w 174910"/>
              <a:gd name="connsiteY3" fmla="*/ 0 h 281046"/>
              <a:gd name="connsiteX4" fmla="*/ 174872 w 174910"/>
              <a:gd name="connsiteY4" fmla="*/ 60941 h 281046"/>
              <a:gd name="connsiteX5" fmla="*/ 79582 w 174910"/>
              <a:gd name="connsiteY5" fmla="*/ 60941 h 281046"/>
              <a:gd name="connsiteX6" fmla="*/ 79582 w 174910"/>
              <a:gd name="connsiteY6" fmla="*/ 105132 h 281046"/>
              <a:gd name="connsiteX7" fmla="*/ 167848 w 174910"/>
              <a:gd name="connsiteY7" fmla="*/ 105132 h 281046"/>
              <a:gd name="connsiteX8" fmla="*/ 167848 w 174910"/>
              <a:gd name="connsiteY8" fmla="*/ 166073 h 281046"/>
              <a:gd name="connsiteX9" fmla="*/ 79582 w 174910"/>
              <a:gd name="connsiteY9" fmla="*/ 166073 h 281046"/>
              <a:gd name="connsiteX10" fmla="*/ 79582 w 174910"/>
              <a:gd name="connsiteY10" fmla="*/ 219141 h 281046"/>
              <a:gd name="connsiteX11" fmla="*/ 174872 w 174910"/>
              <a:gd name="connsiteY11" fmla="*/ 219141 h 281046"/>
              <a:gd name="connsiteX12" fmla="*/ 174872 w 174910"/>
              <a:gd name="connsiteY12" fmla="*/ 281046 h 281046"/>
              <a:gd name="connsiteX13" fmla="*/ 174872 w 174910"/>
              <a:gd name="connsiteY13" fmla="*/ 281046 h 28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910" h="281046">
                <a:moveTo>
                  <a:pt x="174911" y="281008"/>
                </a:moveTo>
                <a:lnTo>
                  <a:pt x="0" y="281008"/>
                </a:lnTo>
                <a:lnTo>
                  <a:pt x="0" y="0"/>
                </a:lnTo>
                <a:lnTo>
                  <a:pt x="174872" y="0"/>
                </a:lnTo>
                <a:lnTo>
                  <a:pt x="174872" y="60941"/>
                </a:lnTo>
                <a:lnTo>
                  <a:pt x="79582" y="60941"/>
                </a:lnTo>
                <a:lnTo>
                  <a:pt x="79582" y="105132"/>
                </a:lnTo>
                <a:lnTo>
                  <a:pt x="167848" y="105132"/>
                </a:lnTo>
                <a:lnTo>
                  <a:pt x="167848" y="166073"/>
                </a:lnTo>
                <a:lnTo>
                  <a:pt x="79582" y="166073"/>
                </a:lnTo>
                <a:lnTo>
                  <a:pt x="79582" y="219141"/>
                </a:lnTo>
                <a:lnTo>
                  <a:pt x="174872" y="219141"/>
                </a:lnTo>
                <a:lnTo>
                  <a:pt x="174872" y="281046"/>
                </a:lnTo>
                <a:lnTo>
                  <a:pt x="174872" y="281046"/>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FAE86BDA-3FB2-BF30-6255-9428BBCD024A}"/>
              </a:ext>
            </a:extLst>
          </p:cNvPr>
          <p:cNvSpPr/>
          <p:nvPr/>
        </p:nvSpPr>
        <p:spPr>
          <a:xfrm>
            <a:off x="15528335" y="1239896"/>
            <a:ext cx="252100" cy="284867"/>
          </a:xfrm>
          <a:custGeom>
            <a:avLst/>
            <a:gdLst>
              <a:gd name="connsiteX0" fmla="*/ 252062 w 252100"/>
              <a:gd name="connsiteY0" fmla="*/ 0 h 284867"/>
              <a:gd name="connsiteX1" fmla="*/ 252062 w 252100"/>
              <a:gd name="connsiteY1" fmla="*/ 169160 h 284867"/>
              <a:gd name="connsiteX2" fmla="*/ 219333 w 252100"/>
              <a:gd name="connsiteY2" fmla="*/ 254609 h 284867"/>
              <a:gd name="connsiteX3" fmla="*/ 124931 w 252100"/>
              <a:gd name="connsiteY3" fmla="*/ 284867 h 284867"/>
              <a:gd name="connsiteX4" fmla="*/ 32342 w 252100"/>
              <a:gd name="connsiteY4" fmla="*/ 255458 h 284867"/>
              <a:gd name="connsiteX5" fmla="*/ 0 w 252100"/>
              <a:gd name="connsiteY5" fmla="*/ 170897 h 284867"/>
              <a:gd name="connsiteX6" fmla="*/ 0 w 252100"/>
              <a:gd name="connsiteY6" fmla="*/ 0 h 284867"/>
              <a:gd name="connsiteX7" fmla="*/ 80007 w 252100"/>
              <a:gd name="connsiteY7" fmla="*/ 0 h 284867"/>
              <a:gd name="connsiteX8" fmla="*/ 80007 w 252100"/>
              <a:gd name="connsiteY8" fmla="*/ 164915 h 284867"/>
              <a:gd name="connsiteX9" fmla="*/ 91701 w 252100"/>
              <a:gd name="connsiteY9" fmla="*/ 208180 h 284867"/>
              <a:gd name="connsiteX10" fmla="*/ 126166 w 252100"/>
              <a:gd name="connsiteY10" fmla="*/ 221649 h 284867"/>
              <a:gd name="connsiteX11" fmla="*/ 161519 w 252100"/>
              <a:gd name="connsiteY11" fmla="*/ 208295 h 284867"/>
              <a:gd name="connsiteX12" fmla="*/ 172518 w 252100"/>
              <a:gd name="connsiteY12" fmla="*/ 164568 h 284867"/>
              <a:gd name="connsiteX13" fmla="*/ 172518 w 252100"/>
              <a:gd name="connsiteY13" fmla="*/ 39 h 284867"/>
              <a:gd name="connsiteX14" fmla="*/ 252100 w 252100"/>
              <a:gd name="connsiteY14" fmla="*/ 39 h 284867"/>
              <a:gd name="connsiteX15" fmla="*/ 252062 w 252100"/>
              <a:gd name="connsiteY15" fmla="*/ 39 h 28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100" h="284867">
                <a:moveTo>
                  <a:pt x="252062" y="0"/>
                </a:moveTo>
                <a:lnTo>
                  <a:pt x="252062" y="169160"/>
                </a:lnTo>
                <a:cubicBezTo>
                  <a:pt x="252062" y="205941"/>
                  <a:pt x="241139" y="234424"/>
                  <a:pt x="219333" y="254609"/>
                </a:cubicBezTo>
                <a:cubicBezTo>
                  <a:pt x="197489" y="274794"/>
                  <a:pt x="166034" y="284867"/>
                  <a:pt x="124931" y="284867"/>
                </a:cubicBezTo>
                <a:cubicBezTo>
                  <a:pt x="83828" y="284867"/>
                  <a:pt x="53917" y="275064"/>
                  <a:pt x="32342" y="255458"/>
                </a:cubicBezTo>
                <a:cubicBezTo>
                  <a:pt x="10768" y="235852"/>
                  <a:pt x="0" y="207678"/>
                  <a:pt x="0" y="170897"/>
                </a:cubicBezTo>
                <a:lnTo>
                  <a:pt x="0" y="0"/>
                </a:lnTo>
                <a:lnTo>
                  <a:pt x="80007" y="0"/>
                </a:lnTo>
                <a:lnTo>
                  <a:pt x="80007" y="164915"/>
                </a:lnTo>
                <a:cubicBezTo>
                  <a:pt x="80007" y="184791"/>
                  <a:pt x="83905" y="199187"/>
                  <a:pt x="91701" y="208180"/>
                </a:cubicBezTo>
                <a:cubicBezTo>
                  <a:pt x="99497" y="217134"/>
                  <a:pt x="110960" y="221649"/>
                  <a:pt x="126166" y="221649"/>
                </a:cubicBezTo>
                <a:cubicBezTo>
                  <a:pt x="142414" y="221649"/>
                  <a:pt x="154186" y="217211"/>
                  <a:pt x="161519" y="208295"/>
                </a:cubicBezTo>
                <a:cubicBezTo>
                  <a:pt x="168852" y="199380"/>
                  <a:pt x="172518" y="184830"/>
                  <a:pt x="172518" y="164568"/>
                </a:cubicBezTo>
                <a:lnTo>
                  <a:pt x="172518" y="39"/>
                </a:lnTo>
                <a:lnTo>
                  <a:pt x="252100" y="39"/>
                </a:lnTo>
                <a:lnTo>
                  <a:pt x="252062" y="39"/>
                </a:lnTo>
                <a:close/>
              </a:path>
            </a:pathLst>
          </a:custGeom>
          <a:solidFill>
            <a:srgbClr val="FFFFFF"/>
          </a:solidFill>
          <a:ln w="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C3D9A018-ADF6-B519-FC7E-22165E20568C}"/>
              </a:ext>
            </a:extLst>
          </p:cNvPr>
          <p:cNvSpPr/>
          <p:nvPr/>
        </p:nvSpPr>
        <p:spPr>
          <a:xfrm>
            <a:off x="15842264" y="1239935"/>
            <a:ext cx="252447" cy="281007"/>
          </a:xfrm>
          <a:custGeom>
            <a:avLst/>
            <a:gdLst>
              <a:gd name="connsiteX0" fmla="*/ 79582 w 252447"/>
              <a:gd name="connsiteY0" fmla="*/ 178732 h 281007"/>
              <a:gd name="connsiteX1" fmla="*/ 79582 w 252447"/>
              <a:gd name="connsiteY1" fmla="*/ 281008 h 281007"/>
              <a:gd name="connsiteX2" fmla="*/ 0 w 252447"/>
              <a:gd name="connsiteY2" fmla="*/ 281008 h 281007"/>
              <a:gd name="connsiteX3" fmla="*/ 0 w 252447"/>
              <a:gd name="connsiteY3" fmla="*/ 0 h 281007"/>
              <a:gd name="connsiteX4" fmla="*/ 96525 w 252447"/>
              <a:gd name="connsiteY4" fmla="*/ 0 h 281007"/>
              <a:gd name="connsiteX5" fmla="*/ 216593 w 252447"/>
              <a:gd name="connsiteY5" fmla="*/ 83056 h 281007"/>
              <a:gd name="connsiteX6" fmla="*/ 166613 w 252447"/>
              <a:gd name="connsiteY6" fmla="*/ 158586 h 281007"/>
              <a:gd name="connsiteX7" fmla="*/ 252448 w 252447"/>
              <a:gd name="connsiteY7" fmla="*/ 281008 h 281007"/>
              <a:gd name="connsiteX8" fmla="*/ 162175 w 252447"/>
              <a:gd name="connsiteY8" fmla="*/ 281008 h 281007"/>
              <a:gd name="connsiteX9" fmla="*/ 99729 w 252447"/>
              <a:gd name="connsiteY9" fmla="*/ 178732 h 281007"/>
              <a:gd name="connsiteX10" fmla="*/ 79582 w 252447"/>
              <a:gd name="connsiteY10" fmla="*/ 178732 h 281007"/>
              <a:gd name="connsiteX11" fmla="*/ 79582 w 252447"/>
              <a:gd name="connsiteY11" fmla="*/ 121650 h 281007"/>
              <a:gd name="connsiteX12" fmla="*/ 94480 w 252447"/>
              <a:gd name="connsiteY12" fmla="*/ 121650 h 281007"/>
              <a:gd name="connsiteX13" fmla="*/ 136201 w 252447"/>
              <a:gd name="connsiteY13" fmla="*/ 86491 h 281007"/>
              <a:gd name="connsiteX14" fmla="*/ 95290 w 252447"/>
              <a:gd name="connsiteY14" fmla="*/ 57467 h 281007"/>
              <a:gd name="connsiteX15" fmla="*/ 79582 w 252447"/>
              <a:gd name="connsiteY15" fmla="*/ 57467 h 281007"/>
              <a:gd name="connsiteX16" fmla="*/ 79582 w 252447"/>
              <a:gd name="connsiteY16" fmla="*/ 121650 h 281007"/>
              <a:gd name="connsiteX17" fmla="*/ 79582 w 252447"/>
              <a:gd name="connsiteY17" fmla="*/ 121650 h 281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2447" h="281007">
                <a:moveTo>
                  <a:pt x="79582" y="178732"/>
                </a:moveTo>
                <a:lnTo>
                  <a:pt x="79582" y="281008"/>
                </a:lnTo>
                <a:lnTo>
                  <a:pt x="0" y="281008"/>
                </a:lnTo>
                <a:lnTo>
                  <a:pt x="0" y="0"/>
                </a:lnTo>
                <a:lnTo>
                  <a:pt x="96525" y="0"/>
                </a:lnTo>
                <a:cubicBezTo>
                  <a:pt x="176571" y="0"/>
                  <a:pt x="216593" y="27672"/>
                  <a:pt x="216593" y="83056"/>
                </a:cubicBezTo>
                <a:cubicBezTo>
                  <a:pt x="216593" y="115591"/>
                  <a:pt x="199920" y="140793"/>
                  <a:pt x="166613" y="158586"/>
                </a:cubicBezTo>
                <a:lnTo>
                  <a:pt x="252448" y="281008"/>
                </a:lnTo>
                <a:lnTo>
                  <a:pt x="162175" y="281008"/>
                </a:lnTo>
                <a:lnTo>
                  <a:pt x="99729" y="178732"/>
                </a:lnTo>
                <a:lnTo>
                  <a:pt x="79582" y="178732"/>
                </a:lnTo>
                <a:close/>
                <a:moveTo>
                  <a:pt x="79582" y="121650"/>
                </a:moveTo>
                <a:lnTo>
                  <a:pt x="94480" y="121650"/>
                </a:lnTo>
                <a:cubicBezTo>
                  <a:pt x="122268" y="121650"/>
                  <a:pt x="136201" y="109918"/>
                  <a:pt x="136201" y="86491"/>
                </a:cubicBezTo>
                <a:cubicBezTo>
                  <a:pt x="136201" y="67155"/>
                  <a:pt x="122577" y="57467"/>
                  <a:pt x="95290" y="57467"/>
                </a:cubicBezTo>
                <a:lnTo>
                  <a:pt x="79582" y="57467"/>
                </a:lnTo>
                <a:lnTo>
                  <a:pt x="79582" y="121650"/>
                </a:lnTo>
                <a:lnTo>
                  <a:pt x="79582" y="121650"/>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1DFD549-6067-6161-98F8-7BB7A8D10B45}"/>
              </a:ext>
            </a:extLst>
          </p:cNvPr>
          <p:cNvSpPr/>
          <p:nvPr/>
        </p:nvSpPr>
        <p:spPr>
          <a:xfrm>
            <a:off x="16110612" y="1235458"/>
            <a:ext cx="286526" cy="289305"/>
          </a:xfrm>
          <a:custGeom>
            <a:avLst/>
            <a:gdLst>
              <a:gd name="connsiteX0" fmla="*/ 286527 w 286526"/>
              <a:gd name="connsiteY0" fmla="*/ 144576 h 289305"/>
              <a:gd name="connsiteX1" fmla="*/ 250055 w 286526"/>
              <a:gd name="connsiteY1" fmla="*/ 252409 h 289305"/>
              <a:gd name="connsiteX2" fmla="*/ 143263 w 286526"/>
              <a:gd name="connsiteY2" fmla="*/ 289306 h 289305"/>
              <a:gd name="connsiteX3" fmla="*/ 36974 w 286526"/>
              <a:gd name="connsiteY3" fmla="*/ 252216 h 289305"/>
              <a:gd name="connsiteX4" fmla="*/ 0 w 286526"/>
              <a:gd name="connsiteY4" fmla="*/ 144190 h 289305"/>
              <a:gd name="connsiteX5" fmla="*/ 36781 w 286526"/>
              <a:gd name="connsiteY5" fmla="*/ 37012 h 289305"/>
              <a:gd name="connsiteX6" fmla="*/ 143649 w 286526"/>
              <a:gd name="connsiteY6" fmla="*/ 0 h 289305"/>
              <a:gd name="connsiteX7" fmla="*/ 250248 w 286526"/>
              <a:gd name="connsiteY7" fmla="*/ 36704 h 289305"/>
              <a:gd name="connsiteX8" fmla="*/ 286527 w 286526"/>
              <a:gd name="connsiteY8" fmla="*/ 144537 h 289305"/>
              <a:gd name="connsiteX9" fmla="*/ 286527 w 286526"/>
              <a:gd name="connsiteY9" fmla="*/ 144537 h 289305"/>
              <a:gd name="connsiteX10" fmla="*/ 83828 w 286526"/>
              <a:gd name="connsiteY10" fmla="*/ 144576 h 289305"/>
              <a:gd name="connsiteX11" fmla="*/ 143263 w 286526"/>
              <a:gd name="connsiteY11" fmla="*/ 226088 h 289305"/>
              <a:gd name="connsiteX12" fmla="*/ 188072 w 286526"/>
              <a:gd name="connsiteY12" fmla="*/ 206289 h 289305"/>
              <a:gd name="connsiteX13" fmla="*/ 202661 w 286526"/>
              <a:gd name="connsiteY13" fmla="*/ 144576 h 289305"/>
              <a:gd name="connsiteX14" fmla="*/ 187840 w 286526"/>
              <a:gd name="connsiteY14" fmla="*/ 82400 h 289305"/>
              <a:gd name="connsiteX15" fmla="*/ 143611 w 286526"/>
              <a:gd name="connsiteY15" fmla="*/ 62330 h 289305"/>
              <a:gd name="connsiteX16" fmla="*/ 83789 w 286526"/>
              <a:gd name="connsiteY16" fmla="*/ 144614 h 289305"/>
              <a:gd name="connsiteX17" fmla="*/ 83789 w 286526"/>
              <a:gd name="connsiteY17" fmla="*/ 144614 h 28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6526" h="289305">
                <a:moveTo>
                  <a:pt x="286527" y="144576"/>
                </a:moveTo>
                <a:cubicBezTo>
                  <a:pt x="286527" y="191854"/>
                  <a:pt x="274369" y="227786"/>
                  <a:pt x="250055" y="252409"/>
                </a:cubicBezTo>
                <a:cubicBezTo>
                  <a:pt x="225740" y="277033"/>
                  <a:pt x="190156" y="289306"/>
                  <a:pt x="143263" y="289306"/>
                </a:cubicBezTo>
                <a:cubicBezTo>
                  <a:pt x="96371" y="289306"/>
                  <a:pt x="61636" y="276955"/>
                  <a:pt x="36974" y="252216"/>
                </a:cubicBezTo>
                <a:cubicBezTo>
                  <a:pt x="12312" y="227477"/>
                  <a:pt x="0" y="191468"/>
                  <a:pt x="0" y="144190"/>
                </a:cubicBezTo>
                <a:cubicBezTo>
                  <a:pt x="0" y="96911"/>
                  <a:pt x="12273" y="61713"/>
                  <a:pt x="36781" y="37012"/>
                </a:cubicBezTo>
                <a:cubicBezTo>
                  <a:pt x="61288" y="12350"/>
                  <a:pt x="96911" y="0"/>
                  <a:pt x="143649" y="0"/>
                </a:cubicBezTo>
                <a:cubicBezTo>
                  <a:pt x="190387" y="0"/>
                  <a:pt x="226049" y="12235"/>
                  <a:pt x="250248" y="36704"/>
                </a:cubicBezTo>
                <a:cubicBezTo>
                  <a:pt x="274408" y="61173"/>
                  <a:pt x="286527" y="97143"/>
                  <a:pt x="286527" y="144537"/>
                </a:cubicBezTo>
                <a:lnTo>
                  <a:pt x="286527" y="144537"/>
                </a:lnTo>
                <a:close/>
                <a:moveTo>
                  <a:pt x="83828" y="144576"/>
                </a:moveTo>
                <a:cubicBezTo>
                  <a:pt x="83828" y="198917"/>
                  <a:pt x="103627" y="226088"/>
                  <a:pt x="143263" y="226088"/>
                </a:cubicBezTo>
                <a:cubicBezTo>
                  <a:pt x="163410" y="226088"/>
                  <a:pt x="178346" y="219488"/>
                  <a:pt x="188072" y="206289"/>
                </a:cubicBezTo>
                <a:cubicBezTo>
                  <a:pt x="197798" y="193089"/>
                  <a:pt x="202661" y="172518"/>
                  <a:pt x="202661" y="144576"/>
                </a:cubicBezTo>
                <a:cubicBezTo>
                  <a:pt x="202661" y="116633"/>
                  <a:pt x="197720" y="95792"/>
                  <a:pt x="187840" y="82400"/>
                </a:cubicBezTo>
                <a:cubicBezTo>
                  <a:pt x="177960" y="69007"/>
                  <a:pt x="163217" y="62330"/>
                  <a:pt x="143611" y="62330"/>
                </a:cubicBezTo>
                <a:cubicBezTo>
                  <a:pt x="103704" y="62330"/>
                  <a:pt x="83789" y="89771"/>
                  <a:pt x="83789" y="144614"/>
                </a:cubicBezTo>
                <a:lnTo>
                  <a:pt x="83789" y="144614"/>
                </a:lnTo>
                <a:close/>
              </a:path>
            </a:pathLst>
          </a:custGeom>
          <a:solidFill>
            <a:srgbClr val="FFFFFF"/>
          </a:solidFill>
          <a:ln w="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D2D807D-EDC2-E77E-0F43-A20758777E6B}"/>
              </a:ext>
            </a:extLst>
          </p:cNvPr>
          <p:cNvSpPr/>
          <p:nvPr/>
        </p:nvSpPr>
        <p:spPr>
          <a:xfrm>
            <a:off x="16450361" y="1239896"/>
            <a:ext cx="213814" cy="281007"/>
          </a:xfrm>
          <a:custGeom>
            <a:avLst/>
            <a:gdLst>
              <a:gd name="connsiteX0" fmla="*/ 213737 w 213814"/>
              <a:gd name="connsiteY0" fmla="*/ 89385 h 281007"/>
              <a:gd name="connsiteX1" fmla="*/ 184637 w 213814"/>
              <a:gd name="connsiteY1" fmla="*/ 162136 h 281007"/>
              <a:gd name="connsiteX2" fmla="*/ 101929 w 213814"/>
              <a:gd name="connsiteY2" fmla="*/ 187802 h 281007"/>
              <a:gd name="connsiteX3" fmla="*/ 79582 w 213814"/>
              <a:gd name="connsiteY3" fmla="*/ 187802 h 281007"/>
              <a:gd name="connsiteX4" fmla="*/ 79582 w 213814"/>
              <a:gd name="connsiteY4" fmla="*/ 281008 h 281007"/>
              <a:gd name="connsiteX5" fmla="*/ 0 w 213814"/>
              <a:gd name="connsiteY5" fmla="*/ 281008 h 281007"/>
              <a:gd name="connsiteX6" fmla="*/ 0 w 213814"/>
              <a:gd name="connsiteY6" fmla="*/ 0 h 281007"/>
              <a:gd name="connsiteX7" fmla="*/ 101967 w 213814"/>
              <a:gd name="connsiteY7" fmla="*/ 0 h 281007"/>
              <a:gd name="connsiteX8" fmla="*/ 185795 w 213814"/>
              <a:gd name="connsiteY8" fmla="*/ 23273 h 281007"/>
              <a:gd name="connsiteX9" fmla="*/ 213814 w 213814"/>
              <a:gd name="connsiteY9" fmla="*/ 89385 h 281007"/>
              <a:gd name="connsiteX10" fmla="*/ 213737 w 213814"/>
              <a:gd name="connsiteY10" fmla="*/ 89385 h 281007"/>
              <a:gd name="connsiteX11" fmla="*/ 79544 w 213814"/>
              <a:gd name="connsiteY11" fmla="*/ 125896 h 281007"/>
              <a:gd name="connsiteX12" fmla="*/ 94055 w 213814"/>
              <a:gd name="connsiteY12" fmla="*/ 125896 h 281007"/>
              <a:gd name="connsiteX13" fmla="*/ 122577 w 213814"/>
              <a:gd name="connsiteY13" fmla="*/ 116286 h 281007"/>
              <a:gd name="connsiteX14" fmla="*/ 133152 w 213814"/>
              <a:gd name="connsiteY14" fmla="*/ 89771 h 281007"/>
              <a:gd name="connsiteX15" fmla="*/ 100115 w 213814"/>
              <a:gd name="connsiteY15" fmla="*/ 61327 h 281007"/>
              <a:gd name="connsiteX16" fmla="*/ 79544 w 213814"/>
              <a:gd name="connsiteY16" fmla="*/ 61327 h 281007"/>
              <a:gd name="connsiteX17" fmla="*/ 79544 w 213814"/>
              <a:gd name="connsiteY17" fmla="*/ 125896 h 281007"/>
              <a:gd name="connsiteX18" fmla="*/ 79544 w 213814"/>
              <a:gd name="connsiteY18" fmla="*/ 125896 h 281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3814" h="281007">
                <a:moveTo>
                  <a:pt x="213737" y="89385"/>
                </a:moveTo>
                <a:cubicBezTo>
                  <a:pt x="213737" y="120763"/>
                  <a:pt x="204011" y="145039"/>
                  <a:pt x="184637" y="162136"/>
                </a:cubicBezTo>
                <a:cubicBezTo>
                  <a:pt x="165262" y="179234"/>
                  <a:pt x="137667" y="187802"/>
                  <a:pt x="101929" y="187802"/>
                </a:cubicBezTo>
                <a:lnTo>
                  <a:pt x="79582" y="187802"/>
                </a:lnTo>
                <a:lnTo>
                  <a:pt x="79582" y="281008"/>
                </a:lnTo>
                <a:lnTo>
                  <a:pt x="0" y="281008"/>
                </a:lnTo>
                <a:lnTo>
                  <a:pt x="0" y="0"/>
                </a:lnTo>
                <a:lnTo>
                  <a:pt x="101967" y="0"/>
                </a:lnTo>
                <a:cubicBezTo>
                  <a:pt x="139172" y="0"/>
                  <a:pt x="167115" y="7758"/>
                  <a:pt x="185795" y="23273"/>
                </a:cubicBezTo>
                <a:cubicBezTo>
                  <a:pt x="204474" y="38788"/>
                  <a:pt x="213814" y="60825"/>
                  <a:pt x="213814" y="89385"/>
                </a:cubicBezTo>
                <a:lnTo>
                  <a:pt x="213737" y="89385"/>
                </a:lnTo>
                <a:close/>
                <a:moveTo>
                  <a:pt x="79544" y="125896"/>
                </a:moveTo>
                <a:lnTo>
                  <a:pt x="94055" y="125896"/>
                </a:lnTo>
                <a:cubicBezTo>
                  <a:pt x="106020" y="125896"/>
                  <a:pt x="115514" y="122692"/>
                  <a:pt x="122577" y="116286"/>
                </a:cubicBezTo>
                <a:cubicBezTo>
                  <a:pt x="129639" y="109879"/>
                  <a:pt x="133152" y="101041"/>
                  <a:pt x="133152" y="89771"/>
                </a:cubicBezTo>
                <a:cubicBezTo>
                  <a:pt x="133152" y="70821"/>
                  <a:pt x="122152" y="61327"/>
                  <a:pt x="100115" y="61327"/>
                </a:cubicBezTo>
                <a:lnTo>
                  <a:pt x="79544" y="61327"/>
                </a:lnTo>
                <a:lnTo>
                  <a:pt x="79544" y="125896"/>
                </a:lnTo>
                <a:lnTo>
                  <a:pt x="79544" y="125896"/>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D0180F99-1A8D-8915-7194-CDF80D3C2FCE}"/>
              </a:ext>
            </a:extLst>
          </p:cNvPr>
          <p:cNvSpPr/>
          <p:nvPr/>
        </p:nvSpPr>
        <p:spPr>
          <a:xfrm>
            <a:off x="16711068" y="1239935"/>
            <a:ext cx="174872" cy="281046"/>
          </a:xfrm>
          <a:custGeom>
            <a:avLst/>
            <a:gdLst>
              <a:gd name="connsiteX0" fmla="*/ 174872 w 174872"/>
              <a:gd name="connsiteY0" fmla="*/ 281008 h 281046"/>
              <a:gd name="connsiteX1" fmla="*/ 0 w 174872"/>
              <a:gd name="connsiteY1" fmla="*/ 281008 h 281046"/>
              <a:gd name="connsiteX2" fmla="*/ 0 w 174872"/>
              <a:gd name="connsiteY2" fmla="*/ 0 h 281046"/>
              <a:gd name="connsiteX3" fmla="*/ 174872 w 174872"/>
              <a:gd name="connsiteY3" fmla="*/ 0 h 281046"/>
              <a:gd name="connsiteX4" fmla="*/ 174872 w 174872"/>
              <a:gd name="connsiteY4" fmla="*/ 60941 h 281046"/>
              <a:gd name="connsiteX5" fmla="*/ 79582 w 174872"/>
              <a:gd name="connsiteY5" fmla="*/ 60941 h 281046"/>
              <a:gd name="connsiteX6" fmla="*/ 79582 w 174872"/>
              <a:gd name="connsiteY6" fmla="*/ 105132 h 281046"/>
              <a:gd name="connsiteX7" fmla="*/ 167848 w 174872"/>
              <a:gd name="connsiteY7" fmla="*/ 105132 h 281046"/>
              <a:gd name="connsiteX8" fmla="*/ 167848 w 174872"/>
              <a:gd name="connsiteY8" fmla="*/ 166073 h 281046"/>
              <a:gd name="connsiteX9" fmla="*/ 79582 w 174872"/>
              <a:gd name="connsiteY9" fmla="*/ 166073 h 281046"/>
              <a:gd name="connsiteX10" fmla="*/ 79582 w 174872"/>
              <a:gd name="connsiteY10" fmla="*/ 219141 h 281046"/>
              <a:gd name="connsiteX11" fmla="*/ 174872 w 174872"/>
              <a:gd name="connsiteY11" fmla="*/ 219141 h 281046"/>
              <a:gd name="connsiteX12" fmla="*/ 174872 w 174872"/>
              <a:gd name="connsiteY12" fmla="*/ 281046 h 281046"/>
              <a:gd name="connsiteX13" fmla="*/ 174872 w 174872"/>
              <a:gd name="connsiteY13" fmla="*/ 281046 h 28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872" h="281046">
                <a:moveTo>
                  <a:pt x="174872" y="281008"/>
                </a:moveTo>
                <a:lnTo>
                  <a:pt x="0" y="281008"/>
                </a:lnTo>
                <a:lnTo>
                  <a:pt x="0" y="0"/>
                </a:lnTo>
                <a:lnTo>
                  <a:pt x="174872" y="0"/>
                </a:lnTo>
                <a:lnTo>
                  <a:pt x="174872" y="60941"/>
                </a:lnTo>
                <a:lnTo>
                  <a:pt x="79582" y="60941"/>
                </a:lnTo>
                <a:lnTo>
                  <a:pt x="79582" y="105132"/>
                </a:lnTo>
                <a:lnTo>
                  <a:pt x="167848" y="105132"/>
                </a:lnTo>
                <a:lnTo>
                  <a:pt x="167848" y="166073"/>
                </a:lnTo>
                <a:lnTo>
                  <a:pt x="79582" y="166073"/>
                </a:lnTo>
                <a:lnTo>
                  <a:pt x="79582" y="219141"/>
                </a:lnTo>
                <a:lnTo>
                  <a:pt x="174872" y="219141"/>
                </a:lnTo>
                <a:lnTo>
                  <a:pt x="174872" y="281046"/>
                </a:lnTo>
                <a:lnTo>
                  <a:pt x="174872" y="281046"/>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4DBF581A-B8BD-D3B8-2A01-702BC9413A79}"/>
              </a:ext>
            </a:extLst>
          </p:cNvPr>
          <p:cNvSpPr/>
          <p:nvPr/>
        </p:nvSpPr>
        <p:spPr>
          <a:xfrm>
            <a:off x="16916585" y="1238777"/>
            <a:ext cx="299571" cy="282165"/>
          </a:xfrm>
          <a:custGeom>
            <a:avLst/>
            <a:gdLst>
              <a:gd name="connsiteX0" fmla="*/ 212579 w 299571"/>
              <a:gd name="connsiteY0" fmla="*/ 282166 h 282165"/>
              <a:gd name="connsiteX1" fmla="*/ 198068 w 299571"/>
              <a:gd name="connsiteY1" fmla="*/ 229484 h 282165"/>
              <a:gd name="connsiteX2" fmla="*/ 102353 w 299571"/>
              <a:gd name="connsiteY2" fmla="*/ 229484 h 282165"/>
              <a:gd name="connsiteX3" fmla="*/ 87456 w 299571"/>
              <a:gd name="connsiteY3" fmla="*/ 282166 h 282165"/>
              <a:gd name="connsiteX4" fmla="*/ 0 w 299571"/>
              <a:gd name="connsiteY4" fmla="*/ 282166 h 282165"/>
              <a:gd name="connsiteX5" fmla="*/ 96101 w 299571"/>
              <a:gd name="connsiteY5" fmla="*/ 0 h 282165"/>
              <a:gd name="connsiteX6" fmla="*/ 202275 w 299571"/>
              <a:gd name="connsiteY6" fmla="*/ 0 h 282165"/>
              <a:gd name="connsiteX7" fmla="*/ 299572 w 299571"/>
              <a:gd name="connsiteY7" fmla="*/ 282166 h 282165"/>
              <a:gd name="connsiteX8" fmla="*/ 212541 w 299571"/>
              <a:gd name="connsiteY8" fmla="*/ 282166 h 282165"/>
              <a:gd name="connsiteX9" fmla="*/ 212541 w 299571"/>
              <a:gd name="connsiteY9" fmla="*/ 282166 h 282165"/>
              <a:gd name="connsiteX10" fmla="*/ 181549 w 299571"/>
              <a:gd name="connsiteY10" fmla="*/ 167231 h 282165"/>
              <a:gd name="connsiteX11" fmla="*/ 168852 w 299571"/>
              <a:gd name="connsiteY11" fmla="*/ 121110 h 282165"/>
              <a:gd name="connsiteX12" fmla="*/ 158084 w 299571"/>
              <a:gd name="connsiteY12" fmla="*/ 81319 h 282165"/>
              <a:gd name="connsiteX13" fmla="*/ 149709 w 299571"/>
              <a:gd name="connsiteY13" fmla="*/ 46352 h 282165"/>
              <a:gd name="connsiteX14" fmla="*/ 142569 w 299571"/>
              <a:gd name="connsiteY14" fmla="*/ 78656 h 282165"/>
              <a:gd name="connsiteX15" fmla="*/ 118910 w 299571"/>
              <a:gd name="connsiteY15" fmla="*/ 167269 h 282165"/>
              <a:gd name="connsiteX16" fmla="*/ 181588 w 299571"/>
              <a:gd name="connsiteY16" fmla="*/ 167269 h 282165"/>
              <a:gd name="connsiteX17" fmla="*/ 181588 w 299571"/>
              <a:gd name="connsiteY17" fmla="*/ 167269 h 28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9571" h="282165">
                <a:moveTo>
                  <a:pt x="212579" y="282166"/>
                </a:moveTo>
                <a:lnTo>
                  <a:pt x="198068" y="229484"/>
                </a:lnTo>
                <a:lnTo>
                  <a:pt x="102353" y="229484"/>
                </a:lnTo>
                <a:lnTo>
                  <a:pt x="87456" y="282166"/>
                </a:lnTo>
                <a:lnTo>
                  <a:pt x="0" y="282166"/>
                </a:lnTo>
                <a:lnTo>
                  <a:pt x="96101" y="0"/>
                </a:lnTo>
                <a:lnTo>
                  <a:pt x="202275" y="0"/>
                </a:lnTo>
                <a:lnTo>
                  <a:pt x="299572" y="282166"/>
                </a:lnTo>
                <a:lnTo>
                  <a:pt x="212541" y="282166"/>
                </a:lnTo>
                <a:lnTo>
                  <a:pt x="212541" y="282166"/>
                </a:lnTo>
                <a:close/>
                <a:moveTo>
                  <a:pt x="181549" y="167231"/>
                </a:moveTo>
                <a:lnTo>
                  <a:pt x="168852" y="121110"/>
                </a:lnTo>
                <a:cubicBezTo>
                  <a:pt x="165880" y="110844"/>
                  <a:pt x="162291" y="97606"/>
                  <a:pt x="158084" y="81319"/>
                </a:cubicBezTo>
                <a:cubicBezTo>
                  <a:pt x="153838" y="65032"/>
                  <a:pt x="151060" y="53376"/>
                  <a:pt x="149709" y="46352"/>
                </a:cubicBezTo>
                <a:cubicBezTo>
                  <a:pt x="148512" y="52875"/>
                  <a:pt x="146119" y="63643"/>
                  <a:pt x="142569" y="78656"/>
                </a:cubicBezTo>
                <a:cubicBezTo>
                  <a:pt x="139018" y="93631"/>
                  <a:pt x="131106" y="123194"/>
                  <a:pt x="118910" y="167269"/>
                </a:cubicBezTo>
                <a:lnTo>
                  <a:pt x="181588" y="167269"/>
                </a:lnTo>
                <a:lnTo>
                  <a:pt x="181588" y="167269"/>
                </a:lnTo>
                <a:close/>
              </a:path>
            </a:pathLst>
          </a:custGeom>
          <a:solidFill>
            <a:srgbClr val="FFFFFF"/>
          </a:solidFill>
          <a:ln w="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5C8F51B3-A929-1F14-DC38-05F5BC61E3B8}"/>
              </a:ext>
            </a:extLst>
          </p:cNvPr>
          <p:cNvSpPr/>
          <p:nvPr/>
        </p:nvSpPr>
        <p:spPr>
          <a:xfrm>
            <a:off x="17248036" y="1239935"/>
            <a:ext cx="280467" cy="281007"/>
          </a:xfrm>
          <a:custGeom>
            <a:avLst/>
            <a:gdLst>
              <a:gd name="connsiteX0" fmla="*/ 280467 w 280467"/>
              <a:gd name="connsiteY0" fmla="*/ 281008 h 281007"/>
              <a:gd name="connsiteX1" fmla="*/ 176107 w 280467"/>
              <a:gd name="connsiteY1" fmla="*/ 281008 h 281007"/>
              <a:gd name="connsiteX2" fmla="*/ 68506 w 280467"/>
              <a:gd name="connsiteY2" fmla="*/ 83017 h 281007"/>
              <a:gd name="connsiteX3" fmla="*/ 66691 w 280467"/>
              <a:gd name="connsiteY3" fmla="*/ 83017 h 281007"/>
              <a:gd name="connsiteX4" fmla="*/ 70513 w 280467"/>
              <a:gd name="connsiteY4" fmla="*/ 154340 h 281007"/>
              <a:gd name="connsiteX5" fmla="*/ 70513 w 280467"/>
              <a:gd name="connsiteY5" fmla="*/ 281008 h 281007"/>
              <a:gd name="connsiteX6" fmla="*/ 0 w 280467"/>
              <a:gd name="connsiteY6" fmla="*/ 281008 h 281007"/>
              <a:gd name="connsiteX7" fmla="*/ 0 w 280467"/>
              <a:gd name="connsiteY7" fmla="*/ 0 h 281007"/>
              <a:gd name="connsiteX8" fmla="*/ 103974 w 280467"/>
              <a:gd name="connsiteY8" fmla="*/ 0 h 281007"/>
              <a:gd name="connsiteX9" fmla="*/ 211151 w 280467"/>
              <a:gd name="connsiteY9" fmla="*/ 195289 h 281007"/>
              <a:gd name="connsiteX10" fmla="*/ 212348 w 280467"/>
              <a:gd name="connsiteY10" fmla="*/ 195289 h 281007"/>
              <a:gd name="connsiteX11" fmla="*/ 209530 w 280467"/>
              <a:gd name="connsiteY11" fmla="*/ 127054 h 281007"/>
              <a:gd name="connsiteX12" fmla="*/ 209530 w 280467"/>
              <a:gd name="connsiteY12" fmla="*/ 0 h 281007"/>
              <a:gd name="connsiteX13" fmla="*/ 280467 w 280467"/>
              <a:gd name="connsiteY13" fmla="*/ 0 h 281007"/>
              <a:gd name="connsiteX14" fmla="*/ 280467 w 280467"/>
              <a:gd name="connsiteY14" fmla="*/ 281008 h 281007"/>
              <a:gd name="connsiteX15" fmla="*/ 280467 w 280467"/>
              <a:gd name="connsiteY15" fmla="*/ 281008 h 281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467" h="281007">
                <a:moveTo>
                  <a:pt x="280467" y="281008"/>
                </a:moveTo>
                <a:lnTo>
                  <a:pt x="176107" y="281008"/>
                </a:lnTo>
                <a:lnTo>
                  <a:pt x="68506" y="83017"/>
                </a:lnTo>
                <a:lnTo>
                  <a:pt x="66691" y="83017"/>
                </a:lnTo>
                <a:cubicBezTo>
                  <a:pt x="69239" y="114163"/>
                  <a:pt x="70513" y="137937"/>
                  <a:pt x="70513" y="154340"/>
                </a:cubicBezTo>
                <a:lnTo>
                  <a:pt x="70513" y="281008"/>
                </a:lnTo>
                <a:lnTo>
                  <a:pt x="0" y="281008"/>
                </a:lnTo>
                <a:lnTo>
                  <a:pt x="0" y="0"/>
                </a:lnTo>
                <a:lnTo>
                  <a:pt x="103974" y="0"/>
                </a:lnTo>
                <a:lnTo>
                  <a:pt x="211151" y="195289"/>
                </a:lnTo>
                <a:lnTo>
                  <a:pt x="212348" y="195289"/>
                </a:lnTo>
                <a:cubicBezTo>
                  <a:pt x="210457" y="166961"/>
                  <a:pt x="209530" y="144228"/>
                  <a:pt x="209530" y="127054"/>
                </a:cubicBezTo>
                <a:lnTo>
                  <a:pt x="209530" y="0"/>
                </a:lnTo>
                <a:lnTo>
                  <a:pt x="280467" y="0"/>
                </a:lnTo>
                <a:lnTo>
                  <a:pt x="280467" y="281008"/>
                </a:lnTo>
                <a:lnTo>
                  <a:pt x="280467" y="281008"/>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01CB885F-EFC2-D305-4C57-8E3BF4075DD1}"/>
              </a:ext>
            </a:extLst>
          </p:cNvPr>
          <p:cNvSpPr/>
          <p:nvPr/>
        </p:nvSpPr>
        <p:spPr>
          <a:xfrm>
            <a:off x="15659171" y="1642825"/>
            <a:ext cx="1937451" cy="442989"/>
          </a:xfrm>
          <a:custGeom>
            <a:avLst/>
            <a:gdLst>
              <a:gd name="connsiteX0" fmla="*/ 0 w 1937451"/>
              <a:gd name="connsiteY0" fmla="*/ 0 h 442989"/>
              <a:gd name="connsiteX1" fmla="*/ 1937452 w 1937451"/>
              <a:gd name="connsiteY1" fmla="*/ 0 h 442989"/>
              <a:gd name="connsiteX2" fmla="*/ 1937452 w 1937451"/>
              <a:gd name="connsiteY2" fmla="*/ 442990 h 442989"/>
              <a:gd name="connsiteX3" fmla="*/ 0 w 1937451"/>
              <a:gd name="connsiteY3" fmla="*/ 442990 h 442989"/>
            </a:gdLst>
            <a:ahLst/>
            <a:cxnLst>
              <a:cxn ang="0">
                <a:pos x="connsiteX0" y="connsiteY0"/>
              </a:cxn>
              <a:cxn ang="0">
                <a:pos x="connsiteX1" y="connsiteY1"/>
              </a:cxn>
              <a:cxn ang="0">
                <a:pos x="connsiteX2" y="connsiteY2"/>
              </a:cxn>
              <a:cxn ang="0">
                <a:pos x="connsiteX3" y="connsiteY3"/>
              </a:cxn>
            </a:cxnLst>
            <a:rect l="l" t="t" r="r" b="b"/>
            <a:pathLst>
              <a:path w="1937451" h="442989">
                <a:moveTo>
                  <a:pt x="0" y="0"/>
                </a:moveTo>
                <a:lnTo>
                  <a:pt x="1937452" y="0"/>
                </a:lnTo>
                <a:lnTo>
                  <a:pt x="1937452" y="442990"/>
                </a:lnTo>
                <a:lnTo>
                  <a:pt x="0" y="442990"/>
                </a:lnTo>
                <a:close/>
              </a:path>
            </a:pathLst>
          </a:custGeom>
          <a:solidFill>
            <a:srgbClr val="2A255A"/>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A435268F-2309-BAC7-0E0A-EFF0514D44EE}"/>
              </a:ext>
            </a:extLst>
          </p:cNvPr>
          <p:cNvSpPr/>
          <p:nvPr/>
        </p:nvSpPr>
        <p:spPr>
          <a:xfrm>
            <a:off x="15733851" y="1718663"/>
            <a:ext cx="238399" cy="291428"/>
          </a:xfrm>
          <a:custGeom>
            <a:avLst/>
            <a:gdLst>
              <a:gd name="connsiteX0" fmla="*/ 144653 w 238399"/>
              <a:gd name="connsiteY0" fmla="*/ 62832 h 291428"/>
              <a:gd name="connsiteX1" fmla="*/ 99536 w 238399"/>
              <a:gd name="connsiteY1" fmla="*/ 85217 h 291428"/>
              <a:gd name="connsiteX2" fmla="*/ 83326 w 238399"/>
              <a:gd name="connsiteY2" fmla="*/ 146969 h 291428"/>
              <a:gd name="connsiteX3" fmla="*/ 149168 w 238399"/>
              <a:gd name="connsiteY3" fmla="*/ 228789 h 291428"/>
              <a:gd name="connsiteX4" fmla="*/ 187724 w 238399"/>
              <a:gd name="connsiteY4" fmla="*/ 223540 h 291428"/>
              <a:gd name="connsiteX5" fmla="*/ 225277 w 238399"/>
              <a:gd name="connsiteY5" fmla="*/ 210959 h 291428"/>
              <a:gd name="connsiteX6" fmla="*/ 225277 w 238399"/>
              <a:gd name="connsiteY6" fmla="*/ 275720 h 291428"/>
              <a:gd name="connsiteX7" fmla="*/ 140330 w 238399"/>
              <a:gd name="connsiteY7" fmla="*/ 291428 h 291428"/>
              <a:gd name="connsiteX8" fmla="*/ 36202 w 238399"/>
              <a:gd name="connsiteY8" fmla="*/ 254185 h 291428"/>
              <a:gd name="connsiteX9" fmla="*/ 0 w 238399"/>
              <a:gd name="connsiteY9" fmla="*/ 146583 h 291428"/>
              <a:gd name="connsiteX10" fmla="*/ 17522 w 238399"/>
              <a:gd name="connsiteY10" fmla="*/ 69239 h 291428"/>
              <a:gd name="connsiteX11" fmla="*/ 68004 w 238399"/>
              <a:gd name="connsiteY11" fmla="*/ 17947 h 291428"/>
              <a:gd name="connsiteX12" fmla="*/ 145463 w 238399"/>
              <a:gd name="connsiteY12" fmla="*/ 0 h 291428"/>
              <a:gd name="connsiteX13" fmla="*/ 238399 w 238399"/>
              <a:gd name="connsiteY13" fmla="*/ 19954 h 291428"/>
              <a:gd name="connsiteX14" fmla="*/ 213583 w 238399"/>
              <a:gd name="connsiteY14" fmla="*/ 80238 h 291428"/>
              <a:gd name="connsiteX15" fmla="*/ 180353 w 238399"/>
              <a:gd name="connsiteY15" fmla="*/ 67850 h 291428"/>
              <a:gd name="connsiteX16" fmla="*/ 144653 w 238399"/>
              <a:gd name="connsiteY16" fmla="*/ 62794 h 291428"/>
              <a:gd name="connsiteX17" fmla="*/ 144653 w 238399"/>
              <a:gd name="connsiteY17" fmla="*/ 62794 h 291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8399" h="291428">
                <a:moveTo>
                  <a:pt x="144653" y="62832"/>
                </a:moveTo>
                <a:cubicBezTo>
                  <a:pt x="125355" y="62832"/>
                  <a:pt x="110304" y="70281"/>
                  <a:pt x="99536" y="85217"/>
                </a:cubicBezTo>
                <a:cubicBezTo>
                  <a:pt x="88729" y="100153"/>
                  <a:pt x="83326" y="120724"/>
                  <a:pt x="83326" y="146969"/>
                </a:cubicBezTo>
                <a:cubicBezTo>
                  <a:pt x="83326" y="201503"/>
                  <a:pt x="105286" y="228789"/>
                  <a:pt x="149168" y="228789"/>
                </a:cubicBezTo>
                <a:cubicBezTo>
                  <a:pt x="162445" y="228789"/>
                  <a:pt x="175297" y="227053"/>
                  <a:pt x="187724" y="223540"/>
                </a:cubicBezTo>
                <a:cubicBezTo>
                  <a:pt x="200152" y="220067"/>
                  <a:pt x="212695" y="215860"/>
                  <a:pt x="225277" y="210959"/>
                </a:cubicBezTo>
                <a:lnTo>
                  <a:pt x="225277" y="275720"/>
                </a:lnTo>
                <a:cubicBezTo>
                  <a:pt x="200268" y="286180"/>
                  <a:pt x="171939" y="291428"/>
                  <a:pt x="140330" y="291428"/>
                </a:cubicBezTo>
                <a:cubicBezTo>
                  <a:pt x="95059" y="291428"/>
                  <a:pt x="60362" y="279001"/>
                  <a:pt x="36202" y="254185"/>
                </a:cubicBezTo>
                <a:cubicBezTo>
                  <a:pt x="12080" y="229368"/>
                  <a:pt x="0" y="193514"/>
                  <a:pt x="0" y="146583"/>
                </a:cubicBezTo>
                <a:cubicBezTo>
                  <a:pt x="0" y="117251"/>
                  <a:pt x="5828" y="91469"/>
                  <a:pt x="17522" y="69239"/>
                </a:cubicBezTo>
                <a:cubicBezTo>
                  <a:pt x="29216" y="47008"/>
                  <a:pt x="46043" y="29911"/>
                  <a:pt x="68004" y="17947"/>
                </a:cubicBezTo>
                <a:cubicBezTo>
                  <a:pt x="89964" y="5982"/>
                  <a:pt x="115784" y="0"/>
                  <a:pt x="145463" y="0"/>
                </a:cubicBezTo>
                <a:cubicBezTo>
                  <a:pt x="177883" y="0"/>
                  <a:pt x="208874" y="6677"/>
                  <a:pt x="238399" y="19954"/>
                </a:cubicBezTo>
                <a:lnTo>
                  <a:pt x="213583" y="80238"/>
                </a:lnTo>
                <a:cubicBezTo>
                  <a:pt x="202506" y="75337"/>
                  <a:pt x="191430" y="71207"/>
                  <a:pt x="180353" y="67850"/>
                </a:cubicBezTo>
                <a:cubicBezTo>
                  <a:pt x="169276" y="64492"/>
                  <a:pt x="157389" y="62794"/>
                  <a:pt x="144653" y="62794"/>
                </a:cubicBezTo>
                <a:lnTo>
                  <a:pt x="144653" y="62794"/>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F4674473-D990-552B-AE04-298A2505CB53}"/>
              </a:ext>
            </a:extLst>
          </p:cNvPr>
          <p:cNvSpPr/>
          <p:nvPr/>
        </p:nvSpPr>
        <p:spPr>
          <a:xfrm>
            <a:off x="16017599" y="1722754"/>
            <a:ext cx="196562" cy="283477"/>
          </a:xfrm>
          <a:custGeom>
            <a:avLst/>
            <a:gdLst>
              <a:gd name="connsiteX0" fmla="*/ 0 w 196562"/>
              <a:gd name="connsiteY0" fmla="*/ 283478 h 283477"/>
              <a:gd name="connsiteX1" fmla="*/ 0 w 196562"/>
              <a:gd name="connsiteY1" fmla="*/ 0 h 283477"/>
              <a:gd name="connsiteX2" fmla="*/ 81049 w 196562"/>
              <a:gd name="connsiteY2" fmla="*/ 0 h 283477"/>
              <a:gd name="connsiteX3" fmla="*/ 81049 w 196562"/>
              <a:gd name="connsiteY3" fmla="*/ 221611 h 283477"/>
              <a:gd name="connsiteX4" fmla="*/ 196563 w 196562"/>
              <a:gd name="connsiteY4" fmla="*/ 221611 h 283477"/>
              <a:gd name="connsiteX5" fmla="*/ 196563 w 196562"/>
              <a:gd name="connsiteY5" fmla="*/ 283478 h 283477"/>
              <a:gd name="connsiteX6" fmla="*/ 0 w 196562"/>
              <a:gd name="connsiteY6" fmla="*/ 283478 h 28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562" h="283477">
                <a:moveTo>
                  <a:pt x="0" y="283478"/>
                </a:moveTo>
                <a:lnTo>
                  <a:pt x="0" y="0"/>
                </a:lnTo>
                <a:lnTo>
                  <a:pt x="81049" y="0"/>
                </a:lnTo>
                <a:lnTo>
                  <a:pt x="81049" y="221611"/>
                </a:lnTo>
                <a:lnTo>
                  <a:pt x="196563" y="221611"/>
                </a:lnTo>
                <a:lnTo>
                  <a:pt x="196563" y="283478"/>
                </a:lnTo>
                <a:lnTo>
                  <a:pt x="0" y="283478"/>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D533BB47-0EB6-AB4F-8CA4-A2A1EDBE69B1}"/>
              </a:ext>
            </a:extLst>
          </p:cNvPr>
          <p:cNvSpPr/>
          <p:nvPr/>
        </p:nvSpPr>
        <p:spPr>
          <a:xfrm>
            <a:off x="16262174" y="1722754"/>
            <a:ext cx="81434" cy="283477"/>
          </a:xfrm>
          <a:custGeom>
            <a:avLst/>
            <a:gdLst>
              <a:gd name="connsiteX0" fmla="*/ 0 w 81434"/>
              <a:gd name="connsiteY0" fmla="*/ 283478 h 283477"/>
              <a:gd name="connsiteX1" fmla="*/ 0 w 81434"/>
              <a:gd name="connsiteY1" fmla="*/ 0 h 283477"/>
              <a:gd name="connsiteX2" fmla="*/ 81435 w 81434"/>
              <a:gd name="connsiteY2" fmla="*/ 0 h 283477"/>
              <a:gd name="connsiteX3" fmla="*/ 81435 w 81434"/>
              <a:gd name="connsiteY3" fmla="*/ 283478 h 283477"/>
              <a:gd name="connsiteX4" fmla="*/ 0 w 81434"/>
              <a:gd name="connsiteY4" fmla="*/ 283478 h 283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434" h="283477">
                <a:moveTo>
                  <a:pt x="0" y="283478"/>
                </a:moveTo>
                <a:lnTo>
                  <a:pt x="0" y="0"/>
                </a:lnTo>
                <a:lnTo>
                  <a:pt x="81435" y="0"/>
                </a:lnTo>
                <a:lnTo>
                  <a:pt x="81435" y="283478"/>
                </a:lnTo>
                <a:lnTo>
                  <a:pt x="0" y="283478"/>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2D59BD0E-6818-2F16-928D-F5EC0282791B}"/>
              </a:ext>
            </a:extLst>
          </p:cNvPr>
          <p:cNvSpPr/>
          <p:nvPr/>
        </p:nvSpPr>
        <p:spPr>
          <a:xfrm>
            <a:off x="16408486" y="1722754"/>
            <a:ext cx="341562" cy="283477"/>
          </a:xfrm>
          <a:custGeom>
            <a:avLst/>
            <a:gdLst>
              <a:gd name="connsiteX0" fmla="*/ 130643 w 341562"/>
              <a:gd name="connsiteY0" fmla="*/ 283478 h 283477"/>
              <a:gd name="connsiteX1" fmla="*/ 69316 w 341562"/>
              <a:gd name="connsiteY1" fmla="*/ 79312 h 283477"/>
              <a:gd name="connsiteX2" fmla="*/ 67464 w 341562"/>
              <a:gd name="connsiteY2" fmla="*/ 79312 h 283477"/>
              <a:gd name="connsiteX3" fmla="*/ 71786 w 341562"/>
              <a:gd name="connsiteY3" fmla="*/ 160361 h 283477"/>
              <a:gd name="connsiteX4" fmla="*/ 71786 w 341562"/>
              <a:gd name="connsiteY4" fmla="*/ 283478 h 283477"/>
              <a:gd name="connsiteX5" fmla="*/ 0 w 341562"/>
              <a:gd name="connsiteY5" fmla="*/ 283478 h 283477"/>
              <a:gd name="connsiteX6" fmla="*/ 0 w 341562"/>
              <a:gd name="connsiteY6" fmla="*/ 0 h 283477"/>
              <a:gd name="connsiteX7" fmla="*/ 107911 w 341562"/>
              <a:gd name="connsiteY7" fmla="*/ 0 h 283477"/>
              <a:gd name="connsiteX8" fmla="*/ 170473 w 341562"/>
              <a:gd name="connsiteY8" fmla="*/ 201271 h 283477"/>
              <a:gd name="connsiteX9" fmla="*/ 172132 w 341562"/>
              <a:gd name="connsiteY9" fmla="*/ 201271 h 283477"/>
              <a:gd name="connsiteX10" fmla="*/ 233459 w 341562"/>
              <a:gd name="connsiteY10" fmla="*/ 0 h 283477"/>
              <a:gd name="connsiteX11" fmla="*/ 341563 w 341562"/>
              <a:gd name="connsiteY11" fmla="*/ 0 h 283477"/>
              <a:gd name="connsiteX12" fmla="*/ 341563 w 341562"/>
              <a:gd name="connsiteY12" fmla="*/ 283478 h 283477"/>
              <a:gd name="connsiteX13" fmla="*/ 267075 w 341562"/>
              <a:gd name="connsiteY13" fmla="*/ 283478 h 283477"/>
              <a:gd name="connsiteX14" fmla="*/ 267075 w 341562"/>
              <a:gd name="connsiteY14" fmla="*/ 159203 h 283477"/>
              <a:gd name="connsiteX15" fmla="*/ 267384 w 341562"/>
              <a:gd name="connsiteY15" fmla="*/ 137667 h 283477"/>
              <a:gd name="connsiteX16" fmla="*/ 270163 w 341562"/>
              <a:gd name="connsiteY16" fmla="*/ 79698 h 283477"/>
              <a:gd name="connsiteX17" fmla="*/ 268310 w 341562"/>
              <a:gd name="connsiteY17" fmla="*/ 79698 h 283477"/>
              <a:gd name="connsiteX18" fmla="*/ 207794 w 341562"/>
              <a:gd name="connsiteY18" fmla="*/ 283478 h 283477"/>
              <a:gd name="connsiteX19" fmla="*/ 130643 w 341562"/>
              <a:gd name="connsiteY19" fmla="*/ 283478 h 283477"/>
              <a:gd name="connsiteX20" fmla="*/ 130643 w 341562"/>
              <a:gd name="connsiteY20" fmla="*/ 283478 h 28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1562" h="283477">
                <a:moveTo>
                  <a:pt x="130643" y="283478"/>
                </a:moveTo>
                <a:lnTo>
                  <a:pt x="69316" y="79312"/>
                </a:lnTo>
                <a:lnTo>
                  <a:pt x="67464" y="79312"/>
                </a:lnTo>
                <a:cubicBezTo>
                  <a:pt x="70319" y="114086"/>
                  <a:pt x="71786" y="141102"/>
                  <a:pt x="71786" y="160361"/>
                </a:cubicBezTo>
                <a:lnTo>
                  <a:pt x="71786" y="283478"/>
                </a:lnTo>
                <a:lnTo>
                  <a:pt x="0" y="283478"/>
                </a:lnTo>
                <a:lnTo>
                  <a:pt x="0" y="0"/>
                </a:lnTo>
                <a:lnTo>
                  <a:pt x="107911" y="0"/>
                </a:lnTo>
                <a:lnTo>
                  <a:pt x="170473" y="201271"/>
                </a:lnTo>
                <a:lnTo>
                  <a:pt x="172132" y="201271"/>
                </a:lnTo>
                <a:lnTo>
                  <a:pt x="233459" y="0"/>
                </a:lnTo>
                <a:lnTo>
                  <a:pt x="341563" y="0"/>
                </a:lnTo>
                <a:lnTo>
                  <a:pt x="341563" y="283478"/>
                </a:lnTo>
                <a:lnTo>
                  <a:pt x="267075" y="283478"/>
                </a:lnTo>
                <a:lnTo>
                  <a:pt x="267075" y="159203"/>
                </a:lnTo>
                <a:cubicBezTo>
                  <a:pt x="267075" y="152758"/>
                  <a:pt x="267191" y="145579"/>
                  <a:pt x="267384" y="137667"/>
                </a:cubicBezTo>
                <a:cubicBezTo>
                  <a:pt x="267577" y="129794"/>
                  <a:pt x="268503" y="110458"/>
                  <a:pt x="270163" y="79698"/>
                </a:cubicBezTo>
                <a:lnTo>
                  <a:pt x="268310" y="79698"/>
                </a:lnTo>
                <a:lnTo>
                  <a:pt x="207794" y="283478"/>
                </a:lnTo>
                <a:lnTo>
                  <a:pt x="130643" y="283478"/>
                </a:lnTo>
                <a:lnTo>
                  <a:pt x="130643" y="283478"/>
                </a:ln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5F4F12F7-28CE-C8AF-08A9-7C9C723B0DF4}"/>
              </a:ext>
            </a:extLst>
          </p:cNvPr>
          <p:cNvSpPr/>
          <p:nvPr/>
        </p:nvSpPr>
        <p:spPr>
          <a:xfrm>
            <a:off x="16782237" y="1721597"/>
            <a:ext cx="305052" cy="284635"/>
          </a:xfrm>
          <a:custGeom>
            <a:avLst/>
            <a:gdLst>
              <a:gd name="connsiteX0" fmla="*/ 216439 w 305052"/>
              <a:gd name="connsiteY0" fmla="*/ 284636 h 284635"/>
              <a:gd name="connsiteX1" fmla="*/ 201657 w 305052"/>
              <a:gd name="connsiteY1" fmla="*/ 231491 h 284635"/>
              <a:gd name="connsiteX2" fmla="*/ 104206 w 305052"/>
              <a:gd name="connsiteY2" fmla="*/ 231491 h 284635"/>
              <a:gd name="connsiteX3" fmla="*/ 89038 w 305052"/>
              <a:gd name="connsiteY3" fmla="*/ 284636 h 284635"/>
              <a:gd name="connsiteX4" fmla="*/ 0 w 305052"/>
              <a:gd name="connsiteY4" fmla="*/ 284636 h 284635"/>
              <a:gd name="connsiteX5" fmla="*/ 97876 w 305052"/>
              <a:gd name="connsiteY5" fmla="*/ 0 h 284635"/>
              <a:gd name="connsiteX6" fmla="*/ 205980 w 305052"/>
              <a:gd name="connsiteY6" fmla="*/ 0 h 284635"/>
              <a:gd name="connsiteX7" fmla="*/ 305052 w 305052"/>
              <a:gd name="connsiteY7" fmla="*/ 284636 h 284635"/>
              <a:gd name="connsiteX8" fmla="*/ 216439 w 305052"/>
              <a:gd name="connsiteY8" fmla="*/ 284636 h 284635"/>
              <a:gd name="connsiteX9" fmla="*/ 184830 w 305052"/>
              <a:gd name="connsiteY9" fmla="*/ 168697 h 284635"/>
              <a:gd name="connsiteX10" fmla="*/ 171901 w 305052"/>
              <a:gd name="connsiteY10" fmla="*/ 122152 h 284635"/>
              <a:gd name="connsiteX11" fmla="*/ 160940 w 305052"/>
              <a:gd name="connsiteY11" fmla="*/ 82014 h 284635"/>
              <a:gd name="connsiteX12" fmla="*/ 152410 w 305052"/>
              <a:gd name="connsiteY12" fmla="*/ 46738 h 284635"/>
              <a:gd name="connsiteX13" fmla="*/ 145116 w 305052"/>
              <a:gd name="connsiteY13" fmla="*/ 79312 h 284635"/>
              <a:gd name="connsiteX14" fmla="*/ 120994 w 305052"/>
              <a:gd name="connsiteY14" fmla="*/ 168697 h 284635"/>
              <a:gd name="connsiteX15" fmla="*/ 184830 w 305052"/>
              <a:gd name="connsiteY15" fmla="*/ 168697 h 284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052" h="284635">
                <a:moveTo>
                  <a:pt x="216439" y="284636"/>
                </a:moveTo>
                <a:lnTo>
                  <a:pt x="201657" y="231491"/>
                </a:lnTo>
                <a:lnTo>
                  <a:pt x="104206" y="231491"/>
                </a:lnTo>
                <a:lnTo>
                  <a:pt x="89038" y="284636"/>
                </a:lnTo>
                <a:lnTo>
                  <a:pt x="0" y="284636"/>
                </a:lnTo>
                <a:lnTo>
                  <a:pt x="97876" y="0"/>
                </a:lnTo>
                <a:lnTo>
                  <a:pt x="205980" y="0"/>
                </a:lnTo>
                <a:lnTo>
                  <a:pt x="305052" y="284636"/>
                </a:lnTo>
                <a:lnTo>
                  <a:pt x="216439" y="284636"/>
                </a:lnTo>
                <a:close/>
                <a:moveTo>
                  <a:pt x="184830" y="168697"/>
                </a:moveTo>
                <a:lnTo>
                  <a:pt x="171901" y="122152"/>
                </a:lnTo>
                <a:cubicBezTo>
                  <a:pt x="168890" y="111809"/>
                  <a:pt x="165224" y="98416"/>
                  <a:pt x="160940" y="82014"/>
                </a:cubicBezTo>
                <a:cubicBezTo>
                  <a:pt x="156617" y="65611"/>
                  <a:pt x="153800" y="53840"/>
                  <a:pt x="152410" y="46738"/>
                </a:cubicBezTo>
                <a:cubicBezTo>
                  <a:pt x="151175" y="53338"/>
                  <a:pt x="148744" y="64183"/>
                  <a:pt x="145116" y="79312"/>
                </a:cubicBezTo>
                <a:cubicBezTo>
                  <a:pt x="141488" y="94441"/>
                  <a:pt x="133460" y="124236"/>
                  <a:pt x="120994" y="168697"/>
                </a:cubicBezTo>
                <a:lnTo>
                  <a:pt x="184830" y="168697"/>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1197CA8A-09AA-6AAC-3EA5-7958194859B0}"/>
              </a:ext>
            </a:extLst>
          </p:cNvPr>
          <p:cNvSpPr/>
          <p:nvPr/>
        </p:nvSpPr>
        <p:spPr>
          <a:xfrm>
            <a:off x="17068725" y="1722754"/>
            <a:ext cx="227322" cy="283477"/>
          </a:xfrm>
          <a:custGeom>
            <a:avLst/>
            <a:gdLst>
              <a:gd name="connsiteX0" fmla="*/ 154302 w 227322"/>
              <a:gd name="connsiteY0" fmla="*/ 283478 h 283477"/>
              <a:gd name="connsiteX1" fmla="*/ 73253 w 227322"/>
              <a:gd name="connsiteY1" fmla="*/ 283478 h 283477"/>
              <a:gd name="connsiteX2" fmla="*/ 73253 w 227322"/>
              <a:gd name="connsiteY2" fmla="*/ 62639 h 283477"/>
              <a:gd name="connsiteX3" fmla="*/ 0 w 227322"/>
              <a:gd name="connsiteY3" fmla="*/ 62639 h 283477"/>
              <a:gd name="connsiteX4" fmla="*/ 0 w 227322"/>
              <a:gd name="connsiteY4" fmla="*/ 0 h 283477"/>
              <a:gd name="connsiteX5" fmla="*/ 227323 w 227322"/>
              <a:gd name="connsiteY5" fmla="*/ 0 h 283477"/>
              <a:gd name="connsiteX6" fmla="*/ 227323 w 227322"/>
              <a:gd name="connsiteY6" fmla="*/ 62639 h 283477"/>
              <a:gd name="connsiteX7" fmla="*/ 154302 w 227322"/>
              <a:gd name="connsiteY7" fmla="*/ 62639 h 283477"/>
              <a:gd name="connsiteX8" fmla="*/ 154302 w 227322"/>
              <a:gd name="connsiteY8" fmla="*/ 283478 h 283477"/>
              <a:gd name="connsiteX9" fmla="*/ 154302 w 227322"/>
              <a:gd name="connsiteY9" fmla="*/ 283478 h 28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322" h="283477">
                <a:moveTo>
                  <a:pt x="154302" y="283478"/>
                </a:moveTo>
                <a:lnTo>
                  <a:pt x="73253" y="283478"/>
                </a:lnTo>
                <a:lnTo>
                  <a:pt x="73253" y="62639"/>
                </a:lnTo>
                <a:lnTo>
                  <a:pt x="0" y="62639"/>
                </a:lnTo>
                <a:lnTo>
                  <a:pt x="0" y="0"/>
                </a:lnTo>
                <a:lnTo>
                  <a:pt x="227323" y="0"/>
                </a:lnTo>
                <a:lnTo>
                  <a:pt x="227323" y="62639"/>
                </a:lnTo>
                <a:lnTo>
                  <a:pt x="154302" y="62639"/>
                </a:lnTo>
                <a:lnTo>
                  <a:pt x="154302" y="283478"/>
                </a:lnTo>
                <a:lnTo>
                  <a:pt x="154302" y="283478"/>
                </a:lnTo>
                <a:close/>
              </a:path>
            </a:pathLst>
          </a:custGeom>
          <a:solidFill>
            <a:srgbClr val="FFFFFF"/>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67F94296-D2A2-81A8-87FD-6AD0EC14B721}"/>
              </a:ext>
            </a:extLst>
          </p:cNvPr>
          <p:cNvSpPr/>
          <p:nvPr/>
        </p:nvSpPr>
        <p:spPr>
          <a:xfrm>
            <a:off x="17338965" y="1722754"/>
            <a:ext cx="178075" cy="283516"/>
          </a:xfrm>
          <a:custGeom>
            <a:avLst/>
            <a:gdLst>
              <a:gd name="connsiteX0" fmla="*/ 178076 w 178075"/>
              <a:gd name="connsiteY0" fmla="*/ 283478 h 283516"/>
              <a:gd name="connsiteX1" fmla="*/ 0 w 178075"/>
              <a:gd name="connsiteY1" fmla="*/ 283478 h 283516"/>
              <a:gd name="connsiteX2" fmla="*/ 0 w 178075"/>
              <a:gd name="connsiteY2" fmla="*/ 0 h 283516"/>
              <a:gd name="connsiteX3" fmla="*/ 178076 w 178075"/>
              <a:gd name="connsiteY3" fmla="*/ 0 h 283516"/>
              <a:gd name="connsiteX4" fmla="*/ 178076 w 178075"/>
              <a:gd name="connsiteY4" fmla="*/ 61481 h 283516"/>
              <a:gd name="connsiteX5" fmla="*/ 81049 w 178075"/>
              <a:gd name="connsiteY5" fmla="*/ 61481 h 283516"/>
              <a:gd name="connsiteX6" fmla="*/ 81049 w 178075"/>
              <a:gd name="connsiteY6" fmla="*/ 106058 h 283516"/>
              <a:gd name="connsiteX7" fmla="*/ 170897 w 178075"/>
              <a:gd name="connsiteY7" fmla="*/ 106058 h 283516"/>
              <a:gd name="connsiteX8" fmla="*/ 170897 w 178075"/>
              <a:gd name="connsiteY8" fmla="*/ 167540 h 283516"/>
              <a:gd name="connsiteX9" fmla="*/ 81049 w 178075"/>
              <a:gd name="connsiteY9" fmla="*/ 167540 h 283516"/>
              <a:gd name="connsiteX10" fmla="*/ 81049 w 178075"/>
              <a:gd name="connsiteY10" fmla="*/ 221070 h 283516"/>
              <a:gd name="connsiteX11" fmla="*/ 178076 w 178075"/>
              <a:gd name="connsiteY11" fmla="*/ 221070 h 283516"/>
              <a:gd name="connsiteX12" fmla="*/ 178076 w 178075"/>
              <a:gd name="connsiteY12" fmla="*/ 283517 h 283516"/>
              <a:gd name="connsiteX13" fmla="*/ 178076 w 178075"/>
              <a:gd name="connsiteY13" fmla="*/ 283517 h 28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8075" h="283516">
                <a:moveTo>
                  <a:pt x="178076" y="283478"/>
                </a:moveTo>
                <a:lnTo>
                  <a:pt x="0" y="283478"/>
                </a:lnTo>
                <a:lnTo>
                  <a:pt x="0" y="0"/>
                </a:lnTo>
                <a:lnTo>
                  <a:pt x="178076" y="0"/>
                </a:lnTo>
                <a:lnTo>
                  <a:pt x="178076" y="61481"/>
                </a:lnTo>
                <a:lnTo>
                  <a:pt x="81049" y="61481"/>
                </a:lnTo>
                <a:lnTo>
                  <a:pt x="81049" y="106058"/>
                </a:lnTo>
                <a:lnTo>
                  <a:pt x="170897" y="106058"/>
                </a:lnTo>
                <a:lnTo>
                  <a:pt x="170897" y="167540"/>
                </a:lnTo>
                <a:lnTo>
                  <a:pt x="81049" y="167540"/>
                </a:lnTo>
                <a:lnTo>
                  <a:pt x="81049" y="221070"/>
                </a:lnTo>
                <a:lnTo>
                  <a:pt x="178076" y="221070"/>
                </a:lnTo>
                <a:lnTo>
                  <a:pt x="178076" y="283517"/>
                </a:lnTo>
                <a:lnTo>
                  <a:pt x="178076" y="283517"/>
                </a:lnTo>
                <a:close/>
              </a:path>
            </a:pathLst>
          </a:custGeom>
          <a:solidFill>
            <a:srgbClr val="FFFFFF"/>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E0F97456-A3A1-FF9F-C130-7A2A9735DF20}"/>
              </a:ext>
            </a:extLst>
          </p:cNvPr>
          <p:cNvSpPr/>
          <p:nvPr/>
        </p:nvSpPr>
        <p:spPr>
          <a:xfrm>
            <a:off x="16404588" y="2125876"/>
            <a:ext cx="1192034" cy="450361"/>
          </a:xfrm>
          <a:custGeom>
            <a:avLst/>
            <a:gdLst>
              <a:gd name="connsiteX0" fmla="*/ 0 w 1192034"/>
              <a:gd name="connsiteY0" fmla="*/ 0 h 450361"/>
              <a:gd name="connsiteX1" fmla="*/ 1192035 w 1192034"/>
              <a:gd name="connsiteY1" fmla="*/ 0 h 450361"/>
              <a:gd name="connsiteX2" fmla="*/ 1192035 w 1192034"/>
              <a:gd name="connsiteY2" fmla="*/ 450361 h 450361"/>
              <a:gd name="connsiteX3" fmla="*/ 0 w 1192034"/>
              <a:gd name="connsiteY3" fmla="*/ 450361 h 450361"/>
            </a:gdLst>
            <a:ahLst/>
            <a:cxnLst>
              <a:cxn ang="0">
                <a:pos x="connsiteX0" y="connsiteY0"/>
              </a:cxn>
              <a:cxn ang="0">
                <a:pos x="connsiteX1" y="connsiteY1"/>
              </a:cxn>
              <a:cxn ang="0">
                <a:pos x="connsiteX2" y="connsiteY2"/>
              </a:cxn>
              <a:cxn ang="0">
                <a:pos x="connsiteX3" y="connsiteY3"/>
              </a:cxn>
            </a:cxnLst>
            <a:rect l="l" t="t" r="r" b="b"/>
            <a:pathLst>
              <a:path w="1192034" h="450361">
                <a:moveTo>
                  <a:pt x="0" y="0"/>
                </a:moveTo>
                <a:lnTo>
                  <a:pt x="1192035" y="0"/>
                </a:lnTo>
                <a:lnTo>
                  <a:pt x="1192035" y="450361"/>
                </a:lnTo>
                <a:lnTo>
                  <a:pt x="0" y="450361"/>
                </a:lnTo>
                <a:close/>
              </a:path>
            </a:pathLst>
          </a:custGeom>
          <a:solidFill>
            <a:srgbClr val="2A255A"/>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12E8D06D-9B8B-D54B-0E87-9A2701B5536D}"/>
              </a:ext>
            </a:extLst>
          </p:cNvPr>
          <p:cNvSpPr/>
          <p:nvPr/>
        </p:nvSpPr>
        <p:spPr>
          <a:xfrm>
            <a:off x="16484633" y="2206847"/>
            <a:ext cx="220298" cy="289614"/>
          </a:xfrm>
          <a:custGeom>
            <a:avLst/>
            <a:gdLst>
              <a:gd name="connsiteX0" fmla="*/ 220298 w 220298"/>
              <a:gd name="connsiteY0" fmla="*/ 92125 h 289614"/>
              <a:gd name="connsiteX1" fmla="*/ 190310 w 220298"/>
              <a:gd name="connsiteY1" fmla="*/ 167115 h 289614"/>
              <a:gd name="connsiteX2" fmla="*/ 105055 w 220298"/>
              <a:gd name="connsiteY2" fmla="*/ 193552 h 289614"/>
              <a:gd name="connsiteX3" fmla="*/ 82014 w 220298"/>
              <a:gd name="connsiteY3" fmla="*/ 193552 h 289614"/>
              <a:gd name="connsiteX4" fmla="*/ 82014 w 220298"/>
              <a:gd name="connsiteY4" fmla="*/ 289614 h 289614"/>
              <a:gd name="connsiteX5" fmla="*/ 0 w 220298"/>
              <a:gd name="connsiteY5" fmla="*/ 289614 h 289614"/>
              <a:gd name="connsiteX6" fmla="*/ 0 w 220298"/>
              <a:gd name="connsiteY6" fmla="*/ 0 h 289614"/>
              <a:gd name="connsiteX7" fmla="*/ 105055 w 220298"/>
              <a:gd name="connsiteY7" fmla="*/ 0 h 289614"/>
              <a:gd name="connsiteX8" fmla="*/ 191429 w 220298"/>
              <a:gd name="connsiteY8" fmla="*/ 23967 h 289614"/>
              <a:gd name="connsiteX9" fmla="*/ 220298 w 220298"/>
              <a:gd name="connsiteY9" fmla="*/ 92125 h 289614"/>
              <a:gd name="connsiteX10" fmla="*/ 82014 w 220298"/>
              <a:gd name="connsiteY10" fmla="*/ 129755 h 289614"/>
              <a:gd name="connsiteX11" fmla="*/ 96950 w 220298"/>
              <a:gd name="connsiteY11" fmla="*/ 129755 h 289614"/>
              <a:gd name="connsiteX12" fmla="*/ 126320 w 220298"/>
              <a:gd name="connsiteY12" fmla="*/ 119836 h 289614"/>
              <a:gd name="connsiteX13" fmla="*/ 137204 w 220298"/>
              <a:gd name="connsiteY13" fmla="*/ 92511 h 289614"/>
              <a:gd name="connsiteX14" fmla="*/ 103163 w 220298"/>
              <a:gd name="connsiteY14" fmla="*/ 63179 h 289614"/>
              <a:gd name="connsiteX15" fmla="*/ 81975 w 220298"/>
              <a:gd name="connsiteY15" fmla="*/ 63179 h 289614"/>
              <a:gd name="connsiteX16" fmla="*/ 81975 w 220298"/>
              <a:gd name="connsiteY16" fmla="*/ 129755 h 289614"/>
              <a:gd name="connsiteX17" fmla="*/ 82014 w 220298"/>
              <a:gd name="connsiteY17" fmla="*/ 129755 h 28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298" h="289614">
                <a:moveTo>
                  <a:pt x="220298" y="92125"/>
                </a:moveTo>
                <a:cubicBezTo>
                  <a:pt x="220298" y="124468"/>
                  <a:pt x="210302" y="149477"/>
                  <a:pt x="190310" y="167115"/>
                </a:cubicBezTo>
                <a:cubicBezTo>
                  <a:pt x="170318" y="184753"/>
                  <a:pt x="141913" y="193552"/>
                  <a:pt x="105055" y="193552"/>
                </a:cubicBezTo>
                <a:lnTo>
                  <a:pt x="82014" y="193552"/>
                </a:lnTo>
                <a:lnTo>
                  <a:pt x="82014" y="289614"/>
                </a:lnTo>
                <a:lnTo>
                  <a:pt x="0" y="289614"/>
                </a:lnTo>
                <a:lnTo>
                  <a:pt x="0" y="0"/>
                </a:lnTo>
                <a:lnTo>
                  <a:pt x="105055" y="0"/>
                </a:lnTo>
                <a:cubicBezTo>
                  <a:pt x="143379" y="0"/>
                  <a:pt x="172209" y="7989"/>
                  <a:pt x="191429" y="23967"/>
                </a:cubicBezTo>
                <a:cubicBezTo>
                  <a:pt x="210688" y="39945"/>
                  <a:pt x="220298" y="62678"/>
                  <a:pt x="220298" y="92125"/>
                </a:cubicBezTo>
                <a:close/>
                <a:moveTo>
                  <a:pt x="82014" y="129755"/>
                </a:moveTo>
                <a:lnTo>
                  <a:pt x="96950" y="129755"/>
                </a:lnTo>
                <a:cubicBezTo>
                  <a:pt x="109261" y="129755"/>
                  <a:pt x="119064" y="126436"/>
                  <a:pt x="126320" y="119836"/>
                </a:cubicBezTo>
                <a:cubicBezTo>
                  <a:pt x="133576" y="113237"/>
                  <a:pt x="137204" y="104128"/>
                  <a:pt x="137204" y="92511"/>
                </a:cubicBezTo>
                <a:cubicBezTo>
                  <a:pt x="137204" y="72982"/>
                  <a:pt x="125857" y="63179"/>
                  <a:pt x="103163" y="63179"/>
                </a:cubicBezTo>
                <a:lnTo>
                  <a:pt x="81975" y="63179"/>
                </a:lnTo>
                <a:lnTo>
                  <a:pt x="81975" y="129755"/>
                </a:lnTo>
                <a:lnTo>
                  <a:pt x="82014" y="129755"/>
                </a:lnTo>
                <a:close/>
              </a:path>
            </a:pathLst>
          </a:custGeom>
          <a:solidFill>
            <a:srgbClr val="FFFFFF"/>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2DE0F40F-A05E-52EF-7F08-E6E18129717F}"/>
              </a:ext>
            </a:extLst>
          </p:cNvPr>
          <p:cNvSpPr/>
          <p:nvPr/>
        </p:nvSpPr>
        <p:spPr>
          <a:xfrm>
            <a:off x="16699683" y="2205690"/>
            <a:ext cx="308757" cy="290810"/>
          </a:xfrm>
          <a:custGeom>
            <a:avLst/>
            <a:gdLst>
              <a:gd name="connsiteX0" fmla="*/ 219063 w 308757"/>
              <a:gd name="connsiteY0" fmla="*/ 290811 h 290810"/>
              <a:gd name="connsiteX1" fmla="*/ 204127 w 308757"/>
              <a:gd name="connsiteY1" fmla="*/ 236547 h 290810"/>
              <a:gd name="connsiteX2" fmla="*/ 105479 w 308757"/>
              <a:gd name="connsiteY2" fmla="*/ 236547 h 290810"/>
              <a:gd name="connsiteX3" fmla="*/ 90119 w 308757"/>
              <a:gd name="connsiteY3" fmla="*/ 290811 h 290810"/>
              <a:gd name="connsiteX4" fmla="*/ 0 w 308757"/>
              <a:gd name="connsiteY4" fmla="*/ 290811 h 290810"/>
              <a:gd name="connsiteX5" fmla="*/ 99034 w 308757"/>
              <a:gd name="connsiteY5" fmla="*/ 0 h 290810"/>
              <a:gd name="connsiteX6" fmla="*/ 208450 w 308757"/>
              <a:gd name="connsiteY6" fmla="*/ 0 h 290810"/>
              <a:gd name="connsiteX7" fmla="*/ 308757 w 308757"/>
              <a:gd name="connsiteY7" fmla="*/ 290811 h 290810"/>
              <a:gd name="connsiteX8" fmla="*/ 219063 w 308757"/>
              <a:gd name="connsiteY8" fmla="*/ 290811 h 290810"/>
              <a:gd name="connsiteX9" fmla="*/ 187068 w 308757"/>
              <a:gd name="connsiteY9" fmla="*/ 172364 h 290810"/>
              <a:gd name="connsiteX10" fmla="*/ 173985 w 308757"/>
              <a:gd name="connsiteY10" fmla="*/ 124815 h 290810"/>
              <a:gd name="connsiteX11" fmla="*/ 162870 w 308757"/>
              <a:gd name="connsiteY11" fmla="*/ 83828 h 290810"/>
              <a:gd name="connsiteX12" fmla="*/ 154263 w 308757"/>
              <a:gd name="connsiteY12" fmla="*/ 47780 h 290810"/>
              <a:gd name="connsiteX13" fmla="*/ 146891 w 308757"/>
              <a:gd name="connsiteY13" fmla="*/ 81049 h 290810"/>
              <a:gd name="connsiteX14" fmla="*/ 122500 w 308757"/>
              <a:gd name="connsiteY14" fmla="*/ 172364 h 290810"/>
              <a:gd name="connsiteX15" fmla="*/ 187068 w 308757"/>
              <a:gd name="connsiteY15" fmla="*/ 172364 h 290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8757" h="290810">
                <a:moveTo>
                  <a:pt x="219063" y="290811"/>
                </a:moveTo>
                <a:lnTo>
                  <a:pt x="204127" y="236547"/>
                </a:lnTo>
                <a:lnTo>
                  <a:pt x="105479" y="236547"/>
                </a:lnTo>
                <a:lnTo>
                  <a:pt x="90119" y="290811"/>
                </a:lnTo>
                <a:lnTo>
                  <a:pt x="0" y="290811"/>
                </a:lnTo>
                <a:lnTo>
                  <a:pt x="99034" y="0"/>
                </a:lnTo>
                <a:lnTo>
                  <a:pt x="208450" y="0"/>
                </a:lnTo>
                <a:lnTo>
                  <a:pt x="308757" y="290811"/>
                </a:lnTo>
                <a:lnTo>
                  <a:pt x="219063" y="290811"/>
                </a:lnTo>
                <a:close/>
                <a:moveTo>
                  <a:pt x="187068" y="172364"/>
                </a:moveTo>
                <a:lnTo>
                  <a:pt x="173985" y="124815"/>
                </a:lnTo>
                <a:cubicBezTo>
                  <a:pt x="170936" y="114240"/>
                  <a:pt x="167231" y="100578"/>
                  <a:pt x="162870" y="83828"/>
                </a:cubicBezTo>
                <a:cubicBezTo>
                  <a:pt x="158508" y="67039"/>
                  <a:pt x="155652" y="55036"/>
                  <a:pt x="154263" y="47780"/>
                </a:cubicBezTo>
                <a:cubicBezTo>
                  <a:pt x="153028" y="54534"/>
                  <a:pt x="150558" y="65611"/>
                  <a:pt x="146891" y="81049"/>
                </a:cubicBezTo>
                <a:cubicBezTo>
                  <a:pt x="143225" y="96487"/>
                  <a:pt x="135081" y="126938"/>
                  <a:pt x="122500" y="172364"/>
                </a:cubicBezTo>
                <a:lnTo>
                  <a:pt x="187068" y="172364"/>
                </a:lnTo>
                <a:close/>
              </a:path>
            </a:pathLst>
          </a:custGeom>
          <a:solidFill>
            <a:srgbClr val="FFFFFF"/>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AE82ECCC-61F7-DE81-BE84-DC1FEC67354F}"/>
              </a:ext>
            </a:extLst>
          </p:cNvPr>
          <p:cNvSpPr/>
          <p:nvPr/>
        </p:nvSpPr>
        <p:spPr>
          <a:xfrm>
            <a:off x="17021524" y="2202641"/>
            <a:ext cx="241255" cy="297796"/>
          </a:xfrm>
          <a:custGeom>
            <a:avLst/>
            <a:gdLst>
              <a:gd name="connsiteX0" fmla="*/ 146390 w 241255"/>
              <a:gd name="connsiteY0" fmla="*/ 64260 h 297796"/>
              <a:gd name="connsiteX1" fmla="*/ 100693 w 241255"/>
              <a:gd name="connsiteY1" fmla="*/ 87147 h 297796"/>
              <a:gd name="connsiteX2" fmla="*/ 84291 w 241255"/>
              <a:gd name="connsiteY2" fmla="*/ 150249 h 297796"/>
              <a:gd name="connsiteX3" fmla="*/ 150944 w 241255"/>
              <a:gd name="connsiteY3" fmla="*/ 233845 h 297796"/>
              <a:gd name="connsiteX4" fmla="*/ 189963 w 241255"/>
              <a:gd name="connsiteY4" fmla="*/ 228481 h 297796"/>
              <a:gd name="connsiteX5" fmla="*/ 227979 w 241255"/>
              <a:gd name="connsiteY5" fmla="*/ 215590 h 297796"/>
              <a:gd name="connsiteX6" fmla="*/ 227979 w 241255"/>
              <a:gd name="connsiteY6" fmla="*/ 281741 h 297796"/>
              <a:gd name="connsiteX7" fmla="*/ 142028 w 241255"/>
              <a:gd name="connsiteY7" fmla="*/ 297797 h 297796"/>
              <a:gd name="connsiteX8" fmla="*/ 36665 w 241255"/>
              <a:gd name="connsiteY8" fmla="*/ 259742 h 297796"/>
              <a:gd name="connsiteX9" fmla="*/ 0 w 241255"/>
              <a:gd name="connsiteY9" fmla="*/ 149786 h 297796"/>
              <a:gd name="connsiteX10" fmla="*/ 17754 w 241255"/>
              <a:gd name="connsiteY10" fmla="*/ 70744 h 297796"/>
              <a:gd name="connsiteX11" fmla="*/ 68814 w 241255"/>
              <a:gd name="connsiteY11" fmla="*/ 18332 h 297796"/>
              <a:gd name="connsiteX12" fmla="*/ 147200 w 241255"/>
              <a:gd name="connsiteY12" fmla="*/ 0 h 297796"/>
              <a:gd name="connsiteX13" fmla="*/ 241255 w 241255"/>
              <a:gd name="connsiteY13" fmla="*/ 20417 h 297796"/>
              <a:gd name="connsiteX14" fmla="*/ 216130 w 241255"/>
              <a:gd name="connsiteY14" fmla="*/ 82014 h 297796"/>
              <a:gd name="connsiteX15" fmla="*/ 182476 w 241255"/>
              <a:gd name="connsiteY15" fmla="*/ 69316 h 297796"/>
              <a:gd name="connsiteX16" fmla="*/ 146351 w 241255"/>
              <a:gd name="connsiteY16" fmla="*/ 64183 h 297796"/>
              <a:gd name="connsiteX17" fmla="*/ 146351 w 241255"/>
              <a:gd name="connsiteY17" fmla="*/ 64260 h 297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1255" h="297796">
                <a:moveTo>
                  <a:pt x="146390" y="64260"/>
                </a:moveTo>
                <a:cubicBezTo>
                  <a:pt x="126861" y="64260"/>
                  <a:pt x="111654" y="71902"/>
                  <a:pt x="100693" y="87147"/>
                </a:cubicBezTo>
                <a:cubicBezTo>
                  <a:pt x="89771" y="102392"/>
                  <a:pt x="84291" y="123426"/>
                  <a:pt x="84291" y="150249"/>
                </a:cubicBezTo>
                <a:cubicBezTo>
                  <a:pt x="84291" y="205980"/>
                  <a:pt x="106521" y="233845"/>
                  <a:pt x="150944" y="233845"/>
                </a:cubicBezTo>
                <a:cubicBezTo>
                  <a:pt x="164375" y="233845"/>
                  <a:pt x="177381" y="232070"/>
                  <a:pt x="189963" y="228481"/>
                </a:cubicBezTo>
                <a:cubicBezTo>
                  <a:pt x="202545" y="224930"/>
                  <a:pt x="215243" y="220607"/>
                  <a:pt x="227979" y="215590"/>
                </a:cubicBezTo>
                <a:lnTo>
                  <a:pt x="227979" y="281741"/>
                </a:lnTo>
                <a:cubicBezTo>
                  <a:pt x="202661" y="292432"/>
                  <a:pt x="173985" y="297797"/>
                  <a:pt x="142028" y="297797"/>
                </a:cubicBezTo>
                <a:cubicBezTo>
                  <a:pt x="96216" y="297797"/>
                  <a:pt x="61095" y="285099"/>
                  <a:pt x="36665" y="259742"/>
                </a:cubicBezTo>
                <a:cubicBezTo>
                  <a:pt x="12235" y="234386"/>
                  <a:pt x="0" y="197721"/>
                  <a:pt x="0" y="149786"/>
                </a:cubicBezTo>
                <a:cubicBezTo>
                  <a:pt x="0" y="119798"/>
                  <a:pt x="5905" y="93476"/>
                  <a:pt x="17754" y="70744"/>
                </a:cubicBezTo>
                <a:cubicBezTo>
                  <a:pt x="29602" y="48050"/>
                  <a:pt x="46622" y="30567"/>
                  <a:pt x="68814" y="18332"/>
                </a:cubicBezTo>
                <a:cubicBezTo>
                  <a:pt x="91006" y="6098"/>
                  <a:pt x="117173" y="0"/>
                  <a:pt x="147200" y="0"/>
                </a:cubicBezTo>
                <a:cubicBezTo>
                  <a:pt x="180006" y="0"/>
                  <a:pt x="211344" y="6793"/>
                  <a:pt x="241255" y="20417"/>
                </a:cubicBezTo>
                <a:lnTo>
                  <a:pt x="216130" y="82014"/>
                </a:lnTo>
                <a:cubicBezTo>
                  <a:pt x="204899" y="76996"/>
                  <a:pt x="193707" y="72790"/>
                  <a:pt x="182476" y="69316"/>
                </a:cubicBezTo>
                <a:cubicBezTo>
                  <a:pt x="171244" y="65881"/>
                  <a:pt x="159203" y="64183"/>
                  <a:pt x="146351" y="64183"/>
                </a:cubicBezTo>
                <a:lnTo>
                  <a:pt x="146351" y="64260"/>
                </a:lnTo>
                <a:close/>
              </a:path>
            </a:pathLst>
          </a:custGeom>
          <a:solidFill>
            <a:srgbClr val="FFFFFF"/>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D1431C0E-9DE8-AE7F-5138-B91D552D3DDA}"/>
              </a:ext>
            </a:extLst>
          </p:cNvPr>
          <p:cNvSpPr/>
          <p:nvPr/>
        </p:nvSpPr>
        <p:spPr>
          <a:xfrm>
            <a:off x="17286476" y="2206886"/>
            <a:ext cx="230062" cy="289614"/>
          </a:xfrm>
          <a:custGeom>
            <a:avLst/>
            <a:gdLst>
              <a:gd name="connsiteX0" fmla="*/ 156154 w 230062"/>
              <a:gd name="connsiteY0" fmla="*/ 289615 h 289614"/>
              <a:gd name="connsiteX1" fmla="*/ 74140 w 230062"/>
              <a:gd name="connsiteY1" fmla="*/ 289615 h 289614"/>
              <a:gd name="connsiteX2" fmla="*/ 74140 w 230062"/>
              <a:gd name="connsiteY2" fmla="*/ 63990 h 289614"/>
              <a:gd name="connsiteX3" fmla="*/ 0 w 230062"/>
              <a:gd name="connsiteY3" fmla="*/ 63990 h 289614"/>
              <a:gd name="connsiteX4" fmla="*/ 0 w 230062"/>
              <a:gd name="connsiteY4" fmla="*/ 0 h 289614"/>
              <a:gd name="connsiteX5" fmla="*/ 230063 w 230062"/>
              <a:gd name="connsiteY5" fmla="*/ 0 h 289614"/>
              <a:gd name="connsiteX6" fmla="*/ 230063 w 230062"/>
              <a:gd name="connsiteY6" fmla="*/ 63990 h 289614"/>
              <a:gd name="connsiteX7" fmla="*/ 156154 w 230062"/>
              <a:gd name="connsiteY7" fmla="*/ 63990 h 289614"/>
              <a:gd name="connsiteX8" fmla="*/ 156154 w 230062"/>
              <a:gd name="connsiteY8" fmla="*/ 289615 h 289614"/>
              <a:gd name="connsiteX9" fmla="*/ 156154 w 230062"/>
              <a:gd name="connsiteY9" fmla="*/ 289615 h 28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062" h="289614">
                <a:moveTo>
                  <a:pt x="156154" y="289615"/>
                </a:moveTo>
                <a:lnTo>
                  <a:pt x="74140" y="289615"/>
                </a:lnTo>
                <a:lnTo>
                  <a:pt x="74140" y="63990"/>
                </a:lnTo>
                <a:lnTo>
                  <a:pt x="0" y="63990"/>
                </a:lnTo>
                <a:lnTo>
                  <a:pt x="0" y="0"/>
                </a:lnTo>
                <a:lnTo>
                  <a:pt x="230063" y="0"/>
                </a:lnTo>
                <a:lnTo>
                  <a:pt x="230063" y="63990"/>
                </a:lnTo>
                <a:lnTo>
                  <a:pt x="156154" y="63990"/>
                </a:lnTo>
                <a:lnTo>
                  <a:pt x="156154" y="289615"/>
                </a:lnTo>
                <a:lnTo>
                  <a:pt x="156154" y="289615"/>
                </a:lnTo>
                <a:close/>
              </a:path>
            </a:pathLst>
          </a:custGeom>
          <a:solidFill>
            <a:srgbClr val="FFFFFF"/>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DC839580-9F07-AE5C-5A02-1D0DA01C3500}"/>
              </a:ext>
            </a:extLst>
          </p:cNvPr>
          <p:cNvSpPr/>
          <p:nvPr/>
        </p:nvSpPr>
        <p:spPr>
          <a:xfrm>
            <a:off x="16965754" y="660475"/>
            <a:ext cx="643295" cy="436968"/>
          </a:xfrm>
          <a:custGeom>
            <a:avLst/>
            <a:gdLst>
              <a:gd name="connsiteX0" fmla="*/ 0 w 643295"/>
              <a:gd name="connsiteY0" fmla="*/ 0 h 436968"/>
              <a:gd name="connsiteX1" fmla="*/ 643296 w 643295"/>
              <a:gd name="connsiteY1" fmla="*/ 0 h 436968"/>
              <a:gd name="connsiteX2" fmla="*/ 643296 w 643295"/>
              <a:gd name="connsiteY2" fmla="*/ 436969 h 436968"/>
              <a:gd name="connsiteX3" fmla="*/ 0 w 643295"/>
              <a:gd name="connsiteY3" fmla="*/ 436969 h 436968"/>
            </a:gdLst>
            <a:ahLst/>
            <a:cxnLst>
              <a:cxn ang="0">
                <a:pos x="connsiteX0" y="connsiteY0"/>
              </a:cxn>
              <a:cxn ang="0">
                <a:pos x="connsiteX1" y="connsiteY1"/>
              </a:cxn>
              <a:cxn ang="0">
                <a:pos x="connsiteX2" y="connsiteY2"/>
              </a:cxn>
              <a:cxn ang="0">
                <a:pos x="connsiteX3" y="connsiteY3"/>
              </a:cxn>
            </a:cxnLst>
            <a:rect l="l" t="t" r="r" b="b"/>
            <a:pathLst>
              <a:path w="643295" h="436968">
                <a:moveTo>
                  <a:pt x="0" y="0"/>
                </a:moveTo>
                <a:lnTo>
                  <a:pt x="643296" y="0"/>
                </a:lnTo>
                <a:lnTo>
                  <a:pt x="643296" y="436969"/>
                </a:lnTo>
                <a:lnTo>
                  <a:pt x="0" y="436969"/>
                </a:lnTo>
                <a:close/>
              </a:path>
            </a:pathLst>
          </a:custGeom>
          <a:solidFill>
            <a:srgbClr val="FFFFFF"/>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F336763-958C-670B-A75B-0E5BC5FA69A3}"/>
              </a:ext>
            </a:extLst>
          </p:cNvPr>
          <p:cNvSpPr/>
          <p:nvPr/>
        </p:nvSpPr>
        <p:spPr>
          <a:xfrm>
            <a:off x="16978182" y="672786"/>
            <a:ext cx="618440" cy="412306"/>
          </a:xfrm>
          <a:custGeom>
            <a:avLst/>
            <a:gdLst>
              <a:gd name="connsiteX0" fmla="*/ 0 w 618440"/>
              <a:gd name="connsiteY0" fmla="*/ 0 h 412306"/>
              <a:gd name="connsiteX1" fmla="*/ 618441 w 618440"/>
              <a:gd name="connsiteY1" fmla="*/ 0 h 412306"/>
              <a:gd name="connsiteX2" fmla="*/ 618441 w 618440"/>
              <a:gd name="connsiteY2" fmla="*/ 412307 h 412306"/>
              <a:gd name="connsiteX3" fmla="*/ 0 w 618440"/>
              <a:gd name="connsiteY3" fmla="*/ 412307 h 412306"/>
            </a:gdLst>
            <a:ahLst/>
            <a:cxnLst>
              <a:cxn ang="0">
                <a:pos x="connsiteX0" y="connsiteY0"/>
              </a:cxn>
              <a:cxn ang="0">
                <a:pos x="connsiteX1" y="connsiteY1"/>
              </a:cxn>
              <a:cxn ang="0">
                <a:pos x="connsiteX2" y="connsiteY2"/>
              </a:cxn>
              <a:cxn ang="0">
                <a:pos x="connsiteX3" y="connsiteY3"/>
              </a:cxn>
            </a:cxnLst>
            <a:rect l="l" t="t" r="r" b="b"/>
            <a:pathLst>
              <a:path w="618440" h="412306">
                <a:moveTo>
                  <a:pt x="0" y="0"/>
                </a:moveTo>
                <a:lnTo>
                  <a:pt x="618441" y="0"/>
                </a:lnTo>
                <a:lnTo>
                  <a:pt x="618441" y="412307"/>
                </a:lnTo>
                <a:lnTo>
                  <a:pt x="0" y="412307"/>
                </a:lnTo>
                <a:close/>
              </a:path>
            </a:pathLst>
          </a:custGeom>
          <a:solidFill>
            <a:srgbClr val="144390"/>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5B773F7B-0684-7C11-4E25-BB92D38BD81C}"/>
              </a:ext>
            </a:extLst>
          </p:cNvPr>
          <p:cNvSpPr/>
          <p:nvPr/>
        </p:nvSpPr>
        <p:spPr>
          <a:xfrm>
            <a:off x="17265944" y="722110"/>
            <a:ext cx="42685" cy="40524"/>
          </a:xfrm>
          <a:custGeom>
            <a:avLst/>
            <a:gdLst>
              <a:gd name="connsiteX0" fmla="*/ 8259 w 42685"/>
              <a:gd name="connsiteY0" fmla="*/ 40524 h 40524"/>
              <a:gd name="connsiteX1" fmla="*/ 21343 w 42685"/>
              <a:gd name="connsiteY1" fmla="*/ 30992 h 40524"/>
              <a:gd name="connsiteX2" fmla="*/ 34388 w 42685"/>
              <a:gd name="connsiteY2" fmla="*/ 40524 h 40524"/>
              <a:gd name="connsiteX3" fmla="*/ 29409 w 42685"/>
              <a:gd name="connsiteY3" fmla="*/ 25125 h 40524"/>
              <a:gd name="connsiteX4" fmla="*/ 42686 w 42685"/>
              <a:gd name="connsiteY4" fmla="*/ 15592 h 40524"/>
              <a:gd name="connsiteX5" fmla="*/ 26322 w 42685"/>
              <a:gd name="connsiteY5" fmla="*/ 15592 h 40524"/>
              <a:gd name="connsiteX6" fmla="*/ 21343 w 42685"/>
              <a:gd name="connsiteY6" fmla="*/ 0 h 40524"/>
              <a:gd name="connsiteX7" fmla="*/ 16325 w 42685"/>
              <a:gd name="connsiteY7" fmla="*/ 15631 h 40524"/>
              <a:gd name="connsiteX8" fmla="*/ 0 w 42685"/>
              <a:gd name="connsiteY8" fmla="*/ 15592 h 40524"/>
              <a:gd name="connsiteX9" fmla="*/ 13238 w 42685"/>
              <a:gd name="connsiteY9" fmla="*/ 25125 h 40524"/>
              <a:gd name="connsiteX10" fmla="*/ 8259 w 42685"/>
              <a:gd name="connsiteY10" fmla="*/ 40524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8259" y="40524"/>
                </a:moveTo>
                <a:lnTo>
                  <a:pt x="21343" y="30992"/>
                </a:lnTo>
                <a:lnTo>
                  <a:pt x="34388" y="40524"/>
                </a:lnTo>
                <a:lnTo>
                  <a:pt x="29409" y="25125"/>
                </a:lnTo>
                <a:lnTo>
                  <a:pt x="42686" y="15592"/>
                </a:lnTo>
                <a:lnTo>
                  <a:pt x="26322" y="15592"/>
                </a:lnTo>
                <a:lnTo>
                  <a:pt x="21343" y="0"/>
                </a:lnTo>
                <a:lnTo>
                  <a:pt x="16325" y="15631"/>
                </a:lnTo>
                <a:lnTo>
                  <a:pt x="0" y="15592"/>
                </a:lnTo>
                <a:lnTo>
                  <a:pt x="13238" y="25125"/>
                </a:lnTo>
                <a:lnTo>
                  <a:pt x="8259" y="40524"/>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B10249D9-3212-68E4-6A28-ACE2D72F2832}"/>
              </a:ext>
            </a:extLst>
          </p:cNvPr>
          <p:cNvSpPr/>
          <p:nvPr/>
        </p:nvSpPr>
        <p:spPr>
          <a:xfrm>
            <a:off x="17198403" y="740250"/>
            <a:ext cx="42647" cy="40524"/>
          </a:xfrm>
          <a:custGeom>
            <a:avLst/>
            <a:gdLst>
              <a:gd name="connsiteX0" fmla="*/ 8298 w 42647"/>
              <a:gd name="connsiteY0" fmla="*/ 40524 h 40524"/>
              <a:gd name="connsiteX1" fmla="*/ 21343 w 42647"/>
              <a:gd name="connsiteY1" fmla="*/ 30992 h 40524"/>
              <a:gd name="connsiteX2" fmla="*/ 34388 w 42647"/>
              <a:gd name="connsiteY2" fmla="*/ 40524 h 40524"/>
              <a:gd name="connsiteX3" fmla="*/ 29409 w 42647"/>
              <a:gd name="connsiteY3" fmla="*/ 25125 h 40524"/>
              <a:gd name="connsiteX4" fmla="*/ 42647 w 42647"/>
              <a:gd name="connsiteY4" fmla="*/ 15592 h 40524"/>
              <a:gd name="connsiteX5" fmla="*/ 26322 w 42647"/>
              <a:gd name="connsiteY5" fmla="*/ 15592 h 40524"/>
              <a:gd name="connsiteX6" fmla="*/ 21343 w 42647"/>
              <a:gd name="connsiteY6" fmla="*/ 0 h 40524"/>
              <a:gd name="connsiteX7" fmla="*/ 16326 w 42647"/>
              <a:gd name="connsiteY7" fmla="*/ 15631 h 40524"/>
              <a:gd name="connsiteX8" fmla="*/ 0 w 42647"/>
              <a:gd name="connsiteY8" fmla="*/ 15592 h 40524"/>
              <a:gd name="connsiteX9" fmla="*/ 13238 w 42647"/>
              <a:gd name="connsiteY9" fmla="*/ 25125 h 40524"/>
              <a:gd name="connsiteX10" fmla="*/ 8298 w 42647"/>
              <a:gd name="connsiteY10" fmla="*/ 40524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8298" y="40524"/>
                </a:moveTo>
                <a:lnTo>
                  <a:pt x="21343" y="30992"/>
                </a:lnTo>
                <a:lnTo>
                  <a:pt x="34388" y="40524"/>
                </a:lnTo>
                <a:lnTo>
                  <a:pt x="29409" y="25125"/>
                </a:lnTo>
                <a:lnTo>
                  <a:pt x="42647" y="15592"/>
                </a:lnTo>
                <a:lnTo>
                  <a:pt x="26322" y="15592"/>
                </a:lnTo>
                <a:lnTo>
                  <a:pt x="21343" y="0"/>
                </a:lnTo>
                <a:lnTo>
                  <a:pt x="16326" y="15631"/>
                </a:lnTo>
                <a:lnTo>
                  <a:pt x="0" y="15592"/>
                </a:lnTo>
                <a:lnTo>
                  <a:pt x="13238" y="25125"/>
                </a:lnTo>
                <a:lnTo>
                  <a:pt x="8298" y="40524"/>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8138ECBB-A3AE-7A99-3B63-1A489DB323EA}"/>
              </a:ext>
            </a:extLst>
          </p:cNvPr>
          <p:cNvSpPr/>
          <p:nvPr/>
        </p:nvSpPr>
        <p:spPr>
          <a:xfrm>
            <a:off x="17149002" y="789767"/>
            <a:ext cx="42647" cy="40524"/>
          </a:xfrm>
          <a:custGeom>
            <a:avLst/>
            <a:gdLst>
              <a:gd name="connsiteX0" fmla="*/ 21343 w 42647"/>
              <a:gd name="connsiteY0" fmla="*/ 0 h 40524"/>
              <a:gd name="connsiteX1" fmla="*/ 16326 w 42647"/>
              <a:gd name="connsiteY1" fmla="*/ 15631 h 40524"/>
              <a:gd name="connsiteX2" fmla="*/ 0 w 42647"/>
              <a:gd name="connsiteY2" fmla="*/ 15631 h 40524"/>
              <a:gd name="connsiteX3" fmla="*/ 13238 w 42647"/>
              <a:gd name="connsiteY3" fmla="*/ 25125 h 40524"/>
              <a:gd name="connsiteX4" fmla="*/ 8259 w 42647"/>
              <a:gd name="connsiteY4" fmla="*/ 40524 h 40524"/>
              <a:gd name="connsiteX5" fmla="*/ 21343 w 42647"/>
              <a:gd name="connsiteY5" fmla="*/ 31030 h 40524"/>
              <a:gd name="connsiteX6" fmla="*/ 34388 w 42647"/>
              <a:gd name="connsiteY6" fmla="*/ 40524 h 40524"/>
              <a:gd name="connsiteX7" fmla="*/ 29409 w 42647"/>
              <a:gd name="connsiteY7" fmla="*/ 25125 h 40524"/>
              <a:gd name="connsiteX8" fmla="*/ 42647 w 42647"/>
              <a:gd name="connsiteY8" fmla="*/ 15631 h 40524"/>
              <a:gd name="connsiteX9" fmla="*/ 26322 w 42647"/>
              <a:gd name="connsiteY9" fmla="*/ 15631 h 40524"/>
              <a:gd name="connsiteX10" fmla="*/ 21343 w 42647"/>
              <a:gd name="connsiteY10" fmla="*/ 0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21343" y="0"/>
                </a:moveTo>
                <a:lnTo>
                  <a:pt x="16326" y="15631"/>
                </a:lnTo>
                <a:lnTo>
                  <a:pt x="0" y="15631"/>
                </a:lnTo>
                <a:lnTo>
                  <a:pt x="13238" y="25125"/>
                </a:lnTo>
                <a:lnTo>
                  <a:pt x="8259" y="40524"/>
                </a:lnTo>
                <a:lnTo>
                  <a:pt x="21343" y="31030"/>
                </a:lnTo>
                <a:lnTo>
                  <a:pt x="34388" y="40524"/>
                </a:lnTo>
                <a:lnTo>
                  <a:pt x="29409" y="25125"/>
                </a:lnTo>
                <a:lnTo>
                  <a:pt x="42647" y="15631"/>
                </a:lnTo>
                <a:lnTo>
                  <a:pt x="26322" y="15631"/>
                </a:lnTo>
                <a:lnTo>
                  <a:pt x="21343" y="0"/>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A7F45EB7-DA87-A2BD-EE82-CC8FDD866273}"/>
              </a:ext>
            </a:extLst>
          </p:cNvPr>
          <p:cNvSpPr/>
          <p:nvPr/>
        </p:nvSpPr>
        <p:spPr>
          <a:xfrm>
            <a:off x="17130862" y="857230"/>
            <a:ext cx="42685" cy="40524"/>
          </a:xfrm>
          <a:custGeom>
            <a:avLst/>
            <a:gdLst>
              <a:gd name="connsiteX0" fmla="*/ 21343 w 42685"/>
              <a:gd name="connsiteY0" fmla="*/ 30992 h 40524"/>
              <a:gd name="connsiteX1" fmla="*/ 34388 w 42685"/>
              <a:gd name="connsiteY1" fmla="*/ 40524 h 40524"/>
              <a:gd name="connsiteX2" fmla="*/ 29409 w 42685"/>
              <a:gd name="connsiteY2" fmla="*/ 25125 h 40524"/>
              <a:gd name="connsiteX3" fmla="*/ 42686 w 42685"/>
              <a:gd name="connsiteY3" fmla="*/ 15592 h 40524"/>
              <a:gd name="connsiteX4" fmla="*/ 26322 w 42685"/>
              <a:gd name="connsiteY4" fmla="*/ 15592 h 40524"/>
              <a:gd name="connsiteX5" fmla="*/ 21343 w 42685"/>
              <a:gd name="connsiteY5" fmla="*/ 0 h 40524"/>
              <a:gd name="connsiteX6" fmla="*/ 16326 w 42685"/>
              <a:gd name="connsiteY6" fmla="*/ 15631 h 40524"/>
              <a:gd name="connsiteX7" fmla="*/ 0 w 42685"/>
              <a:gd name="connsiteY7" fmla="*/ 15592 h 40524"/>
              <a:gd name="connsiteX8" fmla="*/ 13238 w 42685"/>
              <a:gd name="connsiteY8" fmla="*/ 25125 h 40524"/>
              <a:gd name="connsiteX9" fmla="*/ 8298 w 42685"/>
              <a:gd name="connsiteY9" fmla="*/ 40524 h 40524"/>
              <a:gd name="connsiteX10" fmla="*/ 21343 w 42685"/>
              <a:gd name="connsiteY10" fmla="*/ 309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21343" y="30992"/>
                </a:moveTo>
                <a:lnTo>
                  <a:pt x="34388" y="40524"/>
                </a:lnTo>
                <a:lnTo>
                  <a:pt x="29409" y="25125"/>
                </a:lnTo>
                <a:lnTo>
                  <a:pt x="42686" y="15592"/>
                </a:lnTo>
                <a:lnTo>
                  <a:pt x="26322" y="15592"/>
                </a:lnTo>
                <a:lnTo>
                  <a:pt x="21343" y="0"/>
                </a:lnTo>
                <a:lnTo>
                  <a:pt x="16326" y="15631"/>
                </a:lnTo>
                <a:lnTo>
                  <a:pt x="0" y="15592"/>
                </a:lnTo>
                <a:lnTo>
                  <a:pt x="13238" y="25125"/>
                </a:lnTo>
                <a:lnTo>
                  <a:pt x="8298" y="40524"/>
                </a:lnTo>
                <a:lnTo>
                  <a:pt x="21343" y="30992"/>
                </a:lnTo>
                <a:close/>
              </a:path>
            </a:pathLst>
          </a:custGeom>
          <a:solidFill>
            <a:srgbClr val="FDEA18"/>
          </a:solidFill>
          <a:ln w="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981B62C8-FD90-BACA-53C8-63F7AE5C208B}"/>
              </a:ext>
            </a:extLst>
          </p:cNvPr>
          <p:cNvSpPr/>
          <p:nvPr/>
        </p:nvSpPr>
        <p:spPr>
          <a:xfrm>
            <a:off x="17149002" y="924887"/>
            <a:ext cx="42647" cy="40524"/>
          </a:xfrm>
          <a:custGeom>
            <a:avLst/>
            <a:gdLst>
              <a:gd name="connsiteX0" fmla="*/ 26322 w 42647"/>
              <a:gd name="connsiteY0" fmla="*/ 15592 h 40524"/>
              <a:gd name="connsiteX1" fmla="*/ 21343 w 42647"/>
              <a:gd name="connsiteY1" fmla="*/ 0 h 40524"/>
              <a:gd name="connsiteX2" fmla="*/ 16326 w 42647"/>
              <a:gd name="connsiteY2" fmla="*/ 15592 h 40524"/>
              <a:gd name="connsiteX3" fmla="*/ 0 w 42647"/>
              <a:gd name="connsiteY3" fmla="*/ 15592 h 40524"/>
              <a:gd name="connsiteX4" fmla="*/ 13238 w 42647"/>
              <a:gd name="connsiteY4" fmla="*/ 25125 h 40524"/>
              <a:gd name="connsiteX5" fmla="*/ 8259 w 42647"/>
              <a:gd name="connsiteY5" fmla="*/ 40524 h 40524"/>
              <a:gd name="connsiteX6" fmla="*/ 21343 w 42647"/>
              <a:gd name="connsiteY6" fmla="*/ 30992 h 40524"/>
              <a:gd name="connsiteX7" fmla="*/ 34388 w 42647"/>
              <a:gd name="connsiteY7" fmla="*/ 40524 h 40524"/>
              <a:gd name="connsiteX8" fmla="*/ 29409 w 42647"/>
              <a:gd name="connsiteY8" fmla="*/ 25125 h 40524"/>
              <a:gd name="connsiteX9" fmla="*/ 42647 w 42647"/>
              <a:gd name="connsiteY9" fmla="*/ 15592 h 40524"/>
              <a:gd name="connsiteX10" fmla="*/ 26322 w 42647"/>
              <a:gd name="connsiteY10" fmla="*/ 155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26322" y="15592"/>
                </a:moveTo>
                <a:lnTo>
                  <a:pt x="21343" y="0"/>
                </a:lnTo>
                <a:lnTo>
                  <a:pt x="16326" y="15592"/>
                </a:lnTo>
                <a:lnTo>
                  <a:pt x="0" y="15592"/>
                </a:lnTo>
                <a:lnTo>
                  <a:pt x="13238" y="25125"/>
                </a:lnTo>
                <a:lnTo>
                  <a:pt x="8259" y="40524"/>
                </a:lnTo>
                <a:lnTo>
                  <a:pt x="21343" y="30992"/>
                </a:lnTo>
                <a:lnTo>
                  <a:pt x="34388" y="40524"/>
                </a:lnTo>
                <a:lnTo>
                  <a:pt x="29409" y="25125"/>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8381150D-3EC4-3111-278D-BDA52AD97D02}"/>
              </a:ext>
            </a:extLst>
          </p:cNvPr>
          <p:cNvSpPr/>
          <p:nvPr/>
        </p:nvSpPr>
        <p:spPr>
          <a:xfrm>
            <a:off x="17198519" y="974404"/>
            <a:ext cx="42647" cy="40485"/>
          </a:xfrm>
          <a:custGeom>
            <a:avLst/>
            <a:gdLst>
              <a:gd name="connsiteX0" fmla="*/ 26322 w 42647"/>
              <a:gd name="connsiteY0" fmla="*/ 15592 h 40485"/>
              <a:gd name="connsiteX1" fmla="*/ 21304 w 42647"/>
              <a:gd name="connsiteY1" fmla="*/ 0 h 40485"/>
              <a:gd name="connsiteX2" fmla="*/ 16326 w 42647"/>
              <a:gd name="connsiteY2" fmla="*/ 15592 h 40485"/>
              <a:gd name="connsiteX3" fmla="*/ 0 w 42647"/>
              <a:gd name="connsiteY3" fmla="*/ 15592 h 40485"/>
              <a:gd name="connsiteX4" fmla="*/ 13238 w 42647"/>
              <a:gd name="connsiteY4" fmla="*/ 25087 h 40485"/>
              <a:gd name="connsiteX5" fmla="*/ 8259 w 42647"/>
              <a:gd name="connsiteY5" fmla="*/ 40486 h 40485"/>
              <a:gd name="connsiteX6" fmla="*/ 21304 w 42647"/>
              <a:gd name="connsiteY6" fmla="*/ 30992 h 40485"/>
              <a:gd name="connsiteX7" fmla="*/ 34349 w 42647"/>
              <a:gd name="connsiteY7" fmla="*/ 40486 h 40485"/>
              <a:gd name="connsiteX8" fmla="*/ 29409 w 42647"/>
              <a:gd name="connsiteY8" fmla="*/ 25087 h 40485"/>
              <a:gd name="connsiteX9" fmla="*/ 42647 w 42647"/>
              <a:gd name="connsiteY9" fmla="*/ 15592 h 40485"/>
              <a:gd name="connsiteX10" fmla="*/ 26322 w 42647"/>
              <a:gd name="connsiteY10" fmla="*/ 15592 h 4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485">
                <a:moveTo>
                  <a:pt x="26322" y="15592"/>
                </a:moveTo>
                <a:lnTo>
                  <a:pt x="21304" y="0"/>
                </a:lnTo>
                <a:lnTo>
                  <a:pt x="16326" y="15592"/>
                </a:lnTo>
                <a:lnTo>
                  <a:pt x="0" y="15592"/>
                </a:lnTo>
                <a:lnTo>
                  <a:pt x="13238" y="25087"/>
                </a:lnTo>
                <a:lnTo>
                  <a:pt x="8259" y="40486"/>
                </a:lnTo>
                <a:lnTo>
                  <a:pt x="21304" y="30992"/>
                </a:lnTo>
                <a:lnTo>
                  <a:pt x="34349" y="40486"/>
                </a:lnTo>
                <a:lnTo>
                  <a:pt x="29409" y="25087"/>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8180E4EC-16A5-95A8-028F-8D8823EA8041}"/>
              </a:ext>
            </a:extLst>
          </p:cNvPr>
          <p:cNvSpPr/>
          <p:nvPr/>
        </p:nvSpPr>
        <p:spPr>
          <a:xfrm>
            <a:off x="17265944" y="992312"/>
            <a:ext cx="42685" cy="40524"/>
          </a:xfrm>
          <a:custGeom>
            <a:avLst/>
            <a:gdLst>
              <a:gd name="connsiteX0" fmla="*/ 26322 w 42685"/>
              <a:gd name="connsiteY0" fmla="*/ 15631 h 40524"/>
              <a:gd name="connsiteX1" fmla="*/ 21343 w 42685"/>
              <a:gd name="connsiteY1" fmla="*/ 0 h 40524"/>
              <a:gd name="connsiteX2" fmla="*/ 16364 w 42685"/>
              <a:gd name="connsiteY2" fmla="*/ 15631 h 40524"/>
              <a:gd name="connsiteX3" fmla="*/ 0 w 42685"/>
              <a:gd name="connsiteY3" fmla="*/ 15631 h 40524"/>
              <a:gd name="connsiteX4" fmla="*/ 13238 w 42685"/>
              <a:gd name="connsiteY4" fmla="*/ 25125 h 40524"/>
              <a:gd name="connsiteX5" fmla="*/ 8298 w 42685"/>
              <a:gd name="connsiteY5" fmla="*/ 40524 h 40524"/>
              <a:gd name="connsiteX6" fmla="*/ 21343 w 42685"/>
              <a:gd name="connsiteY6" fmla="*/ 31030 h 40524"/>
              <a:gd name="connsiteX7" fmla="*/ 34388 w 42685"/>
              <a:gd name="connsiteY7" fmla="*/ 40524 h 40524"/>
              <a:gd name="connsiteX8" fmla="*/ 29409 w 42685"/>
              <a:gd name="connsiteY8" fmla="*/ 25125 h 40524"/>
              <a:gd name="connsiteX9" fmla="*/ 42686 w 42685"/>
              <a:gd name="connsiteY9" fmla="*/ 15631 h 40524"/>
              <a:gd name="connsiteX10" fmla="*/ 26322 w 42685"/>
              <a:gd name="connsiteY10" fmla="*/ 15631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26322" y="15631"/>
                </a:moveTo>
                <a:lnTo>
                  <a:pt x="21343" y="0"/>
                </a:lnTo>
                <a:lnTo>
                  <a:pt x="16364" y="15631"/>
                </a:lnTo>
                <a:lnTo>
                  <a:pt x="0" y="15631"/>
                </a:lnTo>
                <a:lnTo>
                  <a:pt x="13238" y="25125"/>
                </a:lnTo>
                <a:lnTo>
                  <a:pt x="8298" y="40524"/>
                </a:lnTo>
                <a:lnTo>
                  <a:pt x="21343" y="31030"/>
                </a:lnTo>
                <a:lnTo>
                  <a:pt x="34388" y="40524"/>
                </a:lnTo>
                <a:lnTo>
                  <a:pt x="29409" y="25125"/>
                </a:lnTo>
                <a:lnTo>
                  <a:pt x="42686" y="15631"/>
                </a:lnTo>
                <a:lnTo>
                  <a:pt x="26322" y="15631"/>
                </a:lnTo>
                <a:close/>
              </a:path>
            </a:pathLst>
          </a:custGeom>
          <a:solidFill>
            <a:srgbClr val="FDEA18"/>
          </a:solidFill>
          <a:ln w="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0E9CB1CB-CCFB-9C68-0375-F42AC22DCCEE}"/>
              </a:ext>
            </a:extLst>
          </p:cNvPr>
          <p:cNvSpPr/>
          <p:nvPr/>
        </p:nvSpPr>
        <p:spPr>
          <a:xfrm>
            <a:off x="17333407" y="974404"/>
            <a:ext cx="42647" cy="40485"/>
          </a:xfrm>
          <a:custGeom>
            <a:avLst/>
            <a:gdLst>
              <a:gd name="connsiteX0" fmla="*/ 26322 w 42647"/>
              <a:gd name="connsiteY0" fmla="*/ 15592 h 40485"/>
              <a:gd name="connsiteX1" fmla="*/ 21343 w 42647"/>
              <a:gd name="connsiteY1" fmla="*/ 0 h 40485"/>
              <a:gd name="connsiteX2" fmla="*/ 16325 w 42647"/>
              <a:gd name="connsiteY2" fmla="*/ 15592 h 40485"/>
              <a:gd name="connsiteX3" fmla="*/ 0 w 42647"/>
              <a:gd name="connsiteY3" fmla="*/ 15592 h 40485"/>
              <a:gd name="connsiteX4" fmla="*/ 13238 w 42647"/>
              <a:gd name="connsiteY4" fmla="*/ 25087 h 40485"/>
              <a:gd name="connsiteX5" fmla="*/ 8298 w 42647"/>
              <a:gd name="connsiteY5" fmla="*/ 40486 h 40485"/>
              <a:gd name="connsiteX6" fmla="*/ 21343 w 42647"/>
              <a:gd name="connsiteY6" fmla="*/ 30992 h 40485"/>
              <a:gd name="connsiteX7" fmla="*/ 34388 w 42647"/>
              <a:gd name="connsiteY7" fmla="*/ 40486 h 40485"/>
              <a:gd name="connsiteX8" fmla="*/ 29409 w 42647"/>
              <a:gd name="connsiteY8" fmla="*/ 25087 h 40485"/>
              <a:gd name="connsiteX9" fmla="*/ 42647 w 42647"/>
              <a:gd name="connsiteY9" fmla="*/ 15592 h 40485"/>
              <a:gd name="connsiteX10" fmla="*/ 26322 w 42647"/>
              <a:gd name="connsiteY10" fmla="*/ 15592 h 4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485">
                <a:moveTo>
                  <a:pt x="26322" y="15592"/>
                </a:moveTo>
                <a:lnTo>
                  <a:pt x="21343" y="0"/>
                </a:lnTo>
                <a:lnTo>
                  <a:pt x="16325" y="15592"/>
                </a:lnTo>
                <a:lnTo>
                  <a:pt x="0" y="15592"/>
                </a:lnTo>
                <a:lnTo>
                  <a:pt x="13238" y="25087"/>
                </a:lnTo>
                <a:lnTo>
                  <a:pt x="8298" y="40486"/>
                </a:lnTo>
                <a:lnTo>
                  <a:pt x="21343" y="30992"/>
                </a:lnTo>
                <a:lnTo>
                  <a:pt x="34388" y="40486"/>
                </a:lnTo>
                <a:lnTo>
                  <a:pt x="29409" y="25087"/>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FF097894-7ED2-115F-0971-E764F2DC7042}"/>
              </a:ext>
            </a:extLst>
          </p:cNvPr>
          <p:cNvSpPr/>
          <p:nvPr/>
        </p:nvSpPr>
        <p:spPr>
          <a:xfrm>
            <a:off x="17382924" y="924887"/>
            <a:ext cx="42647" cy="40524"/>
          </a:xfrm>
          <a:custGeom>
            <a:avLst/>
            <a:gdLst>
              <a:gd name="connsiteX0" fmla="*/ 26322 w 42647"/>
              <a:gd name="connsiteY0" fmla="*/ 15592 h 40524"/>
              <a:gd name="connsiteX1" fmla="*/ 21304 w 42647"/>
              <a:gd name="connsiteY1" fmla="*/ 0 h 40524"/>
              <a:gd name="connsiteX2" fmla="*/ 16325 w 42647"/>
              <a:gd name="connsiteY2" fmla="*/ 15592 h 40524"/>
              <a:gd name="connsiteX3" fmla="*/ 0 w 42647"/>
              <a:gd name="connsiteY3" fmla="*/ 15592 h 40524"/>
              <a:gd name="connsiteX4" fmla="*/ 13238 w 42647"/>
              <a:gd name="connsiteY4" fmla="*/ 25125 h 40524"/>
              <a:gd name="connsiteX5" fmla="*/ 8259 w 42647"/>
              <a:gd name="connsiteY5" fmla="*/ 40524 h 40524"/>
              <a:gd name="connsiteX6" fmla="*/ 21304 w 42647"/>
              <a:gd name="connsiteY6" fmla="*/ 30992 h 40524"/>
              <a:gd name="connsiteX7" fmla="*/ 34349 w 42647"/>
              <a:gd name="connsiteY7" fmla="*/ 40524 h 40524"/>
              <a:gd name="connsiteX8" fmla="*/ 29409 w 42647"/>
              <a:gd name="connsiteY8" fmla="*/ 25125 h 40524"/>
              <a:gd name="connsiteX9" fmla="*/ 42647 w 42647"/>
              <a:gd name="connsiteY9" fmla="*/ 15592 h 40524"/>
              <a:gd name="connsiteX10" fmla="*/ 26322 w 42647"/>
              <a:gd name="connsiteY10" fmla="*/ 155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26322" y="15592"/>
                </a:moveTo>
                <a:lnTo>
                  <a:pt x="21304" y="0"/>
                </a:lnTo>
                <a:lnTo>
                  <a:pt x="16325" y="15592"/>
                </a:lnTo>
                <a:lnTo>
                  <a:pt x="0" y="15592"/>
                </a:lnTo>
                <a:lnTo>
                  <a:pt x="13238" y="25125"/>
                </a:lnTo>
                <a:lnTo>
                  <a:pt x="8259" y="40524"/>
                </a:lnTo>
                <a:lnTo>
                  <a:pt x="21304" y="30992"/>
                </a:lnTo>
                <a:lnTo>
                  <a:pt x="34349" y="40524"/>
                </a:lnTo>
                <a:lnTo>
                  <a:pt x="29409" y="25125"/>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5B13C612-9988-B8B9-FE2B-26C63E7115A1}"/>
              </a:ext>
            </a:extLst>
          </p:cNvPr>
          <p:cNvSpPr/>
          <p:nvPr/>
        </p:nvSpPr>
        <p:spPr>
          <a:xfrm>
            <a:off x="17400832" y="857037"/>
            <a:ext cx="42685" cy="40524"/>
          </a:xfrm>
          <a:custGeom>
            <a:avLst/>
            <a:gdLst>
              <a:gd name="connsiteX0" fmla="*/ 42686 w 42685"/>
              <a:gd name="connsiteY0" fmla="*/ 15592 h 40524"/>
              <a:gd name="connsiteX1" fmla="*/ 26321 w 42685"/>
              <a:gd name="connsiteY1" fmla="*/ 15592 h 40524"/>
              <a:gd name="connsiteX2" fmla="*/ 21343 w 42685"/>
              <a:gd name="connsiteY2" fmla="*/ 0 h 40524"/>
              <a:gd name="connsiteX3" fmla="*/ 16325 w 42685"/>
              <a:gd name="connsiteY3" fmla="*/ 15631 h 40524"/>
              <a:gd name="connsiteX4" fmla="*/ 0 w 42685"/>
              <a:gd name="connsiteY4" fmla="*/ 15592 h 40524"/>
              <a:gd name="connsiteX5" fmla="*/ 13238 w 42685"/>
              <a:gd name="connsiteY5" fmla="*/ 25125 h 40524"/>
              <a:gd name="connsiteX6" fmla="*/ 8298 w 42685"/>
              <a:gd name="connsiteY6" fmla="*/ 40524 h 40524"/>
              <a:gd name="connsiteX7" fmla="*/ 21343 w 42685"/>
              <a:gd name="connsiteY7" fmla="*/ 30992 h 40524"/>
              <a:gd name="connsiteX8" fmla="*/ 34388 w 42685"/>
              <a:gd name="connsiteY8" fmla="*/ 40524 h 40524"/>
              <a:gd name="connsiteX9" fmla="*/ 29409 w 42685"/>
              <a:gd name="connsiteY9" fmla="*/ 25125 h 40524"/>
              <a:gd name="connsiteX10" fmla="*/ 42686 w 42685"/>
              <a:gd name="connsiteY10" fmla="*/ 155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42686" y="15592"/>
                </a:moveTo>
                <a:lnTo>
                  <a:pt x="26321" y="15592"/>
                </a:lnTo>
                <a:lnTo>
                  <a:pt x="21343" y="0"/>
                </a:lnTo>
                <a:lnTo>
                  <a:pt x="16325" y="15631"/>
                </a:lnTo>
                <a:lnTo>
                  <a:pt x="0" y="15592"/>
                </a:lnTo>
                <a:lnTo>
                  <a:pt x="13238" y="25125"/>
                </a:lnTo>
                <a:lnTo>
                  <a:pt x="8298" y="40524"/>
                </a:lnTo>
                <a:lnTo>
                  <a:pt x="21343" y="30992"/>
                </a:lnTo>
                <a:lnTo>
                  <a:pt x="34388" y="40524"/>
                </a:lnTo>
                <a:lnTo>
                  <a:pt x="29409" y="25125"/>
                </a:lnTo>
                <a:lnTo>
                  <a:pt x="42686" y="15592"/>
                </a:lnTo>
                <a:close/>
              </a:path>
            </a:pathLst>
          </a:custGeom>
          <a:solidFill>
            <a:srgbClr val="FDEA18"/>
          </a:solidFill>
          <a:ln w="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EBB45D9B-9009-8A38-B0A2-6393208B3AE4}"/>
              </a:ext>
            </a:extLst>
          </p:cNvPr>
          <p:cNvSpPr/>
          <p:nvPr/>
        </p:nvSpPr>
        <p:spPr>
          <a:xfrm>
            <a:off x="17382924" y="789574"/>
            <a:ext cx="42647" cy="40524"/>
          </a:xfrm>
          <a:custGeom>
            <a:avLst/>
            <a:gdLst>
              <a:gd name="connsiteX0" fmla="*/ 8259 w 42647"/>
              <a:gd name="connsiteY0" fmla="*/ 40524 h 40524"/>
              <a:gd name="connsiteX1" fmla="*/ 21304 w 42647"/>
              <a:gd name="connsiteY1" fmla="*/ 30992 h 40524"/>
              <a:gd name="connsiteX2" fmla="*/ 34388 w 42647"/>
              <a:gd name="connsiteY2" fmla="*/ 40524 h 40524"/>
              <a:gd name="connsiteX3" fmla="*/ 29409 w 42647"/>
              <a:gd name="connsiteY3" fmla="*/ 25125 h 40524"/>
              <a:gd name="connsiteX4" fmla="*/ 42647 w 42647"/>
              <a:gd name="connsiteY4" fmla="*/ 15631 h 40524"/>
              <a:gd name="connsiteX5" fmla="*/ 26322 w 42647"/>
              <a:gd name="connsiteY5" fmla="*/ 15631 h 40524"/>
              <a:gd name="connsiteX6" fmla="*/ 21304 w 42647"/>
              <a:gd name="connsiteY6" fmla="*/ 0 h 40524"/>
              <a:gd name="connsiteX7" fmla="*/ 16325 w 42647"/>
              <a:gd name="connsiteY7" fmla="*/ 15631 h 40524"/>
              <a:gd name="connsiteX8" fmla="*/ 0 w 42647"/>
              <a:gd name="connsiteY8" fmla="*/ 15631 h 40524"/>
              <a:gd name="connsiteX9" fmla="*/ 13238 w 42647"/>
              <a:gd name="connsiteY9" fmla="*/ 25125 h 40524"/>
              <a:gd name="connsiteX10" fmla="*/ 8259 w 42647"/>
              <a:gd name="connsiteY10" fmla="*/ 40524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8259" y="40524"/>
                </a:moveTo>
                <a:lnTo>
                  <a:pt x="21304" y="30992"/>
                </a:lnTo>
                <a:lnTo>
                  <a:pt x="34388" y="40524"/>
                </a:lnTo>
                <a:lnTo>
                  <a:pt x="29409" y="25125"/>
                </a:lnTo>
                <a:lnTo>
                  <a:pt x="42647" y="15631"/>
                </a:lnTo>
                <a:lnTo>
                  <a:pt x="26322" y="15631"/>
                </a:lnTo>
                <a:lnTo>
                  <a:pt x="21304" y="0"/>
                </a:lnTo>
                <a:lnTo>
                  <a:pt x="16325" y="15631"/>
                </a:lnTo>
                <a:lnTo>
                  <a:pt x="0" y="15631"/>
                </a:lnTo>
                <a:lnTo>
                  <a:pt x="13238" y="25125"/>
                </a:lnTo>
                <a:lnTo>
                  <a:pt x="8259" y="40524"/>
                </a:lnTo>
                <a:close/>
              </a:path>
            </a:pathLst>
          </a:custGeom>
          <a:solidFill>
            <a:srgbClr val="FDEA18"/>
          </a:solidFill>
          <a:ln w="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8BD03DED-3A00-CCDC-30BB-BA243BE8FD75}"/>
              </a:ext>
            </a:extLst>
          </p:cNvPr>
          <p:cNvSpPr/>
          <p:nvPr/>
        </p:nvSpPr>
        <p:spPr>
          <a:xfrm>
            <a:off x="17333600" y="740288"/>
            <a:ext cx="42685" cy="40524"/>
          </a:xfrm>
          <a:custGeom>
            <a:avLst/>
            <a:gdLst>
              <a:gd name="connsiteX0" fmla="*/ 21304 w 42685"/>
              <a:gd name="connsiteY0" fmla="*/ 0 h 40524"/>
              <a:gd name="connsiteX1" fmla="*/ 16326 w 42685"/>
              <a:gd name="connsiteY1" fmla="*/ 15592 h 40524"/>
              <a:gd name="connsiteX2" fmla="*/ 0 w 42685"/>
              <a:gd name="connsiteY2" fmla="*/ 15554 h 40524"/>
              <a:gd name="connsiteX3" fmla="*/ 13238 w 42685"/>
              <a:gd name="connsiteY3" fmla="*/ 25125 h 40524"/>
              <a:gd name="connsiteX4" fmla="*/ 8259 w 42685"/>
              <a:gd name="connsiteY4" fmla="*/ 40524 h 40524"/>
              <a:gd name="connsiteX5" fmla="*/ 21343 w 42685"/>
              <a:gd name="connsiteY5" fmla="*/ 30953 h 40524"/>
              <a:gd name="connsiteX6" fmla="*/ 34388 w 42685"/>
              <a:gd name="connsiteY6" fmla="*/ 40524 h 40524"/>
              <a:gd name="connsiteX7" fmla="*/ 29409 w 42685"/>
              <a:gd name="connsiteY7" fmla="*/ 25125 h 40524"/>
              <a:gd name="connsiteX8" fmla="*/ 42686 w 42685"/>
              <a:gd name="connsiteY8" fmla="*/ 15554 h 40524"/>
              <a:gd name="connsiteX9" fmla="*/ 26322 w 42685"/>
              <a:gd name="connsiteY9" fmla="*/ 15554 h 40524"/>
              <a:gd name="connsiteX10" fmla="*/ 21304 w 42685"/>
              <a:gd name="connsiteY10" fmla="*/ 0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21304" y="0"/>
                </a:moveTo>
                <a:lnTo>
                  <a:pt x="16326" y="15592"/>
                </a:lnTo>
                <a:lnTo>
                  <a:pt x="0" y="15554"/>
                </a:lnTo>
                <a:lnTo>
                  <a:pt x="13238" y="25125"/>
                </a:lnTo>
                <a:lnTo>
                  <a:pt x="8259" y="40524"/>
                </a:lnTo>
                <a:lnTo>
                  <a:pt x="21343" y="30953"/>
                </a:lnTo>
                <a:lnTo>
                  <a:pt x="34388" y="40524"/>
                </a:lnTo>
                <a:lnTo>
                  <a:pt x="29409" y="25125"/>
                </a:lnTo>
                <a:lnTo>
                  <a:pt x="42686" y="15554"/>
                </a:lnTo>
                <a:lnTo>
                  <a:pt x="26322" y="15554"/>
                </a:lnTo>
                <a:lnTo>
                  <a:pt x="21304" y="0"/>
                </a:lnTo>
                <a:close/>
              </a:path>
            </a:pathLst>
          </a:custGeom>
          <a:solidFill>
            <a:srgbClr val="FDEA18"/>
          </a:solidFill>
          <a:ln w="0" cap="flat">
            <a:noFill/>
            <a:prstDash val="solid"/>
            <a:miter/>
          </a:ln>
        </p:spPr>
        <p:txBody>
          <a:bodyPr rtlCol="0" anchor="ctr"/>
          <a:lstStyle/>
          <a:p>
            <a:endParaRPr lang="en-GB"/>
          </a:p>
        </p:txBody>
      </p:sp>
      <p:sp>
        <p:nvSpPr>
          <p:cNvPr id="12" name="Text Placeholder 11">
            <a:extLst>
              <a:ext uri="{FF2B5EF4-FFF2-40B4-BE49-F238E27FC236}">
                <a16:creationId xmlns:a16="http://schemas.microsoft.com/office/drawing/2014/main" id="{A203675E-E4D3-E347-D831-1B4BB18FBA9C}"/>
              </a:ext>
            </a:extLst>
          </p:cNvPr>
          <p:cNvSpPr>
            <a:spLocks noGrp="1"/>
          </p:cNvSpPr>
          <p:nvPr>
            <p:ph type="body" sz="quarter" idx="12" hasCustomPrompt="1"/>
          </p:nvPr>
        </p:nvSpPr>
        <p:spPr>
          <a:xfrm>
            <a:off x="953503" y="6991011"/>
            <a:ext cx="5103813" cy="838200"/>
          </a:xfrm>
          <a:prstGeom prst="rect">
            <a:avLst/>
          </a:prstGeom>
        </p:spPr>
        <p:txBody>
          <a:bodyPr/>
          <a:lstStyle>
            <a:lvl1pPr marL="0" indent="0">
              <a:buNone/>
              <a:defRPr sz="3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subheading maybe on two lines</a:t>
            </a:r>
          </a:p>
        </p:txBody>
      </p:sp>
      <p:sp>
        <p:nvSpPr>
          <p:cNvPr id="13" name="Text Placeholder 11">
            <a:extLst>
              <a:ext uri="{FF2B5EF4-FFF2-40B4-BE49-F238E27FC236}">
                <a16:creationId xmlns:a16="http://schemas.microsoft.com/office/drawing/2014/main" id="{CB6F789C-2F96-C61E-F050-927333989DED}"/>
              </a:ext>
            </a:extLst>
          </p:cNvPr>
          <p:cNvSpPr>
            <a:spLocks noGrp="1"/>
          </p:cNvSpPr>
          <p:nvPr>
            <p:ph type="body" sz="quarter" idx="13" hasCustomPrompt="1"/>
          </p:nvPr>
        </p:nvSpPr>
        <p:spPr>
          <a:xfrm>
            <a:off x="953503" y="8170465"/>
            <a:ext cx="5103813" cy="258738"/>
          </a:xfrm>
          <a:prstGeom prst="rect">
            <a:avLst/>
          </a:prstGeom>
        </p:spPr>
        <p:txBody>
          <a:bodyPr/>
          <a:lstStyle>
            <a:lvl1pPr marL="0" indent="0">
              <a:buNone/>
              <a:defRPr sz="2000" b="1">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01 JANUARY 2023</a:t>
            </a:r>
          </a:p>
        </p:txBody>
      </p:sp>
      <p:sp>
        <p:nvSpPr>
          <p:cNvPr id="4" name="TextBox 3">
            <a:extLst>
              <a:ext uri="{FF2B5EF4-FFF2-40B4-BE49-F238E27FC236}">
                <a16:creationId xmlns:a16="http://schemas.microsoft.com/office/drawing/2014/main" id="{717C26C6-5814-86B6-143A-EB7766E2A66E}"/>
              </a:ext>
            </a:extLst>
          </p:cNvPr>
          <p:cNvSpPr txBox="1"/>
          <p:nvPr userDrawn="1"/>
        </p:nvSpPr>
        <p:spPr>
          <a:xfrm>
            <a:off x="795700" y="9322903"/>
            <a:ext cx="2947808" cy="537034"/>
          </a:xfrm>
          <a:prstGeom prst="rect">
            <a:avLst/>
          </a:prstGeom>
          <a:noFill/>
          <a:ln>
            <a:noFill/>
          </a:ln>
        </p:spPr>
        <p:txBody>
          <a:bodyPr wrap="square" lIns="216000" tIns="180000" rIns="288000" bIns="108000" rtlCol="0" anchor="ctr" anchorCtr="0">
            <a:spAutoFit/>
          </a:bodyPr>
          <a:lstStyle/>
          <a:p>
            <a:pPr lvl="0" algn="l"/>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#MyWorldOurPlanet</a:t>
            </a:r>
          </a:p>
        </p:txBody>
      </p:sp>
      <p:sp>
        <p:nvSpPr>
          <p:cNvPr id="5" name="TextBox 4">
            <a:extLst>
              <a:ext uri="{FF2B5EF4-FFF2-40B4-BE49-F238E27FC236}">
                <a16:creationId xmlns:a16="http://schemas.microsoft.com/office/drawing/2014/main" id="{07FC797C-41BB-48A5-92B8-58418D938D74}"/>
              </a:ext>
            </a:extLst>
          </p:cNvPr>
          <p:cNvSpPr txBox="1"/>
          <p:nvPr userDrawn="1"/>
        </p:nvSpPr>
        <p:spPr>
          <a:xfrm>
            <a:off x="3348867" y="9322903"/>
            <a:ext cx="2947808" cy="537034"/>
          </a:xfrm>
          <a:prstGeom prst="rect">
            <a:avLst/>
          </a:prstGeom>
          <a:noFill/>
          <a:ln>
            <a:noFill/>
          </a:ln>
        </p:spPr>
        <p:txBody>
          <a:bodyPr wrap="square" lIns="216000" tIns="180000" rIns="288000" bIns="108000" rtlCol="0" anchor="ctr" anchorCtr="0">
            <a:spAutoFit/>
          </a:bodyPr>
          <a:lstStyle/>
          <a:p>
            <a:pPr lvl="0" algn="l"/>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#EUClimatePact</a:t>
            </a:r>
          </a:p>
        </p:txBody>
      </p:sp>
    </p:spTree>
    <p:extLst>
      <p:ext uri="{BB962C8B-B14F-4D97-AF65-F5344CB8AC3E}">
        <p14:creationId xmlns:p14="http://schemas.microsoft.com/office/powerpoint/2010/main" val="41391233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Slide Blu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9DC0719-130D-A672-6406-D0030D716771}"/>
              </a:ext>
            </a:extLst>
          </p:cNvPr>
          <p:cNvPicPr>
            <a:picLocks noChangeAspect="1"/>
          </p:cNvPicPr>
          <p:nvPr userDrawn="1"/>
        </p:nvPicPr>
        <p:blipFill rotWithShape="1">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rcRect l="5676" t="17901" b="44229"/>
          <a:stretch/>
        </p:blipFill>
        <p:spPr>
          <a:xfrm>
            <a:off x="0" y="0"/>
            <a:ext cx="17608162" cy="10287000"/>
          </a:xfrm>
          <a:prstGeom prst="rect">
            <a:avLst/>
          </a:prstGeom>
        </p:spPr>
      </p:pic>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100320"/>
            <a:ext cx="10112911" cy="836159"/>
          </a:xfrm>
          <a:prstGeom prst="rect">
            <a:avLst/>
          </a:prstGeom>
          <a:solidFill>
            <a:srgbClr val="2A255A"/>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CHAPTER text style</a:t>
            </a:r>
          </a:p>
        </p:txBody>
      </p:sp>
      <p:sp>
        <p:nvSpPr>
          <p:cNvPr id="21" name="Text Placeholder 20">
            <a:extLst>
              <a:ext uri="{FF2B5EF4-FFF2-40B4-BE49-F238E27FC236}">
                <a16:creationId xmlns:a16="http://schemas.microsoft.com/office/drawing/2014/main" id="{29934B02-E8A1-51A3-289C-42706D2F1D55}"/>
              </a:ext>
            </a:extLst>
          </p:cNvPr>
          <p:cNvSpPr>
            <a:spLocks noGrp="1"/>
          </p:cNvSpPr>
          <p:nvPr>
            <p:ph type="body" sz="quarter" idx="12" hasCustomPrompt="1"/>
          </p:nvPr>
        </p:nvSpPr>
        <p:spPr>
          <a:xfrm>
            <a:off x="1484397" y="2994955"/>
            <a:ext cx="10639424" cy="836159"/>
          </a:xfrm>
          <a:prstGeom prst="rect">
            <a:avLst/>
          </a:prstGeom>
        </p:spPr>
        <p:txBody>
          <a:bodyPr lIns="0" tIns="0" rIns="0" bIns="0"/>
          <a:lstStyle>
            <a:lvl1pPr marL="0" indent="0">
              <a:buNone/>
              <a:defRPr sz="3600" b="1">
                <a:solidFill>
                  <a:srgbClr val="2A255A"/>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pic>
        <p:nvPicPr>
          <p:cNvPr id="5" name="Graphic 4">
            <a:extLst>
              <a:ext uri="{FF2B5EF4-FFF2-40B4-BE49-F238E27FC236}">
                <a16:creationId xmlns:a16="http://schemas.microsoft.com/office/drawing/2014/main" id="{17FB55D9-BA5D-059A-4E95-C54DC28BA8FE}"/>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5852647" y="660475"/>
            <a:ext cx="1755515" cy="1408958"/>
          </a:xfrm>
          <a:prstGeom prst="rect">
            <a:avLst/>
          </a:prstGeom>
        </p:spPr>
      </p:pic>
      <p:sp>
        <p:nvSpPr>
          <p:cNvPr id="6" name="Text Placeholder 14">
            <a:extLst>
              <a:ext uri="{FF2B5EF4-FFF2-40B4-BE49-F238E27FC236}">
                <a16:creationId xmlns:a16="http://schemas.microsoft.com/office/drawing/2014/main" id="{815321C1-A34B-89AC-9ADA-B00B470ABA23}"/>
              </a:ext>
            </a:extLst>
          </p:cNvPr>
          <p:cNvSpPr>
            <a:spLocks noGrp="1"/>
          </p:cNvSpPr>
          <p:nvPr>
            <p:ph type="body" sz="quarter" idx="13" hasCustomPrompt="1"/>
          </p:nvPr>
        </p:nvSpPr>
        <p:spPr>
          <a:xfrm>
            <a:off x="1484396" y="3831114"/>
            <a:ext cx="10639425" cy="3312636"/>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Tree>
    <p:extLst>
      <p:ext uri="{BB962C8B-B14F-4D97-AF65-F5344CB8AC3E}">
        <p14:creationId xmlns:p14="http://schemas.microsoft.com/office/powerpoint/2010/main" val="2337620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ody Slide Blue">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2324A493-43AE-D47D-23D7-C48D01092642}"/>
              </a:ext>
            </a:extLst>
          </p:cNvPr>
          <p:cNvSpPr>
            <a:spLocks noGrp="1"/>
          </p:cNvSpPr>
          <p:nvPr>
            <p:ph type="body" sz="quarter" idx="10" hasCustomPrompt="1"/>
          </p:nvPr>
        </p:nvSpPr>
        <p:spPr>
          <a:xfrm>
            <a:off x="1484396" y="3757655"/>
            <a:ext cx="10639425"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089193"/>
            <a:ext cx="9492100" cy="836159"/>
          </a:xfrm>
          <a:prstGeom prst="rect">
            <a:avLst/>
          </a:prstGeom>
          <a:solidFill>
            <a:srgbClr val="2A255A"/>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sp>
        <p:nvSpPr>
          <p:cNvPr id="21" name="Text Placeholder 20">
            <a:extLst>
              <a:ext uri="{FF2B5EF4-FFF2-40B4-BE49-F238E27FC236}">
                <a16:creationId xmlns:a16="http://schemas.microsoft.com/office/drawing/2014/main" id="{29934B02-E8A1-51A3-289C-42706D2F1D55}"/>
              </a:ext>
            </a:extLst>
          </p:cNvPr>
          <p:cNvSpPr>
            <a:spLocks noGrp="1"/>
          </p:cNvSpPr>
          <p:nvPr>
            <p:ph type="body" sz="quarter" idx="12" hasCustomPrompt="1"/>
          </p:nvPr>
        </p:nvSpPr>
        <p:spPr>
          <a:xfrm>
            <a:off x="1484397" y="2984543"/>
            <a:ext cx="10639424" cy="773112"/>
          </a:xfrm>
          <a:prstGeom prst="rect">
            <a:avLst/>
          </a:prstGeom>
        </p:spPr>
        <p:txBody>
          <a:bodyPr lIns="0" tIns="0" rIns="0" bIns="0"/>
          <a:lstStyle>
            <a:lvl1pPr marL="0" indent="0">
              <a:buNone/>
              <a:defRPr sz="3600" b="1">
                <a:solidFill>
                  <a:srgbClr val="2A255A"/>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pic>
        <p:nvPicPr>
          <p:cNvPr id="3" name="Graphic 2">
            <a:extLst>
              <a:ext uri="{FF2B5EF4-FFF2-40B4-BE49-F238E27FC236}">
                <a16:creationId xmlns:a16="http://schemas.microsoft.com/office/drawing/2014/main" id="{2BB3276A-7996-FBDE-91A6-4CE38BF9283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5852647" y="660475"/>
            <a:ext cx="1755515" cy="1408958"/>
          </a:xfrm>
          <a:prstGeom prst="rect">
            <a:avLst/>
          </a:prstGeom>
        </p:spPr>
      </p:pic>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668125" y="4768522"/>
            <a:ext cx="6619875" cy="5514975"/>
          </a:xfrm>
          <a:prstGeom prst="rect">
            <a:avLst/>
          </a:prstGeom>
        </p:spPr>
      </p:pic>
    </p:spTree>
    <p:extLst>
      <p:ext uri="{BB962C8B-B14F-4D97-AF65-F5344CB8AC3E}">
        <p14:creationId xmlns:p14="http://schemas.microsoft.com/office/powerpoint/2010/main" val="8821949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ody Slide Blue Blank">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089193"/>
            <a:ext cx="9492100" cy="836159"/>
          </a:xfrm>
          <a:prstGeom prst="rect">
            <a:avLst/>
          </a:prstGeom>
          <a:solidFill>
            <a:srgbClr val="2A255A"/>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pic>
        <p:nvPicPr>
          <p:cNvPr id="3" name="Graphic 2">
            <a:extLst>
              <a:ext uri="{FF2B5EF4-FFF2-40B4-BE49-F238E27FC236}">
                <a16:creationId xmlns:a16="http://schemas.microsoft.com/office/drawing/2014/main" id="{2BB3276A-7996-FBDE-91A6-4CE38BF9283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5852647" y="660475"/>
            <a:ext cx="1755515" cy="1408958"/>
          </a:xfrm>
          <a:prstGeom prst="rect">
            <a:avLst/>
          </a:prstGeom>
        </p:spPr>
      </p:pic>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668125" y="4768522"/>
            <a:ext cx="6619875" cy="5514975"/>
          </a:xfrm>
          <a:prstGeom prst="rect">
            <a:avLst/>
          </a:prstGeom>
        </p:spPr>
      </p:pic>
    </p:spTree>
    <p:extLst>
      <p:ext uri="{BB962C8B-B14F-4D97-AF65-F5344CB8AC3E}">
        <p14:creationId xmlns:p14="http://schemas.microsoft.com/office/powerpoint/2010/main" val="615101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ody Slide Blue Box">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2BB3276A-7996-FBDE-91A6-4CE38BF9283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5852647" y="660475"/>
            <a:ext cx="1755515" cy="1408958"/>
          </a:xfrm>
          <a:prstGeom prst="rect">
            <a:avLst/>
          </a:prstGeom>
        </p:spPr>
      </p:pic>
      <p:sp>
        <p:nvSpPr>
          <p:cNvPr id="2" name="Text Placeholder 18">
            <a:extLst>
              <a:ext uri="{FF2B5EF4-FFF2-40B4-BE49-F238E27FC236}">
                <a16:creationId xmlns:a16="http://schemas.microsoft.com/office/drawing/2014/main" id="{F89D3423-8695-B4CA-1FF7-5702C9323716}"/>
              </a:ext>
            </a:extLst>
          </p:cNvPr>
          <p:cNvSpPr>
            <a:spLocks noGrp="1"/>
          </p:cNvSpPr>
          <p:nvPr>
            <p:ph type="body" sz="quarter" idx="11" hasCustomPrompt="1"/>
          </p:nvPr>
        </p:nvSpPr>
        <p:spPr>
          <a:xfrm>
            <a:off x="1484396" y="1089193"/>
            <a:ext cx="9492100" cy="836159"/>
          </a:xfrm>
          <a:prstGeom prst="rect">
            <a:avLst/>
          </a:prstGeom>
          <a:solidFill>
            <a:srgbClr val="2A255A"/>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pic>
        <p:nvPicPr>
          <p:cNvPr id="4" name="Graphic 3">
            <a:extLst>
              <a:ext uri="{FF2B5EF4-FFF2-40B4-BE49-F238E27FC236}">
                <a16:creationId xmlns:a16="http://schemas.microsoft.com/office/drawing/2014/main" id="{7E70E960-1964-A758-048B-D6511B55E0C5}"/>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668125" y="4768522"/>
            <a:ext cx="6619875" cy="5514975"/>
          </a:xfrm>
          <a:prstGeom prst="rect">
            <a:avLst/>
          </a:prstGeom>
        </p:spPr>
      </p:pic>
      <p:sp>
        <p:nvSpPr>
          <p:cNvPr id="6" name="Rectangle 5">
            <a:extLst>
              <a:ext uri="{FF2B5EF4-FFF2-40B4-BE49-F238E27FC236}">
                <a16:creationId xmlns:a16="http://schemas.microsoft.com/office/drawing/2014/main" id="{98B55C6E-DD47-B694-2418-B3F353328133}"/>
              </a:ext>
            </a:extLst>
          </p:cNvPr>
          <p:cNvSpPr/>
          <p:nvPr userDrawn="1"/>
        </p:nvSpPr>
        <p:spPr>
          <a:xfrm>
            <a:off x="1484396" y="2984542"/>
            <a:ext cx="5564104" cy="5514975"/>
          </a:xfrm>
          <a:prstGeom prst="rect">
            <a:avLst/>
          </a:prstGeom>
          <a:solidFill>
            <a:srgbClr val="3A64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 Placeholder 14">
            <a:extLst>
              <a:ext uri="{FF2B5EF4-FFF2-40B4-BE49-F238E27FC236}">
                <a16:creationId xmlns:a16="http://schemas.microsoft.com/office/drawing/2014/main" id="{A9935987-3433-E0A1-38F1-1B012AE950B2}"/>
              </a:ext>
            </a:extLst>
          </p:cNvPr>
          <p:cNvSpPr>
            <a:spLocks noGrp="1"/>
          </p:cNvSpPr>
          <p:nvPr>
            <p:ph type="body" sz="quarter" idx="10" hasCustomPrompt="1"/>
          </p:nvPr>
        </p:nvSpPr>
        <p:spPr>
          <a:xfrm>
            <a:off x="7389897" y="3757655"/>
            <a:ext cx="7450054"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8" name="Text Placeholder 20">
            <a:extLst>
              <a:ext uri="{FF2B5EF4-FFF2-40B4-BE49-F238E27FC236}">
                <a16:creationId xmlns:a16="http://schemas.microsoft.com/office/drawing/2014/main" id="{2993690A-C69D-7659-4B07-7BD2072D9C79}"/>
              </a:ext>
            </a:extLst>
          </p:cNvPr>
          <p:cNvSpPr>
            <a:spLocks noGrp="1"/>
          </p:cNvSpPr>
          <p:nvPr>
            <p:ph type="body" sz="quarter" idx="12" hasCustomPrompt="1"/>
          </p:nvPr>
        </p:nvSpPr>
        <p:spPr>
          <a:xfrm>
            <a:off x="7389897" y="2984543"/>
            <a:ext cx="7450053" cy="773112"/>
          </a:xfrm>
          <a:prstGeom prst="rect">
            <a:avLst/>
          </a:prstGeom>
        </p:spPr>
        <p:txBody>
          <a:bodyPr lIns="0" tIns="0" rIns="0" bIns="0"/>
          <a:lstStyle>
            <a:lvl1pPr marL="0" indent="0">
              <a:buNone/>
              <a:defRPr sz="3600" b="1">
                <a:solidFill>
                  <a:srgbClr val="2A255A"/>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sp>
        <p:nvSpPr>
          <p:cNvPr id="11" name="Text Placeholder 10">
            <a:extLst>
              <a:ext uri="{FF2B5EF4-FFF2-40B4-BE49-F238E27FC236}">
                <a16:creationId xmlns:a16="http://schemas.microsoft.com/office/drawing/2014/main" id="{75F5BEAE-189C-438F-D364-62B800602B0A}"/>
              </a:ext>
            </a:extLst>
          </p:cNvPr>
          <p:cNvSpPr>
            <a:spLocks noGrp="1"/>
          </p:cNvSpPr>
          <p:nvPr>
            <p:ph type="body" sz="quarter" idx="13" hasCustomPrompt="1"/>
          </p:nvPr>
        </p:nvSpPr>
        <p:spPr>
          <a:xfrm>
            <a:off x="1771650" y="3314700"/>
            <a:ext cx="4991100" cy="4697413"/>
          </a:xfrm>
          <a:prstGeom prst="rect">
            <a:avLst/>
          </a:prstGeom>
        </p:spPr>
        <p:txBody>
          <a:bodyPr/>
          <a:lstStyle>
            <a:lvl1pPr marL="0" indent="0">
              <a:buNone/>
              <a:defRPr sz="2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text.</a:t>
            </a:r>
            <a:endParaRPr lang="en-GB" dirty="0"/>
          </a:p>
        </p:txBody>
      </p:sp>
    </p:spTree>
    <p:extLst>
      <p:ext uri="{BB962C8B-B14F-4D97-AF65-F5344CB8AC3E}">
        <p14:creationId xmlns:p14="http://schemas.microsoft.com/office/powerpoint/2010/main" val="8545851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ody Slide Blue Image">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p:nvPr>
        </p:nvSpPr>
        <p:spPr>
          <a:xfrm>
            <a:off x="7943098" y="1089193"/>
            <a:ext cx="4306052" cy="836159"/>
          </a:xfrm>
          <a:prstGeom prst="rect">
            <a:avLst/>
          </a:prstGeom>
          <a:solidFill>
            <a:srgbClr val="2A255A"/>
          </a:solidFill>
        </p:spPr>
        <p:txBody>
          <a:bodyPr wrap="squar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a:t>
            </a:r>
          </a:p>
        </p:txBody>
      </p:sp>
      <p:pic>
        <p:nvPicPr>
          <p:cNvPr id="3" name="Graphic 2">
            <a:extLst>
              <a:ext uri="{FF2B5EF4-FFF2-40B4-BE49-F238E27FC236}">
                <a16:creationId xmlns:a16="http://schemas.microsoft.com/office/drawing/2014/main" id="{2BB3276A-7996-FBDE-91A6-4CE38BF9283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5852647" y="660475"/>
            <a:ext cx="1755515" cy="1408958"/>
          </a:xfrm>
          <a:prstGeom prst="rect">
            <a:avLst/>
          </a:prstGeom>
        </p:spPr>
      </p:pic>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668125" y="4768522"/>
            <a:ext cx="6619875" cy="5514975"/>
          </a:xfrm>
          <a:prstGeom prst="rect">
            <a:avLst/>
          </a:prstGeom>
        </p:spPr>
      </p:pic>
      <p:sp>
        <p:nvSpPr>
          <p:cNvPr id="2" name="Picture Placeholder 23">
            <a:extLst>
              <a:ext uri="{FF2B5EF4-FFF2-40B4-BE49-F238E27FC236}">
                <a16:creationId xmlns:a16="http://schemas.microsoft.com/office/drawing/2014/main" id="{59237C03-22F7-7BD1-2CD0-932DD07182CD}"/>
              </a:ext>
            </a:extLst>
          </p:cNvPr>
          <p:cNvSpPr>
            <a:spLocks noGrp="1"/>
          </p:cNvSpPr>
          <p:nvPr>
            <p:ph type="pic" sz="quarter" idx="12"/>
          </p:nvPr>
        </p:nvSpPr>
        <p:spPr>
          <a:xfrm flipH="1">
            <a:off x="-150895" y="-38100"/>
            <a:ext cx="7357001" cy="10344150"/>
          </a:xfrm>
          <a:custGeom>
            <a:avLst/>
            <a:gdLst>
              <a:gd name="connsiteX0" fmla="*/ 0 w 5245100"/>
              <a:gd name="connsiteY0" fmla="*/ 0 h 6866476"/>
              <a:gd name="connsiteX1" fmla="*/ 5245100 w 5245100"/>
              <a:gd name="connsiteY1" fmla="*/ 0 h 6866476"/>
              <a:gd name="connsiteX2" fmla="*/ 5245100 w 5245100"/>
              <a:gd name="connsiteY2" fmla="*/ 6866476 h 6866476"/>
              <a:gd name="connsiteX3" fmla="*/ 0 w 5245100"/>
              <a:gd name="connsiteY3" fmla="*/ 6866476 h 6866476"/>
              <a:gd name="connsiteX4" fmla="*/ 0 w 5245100"/>
              <a:gd name="connsiteY4" fmla="*/ 0 h 6866476"/>
              <a:gd name="connsiteX0" fmla="*/ 529389 w 5774489"/>
              <a:gd name="connsiteY0" fmla="*/ 0 h 6866476"/>
              <a:gd name="connsiteX1" fmla="*/ 5774489 w 5774489"/>
              <a:gd name="connsiteY1" fmla="*/ 0 h 6866476"/>
              <a:gd name="connsiteX2" fmla="*/ 5774489 w 5774489"/>
              <a:gd name="connsiteY2" fmla="*/ 6866476 h 6866476"/>
              <a:gd name="connsiteX3" fmla="*/ 529389 w 5774489"/>
              <a:gd name="connsiteY3" fmla="*/ 6866476 h 6866476"/>
              <a:gd name="connsiteX4" fmla="*/ 529389 w 5774489"/>
              <a:gd name="connsiteY4" fmla="*/ 0 h 6866476"/>
              <a:gd name="connsiteX0" fmla="*/ 0 w 5245100"/>
              <a:gd name="connsiteY0" fmla="*/ 0 h 6878508"/>
              <a:gd name="connsiteX1" fmla="*/ 5245100 w 5245100"/>
              <a:gd name="connsiteY1" fmla="*/ 0 h 6878508"/>
              <a:gd name="connsiteX2" fmla="*/ 5245100 w 5245100"/>
              <a:gd name="connsiteY2" fmla="*/ 6866476 h 6878508"/>
              <a:gd name="connsiteX3" fmla="*/ 1888958 w 5245100"/>
              <a:gd name="connsiteY3" fmla="*/ 6878508 h 6878508"/>
              <a:gd name="connsiteX4" fmla="*/ 0 w 5245100"/>
              <a:gd name="connsiteY4" fmla="*/ 0 h 6878508"/>
              <a:gd name="connsiteX0" fmla="*/ 0 w 5245100"/>
              <a:gd name="connsiteY0" fmla="*/ 0 h 6878508"/>
              <a:gd name="connsiteX1" fmla="*/ 5245100 w 5245100"/>
              <a:gd name="connsiteY1" fmla="*/ 0 h 6878508"/>
              <a:gd name="connsiteX2" fmla="*/ 5245100 w 5245100"/>
              <a:gd name="connsiteY2" fmla="*/ 6866476 h 6878508"/>
              <a:gd name="connsiteX3" fmla="*/ 1888958 w 5245100"/>
              <a:gd name="connsiteY3" fmla="*/ 6878508 h 6878508"/>
              <a:gd name="connsiteX4" fmla="*/ 0 w 5245100"/>
              <a:gd name="connsiteY4" fmla="*/ 0 h 6878508"/>
              <a:gd name="connsiteX0" fmla="*/ 0 w 5245100"/>
              <a:gd name="connsiteY0" fmla="*/ 0 h 6878508"/>
              <a:gd name="connsiteX1" fmla="*/ 5245100 w 5245100"/>
              <a:gd name="connsiteY1" fmla="*/ 0 h 6878508"/>
              <a:gd name="connsiteX2" fmla="*/ 5245100 w 5245100"/>
              <a:gd name="connsiteY2" fmla="*/ 6866476 h 6878508"/>
              <a:gd name="connsiteX3" fmla="*/ 1888958 w 5245100"/>
              <a:gd name="connsiteY3" fmla="*/ 6878508 h 6878508"/>
              <a:gd name="connsiteX4" fmla="*/ 0 w 5245100"/>
              <a:gd name="connsiteY4" fmla="*/ 0 h 6878508"/>
              <a:gd name="connsiteX0" fmla="*/ 0 w 5550811"/>
              <a:gd name="connsiteY0" fmla="*/ 25476 h 6878508"/>
              <a:gd name="connsiteX1" fmla="*/ 5550811 w 5550811"/>
              <a:gd name="connsiteY1" fmla="*/ 0 h 6878508"/>
              <a:gd name="connsiteX2" fmla="*/ 5550811 w 5550811"/>
              <a:gd name="connsiteY2" fmla="*/ 6866476 h 6878508"/>
              <a:gd name="connsiteX3" fmla="*/ 2194669 w 5550811"/>
              <a:gd name="connsiteY3" fmla="*/ 6878508 h 6878508"/>
              <a:gd name="connsiteX4" fmla="*/ 0 w 5550811"/>
              <a:gd name="connsiteY4" fmla="*/ 25476 h 6878508"/>
              <a:gd name="connsiteX0" fmla="*/ 131191 w 5682002"/>
              <a:gd name="connsiteY0" fmla="*/ 25476 h 6878508"/>
              <a:gd name="connsiteX1" fmla="*/ 5682002 w 5682002"/>
              <a:gd name="connsiteY1" fmla="*/ 0 h 6878508"/>
              <a:gd name="connsiteX2" fmla="*/ 5682002 w 5682002"/>
              <a:gd name="connsiteY2" fmla="*/ 6866476 h 6878508"/>
              <a:gd name="connsiteX3" fmla="*/ 2325860 w 5682002"/>
              <a:gd name="connsiteY3" fmla="*/ 6878508 h 6878508"/>
              <a:gd name="connsiteX4" fmla="*/ 131191 w 5682002"/>
              <a:gd name="connsiteY4" fmla="*/ 25476 h 6878508"/>
              <a:gd name="connsiteX0" fmla="*/ 317234 w 5868045"/>
              <a:gd name="connsiteY0" fmla="*/ 25476 h 6866476"/>
              <a:gd name="connsiteX1" fmla="*/ 5868045 w 5868045"/>
              <a:gd name="connsiteY1" fmla="*/ 0 h 6866476"/>
              <a:gd name="connsiteX2" fmla="*/ 5868045 w 5868045"/>
              <a:gd name="connsiteY2" fmla="*/ 6866476 h 6866476"/>
              <a:gd name="connsiteX3" fmla="*/ 1352747 w 5868045"/>
              <a:gd name="connsiteY3" fmla="*/ 6853032 h 6866476"/>
              <a:gd name="connsiteX4" fmla="*/ 317234 w 5868045"/>
              <a:gd name="connsiteY4" fmla="*/ 25476 h 6866476"/>
              <a:gd name="connsiteX0" fmla="*/ 286365 w 5837176"/>
              <a:gd name="connsiteY0" fmla="*/ 25476 h 6866476"/>
              <a:gd name="connsiteX1" fmla="*/ 5837176 w 5837176"/>
              <a:gd name="connsiteY1" fmla="*/ 0 h 6866476"/>
              <a:gd name="connsiteX2" fmla="*/ 5837176 w 5837176"/>
              <a:gd name="connsiteY2" fmla="*/ 6866476 h 6866476"/>
              <a:gd name="connsiteX3" fmla="*/ 1321878 w 5837176"/>
              <a:gd name="connsiteY3" fmla="*/ 6853032 h 6866476"/>
              <a:gd name="connsiteX4" fmla="*/ 286365 w 5837176"/>
              <a:gd name="connsiteY4" fmla="*/ 25476 h 6866476"/>
              <a:gd name="connsiteX0" fmla="*/ 495769 w 6046580"/>
              <a:gd name="connsiteY0" fmla="*/ 25476 h 6866476"/>
              <a:gd name="connsiteX1" fmla="*/ 6046580 w 6046580"/>
              <a:gd name="connsiteY1" fmla="*/ 0 h 6866476"/>
              <a:gd name="connsiteX2" fmla="*/ 6046580 w 6046580"/>
              <a:gd name="connsiteY2" fmla="*/ 6866476 h 6866476"/>
              <a:gd name="connsiteX3" fmla="*/ 1531282 w 6046580"/>
              <a:gd name="connsiteY3" fmla="*/ 6853032 h 6866476"/>
              <a:gd name="connsiteX4" fmla="*/ 495769 w 6046580"/>
              <a:gd name="connsiteY4" fmla="*/ 25476 h 6866476"/>
              <a:gd name="connsiteX0" fmla="*/ 661306 w 6212117"/>
              <a:gd name="connsiteY0" fmla="*/ 25476 h 6866476"/>
              <a:gd name="connsiteX1" fmla="*/ 6212117 w 6212117"/>
              <a:gd name="connsiteY1" fmla="*/ 0 h 6866476"/>
              <a:gd name="connsiteX2" fmla="*/ 6212117 w 6212117"/>
              <a:gd name="connsiteY2" fmla="*/ 6866476 h 6866476"/>
              <a:gd name="connsiteX3" fmla="*/ 1696819 w 6212117"/>
              <a:gd name="connsiteY3" fmla="*/ 6853032 h 6866476"/>
              <a:gd name="connsiteX4" fmla="*/ 661306 w 6212117"/>
              <a:gd name="connsiteY4" fmla="*/ 25476 h 6866476"/>
              <a:gd name="connsiteX0" fmla="*/ 661306 w 6212117"/>
              <a:gd name="connsiteY0" fmla="*/ 12738 h 6853738"/>
              <a:gd name="connsiteX1" fmla="*/ 4861891 w 6212117"/>
              <a:gd name="connsiteY1" fmla="*/ 0 h 6853738"/>
              <a:gd name="connsiteX2" fmla="*/ 6212117 w 6212117"/>
              <a:gd name="connsiteY2" fmla="*/ 6853738 h 6853738"/>
              <a:gd name="connsiteX3" fmla="*/ 1696819 w 6212117"/>
              <a:gd name="connsiteY3" fmla="*/ 6840294 h 6853738"/>
              <a:gd name="connsiteX4" fmla="*/ 661306 w 6212117"/>
              <a:gd name="connsiteY4" fmla="*/ 12738 h 6853738"/>
              <a:gd name="connsiteX0" fmla="*/ 661306 w 4887367"/>
              <a:gd name="connsiteY0" fmla="*/ 12738 h 6866476"/>
              <a:gd name="connsiteX1" fmla="*/ 4861891 w 4887367"/>
              <a:gd name="connsiteY1" fmla="*/ 0 h 6866476"/>
              <a:gd name="connsiteX2" fmla="*/ 4887367 w 4887367"/>
              <a:gd name="connsiteY2" fmla="*/ 6866476 h 6866476"/>
              <a:gd name="connsiteX3" fmla="*/ 1696819 w 4887367"/>
              <a:gd name="connsiteY3" fmla="*/ 6840294 h 6866476"/>
              <a:gd name="connsiteX4" fmla="*/ 661306 w 4887367"/>
              <a:gd name="connsiteY4" fmla="*/ 12738 h 6866476"/>
              <a:gd name="connsiteX0" fmla="*/ 661306 w 4900105"/>
              <a:gd name="connsiteY0" fmla="*/ 50952 h 6904690"/>
              <a:gd name="connsiteX1" fmla="*/ 4900105 w 4900105"/>
              <a:gd name="connsiteY1" fmla="*/ 0 h 6904690"/>
              <a:gd name="connsiteX2" fmla="*/ 4887367 w 4900105"/>
              <a:gd name="connsiteY2" fmla="*/ 6904690 h 6904690"/>
              <a:gd name="connsiteX3" fmla="*/ 1696819 w 4900105"/>
              <a:gd name="connsiteY3" fmla="*/ 6878508 h 6904690"/>
              <a:gd name="connsiteX4" fmla="*/ 661306 w 4900105"/>
              <a:gd name="connsiteY4" fmla="*/ 50952 h 6904690"/>
              <a:gd name="connsiteX0" fmla="*/ 661306 w 4900105"/>
              <a:gd name="connsiteY0" fmla="*/ 12738 h 6904690"/>
              <a:gd name="connsiteX1" fmla="*/ 4900105 w 4900105"/>
              <a:gd name="connsiteY1" fmla="*/ 0 h 6904690"/>
              <a:gd name="connsiteX2" fmla="*/ 4887367 w 4900105"/>
              <a:gd name="connsiteY2" fmla="*/ 6904690 h 6904690"/>
              <a:gd name="connsiteX3" fmla="*/ 1696819 w 4900105"/>
              <a:gd name="connsiteY3" fmla="*/ 6878508 h 6904690"/>
              <a:gd name="connsiteX4" fmla="*/ 661306 w 4900105"/>
              <a:gd name="connsiteY4" fmla="*/ 12738 h 6904690"/>
              <a:gd name="connsiteX0" fmla="*/ 680535 w 4919334"/>
              <a:gd name="connsiteY0" fmla="*/ 12738 h 6916722"/>
              <a:gd name="connsiteX1" fmla="*/ 4919334 w 4919334"/>
              <a:gd name="connsiteY1" fmla="*/ 0 h 6916722"/>
              <a:gd name="connsiteX2" fmla="*/ 4906596 w 4919334"/>
              <a:gd name="connsiteY2" fmla="*/ 6904690 h 6916722"/>
              <a:gd name="connsiteX3" fmla="*/ 1665096 w 4919334"/>
              <a:gd name="connsiteY3" fmla="*/ 6916722 h 6916722"/>
              <a:gd name="connsiteX4" fmla="*/ 680535 w 4919334"/>
              <a:gd name="connsiteY4" fmla="*/ 12738 h 6916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9334" h="6916722">
                <a:moveTo>
                  <a:pt x="680535" y="12738"/>
                </a:moveTo>
                <a:lnTo>
                  <a:pt x="4919334" y="0"/>
                </a:lnTo>
                <a:lnTo>
                  <a:pt x="4906596" y="6904690"/>
                </a:lnTo>
                <a:lnTo>
                  <a:pt x="1665096" y="6916722"/>
                </a:lnTo>
                <a:cubicBezTo>
                  <a:pt x="-383759" y="4783557"/>
                  <a:pt x="-326380" y="2115460"/>
                  <a:pt x="680535" y="12738"/>
                </a:cubicBezTo>
                <a:close/>
              </a:path>
            </a:pathLst>
          </a:custGeom>
        </p:spPr>
        <p:txBody>
          <a:bodyPr/>
          <a:lstStyle>
            <a:lvl1pPr marL="444500" indent="0">
              <a:defRPr sz="1800">
                <a:latin typeface="Myriad Pro" panose="020B0503030403020204"/>
              </a:defRPr>
            </a:lvl1pPr>
          </a:lstStyle>
          <a:p>
            <a:endParaRPr lang="en-GB" sz="1800" dirty="0">
              <a:latin typeface="Myriad Pro" panose="020B0503030403020204"/>
            </a:endParaRPr>
          </a:p>
          <a:p>
            <a:endParaRPr lang="en-GB" dirty="0"/>
          </a:p>
        </p:txBody>
      </p:sp>
      <p:sp>
        <p:nvSpPr>
          <p:cNvPr id="4" name="Text Placeholder 14">
            <a:extLst>
              <a:ext uri="{FF2B5EF4-FFF2-40B4-BE49-F238E27FC236}">
                <a16:creationId xmlns:a16="http://schemas.microsoft.com/office/drawing/2014/main" id="{2B515115-C812-BC1E-8A87-3E99CEB82295}"/>
              </a:ext>
            </a:extLst>
          </p:cNvPr>
          <p:cNvSpPr>
            <a:spLocks noGrp="1"/>
          </p:cNvSpPr>
          <p:nvPr>
            <p:ph type="body" sz="quarter" idx="10" hasCustomPrompt="1"/>
          </p:nvPr>
        </p:nvSpPr>
        <p:spPr>
          <a:xfrm>
            <a:off x="7943098" y="3757655"/>
            <a:ext cx="7450054"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5" name="Text Placeholder 20">
            <a:extLst>
              <a:ext uri="{FF2B5EF4-FFF2-40B4-BE49-F238E27FC236}">
                <a16:creationId xmlns:a16="http://schemas.microsoft.com/office/drawing/2014/main" id="{A6449A08-B6B2-9042-EF4F-C90267A929B0}"/>
              </a:ext>
            </a:extLst>
          </p:cNvPr>
          <p:cNvSpPr>
            <a:spLocks noGrp="1"/>
          </p:cNvSpPr>
          <p:nvPr>
            <p:ph type="body" sz="quarter" idx="13" hasCustomPrompt="1"/>
          </p:nvPr>
        </p:nvSpPr>
        <p:spPr>
          <a:xfrm>
            <a:off x="7943098" y="2984543"/>
            <a:ext cx="7450053" cy="773112"/>
          </a:xfrm>
          <a:prstGeom prst="rect">
            <a:avLst/>
          </a:prstGeom>
        </p:spPr>
        <p:txBody>
          <a:bodyPr lIns="0" tIns="0" rIns="0" bIns="0"/>
          <a:lstStyle>
            <a:lvl1pPr marL="0" indent="0">
              <a:buNone/>
              <a:defRPr sz="3600" b="1">
                <a:solidFill>
                  <a:srgbClr val="2A255A"/>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spTree>
    <p:extLst>
      <p:ext uri="{BB962C8B-B14F-4D97-AF65-F5344CB8AC3E}">
        <p14:creationId xmlns:p14="http://schemas.microsoft.com/office/powerpoint/2010/main" val="1083295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ody Slide Re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2324A493-43AE-D47D-23D7-C48D01092642}"/>
              </a:ext>
            </a:extLst>
          </p:cNvPr>
          <p:cNvSpPr>
            <a:spLocks noGrp="1"/>
          </p:cNvSpPr>
          <p:nvPr>
            <p:ph type="body" sz="quarter" idx="10" hasCustomPrompt="1"/>
          </p:nvPr>
        </p:nvSpPr>
        <p:spPr>
          <a:xfrm>
            <a:off x="1484396" y="3757655"/>
            <a:ext cx="10639425"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089193"/>
            <a:ext cx="9492100" cy="836159"/>
          </a:xfrm>
          <a:prstGeom prst="rect">
            <a:avLst/>
          </a:prstGeom>
          <a:solidFill>
            <a:srgbClr val="8C0B31"/>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sp>
        <p:nvSpPr>
          <p:cNvPr id="21" name="Text Placeholder 20">
            <a:extLst>
              <a:ext uri="{FF2B5EF4-FFF2-40B4-BE49-F238E27FC236}">
                <a16:creationId xmlns:a16="http://schemas.microsoft.com/office/drawing/2014/main" id="{29934B02-E8A1-51A3-289C-42706D2F1D55}"/>
              </a:ext>
            </a:extLst>
          </p:cNvPr>
          <p:cNvSpPr>
            <a:spLocks noGrp="1"/>
          </p:cNvSpPr>
          <p:nvPr>
            <p:ph type="body" sz="quarter" idx="12" hasCustomPrompt="1"/>
          </p:nvPr>
        </p:nvSpPr>
        <p:spPr>
          <a:xfrm>
            <a:off x="1484397" y="2984543"/>
            <a:ext cx="10639424" cy="773112"/>
          </a:xfrm>
          <a:prstGeom prst="rect">
            <a:avLst/>
          </a:prstGeom>
        </p:spPr>
        <p:txBody>
          <a:bodyPr lIns="0" tIns="0" rIns="0" bIns="0"/>
          <a:lstStyle>
            <a:lvl1pPr marL="0" indent="0">
              <a:buNone/>
              <a:defRPr sz="3600" b="1">
                <a:solidFill>
                  <a:srgbClr val="8C0B3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1668125" y="4768522"/>
            <a:ext cx="6619875" cy="5514975"/>
          </a:xfrm>
          <a:prstGeom prst="rect">
            <a:avLst/>
          </a:prstGeom>
        </p:spPr>
      </p:pic>
      <p:grpSp>
        <p:nvGrpSpPr>
          <p:cNvPr id="2" name="Group 1">
            <a:extLst>
              <a:ext uri="{FF2B5EF4-FFF2-40B4-BE49-F238E27FC236}">
                <a16:creationId xmlns:a16="http://schemas.microsoft.com/office/drawing/2014/main" id="{8616A445-29F1-4DE8-45AE-8E92EF38E648}"/>
              </a:ext>
            </a:extLst>
          </p:cNvPr>
          <p:cNvGrpSpPr/>
          <p:nvPr userDrawn="1"/>
        </p:nvGrpSpPr>
        <p:grpSpPr>
          <a:xfrm>
            <a:off x="15852647" y="660475"/>
            <a:ext cx="1756167" cy="1410037"/>
            <a:chOff x="15852647" y="660475"/>
            <a:chExt cx="1756167" cy="1410037"/>
          </a:xfrm>
        </p:grpSpPr>
        <p:sp>
          <p:nvSpPr>
            <p:cNvPr id="4" name="Freeform: Shape 3">
              <a:extLst>
                <a:ext uri="{FF2B5EF4-FFF2-40B4-BE49-F238E27FC236}">
                  <a16:creationId xmlns:a16="http://schemas.microsoft.com/office/drawing/2014/main" id="{EFDB1929-7188-DF72-4FD0-79CE925D7ECB}"/>
                </a:ext>
              </a:extLst>
            </p:cNvPr>
            <p:cNvSpPr/>
            <p:nvPr/>
          </p:nvSpPr>
          <p:spPr>
            <a:xfrm>
              <a:off x="15852647" y="1029786"/>
              <a:ext cx="1747021" cy="324003"/>
            </a:xfrm>
            <a:custGeom>
              <a:avLst/>
              <a:gdLst>
                <a:gd name="connsiteX0" fmla="*/ 0 w 1747021"/>
                <a:gd name="connsiteY0" fmla="*/ 0 h 324003"/>
                <a:gd name="connsiteX1" fmla="*/ 1747022 w 1747021"/>
                <a:gd name="connsiteY1" fmla="*/ 0 h 324003"/>
                <a:gd name="connsiteX2" fmla="*/ 1747022 w 1747021"/>
                <a:gd name="connsiteY2" fmla="*/ 324004 h 324003"/>
                <a:gd name="connsiteX3" fmla="*/ 0 w 1747021"/>
                <a:gd name="connsiteY3" fmla="*/ 324004 h 324003"/>
              </a:gdLst>
              <a:ahLst/>
              <a:cxnLst>
                <a:cxn ang="0">
                  <a:pos x="connsiteX0" y="connsiteY0"/>
                </a:cxn>
                <a:cxn ang="0">
                  <a:pos x="connsiteX1" y="connsiteY1"/>
                </a:cxn>
                <a:cxn ang="0">
                  <a:pos x="connsiteX2" y="connsiteY2"/>
                </a:cxn>
                <a:cxn ang="0">
                  <a:pos x="connsiteX3" y="connsiteY3"/>
                </a:cxn>
              </a:cxnLst>
              <a:rect l="l" t="t" r="r" b="b"/>
              <a:pathLst>
                <a:path w="1747021" h="324003">
                  <a:moveTo>
                    <a:pt x="0" y="0"/>
                  </a:moveTo>
                  <a:lnTo>
                    <a:pt x="1747022" y="0"/>
                  </a:lnTo>
                  <a:lnTo>
                    <a:pt x="1747022" y="324004"/>
                  </a:lnTo>
                  <a:lnTo>
                    <a:pt x="0" y="324004"/>
                  </a:lnTo>
                  <a:close/>
                </a:path>
              </a:pathLst>
            </a:custGeom>
            <a:solidFill>
              <a:srgbClr val="8C0B31"/>
            </a:solidFill>
            <a:ln w="0" cap="flat">
              <a:noFill/>
              <a:prstDash val="solid"/>
              <a:miter/>
            </a:ln>
          </p:spPr>
          <p:txBody>
            <a:bodyPr rtlCol="0" anchor="ctr"/>
            <a:lstStyle/>
            <a:p>
              <a:endParaRPr lang="en-GB"/>
            </a:p>
          </p:txBody>
        </p:sp>
        <p:sp>
          <p:nvSpPr>
            <p:cNvPr id="5" name="Freeform: Shape 4">
              <a:extLst>
                <a:ext uri="{FF2B5EF4-FFF2-40B4-BE49-F238E27FC236}">
                  <a16:creationId xmlns:a16="http://schemas.microsoft.com/office/drawing/2014/main" id="{5E1C2720-8B90-8CCA-FF12-2BD511885BDC}"/>
                </a:ext>
              </a:extLst>
            </p:cNvPr>
            <p:cNvSpPr/>
            <p:nvPr/>
          </p:nvSpPr>
          <p:spPr>
            <a:xfrm>
              <a:off x="15911874" y="1086968"/>
              <a:ext cx="128737" cy="206855"/>
            </a:xfrm>
            <a:custGeom>
              <a:avLst/>
              <a:gdLst>
                <a:gd name="connsiteX0" fmla="*/ 128738 w 128737"/>
                <a:gd name="connsiteY0" fmla="*/ 206827 h 206855"/>
                <a:gd name="connsiteX1" fmla="*/ 0 w 128737"/>
                <a:gd name="connsiteY1" fmla="*/ 206827 h 206855"/>
                <a:gd name="connsiteX2" fmla="*/ 0 w 128737"/>
                <a:gd name="connsiteY2" fmla="*/ 0 h 206855"/>
                <a:gd name="connsiteX3" fmla="*/ 128709 w 128737"/>
                <a:gd name="connsiteY3" fmla="*/ 0 h 206855"/>
                <a:gd name="connsiteX4" fmla="*/ 128709 w 128737"/>
                <a:gd name="connsiteY4" fmla="*/ 44854 h 206855"/>
                <a:gd name="connsiteX5" fmla="*/ 58574 w 128737"/>
                <a:gd name="connsiteY5" fmla="*/ 44854 h 206855"/>
                <a:gd name="connsiteX6" fmla="*/ 58574 w 128737"/>
                <a:gd name="connsiteY6" fmla="*/ 77379 h 206855"/>
                <a:gd name="connsiteX7" fmla="*/ 123539 w 128737"/>
                <a:gd name="connsiteY7" fmla="*/ 77379 h 206855"/>
                <a:gd name="connsiteX8" fmla="*/ 123539 w 128737"/>
                <a:gd name="connsiteY8" fmla="*/ 122233 h 206855"/>
                <a:gd name="connsiteX9" fmla="*/ 58574 w 128737"/>
                <a:gd name="connsiteY9" fmla="*/ 122233 h 206855"/>
                <a:gd name="connsiteX10" fmla="*/ 58574 w 128737"/>
                <a:gd name="connsiteY10" fmla="*/ 161292 h 206855"/>
                <a:gd name="connsiteX11" fmla="*/ 128709 w 128737"/>
                <a:gd name="connsiteY11" fmla="*/ 161292 h 206855"/>
                <a:gd name="connsiteX12" fmla="*/ 128709 w 128737"/>
                <a:gd name="connsiteY12" fmla="*/ 206856 h 206855"/>
                <a:gd name="connsiteX13" fmla="*/ 128709 w 128737"/>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37" h="206855">
                  <a:moveTo>
                    <a:pt x="128738"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428B0970-18A8-0969-2710-AA95E674C803}"/>
                </a:ext>
              </a:extLst>
            </p:cNvPr>
            <p:cNvSpPr/>
            <p:nvPr/>
          </p:nvSpPr>
          <p:spPr>
            <a:xfrm>
              <a:off x="16077369" y="1086940"/>
              <a:ext cx="185550" cy="209667"/>
            </a:xfrm>
            <a:custGeom>
              <a:avLst/>
              <a:gdLst>
                <a:gd name="connsiteX0" fmla="*/ 185522 w 185550"/>
                <a:gd name="connsiteY0" fmla="*/ 0 h 209667"/>
                <a:gd name="connsiteX1" fmla="*/ 185522 w 185550"/>
                <a:gd name="connsiteY1" fmla="*/ 124505 h 209667"/>
                <a:gd name="connsiteX2" fmla="*/ 161434 w 185550"/>
                <a:gd name="connsiteY2" fmla="*/ 187397 h 209667"/>
                <a:gd name="connsiteX3" fmla="*/ 91952 w 185550"/>
                <a:gd name="connsiteY3" fmla="*/ 209668 h 209667"/>
                <a:gd name="connsiteX4" fmla="*/ 23805 w 185550"/>
                <a:gd name="connsiteY4" fmla="*/ 188022 h 209667"/>
                <a:gd name="connsiteX5" fmla="*/ 0 w 185550"/>
                <a:gd name="connsiteY5" fmla="*/ 125784 h 209667"/>
                <a:gd name="connsiteX6" fmla="*/ 0 w 185550"/>
                <a:gd name="connsiteY6" fmla="*/ 0 h 209667"/>
                <a:gd name="connsiteX7" fmla="*/ 58886 w 185550"/>
                <a:gd name="connsiteY7" fmla="*/ 0 h 209667"/>
                <a:gd name="connsiteX8" fmla="*/ 58886 w 185550"/>
                <a:gd name="connsiteY8" fmla="*/ 121381 h 209667"/>
                <a:gd name="connsiteX9" fmla="*/ 67494 w 185550"/>
                <a:gd name="connsiteY9" fmla="*/ 153224 h 209667"/>
                <a:gd name="connsiteX10" fmla="*/ 92861 w 185550"/>
                <a:gd name="connsiteY10" fmla="*/ 163138 h 209667"/>
                <a:gd name="connsiteX11" fmla="*/ 118881 w 185550"/>
                <a:gd name="connsiteY11" fmla="*/ 153309 h 209667"/>
                <a:gd name="connsiteX12" fmla="*/ 126977 w 185550"/>
                <a:gd name="connsiteY12" fmla="*/ 121125 h 209667"/>
                <a:gd name="connsiteX13" fmla="*/ 126977 w 185550"/>
                <a:gd name="connsiteY13" fmla="*/ 28 h 209667"/>
                <a:gd name="connsiteX14" fmla="*/ 185551 w 185550"/>
                <a:gd name="connsiteY14" fmla="*/ 28 h 209667"/>
                <a:gd name="connsiteX15" fmla="*/ 185522 w 185550"/>
                <a:gd name="connsiteY15" fmla="*/ 28 h 20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550" h="209667">
                  <a:moveTo>
                    <a:pt x="185522" y="0"/>
                  </a:moveTo>
                  <a:lnTo>
                    <a:pt x="185522" y="124505"/>
                  </a:lnTo>
                  <a:cubicBezTo>
                    <a:pt x="185522" y="151577"/>
                    <a:pt x="177483" y="172541"/>
                    <a:pt x="161434" y="187397"/>
                  </a:cubicBezTo>
                  <a:cubicBezTo>
                    <a:pt x="145356" y="202254"/>
                    <a:pt x="122204" y="209668"/>
                    <a:pt x="91952" y="209668"/>
                  </a:cubicBezTo>
                  <a:cubicBezTo>
                    <a:pt x="61699" y="209668"/>
                    <a:pt x="39684" y="202452"/>
                    <a:pt x="23805" y="188022"/>
                  </a:cubicBezTo>
                  <a:cubicBezTo>
                    <a:pt x="7925" y="173592"/>
                    <a:pt x="0" y="152855"/>
                    <a:pt x="0" y="125784"/>
                  </a:cubicBezTo>
                  <a:lnTo>
                    <a:pt x="0" y="0"/>
                  </a:lnTo>
                  <a:lnTo>
                    <a:pt x="58886" y="0"/>
                  </a:lnTo>
                  <a:lnTo>
                    <a:pt x="58886" y="121381"/>
                  </a:lnTo>
                  <a:cubicBezTo>
                    <a:pt x="58886" y="136010"/>
                    <a:pt x="61755" y="146605"/>
                    <a:pt x="67494" y="153224"/>
                  </a:cubicBezTo>
                  <a:cubicBezTo>
                    <a:pt x="73232" y="159814"/>
                    <a:pt x="81668" y="163138"/>
                    <a:pt x="92861" y="163138"/>
                  </a:cubicBezTo>
                  <a:cubicBezTo>
                    <a:pt x="104820" y="163138"/>
                    <a:pt x="113484" y="159871"/>
                    <a:pt x="118881" y="153309"/>
                  </a:cubicBezTo>
                  <a:cubicBezTo>
                    <a:pt x="124278" y="146747"/>
                    <a:pt x="126977" y="136038"/>
                    <a:pt x="126977" y="121125"/>
                  </a:cubicBezTo>
                  <a:lnTo>
                    <a:pt x="126977" y="28"/>
                  </a:lnTo>
                  <a:lnTo>
                    <a:pt x="185551" y="28"/>
                  </a:lnTo>
                  <a:lnTo>
                    <a:pt x="185522" y="28"/>
                  </a:lnTo>
                  <a:close/>
                </a:path>
              </a:pathLst>
            </a:custGeom>
            <a:solidFill>
              <a:srgbClr val="FFFFFF"/>
            </a:solidFill>
            <a:ln w="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0C2DFDD7-4D69-2B8C-328C-1FC3D878E026}"/>
                </a:ext>
              </a:extLst>
            </p:cNvPr>
            <p:cNvSpPr/>
            <p:nvPr/>
          </p:nvSpPr>
          <p:spPr>
            <a:xfrm>
              <a:off x="16308427" y="1086968"/>
              <a:ext cx="185806" cy="206827"/>
            </a:xfrm>
            <a:custGeom>
              <a:avLst/>
              <a:gdLst>
                <a:gd name="connsiteX0" fmla="*/ 58574 w 185806"/>
                <a:gd name="connsiteY0" fmla="*/ 131550 h 206827"/>
                <a:gd name="connsiteX1" fmla="*/ 58574 w 185806"/>
                <a:gd name="connsiteY1" fmla="*/ 206827 h 206827"/>
                <a:gd name="connsiteX2" fmla="*/ 0 w 185806"/>
                <a:gd name="connsiteY2" fmla="*/ 206827 h 206827"/>
                <a:gd name="connsiteX3" fmla="*/ 0 w 185806"/>
                <a:gd name="connsiteY3" fmla="*/ 0 h 206827"/>
                <a:gd name="connsiteX4" fmla="*/ 71044 w 185806"/>
                <a:gd name="connsiteY4" fmla="*/ 0 h 206827"/>
                <a:gd name="connsiteX5" fmla="*/ 159417 w 185806"/>
                <a:gd name="connsiteY5" fmla="*/ 61131 h 206827"/>
                <a:gd name="connsiteX6" fmla="*/ 122630 w 185806"/>
                <a:gd name="connsiteY6" fmla="*/ 116722 h 206827"/>
                <a:gd name="connsiteX7" fmla="*/ 185806 w 185806"/>
                <a:gd name="connsiteY7" fmla="*/ 206827 h 206827"/>
                <a:gd name="connsiteX8" fmla="*/ 119364 w 185806"/>
                <a:gd name="connsiteY8" fmla="*/ 206827 h 206827"/>
                <a:gd name="connsiteX9" fmla="*/ 73402 w 185806"/>
                <a:gd name="connsiteY9" fmla="*/ 131550 h 206827"/>
                <a:gd name="connsiteX10" fmla="*/ 58574 w 185806"/>
                <a:gd name="connsiteY10" fmla="*/ 131550 h 206827"/>
                <a:gd name="connsiteX11" fmla="*/ 58574 w 185806"/>
                <a:gd name="connsiteY11" fmla="*/ 89537 h 206827"/>
                <a:gd name="connsiteX12" fmla="*/ 69539 w 185806"/>
                <a:gd name="connsiteY12" fmla="*/ 89537 h 206827"/>
                <a:gd name="connsiteX13" fmla="*/ 100246 w 185806"/>
                <a:gd name="connsiteY13" fmla="*/ 63659 h 206827"/>
                <a:gd name="connsiteX14" fmla="*/ 70135 w 185806"/>
                <a:gd name="connsiteY14" fmla="*/ 42297 h 206827"/>
                <a:gd name="connsiteX15" fmla="*/ 58574 w 185806"/>
                <a:gd name="connsiteY15" fmla="*/ 42297 h 206827"/>
                <a:gd name="connsiteX16" fmla="*/ 58574 w 185806"/>
                <a:gd name="connsiteY16" fmla="*/ 89537 h 206827"/>
                <a:gd name="connsiteX17" fmla="*/ 58574 w 185806"/>
                <a:gd name="connsiteY17" fmla="*/ 8953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806" h="206827">
                  <a:moveTo>
                    <a:pt x="58574" y="131550"/>
                  </a:moveTo>
                  <a:lnTo>
                    <a:pt x="58574" y="206827"/>
                  </a:lnTo>
                  <a:lnTo>
                    <a:pt x="0" y="206827"/>
                  </a:lnTo>
                  <a:lnTo>
                    <a:pt x="0" y="0"/>
                  </a:lnTo>
                  <a:lnTo>
                    <a:pt x="71044" y="0"/>
                  </a:lnTo>
                  <a:cubicBezTo>
                    <a:pt x="129959" y="0"/>
                    <a:pt x="159417" y="20367"/>
                    <a:pt x="159417" y="61131"/>
                  </a:cubicBezTo>
                  <a:cubicBezTo>
                    <a:pt x="159417" y="85077"/>
                    <a:pt x="147145" y="103627"/>
                    <a:pt x="122630" y="116722"/>
                  </a:cubicBezTo>
                  <a:lnTo>
                    <a:pt x="185806" y="206827"/>
                  </a:lnTo>
                  <a:lnTo>
                    <a:pt x="119364" y="206827"/>
                  </a:lnTo>
                  <a:lnTo>
                    <a:pt x="73402" y="131550"/>
                  </a:lnTo>
                  <a:lnTo>
                    <a:pt x="58574" y="131550"/>
                  </a:lnTo>
                  <a:close/>
                  <a:moveTo>
                    <a:pt x="58574" y="89537"/>
                  </a:moveTo>
                  <a:lnTo>
                    <a:pt x="69539" y="89537"/>
                  </a:lnTo>
                  <a:cubicBezTo>
                    <a:pt x="89991" y="89537"/>
                    <a:pt x="100246" y="80901"/>
                    <a:pt x="100246" y="63659"/>
                  </a:cubicBezTo>
                  <a:cubicBezTo>
                    <a:pt x="100246" y="49427"/>
                    <a:pt x="90219" y="42297"/>
                    <a:pt x="70135" y="42297"/>
                  </a:cubicBezTo>
                  <a:lnTo>
                    <a:pt x="58574" y="42297"/>
                  </a:lnTo>
                  <a:lnTo>
                    <a:pt x="58574" y="89537"/>
                  </a:lnTo>
                  <a:lnTo>
                    <a:pt x="58574" y="89537"/>
                  </a:lnTo>
                  <a:close/>
                </a:path>
              </a:pathLst>
            </a:custGeom>
            <a:solidFill>
              <a:srgbClr val="FFFFFF"/>
            </a:solidFill>
            <a:ln w="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548907D8-DA8E-A29B-C2EA-ED8C6F10D594}"/>
                </a:ext>
              </a:extLst>
            </p:cNvPr>
            <p:cNvSpPr/>
            <p:nvPr/>
          </p:nvSpPr>
          <p:spPr>
            <a:xfrm>
              <a:off x="16505937" y="1083673"/>
              <a:ext cx="210889" cy="212934"/>
            </a:xfrm>
            <a:custGeom>
              <a:avLst/>
              <a:gdLst>
                <a:gd name="connsiteX0" fmla="*/ 210889 w 210889"/>
                <a:gd name="connsiteY0" fmla="*/ 106410 h 212934"/>
                <a:gd name="connsiteX1" fmla="*/ 184045 w 210889"/>
                <a:gd name="connsiteY1" fmla="*/ 185778 h 212934"/>
                <a:gd name="connsiteX2" fmla="*/ 105445 w 210889"/>
                <a:gd name="connsiteY2" fmla="*/ 212934 h 212934"/>
                <a:gd name="connsiteX3" fmla="*/ 27213 w 210889"/>
                <a:gd name="connsiteY3" fmla="*/ 185636 h 212934"/>
                <a:gd name="connsiteX4" fmla="*/ 0 w 210889"/>
                <a:gd name="connsiteY4" fmla="*/ 106126 h 212934"/>
                <a:gd name="connsiteX5" fmla="*/ 27071 w 210889"/>
                <a:gd name="connsiteY5" fmla="*/ 27242 h 212934"/>
                <a:gd name="connsiteX6" fmla="*/ 105729 w 210889"/>
                <a:gd name="connsiteY6" fmla="*/ 0 h 212934"/>
                <a:gd name="connsiteX7" fmla="*/ 184187 w 210889"/>
                <a:gd name="connsiteY7" fmla="*/ 27015 h 212934"/>
                <a:gd name="connsiteX8" fmla="*/ 210889 w 210889"/>
                <a:gd name="connsiteY8" fmla="*/ 106382 h 212934"/>
                <a:gd name="connsiteX9" fmla="*/ 210889 w 210889"/>
                <a:gd name="connsiteY9" fmla="*/ 106382 h 212934"/>
                <a:gd name="connsiteX10" fmla="*/ 61699 w 210889"/>
                <a:gd name="connsiteY10" fmla="*/ 106410 h 212934"/>
                <a:gd name="connsiteX11" fmla="*/ 105445 w 210889"/>
                <a:gd name="connsiteY11" fmla="*/ 166405 h 212934"/>
                <a:gd name="connsiteX12" fmla="*/ 138424 w 210889"/>
                <a:gd name="connsiteY12" fmla="*/ 151832 h 212934"/>
                <a:gd name="connsiteX13" fmla="*/ 149162 w 210889"/>
                <a:gd name="connsiteY13" fmla="*/ 106410 h 212934"/>
                <a:gd name="connsiteX14" fmla="*/ 138254 w 210889"/>
                <a:gd name="connsiteY14" fmla="*/ 60648 h 212934"/>
                <a:gd name="connsiteX15" fmla="*/ 105700 w 210889"/>
                <a:gd name="connsiteY15" fmla="*/ 45876 h 212934"/>
                <a:gd name="connsiteX16" fmla="*/ 61670 w 210889"/>
                <a:gd name="connsiteY16" fmla="*/ 106439 h 212934"/>
                <a:gd name="connsiteX17" fmla="*/ 61670 w 210889"/>
                <a:gd name="connsiteY17" fmla="*/ 106439 h 21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889" h="212934">
                  <a:moveTo>
                    <a:pt x="210889" y="106410"/>
                  </a:moveTo>
                  <a:cubicBezTo>
                    <a:pt x="210889" y="141208"/>
                    <a:pt x="201941" y="167655"/>
                    <a:pt x="184045" y="185778"/>
                  </a:cubicBezTo>
                  <a:cubicBezTo>
                    <a:pt x="166149" y="203901"/>
                    <a:pt x="139958" y="212934"/>
                    <a:pt x="105445" y="212934"/>
                  </a:cubicBezTo>
                  <a:cubicBezTo>
                    <a:pt x="70931" y="212934"/>
                    <a:pt x="45365" y="203844"/>
                    <a:pt x="27213" y="185636"/>
                  </a:cubicBezTo>
                  <a:cubicBezTo>
                    <a:pt x="9062" y="167427"/>
                    <a:pt x="0" y="140924"/>
                    <a:pt x="0" y="106126"/>
                  </a:cubicBezTo>
                  <a:cubicBezTo>
                    <a:pt x="0" y="71329"/>
                    <a:pt x="9033" y="45422"/>
                    <a:pt x="27071" y="27242"/>
                  </a:cubicBezTo>
                  <a:cubicBezTo>
                    <a:pt x="45109" y="9090"/>
                    <a:pt x="71328" y="0"/>
                    <a:pt x="105729" y="0"/>
                  </a:cubicBezTo>
                  <a:cubicBezTo>
                    <a:pt x="140129" y="0"/>
                    <a:pt x="166376" y="9005"/>
                    <a:pt x="184187" y="27015"/>
                  </a:cubicBezTo>
                  <a:cubicBezTo>
                    <a:pt x="201969" y="45024"/>
                    <a:pt x="210889" y="71499"/>
                    <a:pt x="210889" y="106382"/>
                  </a:cubicBezTo>
                  <a:lnTo>
                    <a:pt x="210889" y="106382"/>
                  </a:lnTo>
                  <a:close/>
                  <a:moveTo>
                    <a:pt x="61699" y="106410"/>
                  </a:moveTo>
                  <a:cubicBezTo>
                    <a:pt x="61699" y="146407"/>
                    <a:pt x="76271" y="166405"/>
                    <a:pt x="105445" y="166405"/>
                  </a:cubicBezTo>
                  <a:cubicBezTo>
                    <a:pt x="120273" y="166405"/>
                    <a:pt x="131266" y="161547"/>
                    <a:pt x="138424" y="151832"/>
                  </a:cubicBezTo>
                  <a:cubicBezTo>
                    <a:pt x="145583" y="142117"/>
                    <a:pt x="149162" y="126977"/>
                    <a:pt x="149162" y="106410"/>
                  </a:cubicBezTo>
                  <a:cubicBezTo>
                    <a:pt x="149162" y="85844"/>
                    <a:pt x="145526" y="70505"/>
                    <a:pt x="138254" y="60648"/>
                  </a:cubicBezTo>
                  <a:cubicBezTo>
                    <a:pt x="130982" y="50791"/>
                    <a:pt x="120131" y="45876"/>
                    <a:pt x="105700" y="45876"/>
                  </a:cubicBezTo>
                  <a:cubicBezTo>
                    <a:pt x="76328" y="45876"/>
                    <a:pt x="61670" y="66073"/>
                    <a:pt x="61670" y="106439"/>
                  </a:cubicBezTo>
                  <a:lnTo>
                    <a:pt x="61670" y="106439"/>
                  </a:lnTo>
                  <a:close/>
                </a:path>
              </a:pathLst>
            </a:custGeom>
            <a:solidFill>
              <a:srgbClr val="FFFFFF"/>
            </a:solidFill>
            <a:ln w="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82EBCB8E-7FA8-AE4B-1F12-25EDE42FD162}"/>
                </a:ext>
              </a:extLst>
            </p:cNvPr>
            <p:cNvSpPr/>
            <p:nvPr/>
          </p:nvSpPr>
          <p:spPr>
            <a:xfrm>
              <a:off x="16755998" y="1086940"/>
              <a:ext cx="157371" cy="206827"/>
            </a:xfrm>
            <a:custGeom>
              <a:avLst/>
              <a:gdLst>
                <a:gd name="connsiteX0" fmla="*/ 157315 w 157371"/>
                <a:gd name="connsiteY0" fmla="*/ 65789 h 206827"/>
                <a:gd name="connsiteX1" fmla="*/ 135896 w 157371"/>
                <a:gd name="connsiteY1" fmla="*/ 119335 h 206827"/>
                <a:gd name="connsiteX2" fmla="*/ 75021 w 157371"/>
                <a:gd name="connsiteY2" fmla="*/ 138226 h 206827"/>
                <a:gd name="connsiteX3" fmla="*/ 58574 w 157371"/>
                <a:gd name="connsiteY3" fmla="*/ 138226 h 206827"/>
                <a:gd name="connsiteX4" fmla="*/ 58574 w 157371"/>
                <a:gd name="connsiteY4" fmla="*/ 206827 h 206827"/>
                <a:gd name="connsiteX5" fmla="*/ 0 w 157371"/>
                <a:gd name="connsiteY5" fmla="*/ 206827 h 206827"/>
                <a:gd name="connsiteX6" fmla="*/ 0 w 157371"/>
                <a:gd name="connsiteY6" fmla="*/ 0 h 206827"/>
                <a:gd name="connsiteX7" fmla="*/ 75050 w 157371"/>
                <a:gd name="connsiteY7" fmla="*/ 0 h 206827"/>
                <a:gd name="connsiteX8" fmla="*/ 136748 w 157371"/>
                <a:gd name="connsiteY8" fmla="*/ 17129 h 206827"/>
                <a:gd name="connsiteX9" fmla="*/ 157371 w 157371"/>
                <a:gd name="connsiteY9" fmla="*/ 65789 h 206827"/>
                <a:gd name="connsiteX10" fmla="*/ 157315 w 157371"/>
                <a:gd name="connsiteY10" fmla="*/ 65789 h 206827"/>
                <a:gd name="connsiteX11" fmla="*/ 58546 w 157371"/>
                <a:gd name="connsiteY11" fmla="*/ 92662 h 206827"/>
                <a:gd name="connsiteX12" fmla="*/ 69226 w 157371"/>
                <a:gd name="connsiteY12" fmla="*/ 92662 h 206827"/>
                <a:gd name="connsiteX13" fmla="*/ 90219 w 157371"/>
                <a:gd name="connsiteY13" fmla="*/ 85588 h 206827"/>
                <a:gd name="connsiteX14" fmla="*/ 98002 w 157371"/>
                <a:gd name="connsiteY14" fmla="*/ 66073 h 206827"/>
                <a:gd name="connsiteX15" fmla="*/ 73686 w 157371"/>
                <a:gd name="connsiteY15" fmla="*/ 45138 h 206827"/>
                <a:gd name="connsiteX16" fmla="*/ 58546 w 157371"/>
                <a:gd name="connsiteY16" fmla="*/ 45138 h 206827"/>
                <a:gd name="connsiteX17" fmla="*/ 58546 w 157371"/>
                <a:gd name="connsiteY17" fmla="*/ 92662 h 206827"/>
                <a:gd name="connsiteX18" fmla="*/ 58546 w 157371"/>
                <a:gd name="connsiteY18" fmla="*/ 92662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7371" h="206827">
                  <a:moveTo>
                    <a:pt x="157315" y="65789"/>
                  </a:moveTo>
                  <a:cubicBezTo>
                    <a:pt x="157315" y="88884"/>
                    <a:pt x="150156" y="106751"/>
                    <a:pt x="135896" y="119335"/>
                  </a:cubicBezTo>
                  <a:cubicBezTo>
                    <a:pt x="121636" y="131919"/>
                    <a:pt x="101326" y="138226"/>
                    <a:pt x="75021" y="138226"/>
                  </a:cubicBezTo>
                  <a:lnTo>
                    <a:pt x="58574" y="138226"/>
                  </a:lnTo>
                  <a:lnTo>
                    <a:pt x="58574" y="206827"/>
                  </a:lnTo>
                  <a:lnTo>
                    <a:pt x="0" y="206827"/>
                  </a:lnTo>
                  <a:lnTo>
                    <a:pt x="0" y="0"/>
                  </a:lnTo>
                  <a:lnTo>
                    <a:pt x="75050" y="0"/>
                  </a:lnTo>
                  <a:cubicBezTo>
                    <a:pt x="102433" y="0"/>
                    <a:pt x="123000" y="5710"/>
                    <a:pt x="136748" y="17129"/>
                  </a:cubicBezTo>
                  <a:cubicBezTo>
                    <a:pt x="150497" y="28548"/>
                    <a:pt x="157371" y="44768"/>
                    <a:pt x="157371" y="65789"/>
                  </a:cubicBezTo>
                  <a:lnTo>
                    <a:pt x="157315" y="65789"/>
                  </a:lnTo>
                  <a:close/>
                  <a:moveTo>
                    <a:pt x="58546" y="92662"/>
                  </a:moveTo>
                  <a:lnTo>
                    <a:pt x="69226" y="92662"/>
                  </a:lnTo>
                  <a:cubicBezTo>
                    <a:pt x="78032" y="92662"/>
                    <a:pt x="85020" y="90304"/>
                    <a:pt x="90219" y="85588"/>
                  </a:cubicBezTo>
                  <a:cubicBezTo>
                    <a:pt x="95417" y="80873"/>
                    <a:pt x="98002" y="74368"/>
                    <a:pt x="98002" y="66073"/>
                  </a:cubicBezTo>
                  <a:cubicBezTo>
                    <a:pt x="98002" y="52126"/>
                    <a:pt x="89906" y="45138"/>
                    <a:pt x="73686" y="45138"/>
                  </a:cubicBezTo>
                  <a:lnTo>
                    <a:pt x="58546" y="45138"/>
                  </a:lnTo>
                  <a:lnTo>
                    <a:pt x="58546" y="92662"/>
                  </a:lnTo>
                  <a:lnTo>
                    <a:pt x="58546" y="92662"/>
                  </a:lnTo>
                  <a:close/>
                </a:path>
              </a:pathLst>
            </a:custGeom>
            <a:solidFill>
              <a:srgbClr val="FFFFFF"/>
            </a:solidFill>
            <a:ln w="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08C04B96-F440-04C3-59C9-DAFDA8029C1D}"/>
                </a:ext>
              </a:extLst>
            </p:cNvPr>
            <p:cNvSpPr/>
            <p:nvPr/>
          </p:nvSpPr>
          <p:spPr>
            <a:xfrm>
              <a:off x="16947883" y="1086968"/>
              <a:ext cx="128709" cy="206855"/>
            </a:xfrm>
            <a:custGeom>
              <a:avLst/>
              <a:gdLst>
                <a:gd name="connsiteX0" fmla="*/ 128709 w 128709"/>
                <a:gd name="connsiteY0" fmla="*/ 206827 h 206855"/>
                <a:gd name="connsiteX1" fmla="*/ 0 w 128709"/>
                <a:gd name="connsiteY1" fmla="*/ 206827 h 206855"/>
                <a:gd name="connsiteX2" fmla="*/ 0 w 128709"/>
                <a:gd name="connsiteY2" fmla="*/ 0 h 206855"/>
                <a:gd name="connsiteX3" fmla="*/ 128709 w 128709"/>
                <a:gd name="connsiteY3" fmla="*/ 0 h 206855"/>
                <a:gd name="connsiteX4" fmla="*/ 128709 w 128709"/>
                <a:gd name="connsiteY4" fmla="*/ 44854 h 206855"/>
                <a:gd name="connsiteX5" fmla="*/ 58574 w 128709"/>
                <a:gd name="connsiteY5" fmla="*/ 44854 h 206855"/>
                <a:gd name="connsiteX6" fmla="*/ 58574 w 128709"/>
                <a:gd name="connsiteY6" fmla="*/ 77379 h 206855"/>
                <a:gd name="connsiteX7" fmla="*/ 123539 w 128709"/>
                <a:gd name="connsiteY7" fmla="*/ 77379 h 206855"/>
                <a:gd name="connsiteX8" fmla="*/ 123539 w 128709"/>
                <a:gd name="connsiteY8" fmla="*/ 122233 h 206855"/>
                <a:gd name="connsiteX9" fmla="*/ 58574 w 128709"/>
                <a:gd name="connsiteY9" fmla="*/ 122233 h 206855"/>
                <a:gd name="connsiteX10" fmla="*/ 58574 w 128709"/>
                <a:gd name="connsiteY10" fmla="*/ 161292 h 206855"/>
                <a:gd name="connsiteX11" fmla="*/ 128709 w 128709"/>
                <a:gd name="connsiteY11" fmla="*/ 161292 h 206855"/>
                <a:gd name="connsiteX12" fmla="*/ 128709 w 128709"/>
                <a:gd name="connsiteY12" fmla="*/ 206856 h 206855"/>
                <a:gd name="connsiteX13" fmla="*/ 128709 w 128709"/>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09" h="206855">
                  <a:moveTo>
                    <a:pt x="128709"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79EF6642-FD08-DD09-AD44-8CBF37B66717}"/>
                </a:ext>
              </a:extLst>
            </p:cNvPr>
            <p:cNvSpPr/>
            <p:nvPr/>
          </p:nvSpPr>
          <p:spPr>
            <a:xfrm>
              <a:off x="17099147" y="1086116"/>
              <a:ext cx="220490" cy="207679"/>
            </a:xfrm>
            <a:custGeom>
              <a:avLst/>
              <a:gdLst>
                <a:gd name="connsiteX0" fmla="*/ 156462 w 220490"/>
                <a:gd name="connsiteY0" fmla="*/ 207679 h 207679"/>
                <a:gd name="connsiteX1" fmla="*/ 145782 w 220490"/>
                <a:gd name="connsiteY1" fmla="*/ 168905 h 207679"/>
                <a:gd name="connsiteX2" fmla="*/ 75334 w 220490"/>
                <a:gd name="connsiteY2" fmla="*/ 168905 h 207679"/>
                <a:gd name="connsiteX3" fmla="*/ 64369 w 220490"/>
                <a:gd name="connsiteY3" fmla="*/ 207679 h 207679"/>
                <a:gd name="connsiteX4" fmla="*/ 0 w 220490"/>
                <a:gd name="connsiteY4" fmla="*/ 207679 h 207679"/>
                <a:gd name="connsiteX5" fmla="*/ 70732 w 220490"/>
                <a:gd name="connsiteY5" fmla="*/ 0 h 207679"/>
                <a:gd name="connsiteX6" fmla="*/ 148878 w 220490"/>
                <a:gd name="connsiteY6" fmla="*/ 0 h 207679"/>
                <a:gd name="connsiteX7" fmla="*/ 220490 w 220490"/>
                <a:gd name="connsiteY7" fmla="*/ 207679 h 207679"/>
                <a:gd name="connsiteX8" fmla="*/ 156434 w 220490"/>
                <a:gd name="connsiteY8" fmla="*/ 207679 h 207679"/>
                <a:gd name="connsiteX9" fmla="*/ 156434 w 220490"/>
                <a:gd name="connsiteY9" fmla="*/ 207679 h 207679"/>
                <a:gd name="connsiteX10" fmla="*/ 133624 w 220490"/>
                <a:gd name="connsiteY10" fmla="*/ 123085 h 207679"/>
                <a:gd name="connsiteX11" fmla="*/ 124278 w 220490"/>
                <a:gd name="connsiteY11" fmla="*/ 89139 h 207679"/>
                <a:gd name="connsiteX12" fmla="*/ 116353 w 220490"/>
                <a:gd name="connsiteY12" fmla="*/ 59852 h 207679"/>
                <a:gd name="connsiteX13" fmla="*/ 110188 w 220490"/>
                <a:gd name="connsiteY13" fmla="*/ 34116 h 207679"/>
                <a:gd name="connsiteX14" fmla="*/ 104933 w 220490"/>
                <a:gd name="connsiteY14" fmla="*/ 57892 h 207679"/>
                <a:gd name="connsiteX15" fmla="*/ 87520 w 220490"/>
                <a:gd name="connsiteY15" fmla="*/ 123113 h 207679"/>
                <a:gd name="connsiteX16" fmla="*/ 133652 w 220490"/>
                <a:gd name="connsiteY16" fmla="*/ 123113 h 207679"/>
                <a:gd name="connsiteX17" fmla="*/ 133652 w 220490"/>
                <a:gd name="connsiteY17" fmla="*/ 123113 h 20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490" h="207679">
                  <a:moveTo>
                    <a:pt x="156462" y="207679"/>
                  </a:moveTo>
                  <a:lnTo>
                    <a:pt x="145782" y="168905"/>
                  </a:lnTo>
                  <a:lnTo>
                    <a:pt x="75334" y="168905"/>
                  </a:lnTo>
                  <a:lnTo>
                    <a:pt x="64369" y="207679"/>
                  </a:lnTo>
                  <a:lnTo>
                    <a:pt x="0" y="207679"/>
                  </a:lnTo>
                  <a:lnTo>
                    <a:pt x="70732" y="0"/>
                  </a:lnTo>
                  <a:lnTo>
                    <a:pt x="148878" y="0"/>
                  </a:lnTo>
                  <a:lnTo>
                    <a:pt x="220490" y="207679"/>
                  </a:lnTo>
                  <a:lnTo>
                    <a:pt x="156434" y="207679"/>
                  </a:lnTo>
                  <a:lnTo>
                    <a:pt x="156434" y="207679"/>
                  </a:lnTo>
                  <a:close/>
                  <a:moveTo>
                    <a:pt x="133624" y="123085"/>
                  </a:moveTo>
                  <a:lnTo>
                    <a:pt x="124278" y="89139"/>
                  </a:lnTo>
                  <a:cubicBezTo>
                    <a:pt x="122091" y="81583"/>
                    <a:pt x="119449" y="71840"/>
                    <a:pt x="116353" y="59852"/>
                  </a:cubicBezTo>
                  <a:cubicBezTo>
                    <a:pt x="113228" y="47865"/>
                    <a:pt x="111183" y="39286"/>
                    <a:pt x="110188" y="34116"/>
                  </a:cubicBezTo>
                  <a:cubicBezTo>
                    <a:pt x="109308" y="38917"/>
                    <a:pt x="107547" y="46842"/>
                    <a:pt x="104933" y="57892"/>
                  </a:cubicBezTo>
                  <a:cubicBezTo>
                    <a:pt x="102320" y="68914"/>
                    <a:pt x="96497" y="90673"/>
                    <a:pt x="87520" y="123113"/>
                  </a:cubicBezTo>
                  <a:lnTo>
                    <a:pt x="133652" y="123113"/>
                  </a:lnTo>
                  <a:lnTo>
                    <a:pt x="133652" y="123113"/>
                  </a:lnTo>
                  <a:close/>
                </a:path>
              </a:pathLst>
            </a:custGeom>
            <a:solidFill>
              <a:srgbClr val="FFFFFF"/>
            </a:solidFill>
            <a:ln w="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B01A0CB-D325-3B1D-4FB4-6CAA6137892D}"/>
                </a:ext>
              </a:extLst>
            </p:cNvPr>
            <p:cNvSpPr/>
            <p:nvPr/>
          </p:nvSpPr>
          <p:spPr>
            <a:xfrm>
              <a:off x="17343101" y="1086968"/>
              <a:ext cx="206429" cy="206827"/>
            </a:xfrm>
            <a:custGeom>
              <a:avLst/>
              <a:gdLst>
                <a:gd name="connsiteX0" fmla="*/ 206429 w 206429"/>
                <a:gd name="connsiteY0" fmla="*/ 206827 h 206827"/>
                <a:gd name="connsiteX1" fmla="*/ 129618 w 206429"/>
                <a:gd name="connsiteY1" fmla="*/ 206827 h 206827"/>
                <a:gd name="connsiteX2" fmla="*/ 50421 w 206429"/>
                <a:gd name="connsiteY2" fmla="*/ 61102 h 206827"/>
                <a:gd name="connsiteX3" fmla="*/ 49086 w 206429"/>
                <a:gd name="connsiteY3" fmla="*/ 61102 h 206827"/>
                <a:gd name="connsiteX4" fmla="*/ 51899 w 206429"/>
                <a:gd name="connsiteY4" fmla="*/ 113597 h 206827"/>
                <a:gd name="connsiteX5" fmla="*/ 51899 w 206429"/>
                <a:gd name="connsiteY5" fmla="*/ 206827 h 206827"/>
                <a:gd name="connsiteX6" fmla="*/ 0 w 206429"/>
                <a:gd name="connsiteY6" fmla="*/ 206827 h 206827"/>
                <a:gd name="connsiteX7" fmla="*/ 0 w 206429"/>
                <a:gd name="connsiteY7" fmla="*/ 0 h 206827"/>
                <a:gd name="connsiteX8" fmla="*/ 76527 w 206429"/>
                <a:gd name="connsiteY8" fmla="*/ 0 h 206827"/>
                <a:gd name="connsiteX9" fmla="*/ 155411 w 206429"/>
                <a:gd name="connsiteY9" fmla="*/ 143736 h 206827"/>
                <a:gd name="connsiteX10" fmla="*/ 156292 w 206429"/>
                <a:gd name="connsiteY10" fmla="*/ 143736 h 206827"/>
                <a:gd name="connsiteX11" fmla="*/ 154218 w 206429"/>
                <a:gd name="connsiteY11" fmla="*/ 93514 h 206827"/>
                <a:gd name="connsiteX12" fmla="*/ 154218 w 206429"/>
                <a:gd name="connsiteY12" fmla="*/ 0 h 206827"/>
                <a:gd name="connsiteX13" fmla="*/ 206429 w 206429"/>
                <a:gd name="connsiteY13" fmla="*/ 0 h 206827"/>
                <a:gd name="connsiteX14" fmla="*/ 206429 w 206429"/>
                <a:gd name="connsiteY14" fmla="*/ 206827 h 206827"/>
                <a:gd name="connsiteX15" fmla="*/ 206429 w 206429"/>
                <a:gd name="connsiteY15" fmla="*/ 20682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6429" h="206827">
                  <a:moveTo>
                    <a:pt x="206429" y="206827"/>
                  </a:moveTo>
                  <a:lnTo>
                    <a:pt x="129618" y="206827"/>
                  </a:lnTo>
                  <a:lnTo>
                    <a:pt x="50421" y="61102"/>
                  </a:lnTo>
                  <a:lnTo>
                    <a:pt x="49086" y="61102"/>
                  </a:lnTo>
                  <a:cubicBezTo>
                    <a:pt x="50961" y="84026"/>
                    <a:pt x="51899" y="101525"/>
                    <a:pt x="51899" y="113597"/>
                  </a:cubicBezTo>
                  <a:lnTo>
                    <a:pt x="51899" y="206827"/>
                  </a:lnTo>
                  <a:lnTo>
                    <a:pt x="0" y="206827"/>
                  </a:lnTo>
                  <a:lnTo>
                    <a:pt x="0" y="0"/>
                  </a:lnTo>
                  <a:lnTo>
                    <a:pt x="76527" y="0"/>
                  </a:lnTo>
                  <a:lnTo>
                    <a:pt x="155411" y="143736"/>
                  </a:lnTo>
                  <a:lnTo>
                    <a:pt x="156292" y="143736"/>
                  </a:lnTo>
                  <a:cubicBezTo>
                    <a:pt x="154900" y="122886"/>
                    <a:pt x="154218" y="106155"/>
                    <a:pt x="154218" y="93514"/>
                  </a:cubicBezTo>
                  <a:lnTo>
                    <a:pt x="154218" y="0"/>
                  </a:lnTo>
                  <a:lnTo>
                    <a:pt x="206429" y="0"/>
                  </a:lnTo>
                  <a:lnTo>
                    <a:pt x="206429" y="206827"/>
                  </a:lnTo>
                  <a:lnTo>
                    <a:pt x="206429" y="206827"/>
                  </a:lnTo>
                  <a:close/>
                </a:path>
              </a:pathLst>
            </a:custGeom>
            <a:solidFill>
              <a:srgbClr val="FFFFFF"/>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4BF803C7-23BC-9104-EB81-78A148188A54}"/>
                </a:ext>
              </a:extLst>
            </p:cNvPr>
            <p:cNvSpPr/>
            <p:nvPr/>
          </p:nvSpPr>
          <p:spPr>
            <a:xfrm>
              <a:off x="16173667" y="1383503"/>
              <a:ext cx="1426000" cy="326048"/>
            </a:xfrm>
            <a:custGeom>
              <a:avLst/>
              <a:gdLst>
                <a:gd name="connsiteX0" fmla="*/ 0 w 1426000"/>
                <a:gd name="connsiteY0" fmla="*/ 0 h 326048"/>
                <a:gd name="connsiteX1" fmla="*/ 1426001 w 1426000"/>
                <a:gd name="connsiteY1" fmla="*/ 0 h 326048"/>
                <a:gd name="connsiteX2" fmla="*/ 1426001 w 1426000"/>
                <a:gd name="connsiteY2" fmla="*/ 326049 h 326048"/>
                <a:gd name="connsiteX3" fmla="*/ 0 w 1426000"/>
                <a:gd name="connsiteY3" fmla="*/ 326049 h 326048"/>
              </a:gdLst>
              <a:ahLst/>
              <a:cxnLst>
                <a:cxn ang="0">
                  <a:pos x="connsiteX0" y="connsiteY0"/>
                </a:cxn>
                <a:cxn ang="0">
                  <a:pos x="connsiteX1" y="connsiteY1"/>
                </a:cxn>
                <a:cxn ang="0">
                  <a:pos x="connsiteX2" y="connsiteY2"/>
                </a:cxn>
                <a:cxn ang="0">
                  <a:pos x="connsiteX3" y="connsiteY3"/>
                </a:cxn>
              </a:cxnLst>
              <a:rect l="l" t="t" r="r" b="b"/>
              <a:pathLst>
                <a:path w="1426000" h="326048">
                  <a:moveTo>
                    <a:pt x="0" y="0"/>
                  </a:moveTo>
                  <a:lnTo>
                    <a:pt x="1426001" y="0"/>
                  </a:lnTo>
                  <a:lnTo>
                    <a:pt x="1426001" y="326049"/>
                  </a:lnTo>
                  <a:lnTo>
                    <a:pt x="0" y="326049"/>
                  </a:lnTo>
                  <a:close/>
                </a:path>
              </a:pathLst>
            </a:custGeom>
            <a:solidFill>
              <a:srgbClr val="8C0B31"/>
            </a:solidFill>
            <a:ln w="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979D8225-1529-8501-5B4B-E0046DC81670}"/>
                </a:ext>
              </a:extLst>
            </p:cNvPr>
            <p:cNvSpPr/>
            <p:nvPr/>
          </p:nvSpPr>
          <p:spPr>
            <a:xfrm>
              <a:off x="16228634" y="1439321"/>
              <a:ext cx="175466" cy="214496"/>
            </a:xfrm>
            <a:custGeom>
              <a:avLst/>
              <a:gdLst>
                <a:gd name="connsiteX0" fmla="*/ 106467 w 175466"/>
                <a:gd name="connsiteY0" fmla="*/ 46246 h 214496"/>
                <a:gd name="connsiteX1" fmla="*/ 73260 w 175466"/>
                <a:gd name="connsiteY1" fmla="*/ 62721 h 214496"/>
                <a:gd name="connsiteX2" fmla="*/ 61329 w 175466"/>
                <a:gd name="connsiteY2" fmla="*/ 108172 h 214496"/>
                <a:gd name="connsiteX3" fmla="*/ 109791 w 175466"/>
                <a:gd name="connsiteY3" fmla="*/ 168393 h 214496"/>
                <a:gd name="connsiteX4" fmla="*/ 138169 w 175466"/>
                <a:gd name="connsiteY4" fmla="*/ 164530 h 214496"/>
                <a:gd name="connsiteX5" fmla="*/ 165808 w 175466"/>
                <a:gd name="connsiteY5" fmla="*/ 155269 h 214496"/>
                <a:gd name="connsiteX6" fmla="*/ 165808 w 175466"/>
                <a:gd name="connsiteY6" fmla="*/ 202935 h 214496"/>
                <a:gd name="connsiteX7" fmla="*/ 103286 w 175466"/>
                <a:gd name="connsiteY7" fmla="*/ 214497 h 214496"/>
                <a:gd name="connsiteX8" fmla="*/ 26645 w 175466"/>
                <a:gd name="connsiteY8" fmla="*/ 187085 h 214496"/>
                <a:gd name="connsiteX9" fmla="*/ 0 w 175466"/>
                <a:gd name="connsiteY9" fmla="*/ 107888 h 214496"/>
                <a:gd name="connsiteX10" fmla="*/ 12896 w 175466"/>
                <a:gd name="connsiteY10" fmla="*/ 50961 h 214496"/>
                <a:gd name="connsiteX11" fmla="*/ 50052 w 175466"/>
                <a:gd name="connsiteY11" fmla="*/ 13209 h 214496"/>
                <a:gd name="connsiteX12" fmla="*/ 107064 w 175466"/>
                <a:gd name="connsiteY12" fmla="*/ 0 h 214496"/>
                <a:gd name="connsiteX13" fmla="*/ 175466 w 175466"/>
                <a:gd name="connsiteY13" fmla="*/ 14686 h 214496"/>
                <a:gd name="connsiteX14" fmla="*/ 157201 w 175466"/>
                <a:gd name="connsiteY14" fmla="*/ 59057 h 214496"/>
                <a:gd name="connsiteX15" fmla="*/ 132743 w 175466"/>
                <a:gd name="connsiteY15" fmla="*/ 49939 h 214496"/>
                <a:gd name="connsiteX16" fmla="*/ 106467 w 175466"/>
                <a:gd name="connsiteY16" fmla="*/ 46217 h 214496"/>
                <a:gd name="connsiteX17" fmla="*/ 106467 w 175466"/>
                <a:gd name="connsiteY17" fmla="*/ 46217 h 21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66" h="214496">
                  <a:moveTo>
                    <a:pt x="106467" y="46246"/>
                  </a:moveTo>
                  <a:cubicBezTo>
                    <a:pt x="92264" y="46246"/>
                    <a:pt x="81185" y="51728"/>
                    <a:pt x="73260" y="62721"/>
                  </a:cubicBezTo>
                  <a:cubicBezTo>
                    <a:pt x="65306" y="73715"/>
                    <a:pt x="61329" y="88855"/>
                    <a:pt x="61329" y="108172"/>
                  </a:cubicBezTo>
                  <a:cubicBezTo>
                    <a:pt x="61329" y="148310"/>
                    <a:pt x="77493" y="168393"/>
                    <a:pt x="109791" y="168393"/>
                  </a:cubicBezTo>
                  <a:cubicBezTo>
                    <a:pt x="119562" y="168393"/>
                    <a:pt x="129022" y="167115"/>
                    <a:pt x="138169" y="164530"/>
                  </a:cubicBezTo>
                  <a:cubicBezTo>
                    <a:pt x="147316" y="161973"/>
                    <a:pt x="156548" y="158877"/>
                    <a:pt x="165808" y="155269"/>
                  </a:cubicBezTo>
                  <a:lnTo>
                    <a:pt x="165808" y="202935"/>
                  </a:lnTo>
                  <a:cubicBezTo>
                    <a:pt x="147401" y="210634"/>
                    <a:pt x="126550" y="214497"/>
                    <a:pt x="103286" y="214497"/>
                  </a:cubicBezTo>
                  <a:cubicBezTo>
                    <a:pt x="69965" y="214497"/>
                    <a:pt x="44428" y="205350"/>
                    <a:pt x="26645" y="187085"/>
                  </a:cubicBezTo>
                  <a:cubicBezTo>
                    <a:pt x="8891" y="168819"/>
                    <a:pt x="0" y="142430"/>
                    <a:pt x="0" y="107888"/>
                  </a:cubicBezTo>
                  <a:cubicBezTo>
                    <a:pt x="0" y="86299"/>
                    <a:pt x="4289" y="67323"/>
                    <a:pt x="12896" y="50961"/>
                  </a:cubicBezTo>
                  <a:cubicBezTo>
                    <a:pt x="21504" y="34599"/>
                    <a:pt x="33889" y="22015"/>
                    <a:pt x="50052" y="13209"/>
                  </a:cubicBezTo>
                  <a:cubicBezTo>
                    <a:pt x="66215" y="4403"/>
                    <a:pt x="85219" y="0"/>
                    <a:pt x="107064" y="0"/>
                  </a:cubicBezTo>
                  <a:cubicBezTo>
                    <a:pt x="130925" y="0"/>
                    <a:pt x="153735" y="4914"/>
                    <a:pt x="175466" y="14686"/>
                  </a:cubicBezTo>
                  <a:lnTo>
                    <a:pt x="157201" y="59057"/>
                  </a:lnTo>
                  <a:cubicBezTo>
                    <a:pt x="149048" y="55449"/>
                    <a:pt x="140896" y="52410"/>
                    <a:pt x="132743" y="49939"/>
                  </a:cubicBezTo>
                  <a:cubicBezTo>
                    <a:pt x="124590" y="47467"/>
                    <a:pt x="115841" y="46217"/>
                    <a:pt x="106467" y="46217"/>
                  </a:cubicBezTo>
                  <a:lnTo>
                    <a:pt x="106467" y="46217"/>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CD4AF8DC-7752-449B-CB76-9CA9BF323E73}"/>
                </a:ext>
              </a:extLst>
            </p:cNvPr>
            <p:cNvSpPr/>
            <p:nvPr/>
          </p:nvSpPr>
          <p:spPr>
            <a:xfrm>
              <a:off x="16437477" y="1442333"/>
              <a:ext cx="144673" cy="208645"/>
            </a:xfrm>
            <a:custGeom>
              <a:avLst/>
              <a:gdLst>
                <a:gd name="connsiteX0" fmla="*/ 0 w 144673"/>
                <a:gd name="connsiteY0" fmla="*/ 208645 h 208645"/>
                <a:gd name="connsiteX1" fmla="*/ 0 w 144673"/>
                <a:gd name="connsiteY1" fmla="*/ 0 h 208645"/>
                <a:gd name="connsiteX2" fmla="*/ 59653 w 144673"/>
                <a:gd name="connsiteY2" fmla="*/ 0 h 208645"/>
                <a:gd name="connsiteX3" fmla="*/ 59653 w 144673"/>
                <a:gd name="connsiteY3" fmla="*/ 163110 h 208645"/>
                <a:gd name="connsiteX4" fmla="*/ 144674 w 144673"/>
                <a:gd name="connsiteY4" fmla="*/ 163110 h 208645"/>
                <a:gd name="connsiteX5" fmla="*/ 144674 w 144673"/>
                <a:gd name="connsiteY5" fmla="*/ 208645 h 208645"/>
                <a:gd name="connsiteX6" fmla="*/ 0 w 144673"/>
                <a:gd name="connsiteY6"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73" h="208645">
                  <a:moveTo>
                    <a:pt x="0" y="208645"/>
                  </a:moveTo>
                  <a:lnTo>
                    <a:pt x="0" y="0"/>
                  </a:lnTo>
                  <a:lnTo>
                    <a:pt x="59653" y="0"/>
                  </a:lnTo>
                  <a:lnTo>
                    <a:pt x="59653" y="163110"/>
                  </a:lnTo>
                  <a:lnTo>
                    <a:pt x="144674" y="163110"/>
                  </a:lnTo>
                  <a:lnTo>
                    <a:pt x="144674" y="208645"/>
                  </a:lnTo>
                  <a:lnTo>
                    <a:pt x="0" y="208645"/>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E55EA81A-F86A-DD57-DF49-F35FF71BCC53}"/>
                </a:ext>
              </a:extLst>
            </p:cNvPr>
            <p:cNvSpPr/>
            <p:nvPr/>
          </p:nvSpPr>
          <p:spPr>
            <a:xfrm>
              <a:off x="16617489" y="1442333"/>
              <a:ext cx="59937" cy="208645"/>
            </a:xfrm>
            <a:custGeom>
              <a:avLst/>
              <a:gdLst>
                <a:gd name="connsiteX0" fmla="*/ 0 w 59937"/>
                <a:gd name="connsiteY0" fmla="*/ 208645 h 208645"/>
                <a:gd name="connsiteX1" fmla="*/ 0 w 59937"/>
                <a:gd name="connsiteY1" fmla="*/ 0 h 208645"/>
                <a:gd name="connsiteX2" fmla="*/ 59938 w 59937"/>
                <a:gd name="connsiteY2" fmla="*/ 0 h 208645"/>
                <a:gd name="connsiteX3" fmla="*/ 59938 w 59937"/>
                <a:gd name="connsiteY3" fmla="*/ 208645 h 208645"/>
                <a:gd name="connsiteX4" fmla="*/ 0 w 59937"/>
                <a:gd name="connsiteY4" fmla="*/ 208645 h 20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37" h="208645">
                  <a:moveTo>
                    <a:pt x="0" y="208645"/>
                  </a:moveTo>
                  <a:lnTo>
                    <a:pt x="0" y="0"/>
                  </a:lnTo>
                  <a:lnTo>
                    <a:pt x="59938" y="0"/>
                  </a:lnTo>
                  <a:lnTo>
                    <a:pt x="59938" y="208645"/>
                  </a:lnTo>
                  <a:lnTo>
                    <a:pt x="0" y="208645"/>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0A5A6AF-E506-9F71-60E7-EDB1775AD0EE}"/>
                </a:ext>
              </a:extLst>
            </p:cNvPr>
            <p:cNvSpPr/>
            <p:nvPr/>
          </p:nvSpPr>
          <p:spPr>
            <a:xfrm>
              <a:off x="16725177" y="1442333"/>
              <a:ext cx="251396" cy="208645"/>
            </a:xfrm>
            <a:custGeom>
              <a:avLst/>
              <a:gdLst>
                <a:gd name="connsiteX0" fmla="*/ 96156 w 251396"/>
                <a:gd name="connsiteY0" fmla="*/ 208645 h 208645"/>
                <a:gd name="connsiteX1" fmla="*/ 51018 w 251396"/>
                <a:gd name="connsiteY1" fmla="*/ 58375 h 208645"/>
                <a:gd name="connsiteX2" fmla="*/ 49654 w 251396"/>
                <a:gd name="connsiteY2" fmla="*/ 58375 h 208645"/>
                <a:gd name="connsiteX3" fmla="*/ 52836 w 251396"/>
                <a:gd name="connsiteY3" fmla="*/ 118029 h 208645"/>
                <a:gd name="connsiteX4" fmla="*/ 52836 w 251396"/>
                <a:gd name="connsiteY4" fmla="*/ 208645 h 208645"/>
                <a:gd name="connsiteX5" fmla="*/ 0 w 251396"/>
                <a:gd name="connsiteY5" fmla="*/ 208645 h 208645"/>
                <a:gd name="connsiteX6" fmla="*/ 0 w 251396"/>
                <a:gd name="connsiteY6" fmla="*/ 0 h 208645"/>
                <a:gd name="connsiteX7" fmla="*/ 79424 w 251396"/>
                <a:gd name="connsiteY7" fmla="*/ 0 h 208645"/>
                <a:gd name="connsiteX8" fmla="*/ 125471 w 251396"/>
                <a:gd name="connsiteY8" fmla="*/ 148140 h 208645"/>
                <a:gd name="connsiteX9" fmla="*/ 126693 w 251396"/>
                <a:gd name="connsiteY9" fmla="*/ 148140 h 208645"/>
                <a:gd name="connsiteX10" fmla="*/ 171830 w 251396"/>
                <a:gd name="connsiteY10" fmla="*/ 0 h 208645"/>
                <a:gd name="connsiteX11" fmla="*/ 251397 w 251396"/>
                <a:gd name="connsiteY11" fmla="*/ 0 h 208645"/>
                <a:gd name="connsiteX12" fmla="*/ 251397 w 251396"/>
                <a:gd name="connsiteY12" fmla="*/ 208645 h 208645"/>
                <a:gd name="connsiteX13" fmla="*/ 196572 w 251396"/>
                <a:gd name="connsiteY13" fmla="*/ 208645 h 208645"/>
                <a:gd name="connsiteX14" fmla="*/ 196572 w 251396"/>
                <a:gd name="connsiteY14" fmla="*/ 117176 h 208645"/>
                <a:gd name="connsiteX15" fmla="*/ 196799 w 251396"/>
                <a:gd name="connsiteY15" fmla="*/ 101326 h 208645"/>
                <a:gd name="connsiteX16" fmla="*/ 198845 w 251396"/>
                <a:gd name="connsiteY16" fmla="*/ 58659 h 208645"/>
                <a:gd name="connsiteX17" fmla="*/ 197481 w 251396"/>
                <a:gd name="connsiteY17" fmla="*/ 58659 h 208645"/>
                <a:gd name="connsiteX18" fmla="*/ 152940 w 251396"/>
                <a:gd name="connsiteY18" fmla="*/ 208645 h 208645"/>
                <a:gd name="connsiteX19" fmla="*/ 96156 w 251396"/>
                <a:gd name="connsiteY19" fmla="*/ 208645 h 208645"/>
                <a:gd name="connsiteX20" fmla="*/ 96156 w 251396"/>
                <a:gd name="connsiteY20"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396" h="208645">
                  <a:moveTo>
                    <a:pt x="96156" y="208645"/>
                  </a:moveTo>
                  <a:lnTo>
                    <a:pt x="51018" y="58375"/>
                  </a:lnTo>
                  <a:lnTo>
                    <a:pt x="49654" y="58375"/>
                  </a:lnTo>
                  <a:cubicBezTo>
                    <a:pt x="51756" y="83969"/>
                    <a:pt x="52836" y="103854"/>
                    <a:pt x="52836" y="118029"/>
                  </a:cubicBezTo>
                  <a:lnTo>
                    <a:pt x="52836" y="208645"/>
                  </a:lnTo>
                  <a:lnTo>
                    <a:pt x="0" y="208645"/>
                  </a:lnTo>
                  <a:lnTo>
                    <a:pt x="0" y="0"/>
                  </a:lnTo>
                  <a:lnTo>
                    <a:pt x="79424" y="0"/>
                  </a:lnTo>
                  <a:lnTo>
                    <a:pt x="125471" y="148140"/>
                  </a:lnTo>
                  <a:lnTo>
                    <a:pt x="126693" y="148140"/>
                  </a:lnTo>
                  <a:lnTo>
                    <a:pt x="171830" y="0"/>
                  </a:lnTo>
                  <a:lnTo>
                    <a:pt x="251397" y="0"/>
                  </a:lnTo>
                  <a:lnTo>
                    <a:pt x="251397" y="208645"/>
                  </a:lnTo>
                  <a:lnTo>
                    <a:pt x="196572" y="208645"/>
                  </a:lnTo>
                  <a:lnTo>
                    <a:pt x="196572" y="117176"/>
                  </a:lnTo>
                  <a:cubicBezTo>
                    <a:pt x="196572" y="112433"/>
                    <a:pt x="196657" y="107149"/>
                    <a:pt x="196799" y="101326"/>
                  </a:cubicBezTo>
                  <a:cubicBezTo>
                    <a:pt x="196941" y="95531"/>
                    <a:pt x="197623" y="81299"/>
                    <a:pt x="198845" y="58659"/>
                  </a:cubicBezTo>
                  <a:lnTo>
                    <a:pt x="197481" y="58659"/>
                  </a:lnTo>
                  <a:lnTo>
                    <a:pt x="152940" y="208645"/>
                  </a:lnTo>
                  <a:lnTo>
                    <a:pt x="96156" y="208645"/>
                  </a:lnTo>
                  <a:lnTo>
                    <a:pt x="96156" y="208645"/>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A2F2E761-4334-4F37-0C05-F3D3172A8DCB}"/>
                </a:ext>
              </a:extLst>
            </p:cNvPr>
            <p:cNvSpPr/>
            <p:nvPr/>
          </p:nvSpPr>
          <p:spPr>
            <a:xfrm>
              <a:off x="17000265" y="1441480"/>
              <a:ext cx="224524" cy="209497"/>
            </a:xfrm>
            <a:custGeom>
              <a:avLst/>
              <a:gdLst>
                <a:gd name="connsiteX0" fmla="*/ 159303 w 224524"/>
                <a:gd name="connsiteY0" fmla="*/ 209497 h 209497"/>
                <a:gd name="connsiteX1" fmla="*/ 148423 w 224524"/>
                <a:gd name="connsiteY1" fmla="*/ 170382 h 209497"/>
                <a:gd name="connsiteX2" fmla="*/ 76697 w 224524"/>
                <a:gd name="connsiteY2" fmla="*/ 170382 h 209497"/>
                <a:gd name="connsiteX3" fmla="*/ 65534 w 224524"/>
                <a:gd name="connsiteY3" fmla="*/ 209497 h 209497"/>
                <a:gd name="connsiteX4" fmla="*/ 0 w 224524"/>
                <a:gd name="connsiteY4" fmla="*/ 209497 h 209497"/>
                <a:gd name="connsiteX5" fmla="*/ 72039 w 224524"/>
                <a:gd name="connsiteY5" fmla="*/ 0 h 209497"/>
                <a:gd name="connsiteX6" fmla="*/ 151605 w 224524"/>
                <a:gd name="connsiteY6" fmla="*/ 0 h 209497"/>
                <a:gd name="connsiteX7" fmla="*/ 224524 w 224524"/>
                <a:gd name="connsiteY7" fmla="*/ 209497 h 209497"/>
                <a:gd name="connsiteX8" fmla="*/ 159303 w 224524"/>
                <a:gd name="connsiteY8" fmla="*/ 209497 h 209497"/>
                <a:gd name="connsiteX9" fmla="*/ 136038 w 224524"/>
                <a:gd name="connsiteY9" fmla="*/ 124164 h 209497"/>
                <a:gd name="connsiteX10" fmla="*/ 126522 w 224524"/>
                <a:gd name="connsiteY10" fmla="*/ 89906 h 209497"/>
                <a:gd name="connsiteX11" fmla="*/ 118455 w 224524"/>
                <a:gd name="connsiteY11" fmla="*/ 60364 h 209497"/>
                <a:gd name="connsiteX12" fmla="*/ 112177 w 224524"/>
                <a:gd name="connsiteY12" fmla="*/ 34400 h 209497"/>
                <a:gd name="connsiteX13" fmla="*/ 106808 w 224524"/>
                <a:gd name="connsiteY13" fmla="*/ 58375 h 209497"/>
                <a:gd name="connsiteX14" fmla="*/ 89054 w 224524"/>
                <a:gd name="connsiteY14" fmla="*/ 124164 h 209497"/>
                <a:gd name="connsiteX15" fmla="*/ 136038 w 224524"/>
                <a:gd name="connsiteY15" fmla="*/ 124164 h 2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524" h="209497">
                  <a:moveTo>
                    <a:pt x="159303" y="209497"/>
                  </a:moveTo>
                  <a:lnTo>
                    <a:pt x="148423" y="170382"/>
                  </a:lnTo>
                  <a:lnTo>
                    <a:pt x="76697" y="170382"/>
                  </a:lnTo>
                  <a:lnTo>
                    <a:pt x="65534" y="209497"/>
                  </a:lnTo>
                  <a:lnTo>
                    <a:pt x="0" y="209497"/>
                  </a:lnTo>
                  <a:lnTo>
                    <a:pt x="72039" y="0"/>
                  </a:lnTo>
                  <a:lnTo>
                    <a:pt x="151605" y="0"/>
                  </a:lnTo>
                  <a:lnTo>
                    <a:pt x="224524" y="209497"/>
                  </a:lnTo>
                  <a:lnTo>
                    <a:pt x="159303" y="209497"/>
                  </a:lnTo>
                  <a:close/>
                  <a:moveTo>
                    <a:pt x="136038" y="124164"/>
                  </a:moveTo>
                  <a:lnTo>
                    <a:pt x="126522" y="89906"/>
                  </a:lnTo>
                  <a:cubicBezTo>
                    <a:pt x="124306" y="82293"/>
                    <a:pt x="121608" y="72436"/>
                    <a:pt x="118455" y="60364"/>
                  </a:cubicBezTo>
                  <a:cubicBezTo>
                    <a:pt x="115273" y="48291"/>
                    <a:pt x="113199" y="39627"/>
                    <a:pt x="112177" y="34400"/>
                  </a:cubicBezTo>
                  <a:cubicBezTo>
                    <a:pt x="111268" y="39258"/>
                    <a:pt x="109478" y="47240"/>
                    <a:pt x="106808" y="58375"/>
                  </a:cubicBezTo>
                  <a:cubicBezTo>
                    <a:pt x="104138" y="69510"/>
                    <a:pt x="98229" y="91440"/>
                    <a:pt x="89054" y="124164"/>
                  </a:cubicBezTo>
                  <a:lnTo>
                    <a:pt x="136038" y="124164"/>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2D978A03-56D2-E5BB-73A1-0900CC18A3B8}"/>
                </a:ext>
              </a:extLst>
            </p:cNvPr>
            <p:cNvSpPr/>
            <p:nvPr/>
          </p:nvSpPr>
          <p:spPr>
            <a:xfrm>
              <a:off x="17211125" y="1442333"/>
              <a:ext cx="167313" cy="208645"/>
            </a:xfrm>
            <a:custGeom>
              <a:avLst/>
              <a:gdLst>
                <a:gd name="connsiteX0" fmla="*/ 113569 w 167313"/>
                <a:gd name="connsiteY0" fmla="*/ 208645 h 208645"/>
                <a:gd name="connsiteX1" fmla="*/ 53915 w 167313"/>
                <a:gd name="connsiteY1" fmla="*/ 208645 h 208645"/>
                <a:gd name="connsiteX2" fmla="*/ 53915 w 167313"/>
                <a:gd name="connsiteY2" fmla="*/ 46104 h 208645"/>
                <a:gd name="connsiteX3" fmla="*/ 0 w 167313"/>
                <a:gd name="connsiteY3" fmla="*/ 46104 h 208645"/>
                <a:gd name="connsiteX4" fmla="*/ 0 w 167313"/>
                <a:gd name="connsiteY4" fmla="*/ 0 h 208645"/>
                <a:gd name="connsiteX5" fmla="*/ 167314 w 167313"/>
                <a:gd name="connsiteY5" fmla="*/ 0 h 208645"/>
                <a:gd name="connsiteX6" fmla="*/ 167314 w 167313"/>
                <a:gd name="connsiteY6" fmla="*/ 46104 h 208645"/>
                <a:gd name="connsiteX7" fmla="*/ 113569 w 167313"/>
                <a:gd name="connsiteY7" fmla="*/ 46104 h 208645"/>
                <a:gd name="connsiteX8" fmla="*/ 113569 w 167313"/>
                <a:gd name="connsiteY8" fmla="*/ 208645 h 208645"/>
                <a:gd name="connsiteX9" fmla="*/ 113569 w 167313"/>
                <a:gd name="connsiteY9"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13" h="208645">
                  <a:moveTo>
                    <a:pt x="113569" y="208645"/>
                  </a:moveTo>
                  <a:lnTo>
                    <a:pt x="53915" y="208645"/>
                  </a:lnTo>
                  <a:lnTo>
                    <a:pt x="53915" y="46104"/>
                  </a:lnTo>
                  <a:lnTo>
                    <a:pt x="0" y="46104"/>
                  </a:lnTo>
                  <a:lnTo>
                    <a:pt x="0" y="0"/>
                  </a:lnTo>
                  <a:lnTo>
                    <a:pt x="167314" y="0"/>
                  </a:lnTo>
                  <a:lnTo>
                    <a:pt x="167314" y="46104"/>
                  </a:lnTo>
                  <a:lnTo>
                    <a:pt x="113569" y="46104"/>
                  </a:lnTo>
                  <a:lnTo>
                    <a:pt x="113569" y="208645"/>
                  </a:lnTo>
                  <a:lnTo>
                    <a:pt x="113569" y="208645"/>
                  </a:lnTo>
                  <a:close/>
                </a:path>
              </a:pathLst>
            </a:custGeom>
            <a:solidFill>
              <a:srgbClr val="FFFFFF"/>
            </a:solidFill>
            <a:ln w="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03F41BBE-D124-5E55-C74A-9B4EA7520194}"/>
                </a:ext>
              </a:extLst>
            </p:cNvPr>
            <p:cNvSpPr/>
            <p:nvPr/>
          </p:nvSpPr>
          <p:spPr>
            <a:xfrm>
              <a:off x="17410027" y="1442333"/>
              <a:ext cx="131067" cy="208673"/>
            </a:xfrm>
            <a:custGeom>
              <a:avLst/>
              <a:gdLst>
                <a:gd name="connsiteX0" fmla="*/ 131067 w 131067"/>
                <a:gd name="connsiteY0" fmla="*/ 208645 h 208673"/>
                <a:gd name="connsiteX1" fmla="*/ 0 w 131067"/>
                <a:gd name="connsiteY1" fmla="*/ 208645 h 208673"/>
                <a:gd name="connsiteX2" fmla="*/ 0 w 131067"/>
                <a:gd name="connsiteY2" fmla="*/ 0 h 208673"/>
                <a:gd name="connsiteX3" fmla="*/ 131067 w 131067"/>
                <a:gd name="connsiteY3" fmla="*/ 0 h 208673"/>
                <a:gd name="connsiteX4" fmla="*/ 131067 w 131067"/>
                <a:gd name="connsiteY4" fmla="*/ 45251 h 208673"/>
                <a:gd name="connsiteX5" fmla="*/ 59653 w 131067"/>
                <a:gd name="connsiteY5" fmla="*/ 45251 h 208673"/>
                <a:gd name="connsiteX6" fmla="*/ 59653 w 131067"/>
                <a:gd name="connsiteY6" fmla="*/ 78061 h 208673"/>
                <a:gd name="connsiteX7" fmla="*/ 125784 w 131067"/>
                <a:gd name="connsiteY7" fmla="*/ 78061 h 208673"/>
                <a:gd name="connsiteX8" fmla="*/ 125784 w 131067"/>
                <a:gd name="connsiteY8" fmla="*/ 123312 h 208673"/>
                <a:gd name="connsiteX9" fmla="*/ 59653 w 131067"/>
                <a:gd name="connsiteY9" fmla="*/ 123312 h 208673"/>
                <a:gd name="connsiteX10" fmla="*/ 59653 w 131067"/>
                <a:gd name="connsiteY10" fmla="*/ 162712 h 208673"/>
                <a:gd name="connsiteX11" fmla="*/ 131067 w 131067"/>
                <a:gd name="connsiteY11" fmla="*/ 162712 h 208673"/>
                <a:gd name="connsiteX12" fmla="*/ 131067 w 131067"/>
                <a:gd name="connsiteY12" fmla="*/ 208674 h 208673"/>
                <a:gd name="connsiteX13" fmla="*/ 131067 w 131067"/>
                <a:gd name="connsiteY13" fmla="*/ 208674 h 20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067" h="208673">
                  <a:moveTo>
                    <a:pt x="131067" y="208645"/>
                  </a:moveTo>
                  <a:lnTo>
                    <a:pt x="0" y="208645"/>
                  </a:lnTo>
                  <a:lnTo>
                    <a:pt x="0" y="0"/>
                  </a:lnTo>
                  <a:lnTo>
                    <a:pt x="131067" y="0"/>
                  </a:lnTo>
                  <a:lnTo>
                    <a:pt x="131067" y="45251"/>
                  </a:lnTo>
                  <a:lnTo>
                    <a:pt x="59653" y="45251"/>
                  </a:lnTo>
                  <a:lnTo>
                    <a:pt x="59653" y="78061"/>
                  </a:lnTo>
                  <a:lnTo>
                    <a:pt x="125784" y="78061"/>
                  </a:lnTo>
                  <a:lnTo>
                    <a:pt x="125784" y="123312"/>
                  </a:lnTo>
                  <a:lnTo>
                    <a:pt x="59653" y="123312"/>
                  </a:lnTo>
                  <a:lnTo>
                    <a:pt x="59653" y="162712"/>
                  </a:lnTo>
                  <a:lnTo>
                    <a:pt x="131067" y="162712"/>
                  </a:lnTo>
                  <a:lnTo>
                    <a:pt x="131067" y="208674"/>
                  </a:lnTo>
                  <a:lnTo>
                    <a:pt x="131067" y="208674"/>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0D866517-E8F8-68E6-BCDB-5DF24DE58BA7}"/>
                </a:ext>
              </a:extLst>
            </p:cNvPr>
            <p:cNvSpPr/>
            <p:nvPr/>
          </p:nvSpPr>
          <p:spPr>
            <a:xfrm>
              <a:off x="16722308" y="1739038"/>
              <a:ext cx="877359" cy="331474"/>
            </a:xfrm>
            <a:custGeom>
              <a:avLst/>
              <a:gdLst>
                <a:gd name="connsiteX0" fmla="*/ 0 w 877359"/>
                <a:gd name="connsiteY0" fmla="*/ 0 h 331474"/>
                <a:gd name="connsiteX1" fmla="*/ 877360 w 877359"/>
                <a:gd name="connsiteY1" fmla="*/ 0 h 331474"/>
                <a:gd name="connsiteX2" fmla="*/ 877360 w 877359"/>
                <a:gd name="connsiteY2" fmla="*/ 331474 h 331474"/>
                <a:gd name="connsiteX3" fmla="*/ 0 w 877359"/>
                <a:gd name="connsiteY3" fmla="*/ 331474 h 331474"/>
              </a:gdLst>
              <a:ahLst/>
              <a:cxnLst>
                <a:cxn ang="0">
                  <a:pos x="connsiteX0" y="connsiteY0"/>
                </a:cxn>
                <a:cxn ang="0">
                  <a:pos x="connsiteX1" y="connsiteY1"/>
                </a:cxn>
                <a:cxn ang="0">
                  <a:pos x="connsiteX2" y="connsiteY2"/>
                </a:cxn>
                <a:cxn ang="0">
                  <a:pos x="connsiteX3" y="connsiteY3"/>
                </a:cxn>
              </a:cxnLst>
              <a:rect l="l" t="t" r="r" b="b"/>
              <a:pathLst>
                <a:path w="877359" h="331474">
                  <a:moveTo>
                    <a:pt x="0" y="0"/>
                  </a:moveTo>
                  <a:lnTo>
                    <a:pt x="877360" y="0"/>
                  </a:lnTo>
                  <a:lnTo>
                    <a:pt x="877360" y="331474"/>
                  </a:lnTo>
                  <a:lnTo>
                    <a:pt x="0" y="331474"/>
                  </a:lnTo>
                  <a:close/>
                </a:path>
              </a:pathLst>
            </a:custGeom>
            <a:solidFill>
              <a:srgbClr val="8C0B31"/>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A2322FA8-B2DE-1A97-899B-DF4304A040AE}"/>
                </a:ext>
              </a:extLst>
            </p:cNvPr>
            <p:cNvSpPr/>
            <p:nvPr/>
          </p:nvSpPr>
          <p:spPr>
            <a:xfrm>
              <a:off x="16781223" y="1798634"/>
              <a:ext cx="162143" cy="213161"/>
            </a:xfrm>
            <a:custGeom>
              <a:avLst/>
              <a:gdLst>
                <a:gd name="connsiteX0" fmla="*/ 162144 w 162143"/>
                <a:gd name="connsiteY0" fmla="*/ 67806 h 213161"/>
                <a:gd name="connsiteX1" fmla="*/ 140072 w 162143"/>
                <a:gd name="connsiteY1" fmla="*/ 123000 h 213161"/>
                <a:gd name="connsiteX2" fmla="*/ 77322 w 162143"/>
                <a:gd name="connsiteY2" fmla="*/ 142458 h 213161"/>
                <a:gd name="connsiteX3" fmla="*/ 60364 w 162143"/>
                <a:gd name="connsiteY3" fmla="*/ 142458 h 213161"/>
                <a:gd name="connsiteX4" fmla="*/ 60364 w 162143"/>
                <a:gd name="connsiteY4" fmla="*/ 213162 h 213161"/>
                <a:gd name="connsiteX5" fmla="*/ 0 w 162143"/>
                <a:gd name="connsiteY5" fmla="*/ 213162 h 213161"/>
                <a:gd name="connsiteX6" fmla="*/ 0 w 162143"/>
                <a:gd name="connsiteY6" fmla="*/ 0 h 213161"/>
                <a:gd name="connsiteX7" fmla="*/ 77322 w 162143"/>
                <a:gd name="connsiteY7" fmla="*/ 0 h 213161"/>
                <a:gd name="connsiteX8" fmla="*/ 140896 w 162143"/>
                <a:gd name="connsiteY8" fmla="*/ 17640 h 213161"/>
                <a:gd name="connsiteX9" fmla="*/ 162144 w 162143"/>
                <a:gd name="connsiteY9" fmla="*/ 67806 h 213161"/>
                <a:gd name="connsiteX10" fmla="*/ 60364 w 162143"/>
                <a:gd name="connsiteY10" fmla="*/ 95502 h 213161"/>
                <a:gd name="connsiteX11" fmla="*/ 71357 w 162143"/>
                <a:gd name="connsiteY11" fmla="*/ 95502 h 213161"/>
                <a:gd name="connsiteX12" fmla="*/ 92974 w 162143"/>
                <a:gd name="connsiteY12" fmla="*/ 88202 h 213161"/>
                <a:gd name="connsiteX13" fmla="*/ 100985 w 162143"/>
                <a:gd name="connsiteY13" fmla="*/ 68090 h 213161"/>
                <a:gd name="connsiteX14" fmla="*/ 75930 w 162143"/>
                <a:gd name="connsiteY14" fmla="*/ 46501 h 213161"/>
                <a:gd name="connsiteX15" fmla="*/ 60335 w 162143"/>
                <a:gd name="connsiteY15" fmla="*/ 46501 h 213161"/>
                <a:gd name="connsiteX16" fmla="*/ 60335 w 162143"/>
                <a:gd name="connsiteY16" fmla="*/ 95502 h 213161"/>
                <a:gd name="connsiteX17" fmla="*/ 60364 w 162143"/>
                <a:gd name="connsiteY17" fmla="*/ 9550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143" h="213161">
                  <a:moveTo>
                    <a:pt x="162144" y="67806"/>
                  </a:moveTo>
                  <a:cubicBezTo>
                    <a:pt x="162144" y="91611"/>
                    <a:pt x="154786" y="110018"/>
                    <a:pt x="140072" y="123000"/>
                  </a:cubicBezTo>
                  <a:cubicBezTo>
                    <a:pt x="125357" y="135981"/>
                    <a:pt x="104450" y="142458"/>
                    <a:pt x="77322" y="142458"/>
                  </a:cubicBezTo>
                  <a:lnTo>
                    <a:pt x="60364" y="142458"/>
                  </a:lnTo>
                  <a:lnTo>
                    <a:pt x="60364" y="213162"/>
                  </a:lnTo>
                  <a:lnTo>
                    <a:pt x="0" y="213162"/>
                  </a:lnTo>
                  <a:lnTo>
                    <a:pt x="0" y="0"/>
                  </a:lnTo>
                  <a:lnTo>
                    <a:pt x="77322" y="0"/>
                  </a:lnTo>
                  <a:cubicBezTo>
                    <a:pt x="105530" y="0"/>
                    <a:pt x="126749" y="5880"/>
                    <a:pt x="140896" y="17640"/>
                  </a:cubicBezTo>
                  <a:cubicBezTo>
                    <a:pt x="155070" y="29401"/>
                    <a:pt x="162144" y="46132"/>
                    <a:pt x="162144" y="67806"/>
                  </a:cubicBezTo>
                  <a:close/>
                  <a:moveTo>
                    <a:pt x="60364" y="95502"/>
                  </a:moveTo>
                  <a:lnTo>
                    <a:pt x="71357" y="95502"/>
                  </a:lnTo>
                  <a:cubicBezTo>
                    <a:pt x="80418" y="95502"/>
                    <a:pt x="87634" y="93059"/>
                    <a:pt x="92974" y="88202"/>
                  </a:cubicBezTo>
                  <a:cubicBezTo>
                    <a:pt x="98314" y="83344"/>
                    <a:pt x="100985" y="76640"/>
                    <a:pt x="100985" y="68090"/>
                  </a:cubicBezTo>
                  <a:cubicBezTo>
                    <a:pt x="100985" y="53716"/>
                    <a:pt x="92633" y="46501"/>
                    <a:pt x="75930" y="46501"/>
                  </a:cubicBezTo>
                  <a:lnTo>
                    <a:pt x="60335" y="46501"/>
                  </a:lnTo>
                  <a:lnTo>
                    <a:pt x="60335" y="95502"/>
                  </a:lnTo>
                  <a:lnTo>
                    <a:pt x="60364" y="95502"/>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D724FAE7-0E4B-53E9-8CF9-78A39FFCF321}"/>
                </a:ext>
              </a:extLst>
            </p:cNvPr>
            <p:cNvSpPr/>
            <p:nvPr/>
          </p:nvSpPr>
          <p:spPr>
            <a:xfrm>
              <a:off x="16939503" y="1797782"/>
              <a:ext cx="227251" cy="214042"/>
            </a:xfrm>
            <a:custGeom>
              <a:avLst/>
              <a:gdLst>
                <a:gd name="connsiteX0" fmla="*/ 161235 w 227251"/>
                <a:gd name="connsiteY0" fmla="*/ 214042 h 214042"/>
                <a:gd name="connsiteX1" fmla="*/ 150241 w 227251"/>
                <a:gd name="connsiteY1" fmla="*/ 174103 h 214042"/>
                <a:gd name="connsiteX2" fmla="*/ 77635 w 227251"/>
                <a:gd name="connsiteY2" fmla="*/ 174103 h 214042"/>
                <a:gd name="connsiteX3" fmla="*/ 66329 w 227251"/>
                <a:gd name="connsiteY3" fmla="*/ 214042 h 214042"/>
                <a:gd name="connsiteX4" fmla="*/ 0 w 227251"/>
                <a:gd name="connsiteY4" fmla="*/ 214042 h 214042"/>
                <a:gd name="connsiteX5" fmla="*/ 72891 w 227251"/>
                <a:gd name="connsiteY5" fmla="*/ 0 h 214042"/>
                <a:gd name="connsiteX6" fmla="*/ 153423 w 227251"/>
                <a:gd name="connsiteY6" fmla="*/ 0 h 214042"/>
                <a:gd name="connsiteX7" fmla="*/ 227251 w 227251"/>
                <a:gd name="connsiteY7" fmla="*/ 214042 h 214042"/>
                <a:gd name="connsiteX8" fmla="*/ 161235 w 227251"/>
                <a:gd name="connsiteY8" fmla="*/ 214042 h 214042"/>
                <a:gd name="connsiteX9" fmla="*/ 137686 w 227251"/>
                <a:gd name="connsiteY9" fmla="*/ 126863 h 214042"/>
                <a:gd name="connsiteX10" fmla="*/ 128056 w 227251"/>
                <a:gd name="connsiteY10" fmla="*/ 91866 h 214042"/>
                <a:gd name="connsiteX11" fmla="*/ 119875 w 227251"/>
                <a:gd name="connsiteY11" fmla="*/ 61699 h 214042"/>
                <a:gd name="connsiteX12" fmla="*/ 113540 w 227251"/>
                <a:gd name="connsiteY12" fmla="*/ 35167 h 214042"/>
                <a:gd name="connsiteX13" fmla="*/ 108115 w 227251"/>
                <a:gd name="connsiteY13" fmla="*/ 59653 h 214042"/>
                <a:gd name="connsiteX14" fmla="*/ 90162 w 227251"/>
                <a:gd name="connsiteY14" fmla="*/ 126863 h 214042"/>
                <a:gd name="connsiteX15" fmla="*/ 137686 w 227251"/>
                <a:gd name="connsiteY15" fmla="*/ 126863 h 21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251" h="214042">
                  <a:moveTo>
                    <a:pt x="161235" y="214042"/>
                  </a:moveTo>
                  <a:lnTo>
                    <a:pt x="150241" y="174103"/>
                  </a:lnTo>
                  <a:lnTo>
                    <a:pt x="77635" y="174103"/>
                  </a:lnTo>
                  <a:lnTo>
                    <a:pt x="66329" y="214042"/>
                  </a:lnTo>
                  <a:lnTo>
                    <a:pt x="0" y="214042"/>
                  </a:lnTo>
                  <a:lnTo>
                    <a:pt x="72891" y="0"/>
                  </a:lnTo>
                  <a:lnTo>
                    <a:pt x="153423" y="0"/>
                  </a:lnTo>
                  <a:lnTo>
                    <a:pt x="227251" y="214042"/>
                  </a:lnTo>
                  <a:lnTo>
                    <a:pt x="161235" y="214042"/>
                  </a:lnTo>
                  <a:close/>
                  <a:moveTo>
                    <a:pt x="137686" y="126863"/>
                  </a:moveTo>
                  <a:lnTo>
                    <a:pt x="128056" y="91866"/>
                  </a:lnTo>
                  <a:cubicBezTo>
                    <a:pt x="125812" y="84083"/>
                    <a:pt x="123085" y="74027"/>
                    <a:pt x="119875" y="61699"/>
                  </a:cubicBezTo>
                  <a:cubicBezTo>
                    <a:pt x="116665" y="49342"/>
                    <a:pt x="114563" y="40508"/>
                    <a:pt x="113540" y="35167"/>
                  </a:cubicBezTo>
                  <a:cubicBezTo>
                    <a:pt x="112631" y="40138"/>
                    <a:pt x="110813" y="48291"/>
                    <a:pt x="108115" y="59653"/>
                  </a:cubicBezTo>
                  <a:cubicBezTo>
                    <a:pt x="105416" y="71016"/>
                    <a:pt x="99422" y="93429"/>
                    <a:pt x="90162" y="126863"/>
                  </a:cubicBezTo>
                  <a:lnTo>
                    <a:pt x="137686" y="126863"/>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5C301126-BA28-E6F0-00A5-544D42919F4E}"/>
                </a:ext>
              </a:extLst>
            </p:cNvPr>
            <p:cNvSpPr/>
            <p:nvPr/>
          </p:nvSpPr>
          <p:spPr>
            <a:xfrm>
              <a:off x="17176384" y="1795538"/>
              <a:ext cx="177568" cy="219183"/>
            </a:xfrm>
            <a:custGeom>
              <a:avLst/>
              <a:gdLst>
                <a:gd name="connsiteX0" fmla="*/ 107745 w 177568"/>
                <a:gd name="connsiteY0" fmla="*/ 47297 h 219183"/>
                <a:gd name="connsiteX1" fmla="*/ 74112 w 177568"/>
                <a:gd name="connsiteY1" fmla="*/ 64142 h 219183"/>
                <a:gd name="connsiteX2" fmla="*/ 62040 w 177568"/>
                <a:gd name="connsiteY2" fmla="*/ 110586 h 219183"/>
                <a:gd name="connsiteX3" fmla="*/ 111097 w 177568"/>
                <a:gd name="connsiteY3" fmla="*/ 172115 h 219183"/>
                <a:gd name="connsiteX4" fmla="*/ 139816 w 177568"/>
                <a:gd name="connsiteY4" fmla="*/ 168166 h 219183"/>
                <a:gd name="connsiteX5" fmla="*/ 167797 w 177568"/>
                <a:gd name="connsiteY5" fmla="*/ 158678 h 219183"/>
                <a:gd name="connsiteX6" fmla="*/ 167797 w 177568"/>
                <a:gd name="connsiteY6" fmla="*/ 207367 h 219183"/>
                <a:gd name="connsiteX7" fmla="*/ 104535 w 177568"/>
                <a:gd name="connsiteY7" fmla="*/ 219184 h 219183"/>
                <a:gd name="connsiteX8" fmla="*/ 26986 w 177568"/>
                <a:gd name="connsiteY8" fmla="*/ 191175 h 219183"/>
                <a:gd name="connsiteX9" fmla="*/ 0 w 177568"/>
                <a:gd name="connsiteY9" fmla="*/ 110245 h 219183"/>
                <a:gd name="connsiteX10" fmla="*/ 13067 w 177568"/>
                <a:gd name="connsiteY10" fmla="*/ 52069 h 219183"/>
                <a:gd name="connsiteX11" fmla="*/ 50649 w 177568"/>
                <a:gd name="connsiteY11" fmla="*/ 13493 h 219183"/>
                <a:gd name="connsiteX12" fmla="*/ 108342 w 177568"/>
                <a:gd name="connsiteY12" fmla="*/ 0 h 219183"/>
                <a:gd name="connsiteX13" fmla="*/ 177568 w 177568"/>
                <a:gd name="connsiteY13" fmla="*/ 15027 h 219183"/>
                <a:gd name="connsiteX14" fmla="*/ 159076 w 177568"/>
                <a:gd name="connsiteY14" fmla="*/ 60364 h 219183"/>
                <a:gd name="connsiteX15" fmla="*/ 134306 w 177568"/>
                <a:gd name="connsiteY15" fmla="*/ 51018 h 219183"/>
                <a:gd name="connsiteX16" fmla="*/ 107717 w 177568"/>
                <a:gd name="connsiteY16" fmla="*/ 47240 h 219183"/>
                <a:gd name="connsiteX17" fmla="*/ 107717 w 177568"/>
                <a:gd name="connsiteY17" fmla="*/ 47297 h 21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568" h="219183">
                  <a:moveTo>
                    <a:pt x="107745" y="47297"/>
                  </a:moveTo>
                  <a:cubicBezTo>
                    <a:pt x="93372" y="47297"/>
                    <a:pt x="82180" y="52921"/>
                    <a:pt x="74112" y="64142"/>
                  </a:cubicBezTo>
                  <a:cubicBezTo>
                    <a:pt x="66073" y="75362"/>
                    <a:pt x="62040" y="90844"/>
                    <a:pt x="62040" y="110586"/>
                  </a:cubicBezTo>
                  <a:cubicBezTo>
                    <a:pt x="62040" y="151605"/>
                    <a:pt x="78402" y="172115"/>
                    <a:pt x="111097" y="172115"/>
                  </a:cubicBezTo>
                  <a:cubicBezTo>
                    <a:pt x="120983" y="172115"/>
                    <a:pt x="130556" y="170808"/>
                    <a:pt x="139816" y="168166"/>
                  </a:cubicBezTo>
                  <a:cubicBezTo>
                    <a:pt x="149077" y="165553"/>
                    <a:pt x="158423" y="162371"/>
                    <a:pt x="167797" y="158678"/>
                  </a:cubicBezTo>
                  <a:lnTo>
                    <a:pt x="167797" y="207367"/>
                  </a:lnTo>
                  <a:cubicBezTo>
                    <a:pt x="149162" y="215235"/>
                    <a:pt x="128056" y="219184"/>
                    <a:pt x="104535" y="219184"/>
                  </a:cubicBezTo>
                  <a:cubicBezTo>
                    <a:pt x="70817" y="219184"/>
                    <a:pt x="44967" y="209838"/>
                    <a:pt x="26986" y="191175"/>
                  </a:cubicBezTo>
                  <a:cubicBezTo>
                    <a:pt x="9005" y="172512"/>
                    <a:pt x="0" y="145526"/>
                    <a:pt x="0" y="110245"/>
                  </a:cubicBezTo>
                  <a:cubicBezTo>
                    <a:pt x="0" y="88174"/>
                    <a:pt x="4346" y="68800"/>
                    <a:pt x="13067" y="52069"/>
                  </a:cubicBezTo>
                  <a:cubicBezTo>
                    <a:pt x="21788" y="35366"/>
                    <a:pt x="34315" y="22498"/>
                    <a:pt x="50649" y="13493"/>
                  </a:cubicBezTo>
                  <a:cubicBezTo>
                    <a:pt x="66982" y="4488"/>
                    <a:pt x="86242" y="0"/>
                    <a:pt x="108342" y="0"/>
                  </a:cubicBezTo>
                  <a:cubicBezTo>
                    <a:pt x="132487" y="0"/>
                    <a:pt x="155553" y="5000"/>
                    <a:pt x="177568" y="15027"/>
                  </a:cubicBezTo>
                  <a:lnTo>
                    <a:pt x="159076" y="60364"/>
                  </a:lnTo>
                  <a:cubicBezTo>
                    <a:pt x="150810" y="56671"/>
                    <a:pt x="142572" y="53575"/>
                    <a:pt x="134306" y="51018"/>
                  </a:cubicBezTo>
                  <a:cubicBezTo>
                    <a:pt x="126039" y="48490"/>
                    <a:pt x="117176" y="47240"/>
                    <a:pt x="107717" y="47240"/>
                  </a:cubicBezTo>
                  <a:lnTo>
                    <a:pt x="107717" y="47297"/>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2B3F68-174C-E3A5-57DB-8E2D94FD1336}"/>
                </a:ext>
              </a:extLst>
            </p:cNvPr>
            <p:cNvSpPr/>
            <p:nvPr/>
          </p:nvSpPr>
          <p:spPr>
            <a:xfrm>
              <a:off x="17371394" y="1798663"/>
              <a:ext cx="169330" cy="213161"/>
            </a:xfrm>
            <a:custGeom>
              <a:avLst/>
              <a:gdLst>
                <a:gd name="connsiteX0" fmla="*/ 114932 w 169330"/>
                <a:gd name="connsiteY0" fmla="*/ 213162 h 213161"/>
                <a:gd name="connsiteX1" fmla="*/ 54569 w 169330"/>
                <a:gd name="connsiteY1" fmla="*/ 213162 h 213161"/>
                <a:gd name="connsiteX2" fmla="*/ 54569 w 169330"/>
                <a:gd name="connsiteY2" fmla="*/ 47098 h 213161"/>
                <a:gd name="connsiteX3" fmla="*/ 0 w 169330"/>
                <a:gd name="connsiteY3" fmla="*/ 47098 h 213161"/>
                <a:gd name="connsiteX4" fmla="*/ 0 w 169330"/>
                <a:gd name="connsiteY4" fmla="*/ 0 h 213161"/>
                <a:gd name="connsiteX5" fmla="*/ 169330 w 169330"/>
                <a:gd name="connsiteY5" fmla="*/ 0 h 213161"/>
                <a:gd name="connsiteX6" fmla="*/ 169330 w 169330"/>
                <a:gd name="connsiteY6" fmla="*/ 47098 h 213161"/>
                <a:gd name="connsiteX7" fmla="*/ 114932 w 169330"/>
                <a:gd name="connsiteY7" fmla="*/ 47098 h 213161"/>
                <a:gd name="connsiteX8" fmla="*/ 114932 w 169330"/>
                <a:gd name="connsiteY8" fmla="*/ 213162 h 213161"/>
                <a:gd name="connsiteX9" fmla="*/ 114932 w 169330"/>
                <a:gd name="connsiteY9" fmla="*/ 21316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330" h="213161">
                  <a:moveTo>
                    <a:pt x="114932" y="213162"/>
                  </a:moveTo>
                  <a:lnTo>
                    <a:pt x="54569" y="213162"/>
                  </a:lnTo>
                  <a:lnTo>
                    <a:pt x="54569" y="47098"/>
                  </a:lnTo>
                  <a:lnTo>
                    <a:pt x="0" y="47098"/>
                  </a:lnTo>
                  <a:lnTo>
                    <a:pt x="0" y="0"/>
                  </a:lnTo>
                  <a:lnTo>
                    <a:pt x="169330" y="0"/>
                  </a:lnTo>
                  <a:lnTo>
                    <a:pt x="169330" y="47098"/>
                  </a:lnTo>
                  <a:lnTo>
                    <a:pt x="114932" y="47098"/>
                  </a:lnTo>
                  <a:lnTo>
                    <a:pt x="114932" y="213162"/>
                  </a:lnTo>
                  <a:lnTo>
                    <a:pt x="114932" y="213162"/>
                  </a:ln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1B00B225-3003-EAF5-E82E-EEF847038802}"/>
                </a:ext>
              </a:extLst>
            </p:cNvPr>
            <p:cNvSpPr/>
            <p:nvPr/>
          </p:nvSpPr>
          <p:spPr>
            <a:xfrm>
              <a:off x="17135337" y="660475"/>
              <a:ext cx="473477" cy="321617"/>
            </a:xfrm>
            <a:custGeom>
              <a:avLst/>
              <a:gdLst>
                <a:gd name="connsiteX0" fmla="*/ 0 w 473477"/>
                <a:gd name="connsiteY0" fmla="*/ 0 h 321617"/>
                <a:gd name="connsiteX1" fmla="*/ 473478 w 473477"/>
                <a:gd name="connsiteY1" fmla="*/ 0 h 321617"/>
                <a:gd name="connsiteX2" fmla="*/ 473478 w 473477"/>
                <a:gd name="connsiteY2" fmla="*/ 321617 h 321617"/>
                <a:gd name="connsiteX3" fmla="*/ 0 w 473477"/>
                <a:gd name="connsiteY3" fmla="*/ 321617 h 321617"/>
              </a:gdLst>
              <a:ahLst/>
              <a:cxnLst>
                <a:cxn ang="0">
                  <a:pos x="connsiteX0" y="connsiteY0"/>
                </a:cxn>
                <a:cxn ang="0">
                  <a:pos x="connsiteX1" y="connsiteY1"/>
                </a:cxn>
                <a:cxn ang="0">
                  <a:pos x="connsiteX2" y="connsiteY2"/>
                </a:cxn>
                <a:cxn ang="0">
                  <a:pos x="connsiteX3" y="connsiteY3"/>
                </a:cxn>
              </a:cxnLst>
              <a:rect l="l" t="t" r="r" b="b"/>
              <a:pathLst>
                <a:path w="473477" h="321617">
                  <a:moveTo>
                    <a:pt x="0" y="0"/>
                  </a:moveTo>
                  <a:lnTo>
                    <a:pt x="473478" y="0"/>
                  </a:lnTo>
                  <a:lnTo>
                    <a:pt x="473478" y="321617"/>
                  </a:lnTo>
                  <a:lnTo>
                    <a:pt x="0" y="321617"/>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09BCC32A-D0AB-B352-7EA3-26DE6F526CCB}"/>
                </a:ext>
              </a:extLst>
            </p:cNvPr>
            <p:cNvSpPr/>
            <p:nvPr/>
          </p:nvSpPr>
          <p:spPr>
            <a:xfrm>
              <a:off x="17144484" y="669536"/>
              <a:ext cx="455184" cy="303465"/>
            </a:xfrm>
            <a:custGeom>
              <a:avLst/>
              <a:gdLst>
                <a:gd name="connsiteX0" fmla="*/ 0 w 455184"/>
                <a:gd name="connsiteY0" fmla="*/ 0 h 303465"/>
                <a:gd name="connsiteX1" fmla="*/ 455184 w 455184"/>
                <a:gd name="connsiteY1" fmla="*/ 0 h 303465"/>
                <a:gd name="connsiteX2" fmla="*/ 455184 w 455184"/>
                <a:gd name="connsiteY2" fmla="*/ 303466 h 303465"/>
                <a:gd name="connsiteX3" fmla="*/ 0 w 455184"/>
                <a:gd name="connsiteY3" fmla="*/ 303466 h 303465"/>
              </a:gdLst>
              <a:ahLst/>
              <a:cxnLst>
                <a:cxn ang="0">
                  <a:pos x="connsiteX0" y="connsiteY0"/>
                </a:cxn>
                <a:cxn ang="0">
                  <a:pos x="connsiteX1" y="connsiteY1"/>
                </a:cxn>
                <a:cxn ang="0">
                  <a:pos x="connsiteX2" y="connsiteY2"/>
                </a:cxn>
                <a:cxn ang="0">
                  <a:pos x="connsiteX3" y="connsiteY3"/>
                </a:cxn>
              </a:cxnLst>
              <a:rect l="l" t="t" r="r" b="b"/>
              <a:pathLst>
                <a:path w="455184" h="303465">
                  <a:moveTo>
                    <a:pt x="0" y="0"/>
                  </a:moveTo>
                  <a:lnTo>
                    <a:pt x="455184" y="0"/>
                  </a:lnTo>
                  <a:lnTo>
                    <a:pt x="455184" y="303466"/>
                  </a:lnTo>
                  <a:lnTo>
                    <a:pt x="0" y="303466"/>
                  </a:lnTo>
                  <a:close/>
                </a:path>
              </a:pathLst>
            </a:custGeom>
            <a:solidFill>
              <a:srgbClr val="144390"/>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10AEE1CE-570E-46FA-2CCA-878327A4DFE0}"/>
                </a:ext>
              </a:extLst>
            </p:cNvPr>
            <p:cNvSpPr/>
            <p:nvPr/>
          </p:nvSpPr>
          <p:spPr>
            <a:xfrm>
              <a:off x="17356282" y="705840"/>
              <a:ext cx="31417" cy="29826"/>
            </a:xfrm>
            <a:custGeom>
              <a:avLst/>
              <a:gdLst>
                <a:gd name="connsiteX0" fmla="*/ 6079 w 31417"/>
                <a:gd name="connsiteY0" fmla="*/ 29827 h 29826"/>
                <a:gd name="connsiteX1" fmla="*/ 15709 w 31417"/>
                <a:gd name="connsiteY1" fmla="*/ 22810 h 29826"/>
                <a:gd name="connsiteX2" fmla="*/ 25310 w 31417"/>
                <a:gd name="connsiteY2" fmla="*/ 29827 h 29826"/>
                <a:gd name="connsiteX3" fmla="*/ 21646 w 31417"/>
                <a:gd name="connsiteY3" fmla="*/ 18493 h 29826"/>
                <a:gd name="connsiteX4" fmla="*/ 31417 w 31417"/>
                <a:gd name="connsiteY4" fmla="*/ 11476 h 29826"/>
                <a:gd name="connsiteX5" fmla="*/ 19373 w 31417"/>
                <a:gd name="connsiteY5" fmla="*/ 11476 h 29826"/>
                <a:gd name="connsiteX6" fmla="*/ 15709 w 31417"/>
                <a:gd name="connsiteY6" fmla="*/ 0 h 29826"/>
                <a:gd name="connsiteX7" fmla="*/ 12016 w 31417"/>
                <a:gd name="connsiteY7" fmla="*/ 11505 h 29826"/>
                <a:gd name="connsiteX8" fmla="*/ 0 w 31417"/>
                <a:gd name="connsiteY8" fmla="*/ 11476 h 29826"/>
                <a:gd name="connsiteX9" fmla="*/ 9743 w 31417"/>
                <a:gd name="connsiteY9" fmla="*/ 18493 h 29826"/>
                <a:gd name="connsiteX10" fmla="*/ 6079 w 31417"/>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6079" y="29827"/>
                  </a:moveTo>
                  <a:lnTo>
                    <a:pt x="15709" y="22810"/>
                  </a:lnTo>
                  <a:lnTo>
                    <a:pt x="25310" y="29827"/>
                  </a:lnTo>
                  <a:lnTo>
                    <a:pt x="21646" y="18493"/>
                  </a:lnTo>
                  <a:lnTo>
                    <a:pt x="31417" y="11476"/>
                  </a:lnTo>
                  <a:lnTo>
                    <a:pt x="19373" y="11476"/>
                  </a:lnTo>
                  <a:lnTo>
                    <a:pt x="15709" y="0"/>
                  </a:lnTo>
                  <a:lnTo>
                    <a:pt x="12016" y="11505"/>
                  </a:lnTo>
                  <a:lnTo>
                    <a:pt x="0" y="11476"/>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BD7A63D2-BCDC-4354-0145-D2D4725C0917}"/>
                </a:ext>
              </a:extLst>
            </p:cNvPr>
            <p:cNvSpPr/>
            <p:nvPr/>
          </p:nvSpPr>
          <p:spPr>
            <a:xfrm>
              <a:off x="17306571" y="719191"/>
              <a:ext cx="31389" cy="29826"/>
            </a:xfrm>
            <a:custGeom>
              <a:avLst/>
              <a:gdLst>
                <a:gd name="connsiteX0" fmla="*/ 6107 w 31389"/>
                <a:gd name="connsiteY0" fmla="*/ 29827 h 29826"/>
                <a:gd name="connsiteX1" fmla="*/ 15709 w 31389"/>
                <a:gd name="connsiteY1" fmla="*/ 22810 h 29826"/>
                <a:gd name="connsiteX2" fmla="*/ 25310 w 31389"/>
                <a:gd name="connsiteY2" fmla="*/ 29827 h 29826"/>
                <a:gd name="connsiteX3" fmla="*/ 21646 w 31389"/>
                <a:gd name="connsiteY3" fmla="*/ 18493 h 29826"/>
                <a:gd name="connsiteX4" fmla="*/ 31389 w 31389"/>
                <a:gd name="connsiteY4" fmla="*/ 11476 h 29826"/>
                <a:gd name="connsiteX5" fmla="*/ 19373 w 31389"/>
                <a:gd name="connsiteY5" fmla="*/ 11476 h 29826"/>
                <a:gd name="connsiteX6" fmla="*/ 15709 w 31389"/>
                <a:gd name="connsiteY6" fmla="*/ 0 h 29826"/>
                <a:gd name="connsiteX7" fmla="*/ 12016 w 31389"/>
                <a:gd name="connsiteY7" fmla="*/ 11505 h 29826"/>
                <a:gd name="connsiteX8" fmla="*/ 0 w 31389"/>
                <a:gd name="connsiteY8" fmla="*/ 11476 h 29826"/>
                <a:gd name="connsiteX9" fmla="*/ 9743 w 31389"/>
                <a:gd name="connsiteY9" fmla="*/ 18493 h 29826"/>
                <a:gd name="connsiteX10" fmla="*/ 6107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107" y="29827"/>
                  </a:moveTo>
                  <a:lnTo>
                    <a:pt x="15709" y="22810"/>
                  </a:lnTo>
                  <a:lnTo>
                    <a:pt x="25310" y="29827"/>
                  </a:lnTo>
                  <a:lnTo>
                    <a:pt x="21646" y="18493"/>
                  </a:lnTo>
                  <a:lnTo>
                    <a:pt x="31389" y="11476"/>
                  </a:lnTo>
                  <a:lnTo>
                    <a:pt x="19373" y="11476"/>
                  </a:lnTo>
                  <a:lnTo>
                    <a:pt x="15709" y="0"/>
                  </a:lnTo>
                  <a:lnTo>
                    <a:pt x="12016" y="11505"/>
                  </a:lnTo>
                  <a:lnTo>
                    <a:pt x="0" y="11476"/>
                  </a:lnTo>
                  <a:lnTo>
                    <a:pt x="9743" y="18493"/>
                  </a:lnTo>
                  <a:lnTo>
                    <a:pt x="6107" y="29827"/>
                  </a:lnTo>
                  <a:close/>
                </a:path>
              </a:pathLst>
            </a:custGeom>
            <a:solidFill>
              <a:srgbClr val="FDEA18"/>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8F4485A0-11D4-26CE-3F79-FCF95E8BB0E6}"/>
                </a:ext>
              </a:extLst>
            </p:cNvPr>
            <p:cNvSpPr/>
            <p:nvPr/>
          </p:nvSpPr>
          <p:spPr>
            <a:xfrm>
              <a:off x="17270211" y="755636"/>
              <a:ext cx="31389" cy="29826"/>
            </a:xfrm>
            <a:custGeom>
              <a:avLst/>
              <a:gdLst>
                <a:gd name="connsiteX0" fmla="*/ 15709 w 31389"/>
                <a:gd name="connsiteY0" fmla="*/ 0 h 29826"/>
                <a:gd name="connsiteX1" fmla="*/ 12016 w 31389"/>
                <a:gd name="connsiteY1" fmla="*/ 11505 h 29826"/>
                <a:gd name="connsiteX2" fmla="*/ 0 w 31389"/>
                <a:gd name="connsiteY2" fmla="*/ 11505 h 29826"/>
                <a:gd name="connsiteX3" fmla="*/ 9743 w 31389"/>
                <a:gd name="connsiteY3" fmla="*/ 18493 h 29826"/>
                <a:gd name="connsiteX4" fmla="*/ 6079 w 31389"/>
                <a:gd name="connsiteY4" fmla="*/ 29827 h 29826"/>
                <a:gd name="connsiteX5" fmla="*/ 15709 w 31389"/>
                <a:gd name="connsiteY5" fmla="*/ 22839 h 29826"/>
                <a:gd name="connsiteX6" fmla="*/ 25310 w 31389"/>
                <a:gd name="connsiteY6" fmla="*/ 29827 h 29826"/>
                <a:gd name="connsiteX7" fmla="*/ 21646 w 31389"/>
                <a:gd name="connsiteY7" fmla="*/ 18493 h 29826"/>
                <a:gd name="connsiteX8" fmla="*/ 31389 w 31389"/>
                <a:gd name="connsiteY8" fmla="*/ 11505 h 29826"/>
                <a:gd name="connsiteX9" fmla="*/ 19373 w 31389"/>
                <a:gd name="connsiteY9" fmla="*/ 11505 h 29826"/>
                <a:gd name="connsiteX10" fmla="*/ 15709 w 31389"/>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5709" y="0"/>
                  </a:moveTo>
                  <a:lnTo>
                    <a:pt x="12016" y="11505"/>
                  </a:lnTo>
                  <a:lnTo>
                    <a:pt x="0" y="11505"/>
                  </a:lnTo>
                  <a:lnTo>
                    <a:pt x="9743" y="18493"/>
                  </a:lnTo>
                  <a:lnTo>
                    <a:pt x="6079" y="29827"/>
                  </a:lnTo>
                  <a:lnTo>
                    <a:pt x="15709" y="22839"/>
                  </a:lnTo>
                  <a:lnTo>
                    <a:pt x="25310" y="29827"/>
                  </a:lnTo>
                  <a:lnTo>
                    <a:pt x="21646" y="18493"/>
                  </a:lnTo>
                  <a:lnTo>
                    <a:pt x="31389" y="11505"/>
                  </a:lnTo>
                  <a:lnTo>
                    <a:pt x="19373" y="11505"/>
                  </a:lnTo>
                  <a:lnTo>
                    <a:pt x="15709" y="0"/>
                  </a:lnTo>
                  <a:close/>
                </a:path>
              </a:pathLst>
            </a:custGeom>
            <a:solidFill>
              <a:srgbClr val="FDEA18"/>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66B2DFDE-A310-60FD-1754-E3CAB5AC6421}"/>
                </a:ext>
              </a:extLst>
            </p:cNvPr>
            <p:cNvSpPr/>
            <p:nvPr/>
          </p:nvSpPr>
          <p:spPr>
            <a:xfrm>
              <a:off x="17256860" y="805290"/>
              <a:ext cx="31417" cy="29826"/>
            </a:xfrm>
            <a:custGeom>
              <a:avLst/>
              <a:gdLst>
                <a:gd name="connsiteX0" fmla="*/ 15709 w 31417"/>
                <a:gd name="connsiteY0" fmla="*/ 22810 h 29826"/>
                <a:gd name="connsiteX1" fmla="*/ 25310 w 31417"/>
                <a:gd name="connsiteY1" fmla="*/ 29827 h 29826"/>
                <a:gd name="connsiteX2" fmla="*/ 21646 w 31417"/>
                <a:gd name="connsiteY2" fmla="*/ 18493 h 29826"/>
                <a:gd name="connsiteX3" fmla="*/ 31418 w 31417"/>
                <a:gd name="connsiteY3" fmla="*/ 11476 h 29826"/>
                <a:gd name="connsiteX4" fmla="*/ 19373 w 31417"/>
                <a:gd name="connsiteY4" fmla="*/ 11476 h 29826"/>
                <a:gd name="connsiteX5" fmla="*/ 15709 w 31417"/>
                <a:gd name="connsiteY5" fmla="*/ 0 h 29826"/>
                <a:gd name="connsiteX6" fmla="*/ 12016 w 31417"/>
                <a:gd name="connsiteY6" fmla="*/ 11505 h 29826"/>
                <a:gd name="connsiteX7" fmla="*/ 0 w 31417"/>
                <a:gd name="connsiteY7" fmla="*/ 11476 h 29826"/>
                <a:gd name="connsiteX8" fmla="*/ 9743 w 31417"/>
                <a:gd name="connsiteY8" fmla="*/ 18493 h 29826"/>
                <a:gd name="connsiteX9" fmla="*/ 6107 w 31417"/>
                <a:gd name="connsiteY9" fmla="*/ 29827 h 29826"/>
                <a:gd name="connsiteX10" fmla="*/ 15709 w 31417"/>
                <a:gd name="connsiteY10" fmla="*/ 2281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709" y="22810"/>
                  </a:moveTo>
                  <a:lnTo>
                    <a:pt x="25310" y="29827"/>
                  </a:lnTo>
                  <a:lnTo>
                    <a:pt x="21646" y="18493"/>
                  </a:lnTo>
                  <a:lnTo>
                    <a:pt x="31418" y="11476"/>
                  </a:lnTo>
                  <a:lnTo>
                    <a:pt x="19373" y="11476"/>
                  </a:lnTo>
                  <a:lnTo>
                    <a:pt x="15709" y="0"/>
                  </a:lnTo>
                  <a:lnTo>
                    <a:pt x="12016" y="11505"/>
                  </a:lnTo>
                  <a:lnTo>
                    <a:pt x="0" y="11476"/>
                  </a:lnTo>
                  <a:lnTo>
                    <a:pt x="9743" y="18493"/>
                  </a:lnTo>
                  <a:lnTo>
                    <a:pt x="6107" y="29827"/>
                  </a:lnTo>
                  <a:lnTo>
                    <a:pt x="15709" y="22810"/>
                  </a:lnTo>
                  <a:close/>
                </a:path>
              </a:pathLst>
            </a:custGeom>
            <a:solidFill>
              <a:srgbClr val="FDEA18"/>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90B045A3-3A2D-8150-21B1-051779B17470}"/>
                </a:ext>
              </a:extLst>
            </p:cNvPr>
            <p:cNvSpPr/>
            <p:nvPr/>
          </p:nvSpPr>
          <p:spPr>
            <a:xfrm>
              <a:off x="17270211" y="855087"/>
              <a:ext cx="31389" cy="29826"/>
            </a:xfrm>
            <a:custGeom>
              <a:avLst/>
              <a:gdLst>
                <a:gd name="connsiteX0" fmla="*/ 19373 w 31389"/>
                <a:gd name="connsiteY0" fmla="*/ 11476 h 29826"/>
                <a:gd name="connsiteX1" fmla="*/ 15709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709 w 31389"/>
                <a:gd name="connsiteY6" fmla="*/ 22810 h 29826"/>
                <a:gd name="connsiteX7" fmla="*/ 25310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709" y="0"/>
                  </a:lnTo>
                  <a:lnTo>
                    <a:pt x="12016" y="11476"/>
                  </a:lnTo>
                  <a:lnTo>
                    <a:pt x="0" y="11476"/>
                  </a:lnTo>
                  <a:lnTo>
                    <a:pt x="9743" y="18493"/>
                  </a:lnTo>
                  <a:lnTo>
                    <a:pt x="6079" y="29827"/>
                  </a:lnTo>
                  <a:lnTo>
                    <a:pt x="15709" y="22810"/>
                  </a:lnTo>
                  <a:lnTo>
                    <a:pt x="25310"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2F66A6C4-D22E-A53D-D647-B30D37948598}"/>
                </a:ext>
              </a:extLst>
            </p:cNvPr>
            <p:cNvSpPr/>
            <p:nvPr/>
          </p:nvSpPr>
          <p:spPr>
            <a:xfrm>
              <a:off x="17306656" y="891532"/>
              <a:ext cx="31389" cy="29798"/>
            </a:xfrm>
            <a:custGeom>
              <a:avLst/>
              <a:gdLst>
                <a:gd name="connsiteX0" fmla="*/ 19373 w 31389"/>
                <a:gd name="connsiteY0" fmla="*/ 11476 h 29798"/>
                <a:gd name="connsiteX1" fmla="*/ 15680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079 w 31389"/>
                <a:gd name="connsiteY5" fmla="*/ 29798 h 29798"/>
                <a:gd name="connsiteX6" fmla="*/ 15680 w 31389"/>
                <a:gd name="connsiteY6" fmla="*/ 22810 h 29798"/>
                <a:gd name="connsiteX7" fmla="*/ 25282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680" y="0"/>
                  </a:lnTo>
                  <a:lnTo>
                    <a:pt x="12016" y="11476"/>
                  </a:lnTo>
                  <a:lnTo>
                    <a:pt x="0" y="11476"/>
                  </a:lnTo>
                  <a:lnTo>
                    <a:pt x="9743" y="18464"/>
                  </a:lnTo>
                  <a:lnTo>
                    <a:pt x="6079" y="29798"/>
                  </a:lnTo>
                  <a:lnTo>
                    <a:pt x="15680" y="22810"/>
                  </a:lnTo>
                  <a:lnTo>
                    <a:pt x="25282"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8AD7259E-3B32-5383-AD9E-93D88C83185E}"/>
                </a:ext>
              </a:extLst>
            </p:cNvPr>
            <p:cNvSpPr/>
            <p:nvPr/>
          </p:nvSpPr>
          <p:spPr>
            <a:xfrm>
              <a:off x="17356282" y="904713"/>
              <a:ext cx="31417" cy="29826"/>
            </a:xfrm>
            <a:custGeom>
              <a:avLst/>
              <a:gdLst>
                <a:gd name="connsiteX0" fmla="*/ 19373 w 31417"/>
                <a:gd name="connsiteY0" fmla="*/ 11505 h 29826"/>
                <a:gd name="connsiteX1" fmla="*/ 15709 w 31417"/>
                <a:gd name="connsiteY1" fmla="*/ 0 h 29826"/>
                <a:gd name="connsiteX2" fmla="*/ 12044 w 31417"/>
                <a:gd name="connsiteY2" fmla="*/ 11505 h 29826"/>
                <a:gd name="connsiteX3" fmla="*/ 0 w 31417"/>
                <a:gd name="connsiteY3" fmla="*/ 11505 h 29826"/>
                <a:gd name="connsiteX4" fmla="*/ 9743 w 31417"/>
                <a:gd name="connsiteY4" fmla="*/ 18493 h 29826"/>
                <a:gd name="connsiteX5" fmla="*/ 6107 w 31417"/>
                <a:gd name="connsiteY5" fmla="*/ 29827 h 29826"/>
                <a:gd name="connsiteX6" fmla="*/ 15709 w 31417"/>
                <a:gd name="connsiteY6" fmla="*/ 22839 h 29826"/>
                <a:gd name="connsiteX7" fmla="*/ 25310 w 31417"/>
                <a:gd name="connsiteY7" fmla="*/ 29827 h 29826"/>
                <a:gd name="connsiteX8" fmla="*/ 21646 w 31417"/>
                <a:gd name="connsiteY8" fmla="*/ 18493 h 29826"/>
                <a:gd name="connsiteX9" fmla="*/ 31417 w 31417"/>
                <a:gd name="connsiteY9" fmla="*/ 11505 h 29826"/>
                <a:gd name="connsiteX10" fmla="*/ 19373 w 31417"/>
                <a:gd name="connsiteY10" fmla="*/ 11505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9373" y="11505"/>
                  </a:moveTo>
                  <a:lnTo>
                    <a:pt x="15709" y="0"/>
                  </a:lnTo>
                  <a:lnTo>
                    <a:pt x="12044" y="11505"/>
                  </a:lnTo>
                  <a:lnTo>
                    <a:pt x="0" y="11505"/>
                  </a:lnTo>
                  <a:lnTo>
                    <a:pt x="9743" y="18493"/>
                  </a:lnTo>
                  <a:lnTo>
                    <a:pt x="6107" y="29827"/>
                  </a:lnTo>
                  <a:lnTo>
                    <a:pt x="15709" y="22839"/>
                  </a:lnTo>
                  <a:lnTo>
                    <a:pt x="25310" y="29827"/>
                  </a:lnTo>
                  <a:lnTo>
                    <a:pt x="21646" y="18493"/>
                  </a:lnTo>
                  <a:lnTo>
                    <a:pt x="31417" y="11505"/>
                  </a:lnTo>
                  <a:lnTo>
                    <a:pt x="19373" y="11505"/>
                  </a:lnTo>
                  <a:close/>
                </a:path>
              </a:pathLst>
            </a:custGeom>
            <a:solidFill>
              <a:srgbClr val="FDEA18"/>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3FD56289-0627-363E-D410-444195F44570}"/>
                </a:ext>
              </a:extLst>
            </p:cNvPr>
            <p:cNvSpPr/>
            <p:nvPr/>
          </p:nvSpPr>
          <p:spPr>
            <a:xfrm>
              <a:off x="17405936" y="891532"/>
              <a:ext cx="31389" cy="29798"/>
            </a:xfrm>
            <a:custGeom>
              <a:avLst/>
              <a:gdLst>
                <a:gd name="connsiteX0" fmla="*/ 19373 w 31389"/>
                <a:gd name="connsiteY0" fmla="*/ 11476 h 29798"/>
                <a:gd name="connsiteX1" fmla="*/ 15709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107 w 31389"/>
                <a:gd name="connsiteY5" fmla="*/ 29798 h 29798"/>
                <a:gd name="connsiteX6" fmla="*/ 15709 w 31389"/>
                <a:gd name="connsiteY6" fmla="*/ 22810 h 29798"/>
                <a:gd name="connsiteX7" fmla="*/ 25310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709" y="0"/>
                  </a:lnTo>
                  <a:lnTo>
                    <a:pt x="12016" y="11476"/>
                  </a:lnTo>
                  <a:lnTo>
                    <a:pt x="0" y="11476"/>
                  </a:lnTo>
                  <a:lnTo>
                    <a:pt x="9743" y="18464"/>
                  </a:lnTo>
                  <a:lnTo>
                    <a:pt x="6107" y="29798"/>
                  </a:lnTo>
                  <a:lnTo>
                    <a:pt x="15709" y="22810"/>
                  </a:lnTo>
                  <a:lnTo>
                    <a:pt x="25310"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24D3968C-D482-223E-C57D-B52FCAEFE669}"/>
                </a:ext>
              </a:extLst>
            </p:cNvPr>
            <p:cNvSpPr/>
            <p:nvPr/>
          </p:nvSpPr>
          <p:spPr>
            <a:xfrm>
              <a:off x="17442382" y="855087"/>
              <a:ext cx="31389" cy="29826"/>
            </a:xfrm>
            <a:custGeom>
              <a:avLst/>
              <a:gdLst>
                <a:gd name="connsiteX0" fmla="*/ 19373 w 31389"/>
                <a:gd name="connsiteY0" fmla="*/ 11476 h 29826"/>
                <a:gd name="connsiteX1" fmla="*/ 15680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680 w 31389"/>
                <a:gd name="connsiteY6" fmla="*/ 22810 h 29826"/>
                <a:gd name="connsiteX7" fmla="*/ 25282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680" y="0"/>
                  </a:lnTo>
                  <a:lnTo>
                    <a:pt x="12016" y="11476"/>
                  </a:lnTo>
                  <a:lnTo>
                    <a:pt x="0" y="11476"/>
                  </a:lnTo>
                  <a:lnTo>
                    <a:pt x="9743" y="18493"/>
                  </a:lnTo>
                  <a:lnTo>
                    <a:pt x="6079" y="29827"/>
                  </a:lnTo>
                  <a:lnTo>
                    <a:pt x="15680" y="22810"/>
                  </a:lnTo>
                  <a:lnTo>
                    <a:pt x="25282"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16B4BD9F-F2A6-FF8E-1DC6-D54C851DFA1D}"/>
                </a:ext>
              </a:extLst>
            </p:cNvPr>
            <p:cNvSpPr/>
            <p:nvPr/>
          </p:nvSpPr>
          <p:spPr>
            <a:xfrm>
              <a:off x="17455562" y="805148"/>
              <a:ext cx="31417" cy="29826"/>
            </a:xfrm>
            <a:custGeom>
              <a:avLst/>
              <a:gdLst>
                <a:gd name="connsiteX0" fmla="*/ 31417 w 31417"/>
                <a:gd name="connsiteY0" fmla="*/ 11476 h 29826"/>
                <a:gd name="connsiteX1" fmla="*/ 19373 w 31417"/>
                <a:gd name="connsiteY1" fmla="*/ 11476 h 29826"/>
                <a:gd name="connsiteX2" fmla="*/ 15709 w 31417"/>
                <a:gd name="connsiteY2" fmla="*/ 0 h 29826"/>
                <a:gd name="connsiteX3" fmla="*/ 12016 w 31417"/>
                <a:gd name="connsiteY3" fmla="*/ 11505 h 29826"/>
                <a:gd name="connsiteX4" fmla="*/ 0 w 31417"/>
                <a:gd name="connsiteY4" fmla="*/ 11476 h 29826"/>
                <a:gd name="connsiteX5" fmla="*/ 9743 w 31417"/>
                <a:gd name="connsiteY5" fmla="*/ 18493 h 29826"/>
                <a:gd name="connsiteX6" fmla="*/ 6107 w 31417"/>
                <a:gd name="connsiteY6" fmla="*/ 29827 h 29826"/>
                <a:gd name="connsiteX7" fmla="*/ 15709 w 31417"/>
                <a:gd name="connsiteY7" fmla="*/ 22810 h 29826"/>
                <a:gd name="connsiteX8" fmla="*/ 25310 w 31417"/>
                <a:gd name="connsiteY8" fmla="*/ 29827 h 29826"/>
                <a:gd name="connsiteX9" fmla="*/ 21646 w 31417"/>
                <a:gd name="connsiteY9" fmla="*/ 18493 h 29826"/>
                <a:gd name="connsiteX10" fmla="*/ 31417 w 31417"/>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31417" y="11476"/>
                  </a:moveTo>
                  <a:lnTo>
                    <a:pt x="19373" y="11476"/>
                  </a:lnTo>
                  <a:lnTo>
                    <a:pt x="15709" y="0"/>
                  </a:lnTo>
                  <a:lnTo>
                    <a:pt x="12016" y="11505"/>
                  </a:lnTo>
                  <a:lnTo>
                    <a:pt x="0" y="11476"/>
                  </a:lnTo>
                  <a:lnTo>
                    <a:pt x="9743" y="18493"/>
                  </a:lnTo>
                  <a:lnTo>
                    <a:pt x="6107" y="29827"/>
                  </a:lnTo>
                  <a:lnTo>
                    <a:pt x="15709" y="22810"/>
                  </a:lnTo>
                  <a:lnTo>
                    <a:pt x="25310" y="29827"/>
                  </a:lnTo>
                  <a:lnTo>
                    <a:pt x="21646" y="18493"/>
                  </a:lnTo>
                  <a:lnTo>
                    <a:pt x="31417" y="11476"/>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239A34DC-6EAC-F033-CBE6-CCF06834C347}"/>
                </a:ext>
              </a:extLst>
            </p:cNvPr>
            <p:cNvSpPr/>
            <p:nvPr/>
          </p:nvSpPr>
          <p:spPr>
            <a:xfrm>
              <a:off x="17442382" y="755494"/>
              <a:ext cx="31389" cy="29826"/>
            </a:xfrm>
            <a:custGeom>
              <a:avLst/>
              <a:gdLst>
                <a:gd name="connsiteX0" fmla="*/ 6079 w 31389"/>
                <a:gd name="connsiteY0" fmla="*/ 29827 h 29826"/>
                <a:gd name="connsiteX1" fmla="*/ 15680 w 31389"/>
                <a:gd name="connsiteY1" fmla="*/ 22810 h 29826"/>
                <a:gd name="connsiteX2" fmla="*/ 25310 w 31389"/>
                <a:gd name="connsiteY2" fmla="*/ 29827 h 29826"/>
                <a:gd name="connsiteX3" fmla="*/ 21646 w 31389"/>
                <a:gd name="connsiteY3" fmla="*/ 18493 h 29826"/>
                <a:gd name="connsiteX4" fmla="*/ 31389 w 31389"/>
                <a:gd name="connsiteY4" fmla="*/ 11505 h 29826"/>
                <a:gd name="connsiteX5" fmla="*/ 19373 w 31389"/>
                <a:gd name="connsiteY5" fmla="*/ 11505 h 29826"/>
                <a:gd name="connsiteX6" fmla="*/ 15680 w 31389"/>
                <a:gd name="connsiteY6" fmla="*/ 0 h 29826"/>
                <a:gd name="connsiteX7" fmla="*/ 12016 w 31389"/>
                <a:gd name="connsiteY7" fmla="*/ 11505 h 29826"/>
                <a:gd name="connsiteX8" fmla="*/ 0 w 31389"/>
                <a:gd name="connsiteY8" fmla="*/ 11505 h 29826"/>
                <a:gd name="connsiteX9" fmla="*/ 9743 w 31389"/>
                <a:gd name="connsiteY9" fmla="*/ 18493 h 29826"/>
                <a:gd name="connsiteX10" fmla="*/ 6079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079" y="29827"/>
                  </a:moveTo>
                  <a:lnTo>
                    <a:pt x="15680" y="22810"/>
                  </a:lnTo>
                  <a:lnTo>
                    <a:pt x="25310" y="29827"/>
                  </a:lnTo>
                  <a:lnTo>
                    <a:pt x="21646" y="18493"/>
                  </a:lnTo>
                  <a:lnTo>
                    <a:pt x="31389" y="11505"/>
                  </a:lnTo>
                  <a:lnTo>
                    <a:pt x="19373" y="11505"/>
                  </a:lnTo>
                  <a:lnTo>
                    <a:pt x="15680" y="0"/>
                  </a:lnTo>
                  <a:lnTo>
                    <a:pt x="12016" y="11505"/>
                  </a:lnTo>
                  <a:lnTo>
                    <a:pt x="0" y="11505"/>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41F40FAE-5F4A-3AEA-7AE8-D5FD60708345}"/>
                </a:ext>
              </a:extLst>
            </p:cNvPr>
            <p:cNvSpPr/>
            <p:nvPr/>
          </p:nvSpPr>
          <p:spPr>
            <a:xfrm>
              <a:off x="17406078" y="719219"/>
              <a:ext cx="31417" cy="29826"/>
            </a:xfrm>
            <a:custGeom>
              <a:avLst/>
              <a:gdLst>
                <a:gd name="connsiteX0" fmla="*/ 15680 w 31417"/>
                <a:gd name="connsiteY0" fmla="*/ 0 h 29826"/>
                <a:gd name="connsiteX1" fmla="*/ 12016 w 31417"/>
                <a:gd name="connsiteY1" fmla="*/ 11476 h 29826"/>
                <a:gd name="connsiteX2" fmla="*/ 0 w 31417"/>
                <a:gd name="connsiteY2" fmla="*/ 11448 h 29826"/>
                <a:gd name="connsiteX3" fmla="*/ 9743 w 31417"/>
                <a:gd name="connsiteY3" fmla="*/ 18493 h 29826"/>
                <a:gd name="connsiteX4" fmla="*/ 6079 w 31417"/>
                <a:gd name="connsiteY4" fmla="*/ 29827 h 29826"/>
                <a:gd name="connsiteX5" fmla="*/ 15709 w 31417"/>
                <a:gd name="connsiteY5" fmla="*/ 22782 h 29826"/>
                <a:gd name="connsiteX6" fmla="*/ 25310 w 31417"/>
                <a:gd name="connsiteY6" fmla="*/ 29827 h 29826"/>
                <a:gd name="connsiteX7" fmla="*/ 21646 w 31417"/>
                <a:gd name="connsiteY7" fmla="*/ 18493 h 29826"/>
                <a:gd name="connsiteX8" fmla="*/ 31417 w 31417"/>
                <a:gd name="connsiteY8" fmla="*/ 11448 h 29826"/>
                <a:gd name="connsiteX9" fmla="*/ 19373 w 31417"/>
                <a:gd name="connsiteY9" fmla="*/ 11448 h 29826"/>
                <a:gd name="connsiteX10" fmla="*/ 15680 w 31417"/>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680" y="0"/>
                  </a:moveTo>
                  <a:lnTo>
                    <a:pt x="12016" y="11476"/>
                  </a:lnTo>
                  <a:lnTo>
                    <a:pt x="0" y="11448"/>
                  </a:lnTo>
                  <a:lnTo>
                    <a:pt x="9743" y="18493"/>
                  </a:lnTo>
                  <a:lnTo>
                    <a:pt x="6079" y="29827"/>
                  </a:lnTo>
                  <a:lnTo>
                    <a:pt x="15709" y="22782"/>
                  </a:lnTo>
                  <a:lnTo>
                    <a:pt x="25310" y="29827"/>
                  </a:lnTo>
                  <a:lnTo>
                    <a:pt x="21646" y="18493"/>
                  </a:lnTo>
                  <a:lnTo>
                    <a:pt x="31417" y="11448"/>
                  </a:lnTo>
                  <a:lnTo>
                    <a:pt x="19373" y="11448"/>
                  </a:lnTo>
                  <a:lnTo>
                    <a:pt x="15680" y="0"/>
                  </a:lnTo>
                  <a:close/>
                </a:path>
              </a:pathLst>
            </a:custGeom>
            <a:solidFill>
              <a:srgbClr val="FDEA18"/>
            </a:solidFill>
            <a:ln w="0" cap="flat">
              <a:noFill/>
              <a:prstDash val="solid"/>
              <a:miter/>
            </a:ln>
          </p:spPr>
          <p:txBody>
            <a:bodyPr rtlCol="0" anchor="ctr"/>
            <a:lstStyle/>
            <a:p>
              <a:endParaRPr lang="en-GB"/>
            </a:p>
          </p:txBody>
        </p:sp>
      </p:grpSp>
    </p:spTree>
    <p:extLst>
      <p:ext uri="{BB962C8B-B14F-4D97-AF65-F5344CB8AC3E}">
        <p14:creationId xmlns:p14="http://schemas.microsoft.com/office/powerpoint/2010/main" val="1306165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ing Slide Blu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8E111E95-F0F2-3295-8874-FFF1B041B4E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0"/>
            <a:ext cx="18288000" cy="10287000"/>
          </a:xfrm>
          <a:prstGeom prst="rect">
            <a:avLst/>
          </a:prstGeom>
        </p:spPr>
      </p:pic>
      <p:grpSp>
        <p:nvGrpSpPr>
          <p:cNvPr id="44" name="Group 43">
            <a:extLst>
              <a:ext uri="{FF2B5EF4-FFF2-40B4-BE49-F238E27FC236}">
                <a16:creationId xmlns:a16="http://schemas.microsoft.com/office/drawing/2014/main" id="{6FAFC575-9401-8293-F202-FB2970D6D271}"/>
              </a:ext>
            </a:extLst>
          </p:cNvPr>
          <p:cNvGrpSpPr/>
          <p:nvPr userDrawn="1"/>
        </p:nvGrpSpPr>
        <p:grpSpPr>
          <a:xfrm>
            <a:off x="720000" y="720000"/>
            <a:ext cx="2573887" cy="2066587"/>
            <a:chOff x="720000" y="720000"/>
            <a:chExt cx="2573887" cy="2066587"/>
          </a:xfrm>
        </p:grpSpPr>
        <p:sp>
          <p:nvSpPr>
            <p:cNvPr id="45" name="Freeform: Shape 44">
              <a:extLst>
                <a:ext uri="{FF2B5EF4-FFF2-40B4-BE49-F238E27FC236}">
                  <a16:creationId xmlns:a16="http://schemas.microsoft.com/office/drawing/2014/main" id="{0077D5BA-2CE1-78D7-4997-160565BC0A27}"/>
                </a:ext>
              </a:extLst>
            </p:cNvPr>
            <p:cNvSpPr/>
            <p:nvPr/>
          </p:nvSpPr>
          <p:spPr>
            <a:xfrm>
              <a:off x="733405" y="1261273"/>
              <a:ext cx="2560482" cy="474868"/>
            </a:xfrm>
            <a:custGeom>
              <a:avLst/>
              <a:gdLst>
                <a:gd name="connsiteX0" fmla="*/ 0 w 2560482"/>
                <a:gd name="connsiteY0" fmla="*/ 0 h 474868"/>
                <a:gd name="connsiteX1" fmla="*/ 2560483 w 2560482"/>
                <a:gd name="connsiteY1" fmla="*/ 0 h 474868"/>
                <a:gd name="connsiteX2" fmla="*/ 2560483 w 2560482"/>
                <a:gd name="connsiteY2" fmla="*/ 474868 h 474868"/>
                <a:gd name="connsiteX3" fmla="*/ 0 w 2560482"/>
                <a:gd name="connsiteY3" fmla="*/ 474868 h 474868"/>
              </a:gdLst>
              <a:ahLst/>
              <a:cxnLst>
                <a:cxn ang="0">
                  <a:pos x="connsiteX0" y="connsiteY0"/>
                </a:cxn>
                <a:cxn ang="0">
                  <a:pos x="connsiteX1" y="connsiteY1"/>
                </a:cxn>
                <a:cxn ang="0">
                  <a:pos x="connsiteX2" y="connsiteY2"/>
                </a:cxn>
                <a:cxn ang="0">
                  <a:pos x="connsiteX3" y="connsiteY3"/>
                </a:cxn>
              </a:cxnLst>
              <a:rect l="l" t="t" r="r" b="b"/>
              <a:pathLst>
                <a:path w="2560482" h="474868">
                  <a:moveTo>
                    <a:pt x="0" y="0"/>
                  </a:moveTo>
                  <a:lnTo>
                    <a:pt x="2560483" y="0"/>
                  </a:lnTo>
                  <a:lnTo>
                    <a:pt x="2560483" y="474868"/>
                  </a:lnTo>
                  <a:lnTo>
                    <a:pt x="0" y="474868"/>
                  </a:lnTo>
                  <a:close/>
                </a:path>
              </a:pathLst>
            </a:custGeom>
            <a:solidFill>
              <a:srgbClr val="2A255A"/>
            </a:solidFill>
            <a:ln w="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6D405313-AA95-1A86-1C20-835F17CF0172}"/>
                </a:ext>
              </a:extLst>
            </p:cNvPr>
            <p:cNvSpPr/>
            <p:nvPr/>
          </p:nvSpPr>
          <p:spPr>
            <a:xfrm>
              <a:off x="733405" y="1779689"/>
              <a:ext cx="2089986" cy="477865"/>
            </a:xfrm>
            <a:custGeom>
              <a:avLst/>
              <a:gdLst>
                <a:gd name="connsiteX0" fmla="*/ 0 w 2089986"/>
                <a:gd name="connsiteY0" fmla="*/ 0 h 477865"/>
                <a:gd name="connsiteX1" fmla="*/ 2089986 w 2089986"/>
                <a:gd name="connsiteY1" fmla="*/ 0 h 477865"/>
                <a:gd name="connsiteX2" fmla="*/ 2089986 w 2089986"/>
                <a:gd name="connsiteY2" fmla="*/ 477866 h 477865"/>
                <a:gd name="connsiteX3" fmla="*/ 0 w 2089986"/>
                <a:gd name="connsiteY3" fmla="*/ 477866 h 477865"/>
              </a:gdLst>
              <a:ahLst/>
              <a:cxnLst>
                <a:cxn ang="0">
                  <a:pos x="connsiteX0" y="connsiteY0"/>
                </a:cxn>
                <a:cxn ang="0">
                  <a:pos x="connsiteX1" y="connsiteY1"/>
                </a:cxn>
                <a:cxn ang="0">
                  <a:pos x="connsiteX2" y="connsiteY2"/>
                </a:cxn>
                <a:cxn ang="0">
                  <a:pos x="connsiteX3" y="connsiteY3"/>
                </a:cxn>
              </a:cxnLst>
              <a:rect l="l" t="t" r="r" b="b"/>
              <a:pathLst>
                <a:path w="2089986" h="477865">
                  <a:moveTo>
                    <a:pt x="0" y="0"/>
                  </a:moveTo>
                  <a:lnTo>
                    <a:pt x="2089986" y="0"/>
                  </a:lnTo>
                  <a:lnTo>
                    <a:pt x="2089986" y="477866"/>
                  </a:lnTo>
                  <a:lnTo>
                    <a:pt x="0" y="477866"/>
                  </a:lnTo>
                  <a:close/>
                </a:path>
              </a:pathLst>
            </a:custGeom>
            <a:solidFill>
              <a:srgbClr val="2A255A"/>
            </a:solidFill>
            <a:ln w="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AE99E9FC-4A7D-095C-52F0-5396687C2113}"/>
                </a:ext>
              </a:extLst>
            </p:cNvPr>
            <p:cNvSpPr/>
            <p:nvPr/>
          </p:nvSpPr>
          <p:spPr>
            <a:xfrm>
              <a:off x="733405" y="2300770"/>
              <a:ext cx="1285882" cy="485817"/>
            </a:xfrm>
            <a:custGeom>
              <a:avLst/>
              <a:gdLst>
                <a:gd name="connsiteX0" fmla="*/ 0 w 1285882"/>
                <a:gd name="connsiteY0" fmla="*/ 0 h 485817"/>
                <a:gd name="connsiteX1" fmla="*/ 1285883 w 1285882"/>
                <a:gd name="connsiteY1" fmla="*/ 0 h 485817"/>
                <a:gd name="connsiteX2" fmla="*/ 1285883 w 1285882"/>
                <a:gd name="connsiteY2" fmla="*/ 485818 h 485817"/>
                <a:gd name="connsiteX3" fmla="*/ 0 w 1285882"/>
                <a:gd name="connsiteY3" fmla="*/ 485818 h 485817"/>
              </a:gdLst>
              <a:ahLst/>
              <a:cxnLst>
                <a:cxn ang="0">
                  <a:pos x="connsiteX0" y="connsiteY0"/>
                </a:cxn>
                <a:cxn ang="0">
                  <a:pos x="connsiteX1" y="connsiteY1"/>
                </a:cxn>
                <a:cxn ang="0">
                  <a:pos x="connsiteX2" y="connsiteY2"/>
                </a:cxn>
                <a:cxn ang="0">
                  <a:pos x="connsiteX3" y="connsiteY3"/>
                </a:cxn>
              </a:cxnLst>
              <a:rect l="l" t="t" r="r" b="b"/>
              <a:pathLst>
                <a:path w="1285882" h="485817">
                  <a:moveTo>
                    <a:pt x="0" y="0"/>
                  </a:moveTo>
                  <a:lnTo>
                    <a:pt x="1285883" y="0"/>
                  </a:lnTo>
                  <a:lnTo>
                    <a:pt x="1285883" y="485818"/>
                  </a:lnTo>
                  <a:lnTo>
                    <a:pt x="0" y="485818"/>
                  </a:lnTo>
                  <a:close/>
                </a:path>
              </a:pathLst>
            </a:custGeom>
            <a:solidFill>
              <a:srgbClr val="2A255A"/>
            </a:solidFill>
            <a:ln w="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E119FC4B-2D20-23FF-833B-65CB22A24037}"/>
                </a:ext>
              </a:extLst>
            </p:cNvPr>
            <p:cNvSpPr/>
            <p:nvPr/>
          </p:nvSpPr>
          <p:spPr>
            <a:xfrm>
              <a:off x="820211" y="1345080"/>
              <a:ext cx="188681" cy="303172"/>
            </a:xfrm>
            <a:custGeom>
              <a:avLst/>
              <a:gdLst>
                <a:gd name="connsiteX0" fmla="*/ 188682 w 188681"/>
                <a:gd name="connsiteY0" fmla="*/ 303131 h 303172"/>
                <a:gd name="connsiteX1" fmla="*/ 0 w 188681"/>
                <a:gd name="connsiteY1" fmla="*/ 303131 h 303172"/>
                <a:gd name="connsiteX2" fmla="*/ 0 w 188681"/>
                <a:gd name="connsiteY2" fmla="*/ 0 h 303172"/>
                <a:gd name="connsiteX3" fmla="*/ 188640 w 188681"/>
                <a:gd name="connsiteY3" fmla="*/ 0 h 303172"/>
                <a:gd name="connsiteX4" fmla="*/ 188640 w 188681"/>
                <a:gd name="connsiteY4" fmla="*/ 65739 h 303172"/>
                <a:gd name="connsiteX5" fmla="*/ 85848 w 188681"/>
                <a:gd name="connsiteY5" fmla="*/ 65739 h 303172"/>
                <a:gd name="connsiteX6" fmla="*/ 85848 w 188681"/>
                <a:gd name="connsiteY6" fmla="*/ 113409 h 303172"/>
                <a:gd name="connsiteX7" fmla="*/ 181063 w 188681"/>
                <a:gd name="connsiteY7" fmla="*/ 113409 h 303172"/>
                <a:gd name="connsiteX8" fmla="*/ 181063 w 188681"/>
                <a:gd name="connsiteY8" fmla="*/ 179148 h 303172"/>
                <a:gd name="connsiteX9" fmla="*/ 85848 w 188681"/>
                <a:gd name="connsiteY9" fmla="*/ 179148 h 303172"/>
                <a:gd name="connsiteX10" fmla="*/ 85848 w 188681"/>
                <a:gd name="connsiteY10" fmla="*/ 236393 h 303172"/>
                <a:gd name="connsiteX11" fmla="*/ 188640 w 188681"/>
                <a:gd name="connsiteY11" fmla="*/ 236393 h 303172"/>
                <a:gd name="connsiteX12" fmla="*/ 188640 w 188681"/>
                <a:gd name="connsiteY12" fmla="*/ 303173 h 3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681" h="303172">
                  <a:moveTo>
                    <a:pt x="188682" y="303131"/>
                  </a:moveTo>
                  <a:lnTo>
                    <a:pt x="0" y="303131"/>
                  </a:lnTo>
                  <a:lnTo>
                    <a:pt x="0" y="0"/>
                  </a:lnTo>
                  <a:lnTo>
                    <a:pt x="188640" y="0"/>
                  </a:lnTo>
                  <a:lnTo>
                    <a:pt x="188640" y="65739"/>
                  </a:lnTo>
                  <a:lnTo>
                    <a:pt x="85848" y="65739"/>
                  </a:lnTo>
                  <a:lnTo>
                    <a:pt x="85848" y="113409"/>
                  </a:lnTo>
                  <a:lnTo>
                    <a:pt x="181063" y="113409"/>
                  </a:lnTo>
                  <a:lnTo>
                    <a:pt x="181063" y="179148"/>
                  </a:lnTo>
                  <a:lnTo>
                    <a:pt x="85848" y="179148"/>
                  </a:lnTo>
                  <a:lnTo>
                    <a:pt x="85848" y="236393"/>
                  </a:lnTo>
                  <a:lnTo>
                    <a:pt x="188640" y="236393"/>
                  </a:lnTo>
                  <a:lnTo>
                    <a:pt x="188640" y="303173"/>
                  </a:lnTo>
                  <a:close/>
                </a:path>
              </a:pathLst>
            </a:custGeom>
            <a:solidFill>
              <a:srgbClr val="FFFFFF"/>
            </a:solidFill>
            <a:ln w="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C388CA78-9C21-99AF-6899-9B206602C83E}"/>
                </a:ext>
              </a:extLst>
            </p:cNvPr>
            <p:cNvSpPr/>
            <p:nvPr/>
          </p:nvSpPr>
          <p:spPr>
            <a:xfrm>
              <a:off x="1062766" y="1345039"/>
              <a:ext cx="271947" cy="307294"/>
            </a:xfrm>
            <a:custGeom>
              <a:avLst/>
              <a:gdLst>
                <a:gd name="connsiteX0" fmla="*/ 271906 w 271947"/>
                <a:gd name="connsiteY0" fmla="*/ 0 h 307294"/>
                <a:gd name="connsiteX1" fmla="*/ 271906 w 271947"/>
                <a:gd name="connsiteY1" fmla="*/ 182478 h 307294"/>
                <a:gd name="connsiteX2" fmla="*/ 236601 w 271947"/>
                <a:gd name="connsiteY2" fmla="*/ 274654 h 307294"/>
                <a:gd name="connsiteX3" fmla="*/ 134767 w 271947"/>
                <a:gd name="connsiteY3" fmla="*/ 307295 h 307294"/>
                <a:gd name="connsiteX4" fmla="*/ 34889 w 271947"/>
                <a:gd name="connsiteY4" fmla="*/ 275570 h 307294"/>
                <a:gd name="connsiteX5" fmla="*/ 0 w 271947"/>
                <a:gd name="connsiteY5" fmla="*/ 184352 h 307294"/>
                <a:gd name="connsiteX6" fmla="*/ 0 w 271947"/>
                <a:gd name="connsiteY6" fmla="*/ 0 h 307294"/>
                <a:gd name="connsiteX7" fmla="*/ 86306 w 271947"/>
                <a:gd name="connsiteY7" fmla="*/ 0 h 307294"/>
                <a:gd name="connsiteX8" fmla="*/ 86306 w 271947"/>
                <a:gd name="connsiteY8" fmla="*/ 177899 h 307294"/>
                <a:gd name="connsiteX9" fmla="*/ 98920 w 271947"/>
                <a:gd name="connsiteY9" fmla="*/ 224569 h 307294"/>
                <a:gd name="connsiteX10" fmla="*/ 136099 w 271947"/>
                <a:gd name="connsiteY10" fmla="*/ 239099 h 307294"/>
                <a:gd name="connsiteX11" fmla="*/ 174235 w 271947"/>
                <a:gd name="connsiteY11" fmla="*/ 224694 h 307294"/>
                <a:gd name="connsiteX12" fmla="*/ 186100 w 271947"/>
                <a:gd name="connsiteY12" fmla="*/ 177524 h 307294"/>
                <a:gd name="connsiteX13" fmla="*/ 186100 w 271947"/>
                <a:gd name="connsiteY13" fmla="*/ 42 h 307294"/>
                <a:gd name="connsiteX14" fmla="*/ 271948 w 271947"/>
                <a:gd name="connsiteY14" fmla="*/ 42 h 30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1947" h="307294">
                  <a:moveTo>
                    <a:pt x="271906" y="0"/>
                  </a:moveTo>
                  <a:lnTo>
                    <a:pt x="271906" y="182478"/>
                  </a:lnTo>
                  <a:cubicBezTo>
                    <a:pt x="271906" y="222155"/>
                    <a:pt x="260124" y="252880"/>
                    <a:pt x="236601" y="274654"/>
                  </a:cubicBezTo>
                  <a:cubicBezTo>
                    <a:pt x="213037" y="296428"/>
                    <a:pt x="179106" y="307295"/>
                    <a:pt x="134767" y="307295"/>
                  </a:cubicBezTo>
                  <a:cubicBezTo>
                    <a:pt x="90427" y="307295"/>
                    <a:pt x="58162" y="296720"/>
                    <a:pt x="34889" y="275570"/>
                  </a:cubicBezTo>
                  <a:cubicBezTo>
                    <a:pt x="11616" y="254420"/>
                    <a:pt x="0" y="224028"/>
                    <a:pt x="0" y="184352"/>
                  </a:cubicBezTo>
                  <a:lnTo>
                    <a:pt x="0" y="0"/>
                  </a:lnTo>
                  <a:lnTo>
                    <a:pt x="86306" y="0"/>
                  </a:lnTo>
                  <a:lnTo>
                    <a:pt x="86306" y="177899"/>
                  </a:lnTo>
                  <a:cubicBezTo>
                    <a:pt x="86306" y="199340"/>
                    <a:pt x="90511" y="214869"/>
                    <a:pt x="98920" y="224569"/>
                  </a:cubicBezTo>
                  <a:cubicBezTo>
                    <a:pt x="107330" y="234228"/>
                    <a:pt x="119695" y="239099"/>
                    <a:pt x="136099" y="239099"/>
                  </a:cubicBezTo>
                  <a:cubicBezTo>
                    <a:pt x="153626" y="239099"/>
                    <a:pt x="166325" y="234312"/>
                    <a:pt x="174235" y="224694"/>
                  </a:cubicBezTo>
                  <a:cubicBezTo>
                    <a:pt x="182145" y="215077"/>
                    <a:pt x="186100" y="199381"/>
                    <a:pt x="186100" y="177524"/>
                  </a:cubicBezTo>
                  <a:lnTo>
                    <a:pt x="186100" y="42"/>
                  </a:lnTo>
                  <a:lnTo>
                    <a:pt x="271948" y="42"/>
                  </a:lnTo>
                  <a:close/>
                </a:path>
              </a:pathLst>
            </a:custGeom>
            <a:solidFill>
              <a:srgbClr val="FFFFFF"/>
            </a:solidFill>
            <a:ln w="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63987763-40BB-95EB-13A9-B5C94B2E67EE}"/>
                </a:ext>
              </a:extLst>
            </p:cNvPr>
            <p:cNvSpPr/>
            <p:nvPr/>
          </p:nvSpPr>
          <p:spPr>
            <a:xfrm>
              <a:off x="1401410" y="1345080"/>
              <a:ext cx="272322" cy="303131"/>
            </a:xfrm>
            <a:custGeom>
              <a:avLst/>
              <a:gdLst>
                <a:gd name="connsiteX0" fmla="*/ 85848 w 272322"/>
                <a:gd name="connsiteY0" fmla="*/ 192803 h 303131"/>
                <a:gd name="connsiteX1" fmla="*/ 85848 w 272322"/>
                <a:gd name="connsiteY1" fmla="*/ 303131 h 303131"/>
                <a:gd name="connsiteX2" fmla="*/ 0 w 272322"/>
                <a:gd name="connsiteY2" fmla="*/ 303131 h 303131"/>
                <a:gd name="connsiteX3" fmla="*/ 0 w 272322"/>
                <a:gd name="connsiteY3" fmla="*/ 0 h 303131"/>
                <a:gd name="connsiteX4" fmla="*/ 104125 w 272322"/>
                <a:gd name="connsiteY4" fmla="*/ 0 h 303131"/>
                <a:gd name="connsiteX5" fmla="*/ 233645 w 272322"/>
                <a:gd name="connsiteY5" fmla="*/ 89595 h 303131"/>
                <a:gd name="connsiteX6" fmla="*/ 179730 w 272322"/>
                <a:gd name="connsiteY6" fmla="*/ 171071 h 303131"/>
                <a:gd name="connsiteX7" fmla="*/ 272323 w 272322"/>
                <a:gd name="connsiteY7" fmla="*/ 303131 h 303131"/>
                <a:gd name="connsiteX8" fmla="*/ 174943 w 272322"/>
                <a:gd name="connsiteY8" fmla="*/ 303131 h 303131"/>
                <a:gd name="connsiteX9" fmla="*/ 107580 w 272322"/>
                <a:gd name="connsiteY9" fmla="*/ 192803 h 303131"/>
                <a:gd name="connsiteX10" fmla="*/ 85848 w 272322"/>
                <a:gd name="connsiteY10" fmla="*/ 192803 h 303131"/>
                <a:gd name="connsiteX11" fmla="*/ 85848 w 272322"/>
                <a:gd name="connsiteY11" fmla="*/ 131228 h 303131"/>
                <a:gd name="connsiteX12" fmla="*/ 101918 w 272322"/>
                <a:gd name="connsiteY12" fmla="*/ 131228 h 303131"/>
                <a:gd name="connsiteX13" fmla="*/ 146924 w 272322"/>
                <a:gd name="connsiteY13" fmla="*/ 93300 h 303131"/>
                <a:gd name="connsiteX14" fmla="*/ 102792 w 272322"/>
                <a:gd name="connsiteY14" fmla="*/ 61992 h 303131"/>
                <a:gd name="connsiteX15" fmla="*/ 85848 w 272322"/>
                <a:gd name="connsiteY15" fmla="*/ 61992 h 303131"/>
                <a:gd name="connsiteX16" fmla="*/ 85848 w 272322"/>
                <a:gd name="connsiteY16" fmla="*/ 131228 h 3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2322" h="303131">
                  <a:moveTo>
                    <a:pt x="85848" y="192803"/>
                  </a:moveTo>
                  <a:lnTo>
                    <a:pt x="85848" y="303131"/>
                  </a:lnTo>
                  <a:lnTo>
                    <a:pt x="0" y="303131"/>
                  </a:lnTo>
                  <a:lnTo>
                    <a:pt x="0" y="0"/>
                  </a:lnTo>
                  <a:lnTo>
                    <a:pt x="104125" y="0"/>
                  </a:lnTo>
                  <a:cubicBezTo>
                    <a:pt x="190472" y="0"/>
                    <a:pt x="233645" y="29851"/>
                    <a:pt x="233645" y="89595"/>
                  </a:cubicBezTo>
                  <a:cubicBezTo>
                    <a:pt x="233645" y="124691"/>
                    <a:pt x="215660" y="151878"/>
                    <a:pt x="179730" y="171071"/>
                  </a:cubicBezTo>
                  <a:lnTo>
                    <a:pt x="272323" y="303131"/>
                  </a:lnTo>
                  <a:lnTo>
                    <a:pt x="174943" y="303131"/>
                  </a:lnTo>
                  <a:lnTo>
                    <a:pt x="107580" y="192803"/>
                  </a:lnTo>
                  <a:lnTo>
                    <a:pt x="85848" y="192803"/>
                  </a:lnTo>
                  <a:close/>
                  <a:moveTo>
                    <a:pt x="85848" y="131228"/>
                  </a:moveTo>
                  <a:lnTo>
                    <a:pt x="101918" y="131228"/>
                  </a:lnTo>
                  <a:cubicBezTo>
                    <a:pt x="131894" y="131228"/>
                    <a:pt x="146924" y="118571"/>
                    <a:pt x="146924" y="93300"/>
                  </a:cubicBezTo>
                  <a:cubicBezTo>
                    <a:pt x="146924" y="72442"/>
                    <a:pt x="132227" y="61992"/>
                    <a:pt x="102792" y="61992"/>
                  </a:cubicBezTo>
                  <a:lnTo>
                    <a:pt x="85848" y="61992"/>
                  </a:lnTo>
                  <a:lnTo>
                    <a:pt x="85848" y="131228"/>
                  </a:lnTo>
                  <a:close/>
                </a:path>
              </a:pathLst>
            </a:custGeom>
            <a:solidFill>
              <a:srgbClr val="FFFFFF"/>
            </a:solidFill>
            <a:ln w="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D6A42FAB-D26A-6119-7F30-5037DDE7986A}"/>
                </a:ext>
              </a:extLst>
            </p:cNvPr>
            <p:cNvSpPr/>
            <p:nvPr/>
          </p:nvSpPr>
          <p:spPr>
            <a:xfrm>
              <a:off x="1690885" y="1340251"/>
              <a:ext cx="309084" cy="312082"/>
            </a:xfrm>
            <a:custGeom>
              <a:avLst/>
              <a:gdLst>
                <a:gd name="connsiteX0" fmla="*/ 309085 w 309084"/>
                <a:gd name="connsiteY0" fmla="*/ 155958 h 312082"/>
                <a:gd name="connsiteX1" fmla="*/ 269741 w 309084"/>
                <a:gd name="connsiteY1" fmla="*/ 272281 h 312082"/>
                <a:gd name="connsiteX2" fmla="*/ 154542 w 309084"/>
                <a:gd name="connsiteY2" fmla="*/ 312082 h 312082"/>
                <a:gd name="connsiteX3" fmla="*/ 39885 w 309084"/>
                <a:gd name="connsiteY3" fmla="*/ 272073 h 312082"/>
                <a:gd name="connsiteX4" fmla="*/ 0 w 309084"/>
                <a:gd name="connsiteY4" fmla="*/ 155542 h 312082"/>
                <a:gd name="connsiteX5" fmla="*/ 39676 w 309084"/>
                <a:gd name="connsiteY5" fmla="*/ 39926 h 312082"/>
                <a:gd name="connsiteX6" fmla="*/ 154959 w 309084"/>
                <a:gd name="connsiteY6" fmla="*/ 0 h 312082"/>
                <a:gd name="connsiteX7" fmla="*/ 269950 w 309084"/>
                <a:gd name="connsiteY7" fmla="*/ 39593 h 312082"/>
                <a:gd name="connsiteX8" fmla="*/ 309085 w 309084"/>
                <a:gd name="connsiteY8" fmla="*/ 155916 h 312082"/>
                <a:gd name="connsiteX9" fmla="*/ 90427 w 309084"/>
                <a:gd name="connsiteY9" fmla="*/ 155958 h 312082"/>
                <a:gd name="connsiteX10" fmla="*/ 154542 w 309084"/>
                <a:gd name="connsiteY10" fmla="*/ 243887 h 312082"/>
                <a:gd name="connsiteX11" fmla="*/ 202879 w 309084"/>
                <a:gd name="connsiteY11" fmla="*/ 222529 h 312082"/>
                <a:gd name="connsiteX12" fmla="*/ 218616 w 309084"/>
                <a:gd name="connsiteY12" fmla="*/ 155958 h 312082"/>
                <a:gd name="connsiteX13" fmla="*/ 202629 w 309084"/>
                <a:gd name="connsiteY13" fmla="*/ 88887 h 312082"/>
                <a:gd name="connsiteX14" fmla="*/ 154917 w 309084"/>
                <a:gd name="connsiteY14" fmla="*/ 67238 h 312082"/>
                <a:gd name="connsiteX15" fmla="*/ 90386 w 309084"/>
                <a:gd name="connsiteY15" fmla="*/ 156000 h 31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9084" h="312082">
                  <a:moveTo>
                    <a:pt x="309085" y="155958"/>
                  </a:moveTo>
                  <a:cubicBezTo>
                    <a:pt x="309085" y="206959"/>
                    <a:pt x="295970" y="245719"/>
                    <a:pt x="269741" y="272281"/>
                  </a:cubicBezTo>
                  <a:cubicBezTo>
                    <a:pt x="243513" y="298843"/>
                    <a:pt x="205127" y="312082"/>
                    <a:pt x="154542" y="312082"/>
                  </a:cubicBezTo>
                  <a:cubicBezTo>
                    <a:pt x="103958" y="312082"/>
                    <a:pt x="66488" y="298760"/>
                    <a:pt x="39885" y="272073"/>
                  </a:cubicBezTo>
                  <a:cubicBezTo>
                    <a:pt x="13281" y="245386"/>
                    <a:pt x="0" y="206542"/>
                    <a:pt x="0" y="155542"/>
                  </a:cubicBezTo>
                  <a:cubicBezTo>
                    <a:pt x="0" y="104541"/>
                    <a:pt x="13239" y="66571"/>
                    <a:pt x="39676" y="39926"/>
                  </a:cubicBezTo>
                  <a:cubicBezTo>
                    <a:pt x="66114" y="13323"/>
                    <a:pt x="104541" y="0"/>
                    <a:pt x="154959" y="0"/>
                  </a:cubicBezTo>
                  <a:cubicBezTo>
                    <a:pt x="205377" y="0"/>
                    <a:pt x="243846" y="13198"/>
                    <a:pt x="269950" y="39593"/>
                  </a:cubicBezTo>
                  <a:cubicBezTo>
                    <a:pt x="296012" y="65989"/>
                    <a:pt x="309085" y="104791"/>
                    <a:pt x="309085" y="155916"/>
                  </a:cubicBezTo>
                  <a:close/>
                  <a:moveTo>
                    <a:pt x="90427" y="155958"/>
                  </a:moveTo>
                  <a:cubicBezTo>
                    <a:pt x="90427" y="214577"/>
                    <a:pt x="111785" y="243887"/>
                    <a:pt x="154542" y="243887"/>
                  </a:cubicBezTo>
                  <a:cubicBezTo>
                    <a:pt x="176275" y="243887"/>
                    <a:pt x="192387" y="236768"/>
                    <a:pt x="202879" y="222529"/>
                  </a:cubicBezTo>
                  <a:cubicBezTo>
                    <a:pt x="213370" y="208291"/>
                    <a:pt x="218616" y="186100"/>
                    <a:pt x="218616" y="155958"/>
                  </a:cubicBezTo>
                  <a:cubicBezTo>
                    <a:pt x="218616" y="125815"/>
                    <a:pt x="213287" y="103334"/>
                    <a:pt x="202629" y="88887"/>
                  </a:cubicBezTo>
                  <a:cubicBezTo>
                    <a:pt x="191971" y="74440"/>
                    <a:pt x="176067" y="67238"/>
                    <a:pt x="154917" y="67238"/>
                  </a:cubicBezTo>
                  <a:cubicBezTo>
                    <a:pt x="111868" y="67238"/>
                    <a:pt x="90386" y="96839"/>
                    <a:pt x="90386" y="156000"/>
                  </a:cubicBezTo>
                  <a:close/>
                </a:path>
              </a:pathLst>
            </a:custGeom>
            <a:solidFill>
              <a:srgbClr val="FFFFFF"/>
            </a:solidFill>
            <a:ln w="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681798D7-4D91-DB27-1604-69E262005926}"/>
                </a:ext>
              </a:extLst>
            </p:cNvPr>
            <p:cNvSpPr/>
            <p:nvPr/>
          </p:nvSpPr>
          <p:spPr>
            <a:xfrm>
              <a:off x="2057382" y="1345039"/>
              <a:ext cx="230647" cy="303131"/>
            </a:xfrm>
            <a:custGeom>
              <a:avLst/>
              <a:gdLst>
                <a:gd name="connsiteX0" fmla="*/ 230564 w 230647"/>
                <a:gd name="connsiteY0" fmla="*/ 96422 h 303131"/>
                <a:gd name="connsiteX1" fmla="*/ 199173 w 230647"/>
                <a:gd name="connsiteY1" fmla="*/ 174901 h 303131"/>
                <a:gd name="connsiteX2" fmla="*/ 109953 w 230647"/>
                <a:gd name="connsiteY2" fmla="*/ 202587 h 303131"/>
                <a:gd name="connsiteX3" fmla="*/ 85848 w 230647"/>
                <a:gd name="connsiteY3" fmla="*/ 202587 h 303131"/>
                <a:gd name="connsiteX4" fmla="*/ 85848 w 230647"/>
                <a:gd name="connsiteY4" fmla="*/ 303131 h 303131"/>
                <a:gd name="connsiteX5" fmla="*/ 0 w 230647"/>
                <a:gd name="connsiteY5" fmla="*/ 303131 h 303131"/>
                <a:gd name="connsiteX6" fmla="*/ 0 w 230647"/>
                <a:gd name="connsiteY6" fmla="*/ 0 h 303131"/>
                <a:gd name="connsiteX7" fmla="*/ 109995 w 230647"/>
                <a:gd name="connsiteY7" fmla="*/ 0 h 303131"/>
                <a:gd name="connsiteX8" fmla="*/ 200422 w 230647"/>
                <a:gd name="connsiteY8" fmla="*/ 25105 h 303131"/>
                <a:gd name="connsiteX9" fmla="*/ 230648 w 230647"/>
                <a:gd name="connsiteY9" fmla="*/ 96422 h 303131"/>
                <a:gd name="connsiteX10" fmla="*/ 85806 w 230647"/>
                <a:gd name="connsiteY10" fmla="*/ 135807 h 303131"/>
                <a:gd name="connsiteX11" fmla="*/ 101460 w 230647"/>
                <a:gd name="connsiteY11" fmla="*/ 135807 h 303131"/>
                <a:gd name="connsiteX12" fmla="*/ 132227 w 230647"/>
                <a:gd name="connsiteY12" fmla="*/ 125441 h 303131"/>
                <a:gd name="connsiteX13" fmla="*/ 143635 w 230647"/>
                <a:gd name="connsiteY13" fmla="*/ 96839 h 303131"/>
                <a:gd name="connsiteX14" fmla="*/ 107997 w 230647"/>
                <a:gd name="connsiteY14" fmla="*/ 66155 h 303131"/>
                <a:gd name="connsiteX15" fmla="*/ 85806 w 230647"/>
                <a:gd name="connsiteY15" fmla="*/ 66155 h 303131"/>
                <a:gd name="connsiteX16" fmla="*/ 85806 w 230647"/>
                <a:gd name="connsiteY16" fmla="*/ 135807 h 3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0647" h="303131">
                  <a:moveTo>
                    <a:pt x="230564" y="96422"/>
                  </a:moveTo>
                  <a:cubicBezTo>
                    <a:pt x="230564" y="130270"/>
                    <a:pt x="220073" y="156458"/>
                    <a:pt x="199173" y="174901"/>
                  </a:cubicBezTo>
                  <a:cubicBezTo>
                    <a:pt x="178273" y="193345"/>
                    <a:pt x="148506" y="202587"/>
                    <a:pt x="109953" y="202587"/>
                  </a:cubicBezTo>
                  <a:lnTo>
                    <a:pt x="85848" y="202587"/>
                  </a:lnTo>
                  <a:lnTo>
                    <a:pt x="85848" y="303131"/>
                  </a:lnTo>
                  <a:lnTo>
                    <a:pt x="0" y="303131"/>
                  </a:lnTo>
                  <a:lnTo>
                    <a:pt x="0" y="0"/>
                  </a:lnTo>
                  <a:lnTo>
                    <a:pt x="109995" y="0"/>
                  </a:lnTo>
                  <a:cubicBezTo>
                    <a:pt x="150129" y="0"/>
                    <a:pt x="180272" y="8368"/>
                    <a:pt x="200422" y="25105"/>
                  </a:cubicBezTo>
                  <a:cubicBezTo>
                    <a:pt x="220573" y="41841"/>
                    <a:pt x="230648" y="65614"/>
                    <a:pt x="230648" y="96422"/>
                  </a:cubicBezTo>
                  <a:close/>
                  <a:moveTo>
                    <a:pt x="85806" y="135807"/>
                  </a:moveTo>
                  <a:lnTo>
                    <a:pt x="101460" y="135807"/>
                  </a:lnTo>
                  <a:cubicBezTo>
                    <a:pt x="114366" y="135807"/>
                    <a:pt x="124608" y="132352"/>
                    <a:pt x="132227" y="125441"/>
                  </a:cubicBezTo>
                  <a:cubicBezTo>
                    <a:pt x="139846" y="118530"/>
                    <a:pt x="143635" y="108996"/>
                    <a:pt x="143635" y="96839"/>
                  </a:cubicBezTo>
                  <a:cubicBezTo>
                    <a:pt x="143635" y="76397"/>
                    <a:pt x="131769" y="66155"/>
                    <a:pt x="107997" y="66155"/>
                  </a:cubicBezTo>
                  <a:lnTo>
                    <a:pt x="85806" y="66155"/>
                  </a:lnTo>
                  <a:lnTo>
                    <a:pt x="85806" y="135807"/>
                  </a:lnTo>
                  <a:close/>
                </a:path>
              </a:pathLst>
            </a:custGeom>
            <a:solidFill>
              <a:srgbClr val="FFFFFF"/>
            </a:solidFill>
            <a:ln w="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9B9C4DE6-028A-F3F7-7118-9C4CA6F6F309}"/>
                </a:ext>
              </a:extLst>
            </p:cNvPr>
            <p:cNvSpPr/>
            <p:nvPr/>
          </p:nvSpPr>
          <p:spPr>
            <a:xfrm>
              <a:off x="2338615" y="1345080"/>
              <a:ext cx="188639" cy="303172"/>
            </a:xfrm>
            <a:custGeom>
              <a:avLst/>
              <a:gdLst>
                <a:gd name="connsiteX0" fmla="*/ 188640 w 188639"/>
                <a:gd name="connsiteY0" fmla="*/ 303131 h 303172"/>
                <a:gd name="connsiteX1" fmla="*/ 0 w 188639"/>
                <a:gd name="connsiteY1" fmla="*/ 303131 h 303172"/>
                <a:gd name="connsiteX2" fmla="*/ 0 w 188639"/>
                <a:gd name="connsiteY2" fmla="*/ 0 h 303172"/>
                <a:gd name="connsiteX3" fmla="*/ 188640 w 188639"/>
                <a:gd name="connsiteY3" fmla="*/ 0 h 303172"/>
                <a:gd name="connsiteX4" fmla="*/ 188640 w 188639"/>
                <a:gd name="connsiteY4" fmla="*/ 65739 h 303172"/>
                <a:gd name="connsiteX5" fmla="*/ 85848 w 188639"/>
                <a:gd name="connsiteY5" fmla="*/ 65739 h 303172"/>
                <a:gd name="connsiteX6" fmla="*/ 85848 w 188639"/>
                <a:gd name="connsiteY6" fmla="*/ 113409 h 303172"/>
                <a:gd name="connsiteX7" fmla="*/ 181063 w 188639"/>
                <a:gd name="connsiteY7" fmla="*/ 113409 h 303172"/>
                <a:gd name="connsiteX8" fmla="*/ 181063 w 188639"/>
                <a:gd name="connsiteY8" fmla="*/ 179148 h 303172"/>
                <a:gd name="connsiteX9" fmla="*/ 85848 w 188639"/>
                <a:gd name="connsiteY9" fmla="*/ 179148 h 303172"/>
                <a:gd name="connsiteX10" fmla="*/ 85848 w 188639"/>
                <a:gd name="connsiteY10" fmla="*/ 236393 h 303172"/>
                <a:gd name="connsiteX11" fmla="*/ 188640 w 188639"/>
                <a:gd name="connsiteY11" fmla="*/ 236393 h 303172"/>
                <a:gd name="connsiteX12" fmla="*/ 188640 w 188639"/>
                <a:gd name="connsiteY12" fmla="*/ 303173 h 3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639" h="303172">
                  <a:moveTo>
                    <a:pt x="188640" y="303131"/>
                  </a:moveTo>
                  <a:lnTo>
                    <a:pt x="0" y="303131"/>
                  </a:lnTo>
                  <a:lnTo>
                    <a:pt x="0" y="0"/>
                  </a:lnTo>
                  <a:lnTo>
                    <a:pt x="188640" y="0"/>
                  </a:lnTo>
                  <a:lnTo>
                    <a:pt x="188640" y="65739"/>
                  </a:lnTo>
                  <a:lnTo>
                    <a:pt x="85848" y="65739"/>
                  </a:lnTo>
                  <a:lnTo>
                    <a:pt x="85848" y="113409"/>
                  </a:lnTo>
                  <a:lnTo>
                    <a:pt x="181063" y="113409"/>
                  </a:lnTo>
                  <a:lnTo>
                    <a:pt x="181063" y="179148"/>
                  </a:lnTo>
                  <a:lnTo>
                    <a:pt x="85848" y="179148"/>
                  </a:lnTo>
                  <a:lnTo>
                    <a:pt x="85848" y="236393"/>
                  </a:lnTo>
                  <a:lnTo>
                    <a:pt x="188640" y="236393"/>
                  </a:lnTo>
                  <a:lnTo>
                    <a:pt x="188640" y="303173"/>
                  </a:lnTo>
                  <a:close/>
                </a:path>
              </a:pathLst>
            </a:custGeom>
            <a:solidFill>
              <a:srgbClr val="FFFFFF"/>
            </a:solidFill>
            <a:ln w="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68AE3F7F-95E6-FA84-795D-A4A0A48BC112}"/>
                </a:ext>
              </a:extLst>
            </p:cNvPr>
            <p:cNvSpPr/>
            <p:nvPr/>
          </p:nvSpPr>
          <p:spPr>
            <a:xfrm>
              <a:off x="2560311" y="1343831"/>
              <a:ext cx="323156" cy="304380"/>
            </a:xfrm>
            <a:custGeom>
              <a:avLst/>
              <a:gdLst>
                <a:gd name="connsiteX0" fmla="*/ 229316 w 323156"/>
                <a:gd name="connsiteY0" fmla="*/ 304380 h 304380"/>
                <a:gd name="connsiteX1" fmla="*/ 213662 w 323156"/>
                <a:gd name="connsiteY1" fmla="*/ 247551 h 304380"/>
                <a:gd name="connsiteX2" fmla="*/ 110411 w 323156"/>
                <a:gd name="connsiteY2" fmla="*/ 247551 h 304380"/>
                <a:gd name="connsiteX3" fmla="*/ 94341 w 323156"/>
                <a:gd name="connsiteY3" fmla="*/ 304380 h 304380"/>
                <a:gd name="connsiteX4" fmla="*/ 0 w 323156"/>
                <a:gd name="connsiteY4" fmla="*/ 304380 h 304380"/>
                <a:gd name="connsiteX5" fmla="*/ 103667 w 323156"/>
                <a:gd name="connsiteY5" fmla="*/ 0 h 304380"/>
                <a:gd name="connsiteX6" fmla="*/ 218200 w 323156"/>
                <a:gd name="connsiteY6" fmla="*/ 0 h 304380"/>
                <a:gd name="connsiteX7" fmla="*/ 323157 w 323156"/>
                <a:gd name="connsiteY7" fmla="*/ 304380 h 304380"/>
                <a:gd name="connsiteX8" fmla="*/ 229274 w 323156"/>
                <a:gd name="connsiteY8" fmla="*/ 304380 h 304380"/>
                <a:gd name="connsiteX9" fmla="*/ 195843 w 323156"/>
                <a:gd name="connsiteY9" fmla="*/ 180397 h 304380"/>
                <a:gd name="connsiteX10" fmla="*/ 182145 w 323156"/>
                <a:gd name="connsiteY10" fmla="*/ 130645 h 304380"/>
                <a:gd name="connsiteX11" fmla="*/ 170530 w 323156"/>
                <a:gd name="connsiteY11" fmla="*/ 87721 h 304380"/>
                <a:gd name="connsiteX12" fmla="*/ 161495 w 323156"/>
                <a:gd name="connsiteY12" fmla="*/ 50001 h 304380"/>
                <a:gd name="connsiteX13" fmla="*/ 153793 w 323156"/>
                <a:gd name="connsiteY13" fmla="*/ 84848 h 304380"/>
                <a:gd name="connsiteX14" fmla="*/ 128272 w 323156"/>
                <a:gd name="connsiteY14" fmla="*/ 180438 h 304380"/>
                <a:gd name="connsiteX15" fmla="*/ 195884 w 323156"/>
                <a:gd name="connsiteY15" fmla="*/ 180438 h 30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3156" h="304380">
                  <a:moveTo>
                    <a:pt x="229316" y="304380"/>
                  </a:moveTo>
                  <a:lnTo>
                    <a:pt x="213662" y="247551"/>
                  </a:lnTo>
                  <a:lnTo>
                    <a:pt x="110411" y="247551"/>
                  </a:lnTo>
                  <a:lnTo>
                    <a:pt x="94341" y="304380"/>
                  </a:lnTo>
                  <a:lnTo>
                    <a:pt x="0" y="304380"/>
                  </a:lnTo>
                  <a:lnTo>
                    <a:pt x="103667" y="0"/>
                  </a:lnTo>
                  <a:lnTo>
                    <a:pt x="218200" y="0"/>
                  </a:lnTo>
                  <a:lnTo>
                    <a:pt x="323157" y="304380"/>
                  </a:lnTo>
                  <a:lnTo>
                    <a:pt x="229274" y="304380"/>
                  </a:lnTo>
                  <a:close/>
                  <a:moveTo>
                    <a:pt x="195843" y="180397"/>
                  </a:moveTo>
                  <a:lnTo>
                    <a:pt x="182145" y="130645"/>
                  </a:lnTo>
                  <a:cubicBezTo>
                    <a:pt x="178939" y="119571"/>
                    <a:pt x="175068" y="105290"/>
                    <a:pt x="170530" y="87721"/>
                  </a:cubicBezTo>
                  <a:cubicBezTo>
                    <a:pt x="165950" y="70152"/>
                    <a:pt x="162952" y="57579"/>
                    <a:pt x="161495" y="50001"/>
                  </a:cubicBezTo>
                  <a:cubicBezTo>
                    <a:pt x="160205" y="57037"/>
                    <a:pt x="157623" y="68653"/>
                    <a:pt x="153793" y="84848"/>
                  </a:cubicBezTo>
                  <a:cubicBezTo>
                    <a:pt x="149963" y="101002"/>
                    <a:pt x="141428" y="132893"/>
                    <a:pt x="128272" y="180438"/>
                  </a:cubicBezTo>
                  <a:lnTo>
                    <a:pt x="195884" y="180438"/>
                  </a:lnTo>
                  <a:close/>
                </a:path>
              </a:pathLst>
            </a:custGeom>
            <a:solidFill>
              <a:srgbClr val="FFFFFF"/>
            </a:solidFill>
            <a:ln w="0" cap="flat">
              <a:noFill/>
              <a:prstDash val="solid"/>
              <a:miter/>
            </a:ln>
          </p:spPr>
          <p:txBody>
            <a:bodyPr rtlCol="0" anchor="ctr"/>
            <a:lstStyle/>
            <a:p>
              <a:endParaRPr lang="en-GB"/>
            </a:p>
          </p:txBody>
        </p:sp>
        <p:sp>
          <p:nvSpPr>
            <p:cNvPr id="55" name="Freeform: Shape 54">
              <a:extLst>
                <a:ext uri="{FF2B5EF4-FFF2-40B4-BE49-F238E27FC236}">
                  <a16:creationId xmlns:a16="http://schemas.microsoft.com/office/drawing/2014/main" id="{3A542CAB-4E5C-76E0-F4AE-F94C18D74EB2}"/>
                </a:ext>
              </a:extLst>
            </p:cNvPr>
            <p:cNvSpPr/>
            <p:nvPr/>
          </p:nvSpPr>
          <p:spPr>
            <a:xfrm>
              <a:off x="2917857" y="1345080"/>
              <a:ext cx="302548" cy="303131"/>
            </a:xfrm>
            <a:custGeom>
              <a:avLst/>
              <a:gdLst>
                <a:gd name="connsiteX0" fmla="*/ 302549 w 302548"/>
                <a:gd name="connsiteY0" fmla="*/ 303131 h 303131"/>
                <a:gd name="connsiteX1" fmla="*/ 189972 w 302548"/>
                <a:gd name="connsiteY1" fmla="*/ 303131 h 303131"/>
                <a:gd name="connsiteX2" fmla="*/ 73899 w 302548"/>
                <a:gd name="connsiteY2" fmla="*/ 89553 h 303131"/>
                <a:gd name="connsiteX3" fmla="*/ 71942 w 302548"/>
                <a:gd name="connsiteY3" fmla="*/ 89553 h 303131"/>
                <a:gd name="connsiteX4" fmla="*/ 76064 w 302548"/>
                <a:gd name="connsiteY4" fmla="*/ 166491 h 303131"/>
                <a:gd name="connsiteX5" fmla="*/ 76064 w 302548"/>
                <a:gd name="connsiteY5" fmla="*/ 303131 h 303131"/>
                <a:gd name="connsiteX6" fmla="*/ 0 w 302548"/>
                <a:gd name="connsiteY6" fmla="*/ 303131 h 303131"/>
                <a:gd name="connsiteX7" fmla="*/ 0 w 302548"/>
                <a:gd name="connsiteY7" fmla="*/ 0 h 303131"/>
                <a:gd name="connsiteX8" fmla="*/ 112160 w 302548"/>
                <a:gd name="connsiteY8" fmla="*/ 0 h 303131"/>
                <a:gd name="connsiteX9" fmla="*/ 227775 w 302548"/>
                <a:gd name="connsiteY9" fmla="*/ 210664 h 303131"/>
                <a:gd name="connsiteX10" fmla="*/ 229066 w 302548"/>
                <a:gd name="connsiteY10" fmla="*/ 210664 h 303131"/>
                <a:gd name="connsiteX11" fmla="*/ 226027 w 302548"/>
                <a:gd name="connsiteY11" fmla="*/ 137056 h 303131"/>
                <a:gd name="connsiteX12" fmla="*/ 226027 w 302548"/>
                <a:gd name="connsiteY12" fmla="*/ 0 h 303131"/>
                <a:gd name="connsiteX13" fmla="*/ 302549 w 302548"/>
                <a:gd name="connsiteY13" fmla="*/ 0 h 303131"/>
                <a:gd name="connsiteX14" fmla="*/ 302549 w 302548"/>
                <a:gd name="connsiteY14" fmla="*/ 303131 h 3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48" h="303131">
                  <a:moveTo>
                    <a:pt x="302549" y="303131"/>
                  </a:moveTo>
                  <a:lnTo>
                    <a:pt x="189972" y="303131"/>
                  </a:lnTo>
                  <a:lnTo>
                    <a:pt x="73899" y="89553"/>
                  </a:lnTo>
                  <a:lnTo>
                    <a:pt x="71942" y="89553"/>
                  </a:lnTo>
                  <a:cubicBezTo>
                    <a:pt x="74690" y="123151"/>
                    <a:pt x="76064" y="148797"/>
                    <a:pt x="76064" y="166491"/>
                  </a:cubicBezTo>
                  <a:lnTo>
                    <a:pt x="76064" y="303131"/>
                  </a:lnTo>
                  <a:lnTo>
                    <a:pt x="0" y="303131"/>
                  </a:lnTo>
                  <a:lnTo>
                    <a:pt x="0" y="0"/>
                  </a:lnTo>
                  <a:lnTo>
                    <a:pt x="112160" y="0"/>
                  </a:lnTo>
                  <a:lnTo>
                    <a:pt x="227775" y="210664"/>
                  </a:lnTo>
                  <a:lnTo>
                    <a:pt x="229066" y="210664"/>
                  </a:lnTo>
                  <a:cubicBezTo>
                    <a:pt x="227026" y="180105"/>
                    <a:pt x="226027" y="155583"/>
                    <a:pt x="226027" y="137056"/>
                  </a:cubicBezTo>
                  <a:lnTo>
                    <a:pt x="226027" y="0"/>
                  </a:lnTo>
                  <a:lnTo>
                    <a:pt x="302549" y="0"/>
                  </a:lnTo>
                  <a:lnTo>
                    <a:pt x="302549" y="303131"/>
                  </a:lnTo>
                  <a:close/>
                </a:path>
              </a:pathLst>
            </a:custGeom>
            <a:solidFill>
              <a:srgbClr val="FFFFFF"/>
            </a:solidFill>
            <a:ln w="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94A25135-8F86-281C-7FA0-33D561374ABE}"/>
                </a:ext>
              </a:extLst>
            </p:cNvPr>
            <p:cNvSpPr/>
            <p:nvPr/>
          </p:nvSpPr>
          <p:spPr>
            <a:xfrm>
              <a:off x="813966" y="1861498"/>
              <a:ext cx="257168" cy="314372"/>
            </a:xfrm>
            <a:custGeom>
              <a:avLst/>
              <a:gdLst>
                <a:gd name="connsiteX0" fmla="*/ 156041 w 257168"/>
                <a:gd name="connsiteY0" fmla="*/ 67779 h 314372"/>
                <a:gd name="connsiteX1" fmla="*/ 107372 w 257168"/>
                <a:gd name="connsiteY1" fmla="*/ 91926 h 314372"/>
                <a:gd name="connsiteX2" fmla="*/ 89886 w 257168"/>
                <a:gd name="connsiteY2" fmla="*/ 158539 h 314372"/>
                <a:gd name="connsiteX3" fmla="*/ 160912 w 257168"/>
                <a:gd name="connsiteY3" fmla="*/ 246802 h 314372"/>
                <a:gd name="connsiteX4" fmla="*/ 202504 w 257168"/>
                <a:gd name="connsiteY4" fmla="*/ 241139 h 314372"/>
                <a:gd name="connsiteX5" fmla="*/ 243013 w 257168"/>
                <a:gd name="connsiteY5" fmla="*/ 227567 h 314372"/>
                <a:gd name="connsiteX6" fmla="*/ 243013 w 257168"/>
                <a:gd name="connsiteY6" fmla="*/ 297428 h 314372"/>
                <a:gd name="connsiteX7" fmla="*/ 151378 w 257168"/>
                <a:gd name="connsiteY7" fmla="*/ 314372 h 314372"/>
                <a:gd name="connsiteX8" fmla="*/ 39052 w 257168"/>
                <a:gd name="connsiteY8" fmla="*/ 274196 h 314372"/>
                <a:gd name="connsiteX9" fmla="*/ 0 w 257168"/>
                <a:gd name="connsiteY9" fmla="*/ 158123 h 314372"/>
                <a:gd name="connsiteX10" fmla="*/ 18901 w 257168"/>
                <a:gd name="connsiteY10" fmla="*/ 74690 h 314372"/>
                <a:gd name="connsiteX11" fmla="*/ 73358 w 257168"/>
                <a:gd name="connsiteY11" fmla="*/ 19359 h 314372"/>
                <a:gd name="connsiteX12" fmla="*/ 156915 w 257168"/>
                <a:gd name="connsiteY12" fmla="*/ 0 h 314372"/>
                <a:gd name="connsiteX13" fmla="*/ 257168 w 257168"/>
                <a:gd name="connsiteY13" fmla="*/ 21524 h 314372"/>
                <a:gd name="connsiteX14" fmla="*/ 230398 w 257168"/>
                <a:gd name="connsiteY14" fmla="*/ 86555 h 314372"/>
                <a:gd name="connsiteX15" fmla="*/ 194552 w 257168"/>
                <a:gd name="connsiteY15" fmla="*/ 73191 h 314372"/>
                <a:gd name="connsiteX16" fmla="*/ 156041 w 257168"/>
                <a:gd name="connsiteY16" fmla="*/ 67737 h 31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168" h="314372">
                  <a:moveTo>
                    <a:pt x="156041" y="67779"/>
                  </a:moveTo>
                  <a:cubicBezTo>
                    <a:pt x="135225" y="67779"/>
                    <a:pt x="118988" y="75814"/>
                    <a:pt x="107372" y="91926"/>
                  </a:cubicBezTo>
                  <a:cubicBezTo>
                    <a:pt x="95715" y="108038"/>
                    <a:pt x="89886" y="130229"/>
                    <a:pt x="89886" y="158539"/>
                  </a:cubicBezTo>
                  <a:cubicBezTo>
                    <a:pt x="89886" y="217367"/>
                    <a:pt x="113575" y="246802"/>
                    <a:pt x="160912" y="246802"/>
                  </a:cubicBezTo>
                  <a:cubicBezTo>
                    <a:pt x="175234" y="246802"/>
                    <a:pt x="189098" y="244928"/>
                    <a:pt x="202504" y="241139"/>
                  </a:cubicBezTo>
                  <a:cubicBezTo>
                    <a:pt x="215910" y="237393"/>
                    <a:pt x="229441" y="232854"/>
                    <a:pt x="243013" y="227567"/>
                  </a:cubicBezTo>
                  <a:lnTo>
                    <a:pt x="243013" y="297428"/>
                  </a:lnTo>
                  <a:cubicBezTo>
                    <a:pt x="216035" y="308710"/>
                    <a:pt x="185476" y="314372"/>
                    <a:pt x="151378" y="314372"/>
                  </a:cubicBezTo>
                  <a:cubicBezTo>
                    <a:pt x="102543" y="314372"/>
                    <a:pt x="65114" y="300966"/>
                    <a:pt x="39052" y="274196"/>
                  </a:cubicBezTo>
                  <a:cubicBezTo>
                    <a:pt x="13031" y="247426"/>
                    <a:pt x="0" y="208749"/>
                    <a:pt x="0" y="158123"/>
                  </a:cubicBezTo>
                  <a:cubicBezTo>
                    <a:pt x="0" y="126482"/>
                    <a:pt x="6287" y="98671"/>
                    <a:pt x="18901" y="74690"/>
                  </a:cubicBezTo>
                  <a:cubicBezTo>
                    <a:pt x="31516" y="50709"/>
                    <a:pt x="49668" y="32266"/>
                    <a:pt x="73358" y="19359"/>
                  </a:cubicBezTo>
                  <a:cubicBezTo>
                    <a:pt x="97047" y="6453"/>
                    <a:pt x="124900" y="0"/>
                    <a:pt x="156915" y="0"/>
                  </a:cubicBezTo>
                  <a:cubicBezTo>
                    <a:pt x="191887" y="0"/>
                    <a:pt x="225319" y="7203"/>
                    <a:pt x="257168" y="21524"/>
                  </a:cubicBezTo>
                  <a:lnTo>
                    <a:pt x="230398" y="86555"/>
                  </a:lnTo>
                  <a:cubicBezTo>
                    <a:pt x="218449" y="81268"/>
                    <a:pt x="206501" y="76813"/>
                    <a:pt x="194552" y="73191"/>
                  </a:cubicBezTo>
                  <a:cubicBezTo>
                    <a:pt x="182603" y="69569"/>
                    <a:pt x="169780" y="67737"/>
                    <a:pt x="156041" y="67737"/>
                  </a:cubicBezTo>
                  <a:close/>
                </a:path>
              </a:pathLst>
            </a:custGeom>
            <a:solidFill>
              <a:srgbClr val="FFFFFF"/>
            </a:solidFill>
            <a:ln w="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80B65BE9-A0AE-F87E-BF5C-5A49B0E1532A}"/>
                </a:ext>
              </a:extLst>
            </p:cNvPr>
            <p:cNvSpPr/>
            <p:nvPr/>
          </p:nvSpPr>
          <p:spPr>
            <a:xfrm>
              <a:off x="1120053" y="1865911"/>
              <a:ext cx="212037" cy="305795"/>
            </a:xfrm>
            <a:custGeom>
              <a:avLst/>
              <a:gdLst>
                <a:gd name="connsiteX0" fmla="*/ 0 w 212037"/>
                <a:gd name="connsiteY0" fmla="*/ 305796 h 305795"/>
                <a:gd name="connsiteX1" fmla="*/ 0 w 212037"/>
                <a:gd name="connsiteY1" fmla="*/ 0 h 305795"/>
                <a:gd name="connsiteX2" fmla="*/ 87430 w 212037"/>
                <a:gd name="connsiteY2" fmla="*/ 0 h 305795"/>
                <a:gd name="connsiteX3" fmla="*/ 87430 w 212037"/>
                <a:gd name="connsiteY3" fmla="*/ 239058 h 305795"/>
                <a:gd name="connsiteX4" fmla="*/ 212038 w 212037"/>
                <a:gd name="connsiteY4" fmla="*/ 239058 h 305795"/>
                <a:gd name="connsiteX5" fmla="*/ 212038 w 212037"/>
                <a:gd name="connsiteY5" fmla="*/ 305796 h 305795"/>
                <a:gd name="connsiteX6" fmla="*/ 42 w 212037"/>
                <a:gd name="connsiteY6" fmla="*/ 305796 h 30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037" h="305795">
                  <a:moveTo>
                    <a:pt x="0" y="305796"/>
                  </a:moveTo>
                  <a:lnTo>
                    <a:pt x="0" y="0"/>
                  </a:lnTo>
                  <a:lnTo>
                    <a:pt x="87430" y="0"/>
                  </a:lnTo>
                  <a:lnTo>
                    <a:pt x="87430" y="239058"/>
                  </a:lnTo>
                  <a:lnTo>
                    <a:pt x="212038" y="239058"/>
                  </a:lnTo>
                  <a:lnTo>
                    <a:pt x="212038" y="305796"/>
                  </a:lnTo>
                  <a:lnTo>
                    <a:pt x="42" y="305796"/>
                  </a:lnTo>
                  <a:close/>
                </a:path>
              </a:pathLst>
            </a:custGeom>
            <a:solidFill>
              <a:srgbClr val="FFFFFF"/>
            </a:solidFill>
            <a:ln w="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400F11E0-0AD8-4C81-3783-6E6D2AECCAF1}"/>
                </a:ext>
              </a:extLst>
            </p:cNvPr>
            <p:cNvSpPr/>
            <p:nvPr/>
          </p:nvSpPr>
          <p:spPr>
            <a:xfrm>
              <a:off x="1383882" y="1865911"/>
              <a:ext cx="87845" cy="305795"/>
            </a:xfrm>
            <a:custGeom>
              <a:avLst/>
              <a:gdLst>
                <a:gd name="connsiteX0" fmla="*/ 0 w 87845"/>
                <a:gd name="connsiteY0" fmla="*/ 305796 h 305795"/>
                <a:gd name="connsiteX1" fmla="*/ 0 w 87845"/>
                <a:gd name="connsiteY1" fmla="*/ 0 h 305795"/>
                <a:gd name="connsiteX2" fmla="*/ 87846 w 87845"/>
                <a:gd name="connsiteY2" fmla="*/ 0 h 305795"/>
                <a:gd name="connsiteX3" fmla="*/ 87846 w 87845"/>
                <a:gd name="connsiteY3" fmla="*/ 305796 h 305795"/>
                <a:gd name="connsiteX4" fmla="*/ 0 w 87845"/>
                <a:gd name="connsiteY4" fmla="*/ 305796 h 305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45" h="305795">
                  <a:moveTo>
                    <a:pt x="0" y="305796"/>
                  </a:moveTo>
                  <a:lnTo>
                    <a:pt x="0" y="0"/>
                  </a:lnTo>
                  <a:lnTo>
                    <a:pt x="87846" y="0"/>
                  </a:lnTo>
                  <a:lnTo>
                    <a:pt x="87846" y="305796"/>
                  </a:lnTo>
                  <a:lnTo>
                    <a:pt x="0" y="305796"/>
                  </a:lnTo>
                  <a:close/>
                </a:path>
              </a:pathLst>
            </a:custGeom>
            <a:solidFill>
              <a:srgbClr val="FFFFFF"/>
            </a:solidFill>
            <a:ln w="0" cap="flat">
              <a:noFill/>
              <a:prstDash val="solid"/>
              <a:miter/>
            </a:ln>
          </p:spPr>
          <p:txBody>
            <a:bodyPr rtlCol="0" anchor="ctr"/>
            <a:lstStyle/>
            <a:p>
              <a:endParaRPr lang="en-GB"/>
            </a:p>
          </p:txBody>
        </p:sp>
        <p:sp>
          <p:nvSpPr>
            <p:cNvPr id="59" name="Freeform: Shape 58">
              <a:extLst>
                <a:ext uri="{FF2B5EF4-FFF2-40B4-BE49-F238E27FC236}">
                  <a16:creationId xmlns:a16="http://schemas.microsoft.com/office/drawing/2014/main" id="{68E321AE-7345-3DD3-A050-000D6153C2B4}"/>
                </a:ext>
              </a:extLst>
            </p:cNvPr>
            <p:cNvSpPr/>
            <p:nvPr/>
          </p:nvSpPr>
          <p:spPr>
            <a:xfrm>
              <a:off x="1541714" y="1865911"/>
              <a:ext cx="368453" cy="305795"/>
            </a:xfrm>
            <a:custGeom>
              <a:avLst/>
              <a:gdLst>
                <a:gd name="connsiteX0" fmla="*/ 140928 w 368453"/>
                <a:gd name="connsiteY0" fmla="*/ 305796 h 305795"/>
                <a:gd name="connsiteX1" fmla="*/ 74773 w 368453"/>
                <a:gd name="connsiteY1" fmla="*/ 85556 h 305795"/>
                <a:gd name="connsiteX2" fmla="*/ 72775 w 368453"/>
                <a:gd name="connsiteY2" fmla="*/ 85556 h 305795"/>
                <a:gd name="connsiteX3" fmla="*/ 77438 w 368453"/>
                <a:gd name="connsiteY3" fmla="*/ 172986 h 305795"/>
                <a:gd name="connsiteX4" fmla="*/ 77438 w 368453"/>
                <a:gd name="connsiteY4" fmla="*/ 305796 h 305795"/>
                <a:gd name="connsiteX5" fmla="*/ 0 w 368453"/>
                <a:gd name="connsiteY5" fmla="*/ 305796 h 305795"/>
                <a:gd name="connsiteX6" fmla="*/ 0 w 368453"/>
                <a:gd name="connsiteY6" fmla="*/ 0 h 305795"/>
                <a:gd name="connsiteX7" fmla="*/ 116406 w 368453"/>
                <a:gd name="connsiteY7" fmla="*/ 0 h 305795"/>
                <a:gd name="connsiteX8" fmla="*/ 183894 w 368453"/>
                <a:gd name="connsiteY8" fmla="*/ 217117 h 305795"/>
                <a:gd name="connsiteX9" fmla="*/ 185684 w 368453"/>
                <a:gd name="connsiteY9" fmla="*/ 217117 h 305795"/>
                <a:gd name="connsiteX10" fmla="*/ 251839 w 368453"/>
                <a:gd name="connsiteY10" fmla="*/ 0 h 305795"/>
                <a:gd name="connsiteX11" fmla="*/ 368454 w 368453"/>
                <a:gd name="connsiteY11" fmla="*/ 0 h 305795"/>
                <a:gd name="connsiteX12" fmla="*/ 368454 w 368453"/>
                <a:gd name="connsiteY12" fmla="*/ 305796 h 305795"/>
                <a:gd name="connsiteX13" fmla="*/ 288102 w 368453"/>
                <a:gd name="connsiteY13" fmla="*/ 305796 h 305795"/>
                <a:gd name="connsiteX14" fmla="*/ 288102 w 368453"/>
                <a:gd name="connsiteY14" fmla="*/ 171737 h 305795"/>
                <a:gd name="connsiteX15" fmla="*/ 288435 w 368453"/>
                <a:gd name="connsiteY15" fmla="*/ 148506 h 305795"/>
                <a:gd name="connsiteX16" fmla="*/ 291432 w 368453"/>
                <a:gd name="connsiteY16" fmla="*/ 85973 h 305795"/>
                <a:gd name="connsiteX17" fmla="*/ 289434 w 368453"/>
                <a:gd name="connsiteY17" fmla="*/ 85973 h 305795"/>
                <a:gd name="connsiteX18" fmla="*/ 224153 w 368453"/>
                <a:gd name="connsiteY18" fmla="*/ 305796 h 305795"/>
                <a:gd name="connsiteX19" fmla="*/ 140928 w 368453"/>
                <a:gd name="connsiteY19" fmla="*/ 305796 h 30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68453" h="305795">
                  <a:moveTo>
                    <a:pt x="140928" y="305796"/>
                  </a:moveTo>
                  <a:lnTo>
                    <a:pt x="74773" y="85556"/>
                  </a:lnTo>
                  <a:lnTo>
                    <a:pt x="72775" y="85556"/>
                  </a:lnTo>
                  <a:cubicBezTo>
                    <a:pt x="75856" y="123068"/>
                    <a:pt x="77438" y="152211"/>
                    <a:pt x="77438" y="172986"/>
                  </a:cubicBezTo>
                  <a:lnTo>
                    <a:pt x="77438" y="305796"/>
                  </a:lnTo>
                  <a:lnTo>
                    <a:pt x="0" y="305796"/>
                  </a:lnTo>
                  <a:lnTo>
                    <a:pt x="0" y="0"/>
                  </a:lnTo>
                  <a:lnTo>
                    <a:pt x="116406" y="0"/>
                  </a:lnTo>
                  <a:lnTo>
                    <a:pt x="183894" y="217117"/>
                  </a:lnTo>
                  <a:lnTo>
                    <a:pt x="185684" y="217117"/>
                  </a:lnTo>
                  <a:lnTo>
                    <a:pt x="251839" y="0"/>
                  </a:lnTo>
                  <a:lnTo>
                    <a:pt x="368454" y="0"/>
                  </a:lnTo>
                  <a:lnTo>
                    <a:pt x="368454" y="305796"/>
                  </a:lnTo>
                  <a:lnTo>
                    <a:pt x="288102" y="305796"/>
                  </a:lnTo>
                  <a:lnTo>
                    <a:pt x="288102" y="171737"/>
                  </a:lnTo>
                  <a:cubicBezTo>
                    <a:pt x="288102" y="164784"/>
                    <a:pt x="288227" y="157040"/>
                    <a:pt x="288435" y="148506"/>
                  </a:cubicBezTo>
                  <a:cubicBezTo>
                    <a:pt x="288643" y="140012"/>
                    <a:pt x="289642" y="119154"/>
                    <a:pt x="291432" y="85973"/>
                  </a:cubicBezTo>
                  <a:lnTo>
                    <a:pt x="289434" y="85973"/>
                  </a:lnTo>
                  <a:lnTo>
                    <a:pt x="224153" y="305796"/>
                  </a:lnTo>
                  <a:lnTo>
                    <a:pt x="140928" y="305796"/>
                  </a:lnTo>
                  <a:close/>
                </a:path>
              </a:pathLst>
            </a:custGeom>
            <a:solidFill>
              <a:srgbClr val="FFFFFF"/>
            </a:solidFill>
            <a:ln w="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CC9DF7E0-5C33-FE60-2DC4-DC662A82F4B6}"/>
                </a:ext>
              </a:extLst>
            </p:cNvPr>
            <p:cNvSpPr/>
            <p:nvPr/>
          </p:nvSpPr>
          <p:spPr>
            <a:xfrm>
              <a:off x="1944889" y="1864662"/>
              <a:ext cx="329068" cy="307044"/>
            </a:xfrm>
            <a:custGeom>
              <a:avLst/>
              <a:gdLst>
                <a:gd name="connsiteX0" fmla="*/ 233479 w 329068"/>
                <a:gd name="connsiteY0" fmla="*/ 307045 h 307044"/>
                <a:gd name="connsiteX1" fmla="*/ 217533 w 329068"/>
                <a:gd name="connsiteY1" fmla="*/ 249716 h 307044"/>
                <a:gd name="connsiteX2" fmla="*/ 112410 w 329068"/>
                <a:gd name="connsiteY2" fmla="*/ 249716 h 307044"/>
                <a:gd name="connsiteX3" fmla="*/ 96048 w 329068"/>
                <a:gd name="connsiteY3" fmla="*/ 307045 h 307044"/>
                <a:gd name="connsiteX4" fmla="*/ 0 w 329068"/>
                <a:gd name="connsiteY4" fmla="*/ 307045 h 307044"/>
                <a:gd name="connsiteX5" fmla="*/ 105582 w 329068"/>
                <a:gd name="connsiteY5" fmla="*/ 0 h 307044"/>
                <a:gd name="connsiteX6" fmla="*/ 222196 w 329068"/>
                <a:gd name="connsiteY6" fmla="*/ 0 h 307044"/>
                <a:gd name="connsiteX7" fmla="*/ 329069 w 329068"/>
                <a:gd name="connsiteY7" fmla="*/ 307045 h 307044"/>
                <a:gd name="connsiteX8" fmla="*/ 233479 w 329068"/>
                <a:gd name="connsiteY8" fmla="*/ 307045 h 307044"/>
                <a:gd name="connsiteX9" fmla="*/ 199381 w 329068"/>
                <a:gd name="connsiteY9" fmla="*/ 181979 h 307044"/>
                <a:gd name="connsiteX10" fmla="*/ 185434 w 329068"/>
                <a:gd name="connsiteY10" fmla="*/ 131769 h 307044"/>
                <a:gd name="connsiteX11" fmla="*/ 173610 w 329068"/>
                <a:gd name="connsiteY11" fmla="*/ 88471 h 307044"/>
                <a:gd name="connsiteX12" fmla="*/ 164410 w 329068"/>
                <a:gd name="connsiteY12" fmla="*/ 50418 h 307044"/>
                <a:gd name="connsiteX13" fmla="*/ 156541 w 329068"/>
                <a:gd name="connsiteY13" fmla="*/ 85556 h 307044"/>
                <a:gd name="connsiteX14" fmla="*/ 130520 w 329068"/>
                <a:gd name="connsiteY14" fmla="*/ 181979 h 307044"/>
                <a:gd name="connsiteX15" fmla="*/ 199340 w 329068"/>
                <a:gd name="connsiteY15" fmla="*/ 181979 h 30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068" h="307044">
                  <a:moveTo>
                    <a:pt x="233479" y="307045"/>
                  </a:moveTo>
                  <a:lnTo>
                    <a:pt x="217533" y="249716"/>
                  </a:lnTo>
                  <a:lnTo>
                    <a:pt x="112410" y="249716"/>
                  </a:lnTo>
                  <a:lnTo>
                    <a:pt x="96048" y="307045"/>
                  </a:lnTo>
                  <a:lnTo>
                    <a:pt x="0" y="307045"/>
                  </a:lnTo>
                  <a:lnTo>
                    <a:pt x="105582" y="0"/>
                  </a:lnTo>
                  <a:lnTo>
                    <a:pt x="222196" y="0"/>
                  </a:lnTo>
                  <a:lnTo>
                    <a:pt x="329069" y="307045"/>
                  </a:lnTo>
                  <a:lnTo>
                    <a:pt x="233479" y="307045"/>
                  </a:lnTo>
                  <a:close/>
                  <a:moveTo>
                    <a:pt x="199381" y="181979"/>
                  </a:moveTo>
                  <a:lnTo>
                    <a:pt x="185434" y="131769"/>
                  </a:lnTo>
                  <a:cubicBezTo>
                    <a:pt x="182187" y="120611"/>
                    <a:pt x="178232" y="106165"/>
                    <a:pt x="173610" y="88471"/>
                  </a:cubicBezTo>
                  <a:cubicBezTo>
                    <a:pt x="168948" y="70776"/>
                    <a:pt x="165908" y="58078"/>
                    <a:pt x="164410" y="50418"/>
                  </a:cubicBezTo>
                  <a:cubicBezTo>
                    <a:pt x="163077" y="57537"/>
                    <a:pt x="160454" y="69236"/>
                    <a:pt x="156541" y="85556"/>
                  </a:cubicBezTo>
                  <a:cubicBezTo>
                    <a:pt x="152627" y="101876"/>
                    <a:pt x="143968" y="134017"/>
                    <a:pt x="130520" y="181979"/>
                  </a:cubicBezTo>
                  <a:lnTo>
                    <a:pt x="199340" y="181979"/>
                  </a:lnTo>
                  <a:close/>
                </a:path>
              </a:pathLst>
            </a:custGeom>
            <a:solidFill>
              <a:srgbClr val="FFFFFF"/>
            </a:solidFill>
            <a:ln w="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E1E4E153-3C2E-47B4-95DD-7855638788B4}"/>
                </a:ext>
              </a:extLst>
            </p:cNvPr>
            <p:cNvSpPr/>
            <p:nvPr/>
          </p:nvSpPr>
          <p:spPr>
            <a:xfrm>
              <a:off x="2253933" y="1865911"/>
              <a:ext cx="245219" cy="305795"/>
            </a:xfrm>
            <a:custGeom>
              <a:avLst/>
              <a:gdLst>
                <a:gd name="connsiteX0" fmla="*/ 166450 w 245219"/>
                <a:gd name="connsiteY0" fmla="*/ 305796 h 305795"/>
                <a:gd name="connsiteX1" fmla="*/ 79020 w 245219"/>
                <a:gd name="connsiteY1" fmla="*/ 305796 h 305795"/>
                <a:gd name="connsiteX2" fmla="*/ 79020 w 245219"/>
                <a:gd name="connsiteY2" fmla="*/ 67571 h 305795"/>
                <a:gd name="connsiteX3" fmla="*/ 0 w 245219"/>
                <a:gd name="connsiteY3" fmla="*/ 67571 h 305795"/>
                <a:gd name="connsiteX4" fmla="*/ 0 w 245219"/>
                <a:gd name="connsiteY4" fmla="*/ 0 h 305795"/>
                <a:gd name="connsiteX5" fmla="*/ 245219 w 245219"/>
                <a:gd name="connsiteY5" fmla="*/ 0 h 305795"/>
                <a:gd name="connsiteX6" fmla="*/ 245219 w 245219"/>
                <a:gd name="connsiteY6" fmla="*/ 67571 h 305795"/>
                <a:gd name="connsiteX7" fmla="*/ 166450 w 245219"/>
                <a:gd name="connsiteY7" fmla="*/ 67571 h 305795"/>
                <a:gd name="connsiteX8" fmla="*/ 166450 w 245219"/>
                <a:gd name="connsiteY8" fmla="*/ 305796 h 30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219" h="305795">
                  <a:moveTo>
                    <a:pt x="166450" y="305796"/>
                  </a:moveTo>
                  <a:lnTo>
                    <a:pt x="79020" y="305796"/>
                  </a:lnTo>
                  <a:lnTo>
                    <a:pt x="79020" y="67571"/>
                  </a:lnTo>
                  <a:lnTo>
                    <a:pt x="0" y="67571"/>
                  </a:lnTo>
                  <a:lnTo>
                    <a:pt x="0" y="0"/>
                  </a:lnTo>
                  <a:lnTo>
                    <a:pt x="245219" y="0"/>
                  </a:lnTo>
                  <a:lnTo>
                    <a:pt x="245219" y="67571"/>
                  </a:lnTo>
                  <a:lnTo>
                    <a:pt x="166450" y="67571"/>
                  </a:lnTo>
                  <a:lnTo>
                    <a:pt x="166450" y="305796"/>
                  </a:lnTo>
                  <a:close/>
                </a:path>
              </a:pathLst>
            </a:custGeom>
            <a:solidFill>
              <a:srgbClr val="FFFFFF"/>
            </a:solidFill>
            <a:ln w="0" cap="flat">
              <a:noFill/>
              <a:prstDash val="solid"/>
              <a:miter/>
            </a:ln>
          </p:spPr>
          <p:txBody>
            <a:bodyPr rtlCol="0" anchor="ctr"/>
            <a:lstStyle/>
            <a:p>
              <a:endParaRPr lang="en-GB"/>
            </a:p>
          </p:txBody>
        </p:sp>
        <p:sp>
          <p:nvSpPr>
            <p:cNvPr id="62" name="Freeform: Shape 61">
              <a:extLst>
                <a:ext uri="{FF2B5EF4-FFF2-40B4-BE49-F238E27FC236}">
                  <a16:creationId xmlns:a16="http://schemas.microsoft.com/office/drawing/2014/main" id="{5730DC49-B5C3-A390-CBBB-632E052F2C47}"/>
                </a:ext>
              </a:extLst>
            </p:cNvPr>
            <p:cNvSpPr/>
            <p:nvPr/>
          </p:nvSpPr>
          <p:spPr>
            <a:xfrm>
              <a:off x="2545448" y="1865911"/>
              <a:ext cx="192095" cy="305837"/>
            </a:xfrm>
            <a:custGeom>
              <a:avLst/>
              <a:gdLst>
                <a:gd name="connsiteX0" fmla="*/ 192096 w 192095"/>
                <a:gd name="connsiteY0" fmla="*/ 305796 h 305837"/>
                <a:gd name="connsiteX1" fmla="*/ 0 w 192095"/>
                <a:gd name="connsiteY1" fmla="*/ 305796 h 305837"/>
                <a:gd name="connsiteX2" fmla="*/ 0 w 192095"/>
                <a:gd name="connsiteY2" fmla="*/ 0 h 305837"/>
                <a:gd name="connsiteX3" fmla="*/ 192096 w 192095"/>
                <a:gd name="connsiteY3" fmla="*/ 0 h 305837"/>
                <a:gd name="connsiteX4" fmla="*/ 192096 w 192095"/>
                <a:gd name="connsiteY4" fmla="*/ 66322 h 305837"/>
                <a:gd name="connsiteX5" fmla="*/ 87430 w 192095"/>
                <a:gd name="connsiteY5" fmla="*/ 66322 h 305837"/>
                <a:gd name="connsiteX6" fmla="*/ 87430 w 192095"/>
                <a:gd name="connsiteY6" fmla="*/ 114408 h 305837"/>
                <a:gd name="connsiteX7" fmla="*/ 184352 w 192095"/>
                <a:gd name="connsiteY7" fmla="*/ 114408 h 305837"/>
                <a:gd name="connsiteX8" fmla="*/ 184352 w 192095"/>
                <a:gd name="connsiteY8" fmla="*/ 180730 h 305837"/>
                <a:gd name="connsiteX9" fmla="*/ 87430 w 192095"/>
                <a:gd name="connsiteY9" fmla="*/ 180730 h 305837"/>
                <a:gd name="connsiteX10" fmla="*/ 87430 w 192095"/>
                <a:gd name="connsiteY10" fmla="*/ 238475 h 305837"/>
                <a:gd name="connsiteX11" fmla="*/ 192096 w 192095"/>
                <a:gd name="connsiteY11" fmla="*/ 238475 h 305837"/>
                <a:gd name="connsiteX12" fmla="*/ 192096 w 192095"/>
                <a:gd name="connsiteY12" fmla="*/ 305837 h 3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2095" h="305837">
                  <a:moveTo>
                    <a:pt x="192096" y="305796"/>
                  </a:moveTo>
                  <a:lnTo>
                    <a:pt x="0" y="305796"/>
                  </a:lnTo>
                  <a:lnTo>
                    <a:pt x="0" y="0"/>
                  </a:lnTo>
                  <a:lnTo>
                    <a:pt x="192096" y="0"/>
                  </a:lnTo>
                  <a:lnTo>
                    <a:pt x="192096" y="66322"/>
                  </a:lnTo>
                  <a:lnTo>
                    <a:pt x="87430" y="66322"/>
                  </a:lnTo>
                  <a:lnTo>
                    <a:pt x="87430" y="114408"/>
                  </a:lnTo>
                  <a:lnTo>
                    <a:pt x="184352" y="114408"/>
                  </a:lnTo>
                  <a:lnTo>
                    <a:pt x="184352" y="180730"/>
                  </a:lnTo>
                  <a:lnTo>
                    <a:pt x="87430" y="180730"/>
                  </a:lnTo>
                  <a:lnTo>
                    <a:pt x="87430" y="238475"/>
                  </a:lnTo>
                  <a:lnTo>
                    <a:pt x="192096" y="238475"/>
                  </a:lnTo>
                  <a:lnTo>
                    <a:pt x="192096" y="305837"/>
                  </a:lnTo>
                  <a:close/>
                </a:path>
              </a:pathLst>
            </a:custGeom>
            <a:solidFill>
              <a:srgbClr val="FFFFFF"/>
            </a:solidFill>
            <a:ln w="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C19D6068-674A-FCEE-AE99-E0E227B9F94D}"/>
                </a:ext>
              </a:extLst>
            </p:cNvPr>
            <p:cNvSpPr/>
            <p:nvPr/>
          </p:nvSpPr>
          <p:spPr>
            <a:xfrm>
              <a:off x="819753" y="2388116"/>
              <a:ext cx="237642" cy="312415"/>
            </a:xfrm>
            <a:custGeom>
              <a:avLst/>
              <a:gdLst>
                <a:gd name="connsiteX0" fmla="*/ 237642 w 237642"/>
                <a:gd name="connsiteY0" fmla="*/ 99378 h 312415"/>
                <a:gd name="connsiteX1" fmla="*/ 205293 w 237642"/>
                <a:gd name="connsiteY1" fmla="*/ 180272 h 312415"/>
                <a:gd name="connsiteX2" fmla="*/ 113326 w 237642"/>
                <a:gd name="connsiteY2" fmla="*/ 208790 h 312415"/>
                <a:gd name="connsiteX3" fmla="*/ 88471 w 237642"/>
                <a:gd name="connsiteY3" fmla="*/ 208790 h 312415"/>
                <a:gd name="connsiteX4" fmla="*/ 88471 w 237642"/>
                <a:gd name="connsiteY4" fmla="*/ 312415 h 312415"/>
                <a:gd name="connsiteX5" fmla="*/ 0 w 237642"/>
                <a:gd name="connsiteY5" fmla="*/ 312415 h 312415"/>
                <a:gd name="connsiteX6" fmla="*/ 0 w 237642"/>
                <a:gd name="connsiteY6" fmla="*/ 0 h 312415"/>
                <a:gd name="connsiteX7" fmla="*/ 113326 w 237642"/>
                <a:gd name="connsiteY7" fmla="*/ 0 h 312415"/>
                <a:gd name="connsiteX8" fmla="*/ 206501 w 237642"/>
                <a:gd name="connsiteY8" fmla="*/ 25854 h 312415"/>
                <a:gd name="connsiteX9" fmla="*/ 237642 w 237642"/>
                <a:gd name="connsiteY9" fmla="*/ 99378 h 312415"/>
                <a:gd name="connsiteX10" fmla="*/ 88471 w 237642"/>
                <a:gd name="connsiteY10" fmla="*/ 139971 h 312415"/>
                <a:gd name="connsiteX11" fmla="*/ 104583 w 237642"/>
                <a:gd name="connsiteY11" fmla="*/ 139971 h 312415"/>
                <a:gd name="connsiteX12" fmla="*/ 136265 w 237642"/>
                <a:gd name="connsiteY12" fmla="*/ 129271 h 312415"/>
                <a:gd name="connsiteX13" fmla="*/ 148006 w 237642"/>
                <a:gd name="connsiteY13" fmla="*/ 99795 h 312415"/>
                <a:gd name="connsiteX14" fmla="*/ 111286 w 237642"/>
                <a:gd name="connsiteY14" fmla="*/ 68154 h 312415"/>
                <a:gd name="connsiteX15" fmla="*/ 88429 w 237642"/>
                <a:gd name="connsiteY15" fmla="*/ 68154 h 312415"/>
                <a:gd name="connsiteX16" fmla="*/ 88429 w 237642"/>
                <a:gd name="connsiteY16" fmla="*/ 139971 h 31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642" h="312415">
                  <a:moveTo>
                    <a:pt x="237642" y="99378"/>
                  </a:moveTo>
                  <a:cubicBezTo>
                    <a:pt x="237642" y="134267"/>
                    <a:pt x="226859" y="161245"/>
                    <a:pt x="205293" y="180272"/>
                  </a:cubicBezTo>
                  <a:cubicBezTo>
                    <a:pt x="183727" y="199298"/>
                    <a:pt x="153085" y="208790"/>
                    <a:pt x="113326" y="208790"/>
                  </a:cubicBezTo>
                  <a:lnTo>
                    <a:pt x="88471" y="208790"/>
                  </a:lnTo>
                  <a:lnTo>
                    <a:pt x="88471" y="312415"/>
                  </a:lnTo>
                  <a:lnTo>
                    <a:pt x="0" y="312415"/>
                  </a:lnTo>
                  <a:lnTo>
                    <a:pt x="0" y="0"/>
                  </a:lnTo>
                  <a:lnTo>
                    <a:pt x="113326" y="0"/>
                  </a:lnTo>
                  <a:cubicBezTo>
                    <a:pt x="154667" y="0"/>
                    <a:pt x="185767" y="8618"/>
                    <a:pt x="206501" y="25854"/>
                  </a:cubicBezTo>
                  <a:cubicBezTo>
                    <a:pt x="227276" y="43090"/>
                    <a:pt x="237642" y="67612"/>
                    <a:pt x="237642" y="99378"/>
                  </a:cubicBezTo>
                  <a:close/>
                  <a:moveTo>
                    <a:pt x="88471" y="139971"/>
                  </a:moveTo>
                  <a:lnTo>
                    <a:pt x="104583" y="139971"/>
                  </a:lnTo>
                  <a:cubicBezTo>
                    <a:pt x="117864" y="139971"/>
                    <a:pt x="128438" y="136390"/>
                    <a:pt x="136265" y="129271"/>
                  </a:cubicBezTo>
                  <a:cubicBezTo>
                    <a:pt x="144092" y="122152"/>
                    <a:pt x="148006" y="112326"/>
                    <a:pt x="148006" y="99795"/>
                  </a:cubicBezTo>
                  <a:cubicBezTo>
                    <a:pt x="148006" y="78728"/>
                    <a:pt x="135766" y="68154"/>
                    <a:pt x="111286" y="68154"/>
                  </a:cubicBezTo>
                  <a:lnTo>
                    <a:pt x="88429" y="68154"/>
                  </a:lnTo>
                  <a:lnTo>
                    <a:pt x="88429" y="139971"/>
                  </a:lnTo>
                  <a:close/>
                </a:path>
              </a:pathLst>
            </a:custGeom>
            <a:solidFill>
              <a:srgbClr val="FFFFFF"/>
            </a:solidFill>
            <a:ln w="0" cap="flat">
              <a:noFill/>
              <a:prstDash val="solid"/>
              <a:miter/>
            </a:ln>
          </p:spPr>
          <p:txBody>
            <a:bodyPr rtlCol="0" anchor="ctr"/>
            <a:lstStyle/>
            <a:p>
              <a:endParaRPr lang="en-GB"/>
            </a:p>
          </p:txBody>
        </p:sp>
        <p:sp>
          <p:nvSpPr>
            <p:cNvPr id="64" name="Freeform: Shape 63">
              <a:extLst>
                <a:ext uri="{FF2B5EF4-FFF2-40B4-BE49-F238E27FC236}">
                  <a16:creationId xmlns:a16="http://schemas.microsoft.com/office/drawing/2014/main" id="{F94CCDE6-EAC7-A9F6-97A2-854DD5229FDB}"/>
                </a:ext>
              </a:extLst>
            </p:cNvPr>
            <p:cNvSpPr/>
            <p:nvPr/>
          </p:nvSpPr>
          <p:spPr>
            <a:xfrm>
              <a:off x="1051733" y="2386867"/>
              <a:ext cx="333065" cy="313706"/>
            </a:xfrm>
            <a:custGeom>
              <a:avLst/>
              <a:gdLst>
                <a:gd name="connsiteX0" fmla="*/ 236310 w 333065"/>
                <a:gd name="connsiteY0" fmla="*/ 313706 h 313706"/>
                <a:gd name="connsiteX1" fmla="*/ 220198 w 333065"/>
                <a:gd name="connsiteY1" fmla="*/ 255170 h 313706"/>
                <a:gd name="connsiteX2" fmla="*/ 113784 w 333065"/>
                <a:gd name="connsiteY2" fmla="*/ 255170 h 313706"/>
                <a:gd name="connsiteX3" fmla="*/ 97213 w 333065"/>
                <a:gd name="connsiteY3" fmla="*/ 313706 h 313706"/>
                <a:gd name="connsiteX4" fmla="*/ 0 w 333065"/>
                <a:gd name="connsiteY4" fmla="*/ 313706 h 313706"/>
                <a:gd name="connsiteX5" fmla="*/ 106831 w 333065"/>
                <a:gd name="connsiteY5" fmla="*/ 0 h 313706"/>
                <a:gd name="connsiteX6" fmla="*/ 224861 w 333065"/>
                <a:gd name="connsiteY6" fmla="*/ 0 h 313706"/>
                <a:gd name="connsiteX7" fmla="*/ 333065 w 333065"/>
                <a:gd name="connsiteY7" fmla="*/ 313706 h 313706"/>
                <a:gd name="connsiteX8" fmla="*/ 236310 w 333065"/>
                <a:gd name="connsiteY8" fmla="*/ 313706 h 313706"/>
                <a:gd name="connsiteX9" fmla="*/ 201796 w 333065"/>
                <a:gd name="connsiteY9" fmla="*/ 185934 h 313706"/>
                <a:gd name="connsiteX10" fmla="*/ 187682 w 333065"/>
                <a:gd name="connsiteY10" fmla="*/ 134642 h 313706"/>
                <a:gd name="connsiteX11" fmla="*/ 175692 w 333065"/>
                <a:gd name="connsiteY11" fmla="*/ 90427 h 313706"/>
                <a:gd name="connsiteX12" fmla="*/ 166408 w 333065"/>
                <a:gd name="connsiteY12" fmla="*/ 51542 h 313706"/>
                <a:gd name="connsiteX13" fmla="*/ 158456 w 333065"/>
                <a:gd name="connsiteY13" fmla="*/ 87430 h 313706"/>
                <a:gd name="connsiteX14" fmla="*/ 132144 w 333065"/>
                <a:gd name="connsiteY14" fmla="*/ 185934 h 313706"/>
                <a:gd name="connsiteX15" fmla="*/ 201796 w 333065"/>
                <a:gd name="connsiteY15" fmla="*/ 185934 h 313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3065" h="313706">
                  <a:moveTo>
                    <a:pt x="236310" y="313706"/>
                  </a:moveTo>
                  <a:lnTo>
                    <a:pt x="220198" y="255170"/>
                  </a:lnTo>
                  <a:lnTo>
                    <a:pt x="113784" y="255170"/>
                  </a:lnTo>
                  <a:lnTo>
                    <a:pt x="97213" y="313706"/>
                  </a:lnTo>
                  <a:lnTo>
                    <a:pt x="0" y="313706"/>
                  </a:lnTo>
                  <a:lnTo>
                    <a:pt x="106831" y="0"/>
                  </a:lnTo>
                  <a:lnTo>
                    <a:pt x="224861" y="0"/>
                  </a:lnTo>
                  <a:lnTo>
                    <a:pt x="333065" y="313706"/>
                  </a:lnTo>
                  <a:lnTo>
                    <a:pt x="236310" y="313706"/>
                  </a:lnTo>
                  <a:close/>
                  <a:moveTo>
                    <a:pt x="201796" y="185934"/>
                  </a:moveTo>
                  <a:lnTo>
                    <a:pt x="187682" y="134642"/>
                  </a:lnTo>
                  <a:cubicBezTo>
                    <a:pt x="184393" y="123234"/>
                    <a:pt x="180397" y="108496"/>
                    <a:pt x="175692" y="90427"/>
                  </a:cubicBezTo>
                  <a:cubicBezTo>
                    <a:pt x="170988" y="72317"/>
                    <a:pt x="167907" y="59369"/>
                    <a:pt x="166408" y="51542"/>
                  </a:cubicBezTo>
                  <a:cubicBezTo>
                    <a:pt x="165076" y="58828"/>
                    <a:pt x="162411" y="70776"/>
                    <a:pt x="158456" y="87430"/>
                  </a:cubicBezTo>
                  <a:cubicBezTo>
                    <a:pt x="154501" y="104083"/>
                    <a:pt x="145716" y="136932"/>
                    <a:pt x="132144" y="185934"/>
                  </a:cubicBezTo>
                  <a:lnTo>
                    <a:pt x="201796" y="185934"/>
                  </a:lnTo>
                  <a:close/>
                </a:path>
              </a:pathLst>
            </a:custGeom>
            <a:solidFill>
              <a:srgbClr val="FFFFFF"/>
            </a:solidFill>
            <a:ln w="0" cap="flat">
              <a:noFill/>
              <a:prstDash val="solid"/>
              <a:miter/>
            </a:ln>
          </p:spPr>
          <p:txBody>
            <a:bodyPr rtlCol="0" anchor="ctr"/>
            <a:lstStyle/>
            <a:p>
              <a:endParaRPr lang="en-GB"/>
            </a:p>
          </p:txBody>
        </p:sp>
        <p:sp>
          <p:nvSpPr>
            <p:cNvPr id="65" name="Freeform: Shape 64">
              <a:extLst>
                <a:ext uri="{FF2B5EF4-FFF2-40B4-BE49-F238E27FC236}">
                  <a16:creationId xmlns:a16="http://schemas.microsoft.com/office/drawing/2014/main" id="{ADD2C31A-D7E2-04C8-9E79-1F01412252D3}"/>
                </a:ext>
              </a:extLst>
            </p:cNvPr>
            <p:cNvSpPr/>
            <p:nvPr/>
          </p:nvSpPr>
          <p:spPr>
            <a:xfrm>
              <a:off x="1398912" y="2383578"/>
              <a:ext cx="260249" cy="321241"/>
            </a:xfrm>
            <a:custGeom>
              <a:avLst/>
              <a:gdLst>
                <a:gd name="connsiteX0" fmla="*/ 157915 w 260249"/>
                <a:gd name="connsiteY0" fmla="*/ 69319 h 321241"/>
                <a:gd name="connsiteX1" fmla="*/ 108621 w 260249"/>
                <a:gd name="connsiteY1" fmla="*/ 94008 h 321241"/>
                <a:gd name="connsiteX2" fmla="*/ 90927 w 260249"/>
                <a:gd name="connsiteY2" fmla="*/ 162078 h 321241"/>
                <a:gd name="connsiteX3" fmla="*/ 162827 w 260249"/>
                <a:gd name="connsiteY3" fmla="*/ 252256 h 321241"/>
                <a:gd name="connsiteX4" fmla="*/ 204918 w 260249"/>
                <a:gd name="connsiteY4" fmla="*/ 246469 h 321241"/>
                <a:gd name="connsiteX5" fmla="*/ 245927 w 260249"/>
                <a:gd name="connsiteY5" fmla="*/ 232563 h 321241"/>
                <a:gd name="connsiteX6" fmla="*/ 245927 w 260249"/>
                <a:gd name="connsiteY6" fmla="*/ 303922 h 321241"/>
                <a:gd name="connsiteX7" fmla="*/ 153210 w 260249"/>
                <a:gd name="connsiteY7" fmla="*/ 321242 h 321241"/>
                <a:gd name="connsiteX8" fmla="*/ 39552 w 260249"/>
                <a:gd name="connsiteY8" fmla="*/ 280191 h 321241"/>
                <a:gd name="connsiteX9" fmla="*/ 0 w 260249"/>
                <a:gd name="connsiteY9" fmla="*/ 161579 h 321241"/>
                <a:gd name="connsiteX10" fmla="*/ 19151 w 260249"/>
                <a:gd name="connsiteY10" fmla="*/ 76314 h 321241"/>
                <a:gd name="connsiteX11" fmla="*/ 74232 w 260249"/>
                <a:gd name="connsiteY11" fmla="*/ 19776 h 321241"/>
                <a:gd name="connsiteX12" fmla="*/ 158789 w 260249"/>
                <a:gd name="connsiteY12" fmla="*/ 0 h 321241"/>
                <a:gd name="connsiteX13" fmla="*/ 260249 w 260249"/>
                <a:gd name="connsiteY13" fmla="*/ 22024 h 321241"/>
                <a:gd name="connsiteX14" fmla="*/ 233146 w 260249"/>
                <a:gd name="connsiteY14" fmla="*/ 88471 h 321241"/>
                <a:gd name="connsiteX15" fmla="*/ 196842 w 260249"/>
                <a:gd name="connsiteY15" fmla="*/ 74773 h 321241"/>
                <a:gd name="connsiteX16" fmla="*/ 157873 w 260249"/>
                <a:gd name="connsiteY16" fmla="*/ 69236 h 32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0249" h="321241">
                  <a:moveTo>
                    <a:pt x="157915" y="69319"/>
                  </a:moveTo>
                  <a:cubicBezTo>
                    <a:pt x="136848" y="69319"/>
                    <a:pt x="120445" y="77563"/>
                    <a:pt x="108621" y="94008"/>
                  </a:cubicBezTo>
                  <a:cubicBezTo>
                    <a:pt x="96839" y="110453"/>
                    <a:pt x="90927" y="133143"/>
                    <a:pt x="90927" y="162078"/>
                  </a:cubicBezTo>
                  <a:cubicBezTo>
                    <a:pt x="90927" y="222196"/>
                    <a:pt x="114908" y="252256"/>
                    <a:pt x="162827" y="252256"/>
                  </a:cubicBezTo>
                  <a:cubicBezTo>
                    <a:pt x="177316" y="252256"/>
                    <a:pt x="191346" y="250340"/>
                    <a:pt x="204918" y="246469"/>
                  </a:cubicBezTo>
                  <a:cubicBezTo>
                    <a:pt x="218491" y="242638"/>
                    <a:pt x="232188" y="237975"/>
                    <a:pt x="245927" y="232563"/>
                  </a:cubicBezTo>
                  <a:lnTo>
                    <a:pt x="245927" y="303922"/>
                  </a:lnTo>
                  <a:cubicBezTo>
                    <a:pt x="218616" y="315455"/>
                    <a:pt x="187682" y="321242"/>
                    <a:pt x="153210" y="321242"/>
                  </a:cubicBezTo>
                  <a:cubicBezTo>
                    <a:pt x="103792" y="321242"/>
                    <a:pt x="65905" y="307544"/>
                    <a:pt x="39552" y="280191"/>
                  </a:cubicBezTo>
                  <a:cubicBezTo>
                    <a:pt x="13198" y="252838"/>
                    <a:pt x="0" y="213287"/>
                    <a:pt x="0" y="161579"/>
                  </a:cubicBezTo>
                  <a:cubicBezTo>
                    <a:pt x="0" y="129229"/>
                    <a:pt x="6370" y="100836"/>
                    <a:pt x="19151" y="76314"/>
                  </a:cubicBezTo>
                  <a:cubicBezTo>
                    <a:pt x="31933" y="51833"/>
                    <a:pt x="50293" y="32974"/>
                    <a:pt x="74232" y="19776"/>
                  </a:cubicBezTo>
                  <a:cubicBezTo>
                    <a:pt x="98171" y="6578"/>
                    <a:pt x="126398" y="0"/>
                    <a:pt x="158789" y="0"/>
                  </a:cubicBezTo>
                  <a:cubicBezTo>
                    <a:pt x="194177" y="0"/>
                    <a:pt x="227983" y="7327"/>
                    <a:pt x="260249" y="22024"/>
                  </a:cubicBezTo>
                  <a:lnTo>
                    <a:pt x="233146" y="88471"/>
                  </a:lnTo>
                  <a:cubicBezTo>
                    <a:pt x="221031" y="83058"/>
                    <a:pt x="208957" y="78520"/>
                    <a:pt x="196842" y="74773"/>
                  </a:cubicBezTo>
                  <a:cubicBezTo>
                    <a:pt x="184726" y="71068"/>
                    <a:pt x="171737" y="69236"/>
                    <a:pt x="157873" y="69236"/>
                  </a:cubicBezTo>
                  <a:close/>
                </a:path>
              </a:pathLst>
            </a:custGeom>
            <a:solidFill>
              <a:srgbClr val="FFFFFF"/>
            </a:solidFill>
            <a:ln w="0" cap="flat">
              <a:noFill/>
              <a:prstDash val="solid"/>
              <a:miter/>
            </a:ln>
          </p:spPr>
          <p:txBody>
            <a:bodyPr rtlCol="0" anchor="ctr"/>
            <a:lstStyle/>
            <a:p>
              <a:endParaRPr lang="en-GB"/>
            </a:p>
          </p:txBody>
        </p:sp>
        <p:sp>
          <p:nvSpPr>
            <p:cNvPr id="66" name="Freeform: Shape 65">
              <a:extLst>
                <a:ext uri="{FF2B5EF4-FFF2-40B4-BE49-F238E27FC236}">
                  <a16:creationId xmlns:a16="http://schemas.microsoft.com/office/drawing/2014/main" id="{57F7595F-56A5-AA66-9453-359D5F01924B}"/>
                </a:ext>
              </a:extLst>
            </p:cNvPr>
            <p:cNvSpPr/>
            <p:nvPr/>
          </p:nvSpPr>
          <p:spPr>
            <a:xfrm>
              <a:off x="1684724" y="2388158"/>
              <a:ext cx="248175" cy="312415"/>
            </a:xfrm>
            <a:custGeom>
              <a:avLst/>
              <a:gdLst>
                <a:gd name="connsiteX0" fmla="*/ 168448 w 248175"/>
                <a:gd name="connsiteY0" fmla="*/ 312415 h 312415"/>
                <a:gd name="connsiteX1" fmla="*/ 79977 w 248175"/>
                <a:gd name="connsiteY1" fmla="*/ 312415 h 312415"/>
                <a:gd name="connsiteX2" fmla="*/ 79977 w 248175"/>
                <a:gd name="connsiteY2" fmla="*/ 69028 h 312415"/>
                <a:gd name="connsiteX3" fmla="*/ 0 w 248175"/>
                <a:gd name="connsiteY3" fmla="*/ 69028 h 312415"/>
                <a:gd name="connsiteX4" fmla="*/ 0 w 248175"/>
                <a:gd name="connsiteY4" fmla="*/ 0 h 312415"/>
                <a:gd name="connsiteX5" fmla="*/ 248175 w 248175"/>
                <a:gd name="connsiteY5" fmla="*/ 0 h 312415"/>
                <a:gd name="connsiteX6" fmla="*/ 248175 w 248175"/>
                <a:gd name="connsiteY6" fmla="*/ 69028 h 312415"/>
                <a:gd name="connsiteX7" fmla="*/ 168448 w 248175"/>
                <a:gd name="connsiteY7" fmla="*/ 69028 h 312415"/>
                <a:gd name="connsiteX8" fmla="*/ 168448 w 248175"/>
                <a:gd name="connsiteY8" fmla="*/ 312415 h 31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8175" h="312415">
                  <a:moveTo>
                    <a:pt x="168448" y="312415"/>
                  </a:moveTo>
                  <a:lnTo>
                    <a:pt x="79977" y="312415"/>
                  </a:lnTo>
                  <a:lnTo>
                    <a:pt x="79977" y="69028"/>
                  </a:lnTo>
                  <a:lnTo>
                    <a:pt x="0" y="69028"/>
                  </a:lnTo>
                  <a:lnTo>
                    <a:pt x="0" y="0"/>
                  </a:lnTo>
                  <a:lnTo>
                    <a:pt x="248175" y="0"/>
                  </a:lnTo>
                  <a:lnTo>
                    <a:pt x="248175" y="69028"/>
                  </a:lnTo>
                  <a:lnTo>
                    <a:pt x="168448" y="69028"/>
                  </a:lnTo>
                  <a:lnTo>
                    <a:pt x="168448" y="312415"/>
                  </a:lnTo>
                  <a:close/>
                </a:path>
              </a:pathLst>
            </a:custGeom>
            <a:solidFill>
              <a:srgbClr val="FFFFFF"/>
            </a:solidFill>
            <a:ln w="0" cap="flat">
              <a:noFill/>
              <a:prstDash val="solid"/>
              <a:miter/>
            </a:ln>
          </p:spPr>
          <p:txBody>
            <a:bodyPr rtlCol="0" anchor="ctr"/>
            <a:lstStyle/>
            <a:p>
              <a:endParaRPr lang="en-GB"/>
            </a:p>
          </p:txBody>
        </p:sp>
        <p:sp>
          <p:nvSpPr>
            <p:cNvPr id="67" name="Freeform: Shape 66">
              <a:extLst>
                <a:ext uri="{FF2B5EF4-FFF2-40B4-BE49-F238E27FC236}">
                  <a16:creationId xmlns:a16="http://schemas.microsoft.com/office/drawing/2014/main" id="{BBADD081-3524-B514-D409-F0F5D89542A0}"/>
                </a:ext>
              </a:extLst>
            </p:cNvPr>
            <p:cNvSpPr/>
            <p:nvPr/>
          </p:nvSpPr>
          <p:spPr>
            <a:xfrm>
              <a:off x="720000" y="720000"/>
              <a:ext cx="693941" cy="471370"/>
            </a:xfrm>
            <a:custGeom>
              <a:avLst/>
              <a:gdLst>
                <a:gd name="connsiteX0" fmla="*/ 0 w 693941"/>
                <a:gd name="connsiteY0" fmla="*/ 0 h 471370"/>
                <a:gd name="connsiteX1" fmla="*/ 693942 w 693941"/>
                <a:gd name="connsiteY1" fmla="*/ 0 h 471370"/>
                <a:gd name="connsiteX2" fmla="*/ 693942 w 693941"/>
                <a:gd name="connsiteY2" fmla="*/ 471371 h 471370"/>
                <a:gd name="connsiteX3" fmla="*/ 0 w 693941"/>
                <a:gd name="connsiteY3" fmla="*/ 471371 h 471370"/>
              </a:gdLst>
              <a:ahLst/>
              <a:cxnLst>
                <a:cxn ang="0">
                  <a:pos x="connsiteX0" y="connsiteY0"/>
                </a:cxn>
                <a:cxn ang="0">
                  <a:pos x="connsiteX1" y="connsiteY1"/>
                </a:cxn>
                <a:cxn ang="0">
                  <a:pos x="connsiteX2" y="connsiteY2"/>
                </a:cxn>
                <a:cxn ang="0">
                  <a:pos x="connsiteX3" y="connsiteY3"/>
                </a:cxn>
              </a:cxnLst>
              <a:rect l="l" t="t" r="r" b="b"/>
              <a:pathLst>
                <a:path w="693941" h="471370">
                  <a:moveTo>
                    <a:pt x="0" y="0"/>
                  </a:moveTo>
                  <a:lnTo>
                    <a:pt x="693942" y="0"/>
                  </a:lnTo>
                  <a:lnTo>
                    <a:pt x="693942" y="471371"/>
                  </a:lnTo>
                  <a:lnTo>
                    <a:pt x="0" y="471371"/>
                  </a:lnTo>
                  <a:close/>
                </a:path>
              </a:pathLst>
            </a:custGeom>
            <a:solidFill>
              <a:srgbClr val="FFFFFF"/>
            </a:solidFill>
            <a:ln w="0" cap="flat">
              <a:noFill/>
              <a:prstDash val="solid"/>
              <a:miter/>
            </a:ln>
          </p:spPr>
          <p:txBody>
            <a:bodyPr rtlCol="0" anchor="ctr"/>
            <a:lstStyle/>
            <a:p>
              <a:endParaRPr lang="en-GB"/>
            </a:p>
          </p:txBody>
        </p:sp>
        <p:sp>
          <p:nvSpPr>
            <p:cNvPr id="68" name="Freeform: Shape 67">
              <a:extLst>
                <a:ext uri="{FF2B5EF4-FFF2-40B4-BE49-F238E27FC236}">
                  <a16:creationId xmlns:a16="http://schemas.microsoft.com/office/drawing/2014/main" id="{C768BEDB-5810-A4C8-F862-55D12FF18574}"/>
                </a:ext>
              </a:extLst>
            </p:cNvPr>
            <p:cNvSpPr/>
            <p:nvPr/>
          </p:nvSpPr>
          <p:spPr>
            <a:xfrm>
              <a:off x="733405" y="733280"/>
              <a:ext cx="667130" cy="444767"/>
            </a:xfrm>
            <a:custGeom>
              <a:avLst/>
              <a:gdLst>
                <a:gd name="connsiteX0" fmla="*/ 0 w 667130"/>
                <a:gd name="connsiteY0" fmla="*/ 0 h 444767"/>
                <a:gd name="connsiteX1" fmla="*/ 667130 w 667130"/>
                <a:gd name="connsiteY1" fmla="*/ 0 h 444767"/>
                <a:gd name="connsiteX2" fmla="*/ 667130 w 667130"/>
                <a:gd name="connsiteY2" fmla="*/ 444767 h 444767"/>
                <a:gd name="connsiteX3" fmla="*/ 0 w 667130"/>
                <a:gd name="connsiteY3" fmla="*/ 444767 h 444767"/>
              </a:gdLst>
              <a:ahLst/>
              <a:cxnLst>
                <a:cxn ang="0">
                  <a:pos x="connsiteX0" y="connsiteY0"/>
                </a:cxn>
                <a:cxn ang="0">
                  <a:pos x="connsiteX1" y="connsiteY1"/>
                </a:cxn>
                <a:cxn ang="0">
                  <a:pos x="connsiteX2" y="connsiteY2"/>
                </a:cxn>
                <a:cxn ang="0">
                  <a:pos x="connsiteX3" y="connsiteY3"/>
                </a:cxn>
              </a:cxnLst>
              <a:rect l="l" t="t" r="r" b="b"/>
              <a:pathLst>
                <a:path w="667130" h="444767">
                  <a:moveTo>
                    <a:pt x="0" y="0"/>
                  </a:moveTo>
                  <a:lnTo>
                    <a:pt x="667130" y="0"/>
                  </a:lnTo>
                  <a:lnTo>
                    <a:pt x="667130" y="444767"/>
                  </a:lnTo>
                  <a:lnTo>
                    <a:pt x="0" y="444767"/>
                  </a:lnTo>
                  <a:close/>
                </a:path>
              </a:pathLst>
            </a:custGeom>
            <a:solidFill>
              <a:srgbClr val="144390"/>
            </a:solidFill>
            <a:ln w="0" cap="flat">
              <a:noFill/>
              <a:prstDash val="solid"/>
              <a:miter/>
            </a:ln>
          </p:spPr>
          <p:txBody>
            <a:bodyPr rtlCol="0" anchor="ctr"/>
            <a:lstStyle/>
            <a:p>
              <a:endParaRPr lang="en-GB"/>
            </a:p>
          </p:txBody>
        </p:sp>
        <p:sp>
          <p:nvSpPr>
            <p:cNvPr id="69" name="Freeform: Shape 68">
              <a:extLst>
                <a:ext uri="{FF2B5EF4-FFF2-40B4-BE49-F238E27FC236}">
                  <a16:creationId xmlns:a16="http://schemas.microsoft.com/office/drawing/2014/main" id="{84F27D91-0D2D-A428-40C9-604CDB3B6969}"/>
                </a:ext>
              </a:extLst>
            </p:cNvPr>
            <p:cNvSpPr/>
            <p:nvPr/>
          </p:nvSpPr>
          <p:spPr>
            <a:xfrm>
              <a:off x="1043822" y="786488"/>
              <a:ext cx="46046" cy="43714"/>
            </a:xfrm>
            <a:custGeom>
              <a:avLst/>
              <a:gdLst>
                <a:gd name="connsiteX0" fmla="*/ 8910 w 46046"/>
                <a:gd name="connsiteY0" fmla="*/ 43715 h 43714"/>
                <a:gd name="connsiteX1" fmla="*/ 23023 w 46046"/>
                <a:gd name="connsiteY1" fmla="*/ 33431 h 43714"/>
                <a:gd name="connsiteX2" fmla="*/ 37095 w 46046"/>
                <a:gd name="connsiteY2" fmla="*/ 43715 h 43714"/>
                <a:gd name="connsiteX3" fmla="*/ 31725 w 46046"/>
                <a:gd name="connsiteY3" fmla="*/ 27103 h 43714"/>
                <a:gd name="connsiteX4" fmla="*/ 46046 w 46046"/>
                <a:gd name="connsiteY4" fmla="*/ 16820 h 43714"/>
                <a:gd name="connsiteX5" fmla="*/ 28394 w 46046"/>
                <a:gd name="connsiteY5" fmla="*/ 16820 h 43714"/>
                <a:gd name="connsiteX6" fmla="*/ 23023 w 46046"/>
                <a:gd name="connsiteY6" fmla="*/ 0 h 43714"/>
                <a:gd name="connsiteX7" fmla="*/ 17611 w 46046"/>
                <a:gd name="connsiteY7" fmla="*/ 16861 h 43714"/>
                <a:gd name="connsiteX8" fmla="*/ 0 w 46046"/>
                <a:gd name="connsiteY8" fmla="*/ 16820 h 43714"/>
                <a:gd name="connsiteX9" fmla="*/ 14280 w 46046"/>
                <a:gd name="connsiteY9" fmla="*/ 27103 h 43714"/>
                <a:gd name="connsiteX10" fmla="*/ 8910 w 46046"/>
                <a:gd name="connsiteY10" fmla="*/ 43715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8910" y="43715"/>
                  </a:moveTo>
                  <a:lnTo>
                    <a:pt x="23023" y="33431"/>
                  </a:lnTo>
                  <a:lnTo>
                    <a:pt x="37095" y="43715"/>
                  </a:lnTo>
                  <a:lnTo>
                    <a:pt x="31725" y="27103"/>
                  </a:lnTo>
                  <a:lnTo>
                    <a:pt x="46046" y="16820"/>
                  </a:lnTo>
                  <a:lnTo>
                    <a:pt x="28394" y="16820"/>
                  </a:lnTo>
                  <a:lnTo>
                    <a:pt x="23023" y="0"/>
                  </a:lnTo>
                  <a:lnTo>
                    <a:pt x="17611" y="16861"/>
                  </a:lnTo>
                  <a:lnTo>
                    <a:pt x="0" y="16820"/>
                  </a:lnTo>
                  <a:lnTo>
                    <a:pt x="14280" y="27103"/>
                  </a:lnTo>
                  <a:lnTo>
                    <a:pt x="8910" y="43715"/>
                  </a:lnTo>
                  <a:close/>
                </a:path>
              </a:pathLst>
            </a:custGeom>
            <a:solidFill>
              <a:srgbClr val="FDEA18"/>
            </a:solidFill>
            <a:ln w="0" cap="flat">
              <a:noFill/>
              <a:prstDash val="solid"/>
              <a:miter/>
            </a:ln>
          </p:spPr>
          <p:txBody>
            <a:bodyPr rtlCol="0" anchor="ctr"/>
            <a:lstStyle/>
            <a:p>
              <a:endParaRPr lang="en-GB"/>
            </a:p>
          </p:txBody>
        </p:sp>
        <p:sp>
          <p:nvSpPr>
            <p:cNvPr id="70" name="Freeform: Shape 69">
              <a:extLst>
                <a:ext uri="{FF2B5EF4-FFF2-40B4-BE49-F238E27FC236}">
                  <a16:creationId xmlns:a16="http://schemas.microsoft.com/office/drawing/2014/main" id="{4EAFC8F3-2EF7-D2A3-163B-2508C2542E84}"/>
                </a:ext>
              </a:extLst>
            </p:cNvPr>
            <p:cNvSpPr/>
            <p:nvPr/>
          </p:nvSpPr>
          <p:spPr>
            <a:xfrm>
              <a:off x="970964" y="806055"/>
              <a:ext cx="46004" cy="43714"/>
            </a:xfrm>
            <a:custGeom>
              <a:avLst/>
              <a:gdLst>
                <a:gd name="connsiteX0" fmla="*/ 8951 w 46004"/>
                <a:gd name="connsiteY0" fmla="*/ 43715 h 43714"/>
                <a:gd name="connsiteX1" fmla="*/ 23023 w 46004"/>
                <a:gd name="connsiteY1" fmla="*/ 33431 h 43714"/>
                <a:gd name="connsiteX2" fmla="*/ 37095 w 46004"/>
                <a:gd name="connsiteY2" fmla="*/ 43715 h 43714"/>
                <a:gd name="connsiteX3" fmla="*/ 31725 w 46004"/>
                <a:gd name="connsiteY3" fmla="*/ 27103 h 43714"/>
                <a:gd name="connsiteX4" fmla="*/ 46005 w 46004"/>
                <a:gd name="connsiteY4" fmla="*/ 16820 h 43714"/>
                <a:gd name="connsiteX5" fmla="*/ 28394 w 46004"/>
                <a:gd name="connsiteY5" fmla="*/ 16820 h 43714"/>
                <a:gd name="connsiteX6" fmla="*/ 23023 w 46004"/>
                <a:gd name="connsiteY6" fmla="*/ 0 h 43714"/>
                <a:gd name="connsiteX7" fmla="*/ 17611 w 46004"/>
                <a:gd name="connsiteY7" fmla="*/ 16861 h 43714"/>
                <a:gd name="connsiteX8" fmla="*/ 0 w 46004"/>
                <a:gd name="connsiteY8" fmla="*/ 16820 h 43714"/>
                <a:gd name="connsiteX9" fmla="*/ 14280 w 46004"/>
                <a:gd name="connsiteY9" fmla="*/ 27103 h 43714"/>
                <a:gd name="connsiteX10" fmla="*/ 8951 w 46004"/>
                <a:gd name="connsiteY10" fmla="*/ 43715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8951" y="43715"/>
                  </a:moveTo>
                  <a:lnTo>
                    <a:pt x="23023" y="33431"/>
                  </a:lnTo>
                  <a:lnTo>
                    <a:pt x="37095" y="43715"/>
                  </a:lnTo>
                  <a:lnTo>
                    <a:pt x="31725" y="27103"/>
                  </a:lnTo>
                  <a:lnTo>
                    <a:pt x="46005" y="16820"/>
                  </a:lnTo>
                  <a:lnTo>
                    <a:pt x="28394" y="16820"/>
                  </a:lnTo>
                  <a:lnTo>
                    <a:pt x="23023" y="0"/>
                  </a:lnTo>
                  <a:lnTo>
                    <a:pt x="17611" y="16861"/>
                  </a:lnTo>
                  <a:lnTo>
                    <a:pt x="0" y="16820"/>
                  </a:lnTo>
                  <a:lnTo>
                    <a:pt x="14280" y="27103"/>
                  </a:lnTo>
                  <a:lnTo>
                    <a:pt x="8951" y="43715"/>
                  </a:lnTo>
                  <a:close/>
                </a:path>
              </a:pathLst>
            </a:custGeom>
            <a:solidFill>
              <a:srgbClr val="FDEA18"/>
            </a:solidFill>
            <a:ln w="0" cap="flat">
              <a:noFill/>
              <a:prstDash val="solid"/>
              <a:miter/>
            </a:ln>
          </p:spPr>
          <p:txBody>
            <a:bodyPr rtlCol="0" anchor="ctr"/>
            <a:lstStyle/>
            <a:p>
              <a:endParaRPr lang="en-GB"/>
            </a:p>
          </p:txBody>
        </p:sp>
        <p:sp>
          <p:nvSpPr>
            <p:cNvPr id="71" name="Freeform: Shape 70">
              <a:extLst>
                <a:ext uri="{FF2B5EF4-FFF2-40B4-BE49-F238E27FC236}">
                  <a16:creationId xmlns:a16="http://schemas.microsoft.com/office/drawing/2014/main" id="{B907D02C-2D52-1AB0-4F7A-3CA460D1AFBE}"/>
                </a:ext>
              </a:extLst>
            </p:cNvPr>
            <p:cNvSpPr/>
            <p:nvPr/>
          </p:nvSpPr>
          <p:spPr>
            <a:xfrm>
              <a:off x="917674" y="859471"/>
              <a:ext cx="46004" cy="43714"/>
            </a:xfrm>
            <a:custGeom>
              <a:avLst/>
              <a:gdLst>
                <a:gd name="connsiteX0" fmla="*/ 23023 w 46004"/>
                <a:gd name="connsiteY0" fmla="*/ 0 h 43714"/>
                <a:gd name="connsiteX1" fmla="*/ 17611 w 46004"/>
                <a:gd name="connsiteY1" fmla="*/ 16861 h 43714"/>
                <a:gd name="connsiteX2" fmla="*/ 0 w 46004"/>
                <a:gd name="connsiteY2" fmla="*/ 16861 h 43714"/>
                <a:gd name="connsiteX3" fmla="*/ 14280 w 46004"/>
                <a:gd name="connsiteY3" fmla="*/ 27103 h 43714"/>
                <a:gd name="connsiteX4" fmla="*/ 8910 w 46004"/>
                <a:gd name="connsiteY4" fmla="*/ 43715 h 43714"/>
                <a:gd name="connsiteX5" fmla="*/ 23023 w 46004"/>
                <a:gd name="connsiteY5" fmla="*/ 33473 h 43714"/>
                <a:gd name="connsiteX6" fmla="*/ 37095 w 46004"/>
                <a:gd name="connsiteY6" fmla="*/ 43715 h 43714"/>
                <a:gd name="connsiteX7" fmla="*/ 31724 w 46004"/>
                <a:gd name="connsiteY7" fmla="*/ 27103 h 43714"/>
                <a:gd name="connsiteX8" fmla="*/ 46005 w 46004"/>
                <a:gd name="connsiteY8" fmla="*/ 16861 h 43714"/>
                <a:gd name="connsiteX9" fmla="*/ 28394 w 46004"/>
                <a:gd name="connsiteY9" fmla="*/ 16861 h 43714"/>
                <a:gd name="connsiteX10" fmla="*/ 23023 w 46004"/>
                <a:gd name="connsiteY10" fmla="*/ 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23023" y="0"/>
                  </a:moveTo>
                  <a:lnTo>
                    <a:pt x="17611" y="16861"/>
                  </a:lnTo>
                  <a:lnTo>
                    <a:pt x="0" y="16861"/>
                  </a:lnTo>
                  <a:lnTo>
                    <a:pt x="14280" y="27103"/>
                  </a:lnTo>
                  <a:lnTo>
                    <a:pt x="8910" y="43715"/>
                  </a:lnTo>
                  <a:lnTo>
                    <a:pt x="23023" y="33473"/>
                  </a:lnTo>
                  <a:lnTo>
                    <a:pt x="37095" y="43715"/>
                  </a:lnTo>
                  <a:lnTo>
                    <a:pt x="31724" y="27103"/>
                  </a:lnTo>
                  <a:lnTo>
                    <a:pt x="46005" y="16861"/>
                  </a:lnTo>
                  <a:lnTo>
                    <a:pt x="28394" y="16861"/>
                  </a:lnTo>
                  <a:lnTo>
                    <a:pt x="23023" y="0"/>
                  </a:lnTo>
                  <a:close/>
                </a:path>
              </a:pathLst>
            </a:custGeom>
            <a:solidFill>
              <a:srgbClr val="FDEA18"/>
            </a:solidFill>
            <a:ln w="0" cap="flat">
              <a:noFill/>
              <a:prstDash val="solid"/>
              <a:miter/>
            </a:ln>
          </p:spPr>
          <p:txBody>
            <a:bodyPr rtlCol="0" anchor="ctr"/>
            <a:lstStyle/>
            <a:p>
              <a:endParaRPr lang="en-GB"/>
            </a:p>
          </p:txBody>
        </p:sp>
        <p:sp>
          <p:nvSpPr>
            <p:cNvPr id="72" name="Freeform: Shape 71">
              <a:extLst>
                <a:ext uri="{FF2B5EF4-FFF2-40B4-BE49-F238E27FC236}">
                  <a16:creationId xmlns:a16="http://schemas.microsoft.com/office/drawing/2014/main" id="{EFF659C2-1714-5544-AE69-A5DFED669127}"/>
                </a:ext>
              </a:extLst>
            </p:cNvPr>
            <p:cNvSpPr/>
            <p:nvPr/>
          </p:nvSpPr>
          <p:spPr>
            <a:xfrm>
              <a:off x="898106" y="932245"/>
              <a:ext cx="46046" cy="43714"/>
            </a:xfrm>
            <a:custGeom>
              <a:avLst/>
              <a:gdLst>
                <a:gd name="connsiteX0" fmla="*/ 23023 w 46046"/>
                <a:gd name="connsiteY0" fmla="*/ 33431 h 43714"/>
                <a:gd name="connsiteX1" fmla="*/ 37095 w 46046"/>
                <a:gd name="connsiteY1" fmla="*/ 43715 h 43714"/>
                <a:gd name="connsiteX2" fmla="*/ 31725 w 46046"/>
                <a:gd name="connsiteY2" fmla="*/ 27103 h 43714"/>
                <a:gd name="connsiteX3" fmla="*/ 46046 w 46046"/>
                <a:gd name="connsiteY3" fmla="*/ 16820 h 43714"/>
                <a:gd name="connsiteX4" fmla="*/ 28394 w 46046"/>
                <a:gd name="connsiteY4" fmla="*/ 16820 h 43714"/>
                <a:gd name="connsiteX5" fmla="*/ 23023 w 46046"/>
                <a:gd name="connsiteY5" fmla="*/ 0 h 43714"/>
                <a:gd name="connsiteX6" fmla="*/ 17611 w 46046"/>
                <a:gd name="connsiteY6" fmla="*/ 16861 h 43714"/>
                <a:gd name="connsiteX7" fmla="*/ 0 w 46046"/>
                <a:gd name="connsiteY7" fmla="*/ 16820 h 43714"/>
                <a:gd name="connsiteX8" fmla="*/ 14280 w 46046"/>
                <a:gd name="connsiteY8" fmla="*/ 27103 h 43714"/>
                <a:gd name="connsiteX9" fmla="*/ 8951 w 46046"/>
                <a:gd name="connsiteY9" fmla="*/ 43715 h 43714"/>
                <a:gd name="connsiteX10" fmla="*/ 23023 w 46046"/>
                <a:gd name="connsiteY10" fmla="*/ 33431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23023" y="33431"/>
                  </a:moveTo>
                  <a:lnTo>
                    <a:pt x="37095" y="43715"/>
                  </a:lnTo>
                  <a:lnTo>
                    <a:pt x="31725" y="27103"/>
                  </a:lnTo>
                  <a:lnTo>
                    <a:pt x="46046" y="16820"/>
                  </a:lnTo>
                  <a:lnTo>
                    <a:pt x="28394" y="16820"/>
                  </a:lnTo>
                  <a:lnTo>
                    <a:pt x="23023" y="0"/>
                  </a:lnTo>
                  <a:lnTo>
                    <a:pt x="17611" y="16861"/>
                  </a:lnTo>
                  <a:lnTo>
                    <a:pt x="0" y="16820"/>
                  </a:lnTo>
                  <a:lnTo>
                    <a:pt x="14280" y="27103"/>
                  </a:lnTo>
                  <a:lnTo>
                    <a:pt x="8951" y="43715"/>
                  </a:lnTo>
                  <a:lnTo>
                    <a:pt x="23023" y="33431"/>
                  </a:lnTo>
                  <a:close/>
                </a:path>
              </a:pathLst>
            </a:custGeom>
            <a:solidFill>
              <a:srgbClr val="FDEA18"/>
            </a:solidFill>
            <a:ln w="0" cap="flat">
              <a:noFill/>
              <a:prstDash val="solid"/>
              <a:miter/>
            </a:ln>
          </p:spPr>
          <p:txBody>
            <a:bodyPr rtlCol="0" anchor="ctr"/>
            <a:lstStyle/>
            <a:p>
              <a:endParaRPr lang="en-GB"/>
            </a:p>
          </p:txBody>
        </p:sp>
        <p:sp>
          <p:nvSpPr>
            <p:cNvPr id="73" name="Freeform: Shape 72">
              <a:extLst>
                <a:ext uri="{FF2B5EF4-FFF2-40B4-BE49-F238E27FC236}">
                  <a16:creationId xmlns:a16="http://schemas.microsoft.com/office/drawing/2014/main" id="{E15A0DA3-3264-8221-692B-80E38604E940}"/>
                </a:ext>
              </a:extLst>
            </p:cNvPr>
            <p:cNvSpPr/>
            <p:nvPr/>
          </p:nvSpPr>
          <p:spPr>
            <a:xfrm>
              <a:off x="917674" y="1005228"/>
              <a:ext cx="46004" cy="43714"/>
            </a:xfrm>
            <a:custGeom>
              <a:avLst/>
              <a:gdLst>
                <a:gd name="connsiteX0" fmla="*/ 28394 w 46004"/>
                <a:gd name="connsiteY0" fmla="*/ 16820 h 43714"/>
                <a:gd name="connsiteX1" fmla="*/ 23023 w 46004"/>
                <a:gd name="connsiteY1" fmla="*/ 0 h 43714"/>
                <a:gd name="connsiteX2" fmla="*/ 17611 w 46004"/>
                <a:gd name="connsiteY2" fmla="*/ 16820 h 43714"/>
                <a:gd name="connsiteX3" fmla="*/ 0 w 46004"/>
                <a:gd name="connsiteY3" fmla="*/ 16820 h 43714"/>
                <a:gd name="connsiteX4" fmla="*/ 14280 w 46004"/>
                <a:gd name="connsiteY4" fmla="*/ 27103 h 43714"/>
                <a:gd name="connsiteX5" fmla="*/ 8910 w 46004"/>
                <a:gd name="connsiteY5" fmla="*/ 43715 h 43714"/>
                <a:gd name="connsiteX6" fmla="*/ 23023 w 46004"/>
                <a:gd name="connsiteY6" fmla="*/ 33431 h 43714"/>
                <a:gd name="connsiteX7" fmla="*/ 37095 w 46004"/>
                <a:gd name="connsiteY7" fmla="*/ 43715 h 43714"/>
                <a:gd name="connsiteX8" fmla="*/ 31724 w 46004"/>
                <a:gd name="connsiteY8" fmla="*/ 27103 h 43714"/>
                <a:gd name="connsiteX9" fmla="*/ 46005 w 46004"/>
                <a:gd name="connsiteY9" fmla="*/ 16820 h 43714"/>
                <a:gd name="connsiteX10" fmla="*/ 28394 w 46004"/>
                <a:gd name="connsiteY10" fmla="*/ 1682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28394" y="16820"/>
                  </a:moveTo>
                  <a:lnTo>
                    <a:pt x="23023" y="0"/>
                  </a:lnTo>
                  <a:lnTo>
                    <a:pt x="17611" y="16820"/>
                  </a:lnTo>
                  <a:lnTo>
                    <a:pt x="0" y="16820"/>
                  </a:lnTo>
                  <a:lnTo>
                    <a:pt x="14280" y="27103"/>
                  </a:lnTo>
                  <a:lnTo>
                    <a:pt x="8910" y="43715"/>
                  </a:lnTo>
                  <a:lnTo>
                    <a:pt x="23023" y="33431"/>
                  </a:lnTo>
                  <a:lnTo>
                    <a:pt x="37095" y="43715"/>
                  </a:lnTo>
                  <a:lnTo>
                    <a:pt x="31724" y="27103"/>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74" name="Freeform: Shape 73">
              <a:extLst>
                <a:ext uri="{FF2B5EF4-FFF2-40B4-BE49-F238E27FC236}">
                  <a16:creationId xmlns:a16="http://schemas.microsoft.com/office/drawing/2014/main" id="{7BB0C1D8-5490-53FC-2471-32C8859D2F66}"/>
                </a:ext>
              </a:extLst>
            </p:cNvPr>
            <p:cNvSpPr/>
            <p:nvPr/>
          </p:nvSpPr>
          <p:spPr>
            <a:xfrm>
              <a:off x="971089" y="1058644"/>
              <a:ext cx="46004" cy="43673"/>
            </a:xfrm>
            <a:custGeom>
              <a:avLst/>
              <a:gdLst>
                <a:gd name="connsiteX0" fmla="*/ 28394 w 46004"/>
                <a:gd name="connsiteY0" fmla="*/ 16820 h 43673"/>
                <a:gd name="connsiteX1" fmla="*/ 22982 w 46004"/>
                <a:gd name="connsiteY1" fmla="*/ 0 h 43673"/>
                <a:gd name="connsiteX2" fmla="*/ 17611 w 46004"/>
                <a:gd name="connsiteY2" fmla="*/ 16820 h 43673"/>
                <a:gd name="connsiteX3" fmla="*/ 0 w 46004"/>
                <a:gd name="connsiteY3" fmla="*/ 16820 h 43673"/>
                <a:gd name="connsiteX4" fmla="*/ 14280 w 46004"/>
                <a:gd name="connsiteY4" fmla="*/ 27062 h 43673"/>
                <a:gd name="connsiteX5" fmla="*/ 8910 w 46004"/>
                <a:gd name="connsiteY5" fmla="*/ 43673 h 43673"/>
                <a:gd name="connsiteX6" fmla="*/ 22982 w 46004"/>
                <a:gd name="connsiteY6" fmla="*/ 33431 h 43673"/>
                <a:gd name="connsiteX7" fmla="*/ 37054 w 46004"/>
                <a:gd name="connsiteY7" fmla="*/ 43673 h 43673"/>
                <a:gd name="connsiteX8" fmla="*/ 31724 w 46004"/>
                <a:gd name="connsiteY8" fmla="*/ 27062 h 43673"/>
                <a:gd name="connsiteX9" fmla="*/ 46005 w 46004"/>
                <a:gd name="connsiteY9" fmla="*/ 16820 h 43673"/>
                <a:gd name="connsiteX10" fmla="*/ 28394 w 46004"/>
                <a:gd name="connsiteY10" fmla="*/ 16820 h 43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673">
                  <a:moveTo>
                    <a:pt x="28394" y="16820"/>
                  </a:moveTo>
                  <a:lnTo>
                    <a:pt x="22982" y="0"/>
                  </a:lnTo>
                  <a:lnTo>
                    <a:pt x="17611" y="16820"/>
                  </a:lnTo>
                  <a:lnTo>
                    <a:pt x="0" y="16820"/>
                  </a:lnTo>
                  <a:lnTo>
                    <a:pt x="14280" y="27062"/>
                  </a:lnTo>
                  <a:lnTo>
                    <a:pt x="8910" y="43673"/>
                  </a:lnTo>
                  <a:lnTo>
                    <a:pt x="22982" y="33431"/>
                  </a:lnTo>
                  <a:lnTo>
                    <a:pt x="37054" y="43673"/>
                  </a:lnTo>
                  <a:lnTo>
                    <a:pt x="31724" y="27062"/>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75" name="Freeform: Shape 74">
              <a:extLst>
                <a:ext uri="{FF2B5EF4-FFF2-40B4-BE49-F238E27FC236}">
                  <a16:creationId xmlns:a16="http://schemas.microsoft.com/office/drawing/2014/main" id="{4317AB9B-5CAE-E8A1-944A-780C54C3664D}"/>
                </a:ext>
              </a:extLst>
            </p:cNvPr>
            <p:cNvSpPr/>
            <p:nvPr/>
          </p:nvSpPr>
          <p:spPr>
            <a:xfrm>
              <a:off x="1043822" y="1077962"/>
              <a:ext cx="46046" cy="43714"/>
            </a:xfrm>
            <a:custGeom>
              <a:avLst/>
              <a:gdLst>
                <a:gd name="connsiteX0" fmla="*/ 28394 w 46046"/>
                <a:gd name="connsiteY0" fmla="*/ 16861 h 43714"/>
                <a:gd name="connsiteX1" fmla="*/ 23023 w 46046"/>
                <a:gd name="connsiteY1" fmla="*/ 0 h 43714"/>
                <a:gd name="connsiteX2" fmla="*/ 17652 w 46046"/>
                <a:gd name="connsiteY2" fmla="*/ 16861 h 43714"/>
                <a:gd name="connsiteX3" fmla="*/ 0 w 46046"/>
                <a:gd name="connsiteY3" fmla="*/ 16861 h 43714"/>
                <a:gd name="connsiteX4" fmla="*/ 14280 w 46046"/>
                <a:gd name="connsiteY4" fmla="*/ 27103 h 43714"/>
                <a:gd name="connsiteX5" fmla="*/ 8951 w 46046"/>
                <a:gd name="connsiteY5" fmla="*/ 43715 h 43714"/>
                <a:gd name="connsiteX6" fmla="*/ 23023 w 46046"/>
                <a:gd name="connsiteY6" fmla="*/ 33473 h 43714"/>
                <a:gd name="connsiteX7" fmla="*/ 37095 w 46046"/>
                <a:gd name="connsiteY7" fmla="*/ 43715 h 43714"/>
                <a:gd name="connsiteX8" fmla="*/ 31725 w 46046"/>
                <a:gd name="connsiteY8" fmla="*/ 27103 h 43714"/>
                <a:gd name="connsiteX9" fmla="*/ 46046 w 46046"/>
                <a:gd name="connsiteY9" fmla="*/ 16861 h 43714"/>
                <a:gd name="connsiteX10" fmla="*/ 28394 w 46046"/>
                <a:gd name="connsiteY10" fmla="*/ 16861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28394" y="16861"/>
                  </a:moveTo>
                  <a:lnTo>
                    <a:pt x="23023" y="0"/>
                  </a:lnTo>
                  <a:lnTo>
                    <a:pt x="17652" y="16861"/>
                  </a:lnTo>
                  <a:lnTo>
                    <a:pt x="0" y="16861"/>
                  </a:lnTo>
                  <a:lnTo>
                    <a:pt x="14280" y="27103"/>
                  </a:lnTo>
                  <a:lnTo>
                    <a:pt x="8951" y="43715"/>
                  </a:lnTo>
                  <a:lnTo>
                    <a:pt x="23023" y="33473"/>
                  </a:lnTo>
                  <a:lnTo>
                    <a:pt x="37095" y="43715"/>
                  </a:lnTo>
                  <a:lnTo>
                    <a:pt x="31725" y="27103"/>
                  </a:lnTo>
                  <a:lnTo>
                    <a:pt x="46046" y="16861"/>
                  </a:lnTo>
                  <a:lnTo>
                    <a:pt x="28394" y="16861"/>
                  </a:lnTo>
                  <a:close/>
                </a:path>
              </a:pathLst>
            </a:custGeom>
            <a:solidFill>
              <a:srgbClr val="FDEA18"/>
            </a:solidFill>
            <a:ln w="0" cap="flat">
              <a:noFill/>
              <a:prstDash val="solid"/>
              <a:miter/>
            </a:ln>
          </p:spPr>
          <p:txBody>
            <a:bodyPr rtlCol="0" anchor="ctr"/>
            <a:lstStyle/>
            <a:p>
              <a:endParaRPr lang="en-GB"/>
            </a:p>
          </p:txBody>
        </p:sp>
        <p:sp>
          <p:nvSpPr>
            <p:cNvPr id="76" name="Freeform: Shape 75">
              <a:extLst>
                <a:ext uri="{FF2B5EF4-FFF2-40B4-BE49-F238E27FC236}">
                  <a16:creationId xmlns:a16="http://schemas.microsoft.com/office/drawing/2014/main" id="{710345AA-F354-9749-9337-94B88CDEA29D}"/>
                </a:ext>
              </a:extLst>
            </p:cNvPr>
            <p:cNvSpPr/>
            <p:nvPr/>
          </p:nvSpPr>
          <p:spPr>
            <a:xfrm>
              <a:off x="1116597" y="1058644"/>
              <a:ext cx="46004" cy="43673"/>
            </a:xfrm>
            <a:custGeom>
              <a:avLst/>
              <a:gdLst>
                <a:gd name="connsiteX0" fmla="*/ 28394 w 46004"/>
                <a:gd name="connsiteY0" fmla="*/ 16820 h 43673"/>
                <a:gd name="connsiteX1" fmla="*/ 23023 w 46004"/>
                <a:gd name="connsiteY1" fmla="*/ 0 h 43673"/>
                <a:gd name="connsiteX2" fmla="*/ 17611 w 46004"/>
                <a:gd name="connsiteY2" fmla="*/ 16820 h 43673"/>
                <a:gd name="connsiteX3" fmla="*/ 0 w 46004"/>
                <a:gd name="connsiteY3" fmla="*/ 16820 h 43673"/>
                <a:gd name="connsiteX4" fmla="*/ 14280 w 46004"/>
                <a:gd name="connsiteY4" fmla="*/ 27062 h 43673"/>
                <a:gd name="connsiteX5" fmla="*/ 8951 w 46004"/>
                <a:gd name="connsiteY5" fmla="*/ 43673 h 43673"/>
                <a:gd name="connsiteX6" fmla="*/ 23023 w 46004"/>
                <a:gd name="connsiteY6" fmla="*/ 33431 h 43673"/>
                <a:gd name="connsiteX7" fmla="*/ 37095 w 46004"/>
                <a:gd name="connsiteY7" fmla="*/ 43673 h 43673"/>
                <a:gd name="connsiteX8" fmla="*/ 31724 w 46004"/>
                <a:gd name="connsiteY8" fmla="*/ 27062 h 43673"/>
                <a:gd name="connsiteX9" fmla="*/ 46005 w 46004"/>
                <a:gd name="connsiteY9" fmla="*/ 16820 h 43673"/>
                <a:gd name="connsiteX10" fmla="*/ 28394 w 46004"/>
                <a:gd name="connsiteY10" fmla="*/ 16820 h 43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673">
                  <a:moveTo>
                    <a:pt x="28394" y="16820"/>
                  </a:moveTo>
                  <a:lnTo>
                    <a:pt x="23023" y="0"/>
                  </a:lnTo>
                  <a:lnTo>
                    <a:pt x="17611" y="16820"/>
                  </a:lnTo>
                  <a:lnTo>
                    <a:pt x="0" y="16820"/>
                  </a:lnTo>
                  <a:lnTo>
                    <a:pt x="14280" y="27062"/>
                  </a:lnTo>
                  <a:lnTo>
                    <a:pt x="8951" y="43673"/>
                  </a:lnTo>
                  <a:lnTo>
                    <a:pt x="23023" y="33431"/>
                  </a:lnTo>
                  <a:lnTo>
                    <a:pt x="37095" y="43673"/>
                  </a:lnTo>
                  <a:lnTo>
                    <a:pt x="31724" y="27062"/>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77" name="Freeform: Shape 76">
              <a:extLst>
                <a:ext uri="{FF2B5EF4-FFF2-40B4-BE49-F238E27FC236}">
                  <a16:creationId xmlns:a16="http://schemas.microsoft.com/office/drawing/2014/main" id="{FA100977-E836-D21F-B057-87E58B97B8B4}"/>
                </a:ext>
              </a:extLst>
            </p:cNvPr>
            <p:cNvSpPr/>
            <p:nvPr/>
          </p:nvSpPr>
          <p:spPr>
            <a:xfrm>
              <a:off x="1170013" y="1005228"/>
              <a:ext cx="46004" cy="43714"/>
            </a:xfrm>
            <a:custGeom>
              <a:avLst/>
              <a:gdLst>
                <a:gd name="connsiteX0" fmla="*/ 28394 w 46004"/>
                <a:gd name="connsiteY0" fmla="*/ 16820 h 43714"/>
                <a:gd name="connsiteX1" fmla="*/ 22982 w 46004"/>
                <a:gd name="connsiteY1" fmla="*/ 0 h 43714"/>
                <a:gd name="connsiteX2" fmla="*/ 17611 w 46004"/>
                <a:gd name="connsiteY2" fmla="*/ 16820 h 43714"/>
                <a:gd name="connsiteX3" fmla="*/ 0 w 46004"/>
                <a:gd name="connsiteY3" fmla="*/ 16820 h 43714"/>
                <a:gd name="connsiteX4" fmla="*/ 14280 w 46004"/>
                <a:gd name="connsiteY4" fmla="*/ 27103 h 43714"/>
                <a:gd name="connsiteX5" fmla="*/ 8910 w 46004"/>
                <a:gd name="connsiteY5" fmla="*/ 43715 h 43714"/>
                <a:gd name="connsiteX6" fmla="*/ 22982 w 46004"/>
                <a:gd name="connsiteY6" fmla="*/ 33431 h 43714"/>
                <a:gd name="connsiteX7" fmla="*/ 37054 w 46004"/>
                <a:gd name="connsiteY7" fmla="*/ 43715 h 43714"/>
                <a:gd name="connsiteX8" fmla="*/ 31725 w 46004"/>
                <a:gd name="connsiteY8" fmla="*/ 27103 h 43714"/>
                <a:gd name="connsiteX9" fmla="*/ 46005 w 46004"/>
                <a:gd name="connsiteY9" fmla="*/ 16820 h 43714"/>
                <a:gd name="connsiteX10" fmla="*/ 28394 w 46004"/>
                <a:gd name="connsiteY10" fmla="*/ 1682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28394" y="16820"/>
                  </a:moveTo>
                  <a:lnTo>
                    <a:pt x="22982" y="0"/>
                  </a:lnTo>
                  <a:lnTo>
                    <a:pt x="17611" y="16820"/>
                  </a:lnTo>
                  <a:lnTo>
                    <a:pt x="0" y="16820"/>
                  </a:lnTo>
                  <a:lnTo>
                    <a:pt x="14280" y="27103"/>
                  </a:lnTo>
                  <a:lnTo>
                    <a:pt x="8910" y="43715"/>
                  </a:lnTo>
                  <a:lnTo>
                    <a:pt x="22982" y="33431"/>
                  </a:lnTo>
                  <a:lnTo>
                    <a:pt x="37054" y="43715"/>
                  </a:lnTo>
                  <a:lnTo>
                    <a:pt x="31725" y="27103"/>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78" name="Freeform: Shape 77">
              <a:extLst>
                <a:ext uri="{FF2B5EF4-FFF2-40B4-BE49-F238E27FC236}">
                  <a16:creationId xmlns:a16="http://schemas.microsoft.com/office/drawing/2014/main" id="{8EB252E6-92DB-D35C-C9FF-664D1D5A90FF}"/>
                </a:ext>
              </a:extLst>
            </p:cNvPr>
            <p:cNvSpPr/>
            <p:nvPr/>
          </p:nvSpPr>
          <p:spPr>
            <a:xfrm>
              <a:off x="1189330" y="932037"/>
              <a:ext cx="46046" cy="43714"/>
            </a:xfrm>
            <a:custGeom>
              <a:avLst/>
              <a:gdLst>
                <a:gd name="connsiteX0" fmla="*/ 46046 w 46046"/>
                <a:gd name="connsiteY0" fmla="*/ 16820 h 43714"/>
                <a:gd name="connsiteX1" fmla="*/ 28394 w 46046"/>
                <a:gd name="connsiteY1" fmla="*/ 16820 h 43714"/>
                <a:gd name="connsiteX2" fmla="*/ 23023 w 46046"/>
                <a:gd name="connsiteY2" fmla="*/ 0 h 43714"/>
                <a:gd name="connsiteX3" fmla="*/ 17611 w 46046"/>
                <a:gd name="connsiteY3" fmla="*/ 16861 h 43714"/>
                <a:gd name="connsiteX4" fmla="*/ 0 w 46046"/>
                <a:gd name="connsiteY4" fmla="*/ 16820 h 43714"/>
                <a:gd name="connsiteX5" fmla="*/ 14280 w 46046"/>
                <a:gd name="connsiteY5" fmla="*/ 27103 h 43714"/>
                <a:gd name="connsiteX6" fmla="*/ 8951 w 46046"/>
                <a:gd name="connsiteY6" fmla="*/ 43715 h 43714"/>
                <a:gd name="connsiteX7" fmla="*/ 23023 w 46046"/>
                <a:gd name="connsiteY7" fmla="*/ 33431 h 43714"/>
                <a:gd name="connsiteX8" fmla="*/ 37095 w 46046"/>
                <a:gd name="connsiteY8" fmla="*/ 43715 h 43714"/>
                <a:gd name="connsiteX9" fmla="*/ 31724 w 46046"/>
                <a:gd name="connsiteY9" fmla="*/ 27103 h 43714"/>
                <a:gd name="connsiteX10" fmla="*/ 46046 w 46046"/>
                <a:gd name="connsiteY10" fmla="*/ 1682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46046" y="16820"/>
                  </a:moveTo>
                  <a:lnTo>
                    <a:pt x="28394" y="16820"/>
                  </a:lnTo>
                  <a:lnTo>
                    <a:pt x="23023" y="0"/>
                  </a:lnTo>
                  <a:lnTo>
                    <a:pt x="17611" y="16861"/>
                  </a:lnTo>
                  <a:lnTo>
                    <a:pt x="0" y="16820"/>
                  </a:lnTo>
                  <a:lnTo>
                    <a:pt x="14280" y="27103"/>
                  </a:lnTo>
                  <a:lnTo>
                    <a:pt x="8951" y="43715"/>
                  </a:lnTo>
                  <a:lnTo>
                    <a:pt x="23023" y="33431"/>
                  </a:lnTo>
                  <a:lnTo>
                    <a:pt x="37095" y="43715"/>
                  </a:lnTo>
                  <a:lnTo>
                    <a:pt x="31724" y="27103"/>
                  </a:lnTo>
                  <a:lnTo>
                    <a:pt x="46046" y="16820"/>
                  </a:lnTo>
                  <a:close/>
                </a:path>
              </a:pathLst>
            </a:custGeom>
            <a:solidFill>
              <a:srgbClr val="FDEA18"/>
            </a:solidFill>
            <a:ln w="0" cap="flat">
              <a:noFill/>
              <a:prstDash val="solid"/>
              <a:miter/>
            </a:ln>
          </p:spPr>
          <p:txBody>
            <a:bodyPr rtlCol="0" anchor="ctr"/>
            <a:lstStyle/>
            <a:p>
              <a:endParaRPr lang="en-GB"/>
            </a:p>
          </p:txBody>
        </p:sp>
        <p:sp>
          <p:nvSpPr>
            <p:cNvPr id="79" name="Freeform: Shape 78">
              <a:extLst>
                <a:ext uri="{FF2B5EF4-FFF2-40B4-BE49-F238E27FC236}">
                  <a16:creationId xmlns:a16="http://schemas.microsoft.com/office/drawing/2014/main" id="{C038CF6D-2269-6A64-4878-A0F69BB621AA}"/>
                </a:ext>
              </a:extLst>
            </p:cNvPr>
            <p:cNvSpPr/>
            <p:nvPr/>
          </p:nvSpPr>
          <p:spPr>
            <a:xfrm>
              <a:off x="1170013" y="859263"/>
              <a:ext cx="46004" cy="43714"/>
            </a:xfrm>
            <a:custGeom>
              <a:avLst/>
              <a:gdLst>
                <a:gd name="connsiteX0" fmla="*/ 8910 w 46004"/>
                <a:gd name="connsiteY0" fmla="*/ 43715 h 43714"/>
                <a:gd name="connsiteX1" fmla="*/ 22982 w 46004"/>
                <a:gd name="connsiteY1" fmla="*/ 33431 h 43714"/>
                <a:gd name="connsiteX2" fmla="*/ 37095 w 46004"/>
                <a:gd name="connsiteY2" fmla="*/ 43715 h 43714"/>
                <a:gd name="connsiteX3" fmla="*/ 31725 w 46004"/>
                <a:gd name="connsiteY3" fmla="*/ 27103 h 43714"/>
                <a:gd name="connsiteX4" fmla="*/ 46005 w 46004"/>
                <a:gd name="connsiteY4" fmla="*/ 16861 h 43714"/>
                <a:gd name="connsiteX5" fmla="*/ 28394 w 46004"/>
                <a:gd name="connsiteY5" fmla="*/ 16861 h 43714"/>
                <a:gd name="connsiteX6" fmla="*/ 22982 w 46004"/>
                <a:gd name="connsiteY6" fmla="*/ 0 h 43714"/>
                <a:gd name="connsiteX7" fmla="*/ 17611 w 46004"/>
                <a:gd name="connsiteY7" fmla="*/ 16861 h 43714"/>
                <a:gd name="connsiteX8" fmla="*/ 0 w 46004"/>
                <a:gd name="connsiteY8" fmla="*/ 16861 h 43714"/>
                <a:gd name="connsiteX9" fmla="*/ 14280 w 46004"/>
                <a:gd name="connsiteY9" fmla="*/ 27103 h 43714"/>
                <a:gd name="connsiteX10" fmla="*/ 8910 w 46004"/>
                <a:gd name="connsiteY10" fmla="*/ 43715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8910" y="43715"/>
                  </a:moveTo>
                  <a:lnTo>
                    <a:pt x="22982" y="33431"/>
                  </a:lnTo>
                  <a:lnTo>
                    <a:pt x="37095" y="43715"/>
                  </a:lnTo>
                  <a:lnTo>
                    <a:pt x="31725" y="27103"/>
                  </a:lnTo>
                  <a:lnTo>
                    <a:pt x="46005" y="16861"/>
                  </a:lnTo>
                  <a:lnTo>
                    <a:pt x="28394" y="16861"/>
                  </a:lnTo>
                  <a:lnTo>
                    <a:pt x="22982" y="0"/>
                  </a:lnTo>
                  <a:lnTo>
                    <a:pt x="17611" y="16861"/>
                  </a:lnTo>
                  <a:lnTo>
                    <a:pt x="0" y="16861"/>
                  </a:lnTo>
                  <a:lnTo>
                    <a:pt x="14280" y="27103"/>
                  </a:lnTo>
                  <a:lnTo>
                    <a:pt x="8910" y="43715"/>
                  </a:lnTo>
                  <a:close/>
                </a:path>
              </a:pathLst>
            </a:custGeom>
            <a:solidFill>
              <a:srgbClr val="FDEA18"/>
            </a:solidFill>
            <a:ln w="0" cap="flat">
              <a:noFill/>
              <a:prstDash val="solid"/>
              <a:miter/>
            </a:ln>
          </p:spPr>
          <p:txBody>
            <a:bodyPr rtlCol="0" anchor="ctr"/>
            <a:lstStyle/>
            <a:p>
              <a:endParaRPr lang="en-GB"/>
            </a:p>
          </p:txBody>
        </p:sp>
        <p:sp>
          <p:nvSpPr>
            <p:cNvPr id="80" name="Freeform: Shape 79">
              <a:extLst>
                <a:ext uri="{FF2B5EF4-FFF2-40B4-BE49-F238E27FC236}">
                  <a16:creationId xmlns:a16="http://schemas.microsoft.com/office/drawing/2014/main" id="{6287FCF8-D0AE-3D4E-733A-5DECA4539678}"/>
                </a:ext>
              </a:extLst>
            </p:cNvPr>
            <p:cNvSpPr/>
            <p:nvPr/>
          </p:nvSpPr>
          <p:spPr>
            <a:xfrm>
              <a:off x="1116805" y="806097"/>
              <a:ext cx="46046" cy="43714"/>
            </a:xfrm>
            <a:custGeom>
              <a:avLst/>
              <a:gdLst>
                <a:gd name="connsiteX0" fmla="*/ 22982 w 46046"/>
                <a:gd name="connsiteY0" fmla="*/ 0 h 43714"/>
                <a:gd name="connsiteX1" fmla="*/ 17611 w 46046"/>
                <a:gd name="connsiteY1" fmla="*/ 16820 h 43714"/>
                <a:gd name="connsiteX2" fmla="*/ 0 w 46046"/>
                <a:gd name="connsiteY2" fmla="*/ 16778 h 43714"/>
                <a:gd name="connsiteX3" fmla="*/ 14280 w 46046"/>
                <a:gd name="connsiteY3" fmla="*/ 27103 h 43714"/>
                <a:gd name="connsiteX4" fmla="*/ 8910 w 46046"/>
                <a:gd name="connsiteY4" fmla="*/ 43715 h 43714"/>
                <a:gd name="connsiteX5" fmla="*/ 23023 w 46046"/>
                <a:gd name="connsiteY5" fmla="*/ 33390 h 43714"/>
                <a:gd name="connsiteX6" fmla="*/ 37095 w 46046"/>
                <a:gd name="connsiteY6" fmla="*/ 43715 h 43714"/>
                <a:gd name="connsiteX7" fmla="*/ 31725 w 46046"/>
                <a:gd name="connsiteY7" fmla="*/ 27103 h 43714"/>
                <a:gd name="connsiteX8" fmla="*/ 46046 w 46046"/>
                <a:gd name="connsiteY8" fmla="*/ 16778 h 43714"/>
                <a:gd name="connsiteX9" fmla="*/ 28394 w 46046"/>
                <a:gd name="connsiteY9" fmla="*/ 16778 h 43714"/>
                <a:gd name="connsiteX10" fmla="*/ 22982 w 46046"/>
                <a:gd name="connsiteY10" fmla="*/ 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22982" y="0"/>
                  </a:moveTo>
                  <a:lnTo>
                    <a:pt x="17611" y="16820"/>
                  </a:lnTo>
                  <a:lnTo>
                    <a:pt x="0" y="16778"/>
                  </a:lnTo>
                  <a:lnTo>
                    <a:pt x="14280" y="27103"/>
                  </a:lnTo>
                  <a:lnTo>
                    <a:pt x="8910" y="43715"/>
                  </a:lnTo>
                  <a:lnTo>
                    <a:pt x="23023" y="33390"/>
                  </a:lnTo>
                  <a:lnTo>
                    <a:pt x="37095" y="43715"/>
                  </a:lnTo>
                  <a:lnTo>
                    <a:pt x="31725" y="27103"/>
                  </a:lnTo>
                  <a:lnTo>
                    <a:pt x="46046" y="16778"/>
                  </a:lnTo>
                  <a:lnTo>
                    <a:pt x="28394" y="16778"/>
                  </a:lnTo>
                  <a:lnTo>
                    <a:pt x="22982" y="0"/>
                  </a:lnTo>
                  <a:close/>
                </a:path>
              </a:pathLst>
            </a:custGeom>
            <a:solidFill>
              <a:srgbClr val="FDEA18"/>
            </a:solidFill>
            <a:ln w="0" cap="flat">
              <a:noFill/>
              <a:prstDash val="solid"/>
              <a:miter/>
            </a:ln>
          </p:spPr>
          <p:txBody>
            <a:bodyPr rtlCol="0" anchor="ctr"/>
            <a:lstStyle/>
            <a:p>
              <a:endParaRPr lang="en-GB"/>
            </a:p>
          </p:txBody>
        </p:sp>
      </p:grpSp>
      <p:sp>
        <p:nvSpPr>
          <p:cNvPr id="2" name="Title 1">
            <a:extLst>
              <a:ext uri="{FF2B5EF4-FFF2-40B4-BE49-F238E27FC236}">
                <a16:creationId xmlns:a16="http://schemas.microsoft.com/office/drawing/2014/main" id="{C310A926-366C-05AA-248B-40A1B3EBEB89}"/>
              </a:ext>
            </a:extLst>
          </p:cNvPr>
          <p:cNvSpPr>
            <a:spLocks noGrp="1" noChangeAspect="1"/>
          </p:cNvSpPr>
          <p:nvPr>
            <p:ph type="title" hasCustomPrompt="1"/>
          </p:nvPr>
        </p:nvSpPr>
        <p:spPr>
          <a:xfrm>
            <a:off x="8159155" y="2416393"/>
            <a:ext cx="9309092" cy="1288009"/>
          </a:xfrm>
          <a:prstGeom prst="rect">
            <a:avLst/>
          </a:prstGeom>
          <a:solidFill>
            <a:srgbClr val="2A255A"/>
          </a:solidFill>
        </p:spPr>
        <p:txBody>
          <a:bodyPr wrap="none" lIns="216000" tIns="180000" rIns="252000" bIns="108000" anchor="ctr" anchorCtr="0">
            <a:spAutoFit/>
          </a:bodyPr>
          <a:lstStyle>
            <a:lvl1pPr algn="r">
              <a:defRPr sz="7200"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text</a:t>
            </a:r>
            <a:endParaRPr lang="en-GB" dirty="0"/>
          </a:p>
        </p:txBody>
      </p:sp>
      <p:sp>
        <p:nvSpPr>
          <p:cNvPr id="16" name="Text Placeholder 15">
            <a:extLst>
              <a:ext uri="{FF2B5EF4-FFF2-40B4-BE49-F238E27FC236}">
                <a16:creationId xmlns:a16="http://schemas.microsoft.com/office/drawing/2014/main" id="{3125FFE5-9A69-CE79-3104-B5788B34F7D9}"/>
              </a:ext>
            </a:extLst>
          </p:cNvPr>
          <p:cNvSpPr>
            <a:spLocks noGrp="1"/>
          </p:cNvSpPr>
          <p:nvPr>
            <p:ph type="body" sz="quarter" idx="10"/>
          </p:nvPr>
        </p:nvSpPr>
        <p:spPr>
          <a:xfrm>
            <a:off x="10603734" y="3666302"/>
            <a:ext cx="6864513" cy="1288009"/>
          </a:xfrm>
          <a:prstGeom prst="rect">
            <a:avLst/>
          </a:prstGeom>
          <a:solidFill>
            <a:srgbClr val="2A255A"/>
          </a:solidFill>
        </p:spPr>
        <p:txBody>
          <a:bodyPr wrap="none" lIns="216000" tIns="180000" rIns="252000" bIns="108000" anchor="ctr" anchorCtr="0">
            <a:spAutoFit/>
          </a:bodyPr>
          <a:lstStyle>
            <a:lvl1pPr marL="0" indent="0" algn="r">
              <a:buNone/>
              <a:defRPr sz="7200"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a:t>
            </a:r>
            <a:endParaRPr lang="en-GB" dirty="0"/>
          </a:p>
        </p:txBody>
      </p:sp>
      <p:pic>
        <p:nvPicPr>
          <p:cNvPr id="14" name="Picture 13">
            <a:extLst>
              <a:ext uri="{FF2B5EF4-FFF2-40B4-BE49-F238E27FC236}">
                <a16:creationId xmlns:a16="http://schemas.microsoft.com/office/drawing/2014/main" id="{77FF5123-E22E-9E85-E37A-82660949528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r="34264" b="21186"/>
          <a:stretch/>
        </p:blipFill>
        <p:spPr>
          <a:xfrm>
            <a:off x="10780173" y="5715000"/>
            <a:ext cx="6864514" cy="3133532"/>
          </a:xfrm>
          <a:prstGeom prst="rect">
            <a:avLst/>
          </a:prstGeom>
        </p:spPr>
      </p:pic>
      <p:sp>
        <p:nvSpPr>
          <p:cNvPr id="5" name="TextBox 4">
            <a:extLst>
              <a:ext uri="{FF2B5EF4-FFF2-40B4-BE49-F238E27FC236}">
                <a16:creationId xmlns:a16="http://schemas.microsoft.com/office/drawing/2014/main" id="{A164E552-FBCE-BE6B-8D35-07611003C568}"/>
              </a:ext>
            </a:extLst>
          </p:cNvPr>
          <p:cNvSpPr txBox="1"/>
          <p:nvPr userDrawn="1"/>
        </p:nvSpPr>
        <p:spPr>
          <a:xfrm>
            <a:off x="11342043" y="8838615"/>
            <a:ext cx="6149954" cy="1169551"/>
          </a:xfrm>
          <a:prstGeom prst="rect">
            <a:avLst/>
          </a:prstGeom>
          <a:noFill/>
        </p:spPr>
        <p:txBody>
          <a:bodyPr wrap="square" rtlCol="0">
            <a:spAutoFit/>
          </a:bodyPr>
          <a:lstStyle/>
          <a:p>
            <a:pPr marL="0" indent="0" algn="just">
              <a:lnSpc>
                <a:spcPts val="1350"/>
              </a:lnSpc>
              <a:buNone/>
            </a:pPr>
            <a:r>
              <a:rPr lang="en-GB" sz="1200" dirty="0">
                <a:solidFill>
                  <a:srgbClr val="2A255A"/>
                </a:solidFill>
                <a:latin typeface="Open Sans" panose="020B0606030504020204" pitchFamily="34" charset="0"/>
                <a:ea typeface="Open Sans" panose="020B0606030504020204" pitchFamily="34" charset="0"/>
                <a:cs typeface="Open Sans" panose="020B0606030504020204" pitchFamily="34" charset="0"/>
              </a:rPr>
              <a:t>© European Union 2023</a:t>
            </a:r>
          </a:p>
          <a:p>
            <a:pPr marL="0" indent="0" algn="just">
              <a:lnSpc>
                <a:spcPts val="1350"/>
              </a:lnSpc>
              <a:buNone/>
            </a:pPr>
            <a:endParaRPr lang="en-GB" sz="1200" dirty="0">
              <a:solidFill>
                <a:srgbClr val="2A255A"/>
              </a:solidFill>
              <a:latin typeface="Open Sans" panose="020B0606030504020204" pitchFamily="34" charset="0"/>
              <a:ea typeface="Open Sans" panose="020B0606030504020204" pitchFamily="34" charset="0"/>
              <a:cs typeface="Open Sans" panose="020B0606030504020204" pitchFamily="34" charset="0"/>
            </a:endParaRPr>
          </a:p>
          <a:p>
            <a:pPr marL="0" indent="0" algn="just">
              <a:lnSpc>
                <a:spcPts val="1350"/>
              </a:lnSpc>
              <a:buNone/>
            </a:pPr>
            <a:r>
              <a:rPr lang="en-GB" sz="1200" dirty="0">
                <a:solidFill>
                  <a:srgbClr val="2A255A"/>
                </a:solidFill>
                <a:latin typeface="Open Sans" panose="020B0606030504020204" pitchFamily="34" charset="0"/>
                <a:ea typeface="Open Sans" panose="020B0606030504020204" pitchFamily="34" charset="0"/>
                <a:cs typeface="Open Sans" panose="020B0606030504020204" pitchFamily="34" charset="0"/>
              </a:rPr>
              <a:t>Unless otherwise noted the reuse of this presentation is authorised under the CC BY 4.0 license. For any use or reproduction of elements that are not owned by the EU, permission may need to be sought directly from the respective right holders. </a:t>
            </a:r>
          </a:p>
          <a:p>
            <a:pPr>
              <a:lnSpc>
                <a:spcPts val="1350"/>
              </a:lnSpc>
            </a:pPr>
            <a:endParaRPr lang="en-GB" sz="1200" dirty="0"/>
          </a:p>
        </p:txBody>
      </p:sp>
    </p:spTree>
    <p:extLst>
      <p:ext uri="{BB962C8B-B14F-4D97-AF65-F5344CB8AC3E}">
        <p14:creationId xmlns:p14="http://schemas.microsoft.com/office/powerpoint/2010/main" val="1983466331"/>
      </p:ext>
    </p:extLst>
  </p:cSld>
  <p:clrMapOvr>
    <a:masterClrMapping/>
  </p:clrMapOvr>
</p:sldLayout>
</file>

<file path=ppt/slideMasters/_rels/slideMaster1.xml.rels>&#65279;<?xml version="1.0" encoding="utf-8"?><Relationships xmlns="http://schemas.openxmlformats.org/package/2006/relationships"><Relationship Type="http://schemas.openxmlformats.org/officeDocument/2006/relationships/theme" Target="/ppt/theme/theme1.xml" Id="rId8" /><Relationship Type="http://schemas.openxmlformats.org/officeDocument/2006/relationships/slideLayout" Target="/ppt/slideLayouts/slideLayout7.xml" Id="rId7" /><Relationship Type="http://schemas.openxmlformats.org/officeDocument/2006/relationships/slideLayout" Target="/ppt/slideLayouts/slideLayout1.xml" Id="rId1" /></Relationships>
</file>

<file path=ppt/slideMasters/_rels/slideMaster2.xml.rels>&#65279;<?xml version="1.0" encoding="utf-8"?><Relationships xmlns="http://schemas.openxmlformats.org/package/2006/relationships"><Relationship Type="http://schemas.openxmlformats.org/officeDocument/2006/relationships/theme" Target="/ppt/theme/theme2.xml" Id="rId7" /><Relationship Type="http://schemas.openxmlformats.org/officeDocument/2006/relationships/slideLayout" Target="/ppt/slideLayouts/slideLayout8.xml" Id="rId1" /></Relationships>
</file>

<file path=ppt/slideMasters/_rels/slideMaster3.xml.rels>&#65279;<?xml version="1.0" encoding="utf-8"?><Relationships xmlns="http://schemas.openxmlformats.org/package/2006/relationships"><Relationship Type="http://schemas.openxmlformats.org/officeDocument/2006/relationships/theme" Target="/ppt/theme/theme3.xml" Id="rId7" /><Relationship Type="http://schemas.openxmlformats.org/officeDocument/2006/relationships/slideLayout" Target="/ppt/slideLayouts/slideLayout14.xml" Id="rId1" /></Relationships>
</file>

<file path=ppt/slideMasters/_rels/slideMaster4.xml.rels>&#65279;<?xml version="1.0" encoding="utf-8"?><Relationships xmlns="http://schemas.openxmlformats.org/package/2006/relationships"><Relationship Type="http://schemas.openxmlformats.org/officeDocument/2006/relationships/slideLayout" Target="/ppt/slideLayouts/slideLayout22.xml" Id="rId3" /><Relationship Type="http://schemas.openxmlformats.org/officeDocument/2006/relationships/slideLayout" Target="/ppt/slideLayouts/slideLayout21.xml" Id="rId2" /><Relationship Type="http://schemas.openxmlformats.org/officeDocument/2006/relationships/slideLayout" Target="/ppt/slideLayouts/slideLayout20.xml" Id="rId1" /><Relationship Type="http://schemas.openxmlformats.org/officeDocument/2006/relationships/theme" Target="/ppt/theme/theme4.xml" Id="rId6" /><Relationship Type="http://schemas.openxmlformats.org/officeDocument/2006/relationships/slideLayout" Target="/ppt/slideLayouts/slideLayout23.xml" Id="rId4" /></Relationships>
</file>

<file path=ppt/slideMasters/slideMaster1.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0766441"/>
      </p:ext>
    </p:extLst>
  </p:cSld>
  <p:clrMap bg1="lt1" tx1="dk1" bg2="lt2" tx2="dk2" accent1="accent1" accent2="accent2" accent3="accent3" accent4="accent4" accent5="accent5" accent6="accent6" hlink="hlink" folHlink="folHlink"/>
  <p:sldLayoutIdLst>
    <p:sldLayoutId id="2147483676" r:id="rId1"/>
    <p:sldLayoutId id="2147483737" r:id="rId7"/>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6222835"/>
      </p:ext>
    </p:extLst>
  </p:cSld>
  <p:clrMap bg1="lt1" tx1="dk1" bg2="lt2" tx2="dk2" accent1="accent1" accent2="accent2" accent3="accent3" accent4="accent4" accent5="accent5" accent6="accent6" hlink="hlink" folHlink="folHlink"/>
  <p:sldLayoutIdLst>
    <p:sldLayoutId id="2147483699" r:id="rId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4562136"/>
      </p:ext>
    </p:extLst>
  </p:cSld>
  <p:clrMap bg1="lt1" tx1="dk1" bg2="lt2" tx2="dk2" accent1="accent1" accent2="accent2" accent3="accent3" accent4="accent4" accent5="accent5" accent6="accent6" hlink="hlink" folHlink="folHlink"/>
  <p:sldLayoutIdLst>
    <p:sldLayoutId id="2147483648" r:id="rId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0263289"/>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&#65279;<?xml version="1.0" encoding="utf-8"?><Relationships xmlns="http://schemas.openxmlformats.org/package/2006/relationships"><Relationship Type="http://schemas.openxmlformats.org/officeDocument/2006/relationships/image" Target="/ppt/media/image54.png" Id="rId2" /><Relationship Type="http://schemas.openxmlformats.org/officeDocument/2006/relationships/slideLayout" Target="/ppt/slideLayouts/slideLayout7.xml" Id="rId1" /></Relationships>
</file>

<file path=ppt/slides/_rels/slide2.xml.rels>&#65279;<?xml version="1.0" encoding="utf-8"?><Relationships xmlns="http://schemas.openxmlformats.org/package/2006/relationships"><Relationship Type="http://schemas.openxmlformats.org/officeDocument/2006/relationships/image" Target="/ppt/media/image56.png" Id="rId3" /><Relationship Type="http://schemas.openxmlformats.org/officeDocument/2006/relationships/image" Target="/ppt/media/image55.png" Id="rId2" /><Relationship Type="http://schemas.openxmlformats.org/officeDocument/2006/relationships/slideLayout" Target="/ppt/slideLayouts/slideLayout7.xml" Id="rId1" /></Relationships>
</file>

<file path=ppt/slides/_rels/slide3.xml.rels>&#65279;<?xml version="1.0" encoding="utf-8"?><Relationships xmlns="http://schemas.openxmlformats.org/package/2006/relationships"><Relationship Type="http://schemas.openxmlformats.org/officeDocument/2006/relationships/slideLayout" Target="/ppt/slideLayouts/slideLayout1.xml" Id="rId1" /></Relationships>
</file>

<file path=ppt/slides/_rels/slide4.xml.rels>&#65279;<?xml version="1.0" encoding="utf-8"?><Relationships xmlns="http://schemas.openxmlformats.org/package/2006/relationships"><Relationship Type="http://schemas.openxmlformats.org/officeDocument/2006/relationships/slideLayout" Target="/ppt/slideLayouts/slideLayout14.xml" Id="rId1" /></Relationships>
</file>

<file path=ppt/slides/_rels/slide5.xml.rels>&#65279;<?xml version="1.0" encoding="utf-8"?><Relationships xmlns="http://schemas.openxmlformats.org/package/2006/relationships"><Relationship Type="http://schemas.openxmlformats.org/officeDocument/2006/relationships/slideLayout" Target="/ppt/slideLayouts/slideLayout20.xml" Id="rId1" /></Relationships>
</file>

<file path=ppt/slides/_rels/slide6.xml.rels>&#65279;<?xml version="1.0" encoding="utf-8"?><Relationships xmlns="http://schemas.openxmlformats.org/package/2006/relationships"><Relationship Type="http://schemas.openxmlformats.org/officeDocument/2006/relationships/chart" Target="/ppt/charts/chart2.xml" Id="rId3" /><Relationship Type="http://schemas.openxmlformats.org/officeDocument/2006/relationships/chart" Target="/ppt/charts/chart1.xml" Id="rId2" /><Relationship Type="http://schemas.openxmlformats.org/officeDocument/2006/relationships/slideLayout" Target="/ppt/slideLayouts/slideLayout21.xml" Id="rId1" /><Relationship Type="http://schemas.openxmlformats.org/officeDocument/2006/relationships/chart" Target="/ppt/charts/chart3.xml" Id="rId4" /></Relationships>
</file>

<file path=ppt/slides/_rels/slide7.xml.rels>&#65279;<?xml version="1.0" encoding="utf-8"?><Relationships xmlns="http://schemas.openxmlformats.org/package/2006/relationships"><Relationship Type="http://schemas.openxmlformats.org/officeDocument/2006/relationships/slideLayout" Target="/ppt/slideLayouts/slideLayout23.xml" Id="rId1" /></Relationships>
</file>

<file path=ppt/slides/_rels/slide8.xml.rels>&#65279;<?xml version="1.0" encoding="utf-8"?><Relationships xmlns="http://schemas.openxmlformats.org/package/2006/relationships"><Relationship Type="http://schemas.openxmlformats.org/officeDocument/2006/relationships/slideLayout" Target="/ppt/slideLayouts/slideLayout22.xml" Id="rId1" /></Relationships>
</file>

<file path=ppt/slides/_rels/slide9.xml.rels>&#65279;<?xml version="1.0" encoding="utf-8"?><Relationships xmlns="http://schemas.openxmlformats.org/package/2006/relationships"><Relationship Type="http://schemas.openxmlformats.org/officeDocument/2006/relationships/slideLayout" Target="/ppt/slideLayouts/slideLayout8.xml" Id="rId1"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1B3D953-77EC-7A06-4F98-5A881B7C1EF7}"/>
              </a:ext>
            </a:extLst>
          </p:cNvPr>
          <p:cNvSpPr>
            <a:spLocks noGrp="1"/>
          </p:cNvSpPr>
          <p:nvPr>
            <p:ph type="body" sz="quarter" idx="10"/>
          </p:nvPr>
        </p:nvSpPr>
        <p:spPr>
          <a:xfrm>
            <a:off x="7341211" y="3518505"/>
            <a:ext cx="7359527" cy="4697042"/>
          </a:xfrm>
        </p:spPr>
        <p:txBody>
          <a:bodyPr/>
          <a:lstStyle/>
          <a:p>
            <a:r>
              <a:rPr lang="en-GB" dirty="0"/>
              <a:t>There are six different colour variations for each slide from the European Climate Pact colour palette. To select from these options click on ‘Layout’ in the top ribbon under ‘Home’ and then select your slide.</a:t>
            </a:r>
          </a:p>
        </p:txBody>
      </p:sp>
      <p:sp>
        <p:nvSpPr>
          <p:cNvPr id="14" name="Text Placeholder 13">
            <a:extLst>
              <a:ext uri="{FF2B5EF4-FFF2-40B4-BE49-F238E27FC236}">
                <a16:creationId xmlns:a16="http://schemas.microsoft.com/office/drawing/2014/main" id="{F11AB235-CBA8-35F2-FED3-0F0D782C46E7}"/>
              </a:ext>
            </a:extLst>
          </p:cNvPr>
          <p:cNvSpPr>
            <a:spLocks noGrp="1"/>
          </p:cNvSpPr>
          <p:nvPr>
            <p:ph type="body" sz="quarter" idx="11"/>
          </p:nvPr>
        </p:nvSpPr>
        <p:spPr>
          <a:xfrm>
            <a:off x="1484396" y="1089193"/>
            <a:ext cx="4678731" cy="836159"/>
          </a:xfrm>
        </p:spPr>
        <p:txBody>
          <a:bodyPr/>
          <a:lstStyle/>
          <a:p>
            <a:r>
              <a:rPr lang="en-GB" dirty="0"/>
              <a:t>TUTORIAL SLIDE</a:t>
            </a:r>
          </a:p>
        </p:txBody>
      </p:sp>
      <p:sp>
        <p:nvSpPr>
          <p:cNvPr id="15" name="Text Placeholder 14">
            <a:extLst>
              <a:ext uri="{FF2B5EF4-FFF2-40B4-BE49-F238E27FC236}">
                <a16:creationId xmlns:a16="http://schemas.microsoft.com/office/drawing/2014/main" id="{2491C8C3-E026-130C-0184-30D5C66EBC2D}"/>
              </a:ext>
            </a:extLst>
          </p:cNvPr>
          <p:cNvSpPr>
            <a:spLocks noGrp="1"/>
          </p:cNvSpPr>
          <p:nvPr>
            <p:ph type="body" sz="quarter" idx="12"/>
          </p:nvPr>
        </p:nvSpPr>
        <p:spPr>
          <a:xfrm>
            <a:off x="7341212" y="2745393"/>
            <a:ext cx="10639424" cy="773112"/>
          </a:xfrm>
        </p:spPr>
        <p:txBody>
          <a:bodyPr/>
          <a:lstStyle/>
          <a:p>
            <a:r>
              <a:rPr lang="en-GB" dirty="0"/>
              <a:t>Changing slide layout</a:t>
            </a:r>
          </a:p>
        </p:txBody>
      </p:sp>
      <p:sp>
        <p:nvSpPr>
          <p:cNvPr id="7" name="TextBox 6">
            <a:extLst>
              <a:ext uri="{FF2B5EF4-FFF2-40B4-BE49-F238E27FC236}">
                <a16:creationId xmlns:a16="http://schemas.microsoft.com/office/drawing/2014/main" id="{44E2E89F-A5BC-04F7-A2A4-5D9F22A5E66F}"/>
              </a:ext>
            </a:extLst>
          </p:cNvPr>
          <p:cNvSpPr txBox="1"/>
          <p:nvPr/>
        </p:nvSpPr>
        <p:spPr>
          <a:xfrm>
            <a:off x="6766561" y="725023"/>
            <a:ext cx="8180848" cy="1200329"/>
          </a:xfrm>
          <a:prstGeom prst="rect">
            <a:avLst/>
          </a:prstGeom>
          <a:noFill/>
        </p:spPr>
        <p:txBody>
          <a:bodyPr wrap="square" rtlCol="0">
            <a:spAutoFit/>
          </a:bodyPr>
          <a:lstStyle/>
          <a:p>
            <a:pPr algn="ctr"/>
            <a:r>
              <a:rPr lang="en-GB" sz="3600" b="1" dirty="0">
                <a:solidFill>
                  <a:srgbClr val="FF0000"/>
                </a:solidFill>
                <a:latin typeface="Open Sans" panose="020B0606030504020204" pitchFamily="34" charset="0"/>
                <a:ea typeface="Open Sans" panose="020B0606030504020204" pitchFamily="34" charset="0"/>
                <a:cs typeface="Open Sans" panose="020B0606030504020204" pitchFamily="34" charset="0"/>
              </a:rPr>
              <a:t>PLEASE DELETE THIS SLIDE BEFORE CREATING YOUR PRESENTATION</a:t>
            </a:r>
          </a:p>
        </p:txBody>
      </p:sp>
      <p:pic>
        <p:nvPicPr>
          <p:cNvPr id="13" name="Picture 12" descr="A screenshot of a computer&#10;&#10;Description automatically generated">
            <a:extLst>
              <a:ext uri="{FF2B5EF4-FFF2-40B4-BE49-F238E27FC236}">
                <a16:creationId xmlns:a16="http://schemas.microsoft.com/office/drawing/2014/main" id="{C0C126B3-1E94-B861-143F-23DC641061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4396" y="2701714"/>
            <a:ext cx="5169622" cy="6543633"/>
          </a:xfrm>
          <a:prstGeom prst="rect">
            <a:avLst/>
          </a:prstGeom>
        </p:spPr>
      </p:pic>
      <p:cxnSp>
        <p:nvCxnSpPr>
          <p:cNvPr id="19" name="Straight Arrow Connector 18">
            <a:extLst>
              <a:ext uri="{FF2B5EF4-FFF2-40B4-BE49-F238E27FC236}">
                <a16:creationId xmlns:a16="http://schemas.microsoft.com/office/drawing/2014/main" id="{0701D372-21DF-816A-7D75-01337F3876CF}"/>
              </a:ext>
            </a:extLst>
          </p:cNvPr>
          <p:cNvCxnSpPr>
            <a:cxnSpLocks/>
          </p:cNvCxnSpPr>
          <p:nvPr/>
        </p:nvCxnSpPr>
        <p:spPr>
          <a:xfrm flipH="1">
            <a:off x="2208628" y="2841038"/>
            <a:ext cx="136191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486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1B3D953-77EC-7A06-4F98-5A881B7C1EF7}"/>
              </a:ext>
            </a:extLst>
          </p:cNvPr>
          <p:cNvSpPr>
            <a:spLocks noGrp="1"/>
          </p:cNvSpPr>
          <p:nvPr>
            <p:ph type="body" sz="quarter" idx="10"/>
          </p:nvPr>
        </p:nvSpPr>
        <p:spPr>
          <a:xfrm>
            <a:off x="7341211" y="3518505"/>
            <a:ext cx="7359527" cy="4697042"/>
          </a:xfrm>
        </p:spPr>
        <p:txBody>
          <a:bodyPr/>
          <a:lstStyle/>
          <a:p>
            <a:r>
              <a:rPr lang="en-GB" dirty="0"/>
              <a:t>To change the cover image click ‘Slide Master’ under ‘View’ in the top ribbon.</a:t>
            </a:r>
          </a:p>
          <a:p>
            <a:r>
              <a:rPr lang="en-GB" dirty="0"/>
              <a:t>Once in the Slide Master editing, right-click on the image and select ‘Change Picture’. From there you can select your saved image from your device. The image will automatically fill the space provided.</a:t>
            </a:r>
          </a:p>
          <a:p>
            <a:r>
              <a:rPr lang="en-GB" dirty="0"/>
              <a:t>To exit Slide Master editing mode click on ‘Slide Master’ in the top ribbon and then ‘Close Master View’.</a:t>
            </a:r>
          </a:p>
        </p:txBody>
      </p:sp>
      <p:sp>
        <p:nvSpPr>
          <p:cNvPr id="14" name="Text Placeholder 13">
            <a:extLst>
              <a:ext uri="{FF2B5EF4-FFF2-40B4-BE49-F238E27FC236}">
                <a16:creationId xmlns:a16="http://schemas.microsoft.com/office/drawing/2014/main" id="{F11AB235-CBA8-35F2-FED3-0F0D782C46E7}"/>
              </a:ext>
            </a:extLst>
          </p:cNvPr>
          <p:cNvSpPr>
            <a:spLocks noGrp="1"/>
          </p:cNvSpPr>
          <p:nvPr>
            <p:ph type="body" sz="quarter" idx="11"/>
          </p:nvPr>
        </p:nvSpPr>
        <p:spPr>
          <a:xfrm>
            <a:off x="1484396" y="1089193"/>
            <a:ext cx="4678731" cy="836159"/>
          </a:xfrm>
        </p:spPr>
        <p:txBody>
          <a:bodyPr/>
          <a:lstStyle/>
          <a:p>
            <a:r>
              <a:rPr lang="en-GB" dirty="0"/>
              <a:t>TUTORIAL SLIDE</a:t>
            </a:r>
          </a:p>
        </p:txBody>
      </p:sp>
      <p:sp>
        <p:nvSpPr>
          <p:cNvPr id="15" name="Text Placeholder 14">
            <a:extLst>
              <a:ext uri="{FF2B5EF4-FFF2-40B4-BE49-F238E27FC236}">
                <a16:creationId xmlns:a16="http://schemas.microsoft.com/office/drawing/2014/main" id="{2491C8C3-E026-130C-0184-30D5C66EBC2D}"/>
              </a:ext>
            </a:extLst>
          </p:cNvPr>
          <p:cNvSpPr>
            <a:spLocks noGrp="1"/>
          </p:cNvSpPr>
          <p:nvPr>
            <p:ph type="body" sz="quarter" idx="12"/>
          </p:nvPr>
        </p:nvSpPr>
        <p:spPr>
          <a:xfrm>
            <a:off x="7341212" y="2745393"/>
            <a:ext cx="10639424" cy="773112"/>
          </a:xfrm>
        </p:spPr>
        <p:txBody>
          <a:bodyPr/>
          <a:lstStyle/>
          <a:p>
            <a:r>
              <a:rPr lang="en-GB" dirty="0"/>
              <a:t>Changing front cover image</a:t>
            </a:r>
          </a:p>
        </p:txBody>
      </p:sp>
      <p:sp>
        <p:nvSpPr>
          <p:cNvPr id="7" name="TextBox 6">
            <a:extLst>
              <a:ext uri="{FF2B5EF4-FFF2-40B4-BE49-F238E27FC236}">
                <a16:creationId xmlns:a16="http://schemas.microsoft.com/office/drawing/2014/main" id="{44E2E89F-A5BC-04F7-A2A4-5D9F22A5E66F}"/>
              </a:ext>
            </a:extLst>
          </p:cNvPr>
          <p:cNvSpPr txBox="1"/>
          <p:nvPr/>
        </p:nvSpPr>
        <p:spPr>
          <a:xfrm>
            <a:off x="6766561" y="725023"/>
            <a:ext cx="8180848" cy="1200329"/>
          </a:xfrm>
          <a:prstGeom prst="rect">
            <a:avLst/>
          </a:prstGeom>
          <a:noFill/>
        </p:spPr>
        <p:txBody>
          <a:bodyPr wrap="square" rtlCol="0">
            <a:spAutoFit/>
          </a:bodyPr>
          <a:lstStyle/>
          <a:p>
            <a:pPr algn="ctr"/>
            <a:r>
              <a:rPr lang="en-GB" sz="3600" b="1" dirty="0">
                <a:solidFill>
                  <a:srgbClr val="FF0000"/>
                </a:solidFill>
                <a:latin typeface="Open Sans" panose="020B0606030504020204" pitchFamily="34" charset="0"/>
                <a:ea typeface="Open Sans" panose="020B0606030504020204" pitchFamily="34" charset="0"/>
                <a:cs typeface="Open Sans" panose="020B0606030504020204" pitchFamily="34" charset="0"/>
              </a:rPr>
              <a:t>PLEASE DELETE THIS SLIDE BEFORE CREATING YOUR PRESENTATION</a:t>
            </a:r>
          </a:p>
        </p:txBody>
      </p:sp>
      <p:pic>
        <p:nvPicPr>
          <p:cNvPr id="3" name="Picture 2" descr="A screenshot of a computer&#10;&#10;Description automatically generated">
            <a:extLst>
              <a:ext uri="{FF2B5EF4-FFF2-40B4-BE49-F238E27FC236}">
                <a16:creationId xmlns:a16="http://schemas.microsoft.com/office/drawing/2014/main" id="{85092803-27DE-12FB-FD63-2F3467BC79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4396" y="2745393"/>
            <a:ext cx="5260675" cy="1743480"/>
          </a:xfrm>
          <a:prstGeom prst="rect">
            <a:avLst/>
          </a:prstGeom>
        </p:spPr>
      </p:pic>
      <p:sp>
        <p:nvSpPr>
          <p:cNvPr id="4" name="Oval 3">
            <a:extLst>
              <a:ext uri="{FF2B5EF4-FFF2-40B4-BE49-F238E27FC236}">
                <a16:creationId xmlns:a16="http://schemas.microsoft.com/office/drawing/2014/main" id="{3F5CC486-A764-DED2-2116-D5CA679EE9EB}"/>
              </a:ext>
            </a:extLst>
          </p:cNvPr>
          <p:cNvSpPr/>
          <p:nvPr/>
        </p:nvSpPr>
        <p:spPr>
          <a:xfrm>
            <a:off x="3562549" y="2867891"/>
            <a:ext cx="997528" cy="99752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screenshot of a computer&#10;&#10;Description automatically generated">
            <a:extLst>
              <a:ext uri="{FF2B5EF4-FFF2-40B4-BE49-F238E27FC236}">
                <a16:creationId xmlns:a16="http://schemas.microsoft.com/office/drawing/2014/main" id="{DD9FC706-4E13-DEDD-563B-3244328668A4}"/>
              </a:ext>
            </a:extLst>
          </p:cNvPr>
          <p:cNvPicPr>
            <a:picLocks noChangeAspect="1"/>
          </p:cNvPicPr>
          <p:nvPr/>
        </p:nvPicPr>
        <p:blipFill rotWithShape="1">
          <a:blip r:embed="rId3">
            <a:extLst>
              <a:ext uri="{28A0092B-C50C-407E-A947-70E740481C1C}">
                <a14:useLocalDpi xmlns:a14="http://schemas.microsoft.com/office/drawing/2010/main" val="0"/>
              </a:ext>
            </a:extLst>
          </a:blip>
          <a:srcRect t="4365"/>
          <a:stretch/>
        </p:blipFill>
        <p:spPr>
          <a:xfrm>
            <a:off x="1484396" y="5111658"/>
            <a:ext cx="5260676" cy="3283467"/>
          </a:xfrm>
          <a:prstGeom prst="rect">
            <a:avLst/>
          </a:prstGeom>
        </p:spPr>
      </p:pic>
      <p:cxnSp>
        <p:nvCxnSpPr>
          <p:cNvPr id="9" name="Straight Arrow Connector 8">
            <a:extLst>
              <a:ext uri="{FF2B5EF4-FFF2-40B4-BE49-F238E27FC236}">
                <a16:creationId xmlns:a16="http://schemas.microsoft.com/office/drawing/2014/main" id="{22A007A8-70C0-CD11-9780-302D5B035B45}"/>
              </a:ext>
            </a:extLst>
          </p:cNvPr>
          <p:cNvCxnSpPr>
            <a:cxnSpLocks/>
          </p:cNvCxnSpPr>
          <p:nvPr/>
        </p:nvCxnSpPr>
        <p:spPr>
          <a:xfrm>
            <a:off x="3948546" y="6054436"/>
            <a:ext cx="864737" cy="4442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2097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DF74EDB-9B17-EE28-3BBE-41A0B45BA5D1}"/>
              </a:ext>
            </a:extLst>
          </p:cNvPr>
          <p:cNvSpPr>
            <a:spLocks noGrp="1"/>
          </p:cNvSpPr>
          <p:nvPr>
            <p:ph type="title"/>
          </p:nvPr>
        </p:nvSpPr>
        <p:spPr>
          <a:xfrm>
            <a:off x="953503" y="3711793"/>
            <a:ext cx="7865620" cy="1288009"/>
          </a:xfrm>
        </p:spPr>
        <p:txBody>
          <a:bodyPr/>
          <a:lstStyle/>
          <a:p>
            <a:r>
              <a:rPr lang="en-GB" dirty="0">
                <a:latin typeface="Open Sans"/>
                <a:ea typeface="Open Sans"/>
                <a:cs typeface="Open Sans"/>
              </a:rPr>
              <a:t>First Line Here</a:t>
            </a:r>
            <a:endParaRPr lang="en-US" dirty="0"/>
          </a:p>
        </p:txBody>
      </p:sp>
      <p:sp>
        <p:nvSpPr>
          <p:cNvPr id="7" name="Text Placeholder 6">
            <a:extLst>
              <a:ext uri="{FF2B5EF4-FFF2-40B4-BE49-F238E27FC236}">
                <a16:creationId xmlns:a16="http://schemas.microsoft.com/office/drawing/2014/main" id="{03DF9301-041B-0FC8-54E9-25ED59A44413}"/>
              </a:ext>
            </a:extLst>
          </p:cNvPr>
          <p:cNvSpPr>
            <a:spLocks noGrp="1"/>
          </p:cNvSpPr>
          <p:nvPr>
            <p:ph type="body" sz="quarter" idx="10"/>
          </p:nvPr>
        </p:nvSpPr>
        <p:spPr>
          <a:xfrm>
            <a:off x="953503" y="4989608"/>
            <a:ext cx="9309092" cy="1288009"/>
          </a:xfrm>
        </p:spPr>
        <p:txBody>
          <a:bodyPr/>
          <a:lstStyle/>
          <a:p>
            <a:endParaRPr lang="en-GB" dirty="0"/>
          </a:p>
        </p:txBody>
      </p:sp>
      <p:sp>
        <p:nvSpPr>
          <p:cNvPr id="8" name="Text Placeholder 7">
            <a:extLst>
              <a:ext uri="{FF2B5EF4-FFF2-40B4-BE49-F238E27FC236}">
                <a16:creationId xmlns:a16="http://schemas.microsoft.com/office/drawing/2014/main" id="{3BCF191D-7770-716C-FAF6-912FBAEBF078}"/>
              </a:ext>
            </a:extLst>
          </p:cNvPr>
          <p:cNvSpPr>
            <a:spLocks noGrp="1"/>
          </p:cNvSpPr>
          <p:nvPr>
            <p:ph type="body" sz="quarter" idx="12"/>
          </p:nvPr>
        </p:nvSpPr>
        <p:spPr/>
        <p:txBody>
          <a:bodyPr/>
          <a:lstStyle/>
          <a:p>
            <a:endParaRPr lang="en-GB"/>
          </a:p>
        </p:txBody>
      </p:sp>
      <p:sp>
        <p:nvSpPr>
          <p:cNvPr id="9" name="Text Placeholder 8">
            <a:extLst>
              <a:ext uri="{FF2B5EF4-FFF2-40B4-BE49-F238E27FC236}">
                <a16:creationId xmlns:a16="http://schemas.microsoft.com/office/drawing/2014/main" id="{F8224136-ED59-443B-934A-E345236E7CD3}"/>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270161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D2339128-5389-2945-F006-9A0CAB212414}"/>
              </a:ext>
            </a:extLst>
          </p:cNvPr>
          <p:cNvSpPr>
            <a:spLocks noGrp="1"/>
          </p:cNvSpPr>
          <p:nvPr>
            <p:ph type="body" sz="quarter" idx="11"/>
          </p:nvPr>
        </p:nvSpPr>
        <p:spPr/>
        <p:txBody>
          <a:bodyPr/>
          <a:lstStyle/>
          <a:p>
            <a:endParaRPr lang="en-GB" dirty="0"/>
          </a:p>
        </p:txBody>
      </p:sp>
      <p:sp>
        <p:nvSpPr>
          <p:cNvPr id="9" name="Text Placeholder 8">
            <a:extLst>
              <a:ext uri="{FF2B5EF4-FFF2-40B4-BE49-F238E27FC236}">
                <a16:creationId xmlns:a16="http://schemas.microsoft.com/office/drawing/2014/main" id="{D8422839-A6D3-3771-2EF8-B75763437A26}"/>
              </a:ext>
            </a:extLst>
          </p:cNvPr>
          <p:cNvSpPr>
            <a:spLocks noGrp="1"/>
          </p:cNvSpPr>
          <p:nvPr>
            <p:ph type="body" sz="quarter" idx="12"/>
          </p:nvPr>
        </p:nvSpPr>
        <p:spPr/>
        <p:txBody>
          <a:bodyPr/>
          <a:lstStyle/>
          <a:p>
            <a:endParaRPr lang="en-GB"/>
          </a:p>
        </p:txBody>
      </p:sp>
      <p:sp>
        <p:nvSpPr>
          <p:cNvPr id="10" name="Text Placeholder 9">
            <a:extLst>
              <a:ext uri="{FF2B5EF4-FFF2-40B4-BE49-F238E27FC236}">
                <a16:creationId xmlns:a16="http://schemas.microsoft.com/office/drawing/2014/main" id="{C8E1709E-D00D-DEE2-EF57-995E1D90E7AF}"/>
              </a:ext>
            </a:extLst>
          </p:cNvPr>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266248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D3161D-6855-A541-653D-C48B8B07BD93}"/>
              </a:ext>
            </a:extLst>
          </p:cNvPr>
          <p:cNvSpPr>
            <a:spLocks noGrp="1"/>
          </p:cNvSpPr>
          <p:nvPr>
            <p:ph type="body" sz="quarter" idx="10"/>
          </p:nvPr>
        </p:nvSpPr>
        <p:spPr/>
        <p:txBody>
          <a:bodyPr/>
          <a:lstStyle/>
          <a:p>
            <a:endParaRPr lang="en-GB"/>
          </a:p>
        </p:txBody>
      </p:sp>
      <p:sp>
        <p:nvSpPr>
          <p:cNvPr id="3" name="Text Placeholder 2">
            <a:extLst>
              <a:ext uri="{FF2B5EF4-FFF2-40B4-BE49-F238E27FC236}">
                <a16:creationId xmlns:a16="http://schemas.microsoft.com/office/drawing/2014/main" id="{6710CAAB-4371-31A5-3465-7869B16AF3CD}"/>
              </a:ext>
            </a:extLst>
          </p:cNvPr>
          <p:cNvSpPr>
            <a:spLocks noGrp="1"/>
          </p:cNvSpPr>
          <p:nvPr>
            <p:ph type="body" sz="quarter" idx="11"/>
          </p:nvPr>
        </p:nvSpPr>
        <p:spPr/>
        <p:txBody>
          <a:bodyPr/>
          <a:lstStyle/>
          <a:p>
            <a:endParaRPr lang="en-GB"/>
          </a:p>
        </p:txBody>
      </p:sp>
      <p:sp>
        <p:nvSpPr>
          <p:cNvPr id="4" name="Text Placeholder 3">
            <a:extLst>
              <a:ext uri="{FF2B5EF4-FFF2-40B4-BE49-F238E27FC236}">
                <a16:creationId xmlns:a16="http://schemas.microsoft.com/office/drawing/2014/main" id="{18F76E1A-E753-66C2-1BF2-6F73B907EB9D}"/>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1790371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46D329D-B80A-09AE-EF93-64D361C194B9}"/>
              </a:ext>
            </a:extLst>
          </p:cNvPr>
          <p:cNvSpPr>
            <a:spLocks noGrp="1"/>
          </p:cNvSpPr>
          <p:nvPr>
            <p:ph type="body" sz="quarter" idx="11"/>
          </p:nvPr>
        </p:nvSpPr>
        <p:spPr/>
        <p:txBody>
          <a:bodyPr/>
          <a:lstStyle/>
          <a:p>
            <a:endParaRPr lang="en-GB"/>
          </a:p>
        </p:txBody>
      </p:sp>
      <p:graphicFrame>
        <p:nvGraphicFramePr>
          <p:cNvPr id="4" name="Chart 3">
            <a:extLst>
              <a:ext uri="{FF2B5EF4-FFF2-40B4-BE49-F238E27FC236}">
                <a16:creationId xmlns:a16="http://schemas.microsoft.com/office/drawing/2014/main" id="{34C053E5-C309-CB33-892D-FAB2212DE552}"/>
              </a:ext>
            </a:extLst>
          </p:cNvPr>
          <p:cNvGraphicFramePr/>
          <p:nvPr>
            <p:extLst>
              <p:ext uri="{D42A27DB-BD31-4B8C-83A1-F6EECF244321}">
                <p14:modId xmlns:p14="http://schemas.microsoft.com/office/powerpoint/2010/main" val="103614920"/>
              </p:ext>
            </p:extLst>
          </p:nvPr>
        </p:nvGraphicFramePr>
        <p:xfrm>
          <a:off x="1484395" y="3167150"/>
          <a:ext cx="3335255" cy="393932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905F1CA1-48F3-2F3D-F993-F7CF32E46355}"/>
              </a:ext>
            </a:extLst>
          </p:cNvPr>
          <p:cNvGraphicFramePr/>
          <p:nvPr>
            <p:extLst>
              <p:ext uri="{D42A27DB-BD31-4B8C-83A1-F6EECF244321}">
                <p14:modId xmlns:p14="http://schemas.microsoft.com/office/powerpoint/2010/main" val="4097907694"/>
              </p:ext>
            </p:extLst>
          </p:nvPr>
        </p:nvGraphicFramePr>
        <p:xfrm>
          <a:off x="5762075" y="3252932"/>
          <a:ext cx="5538271" cy="36921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AFF46218-A845-E6E9-F48E-22F996BE1EC5}"/>
              </a:ext>
            </a:extLst>
          </p:cNvPr>
          <p:cNvGraphicFramePr/>
          <p:nvPr>
            <p:extLst>
              <p:ext uri="{D42A27DB-BD31-4B8C-83A1-F6EECF244321}">
                <p14:modId xmlns:p14="http://schemas.microsoft.com/office/powerpoint/2010/main" val="1892159633"/>
              </p:ext>
            </p:extLst>
          </p:nvPr>
        </p:nvGraphicFramePr>
        <p:xfrm>
          <a:off x="12142415" y="3322562"/>
          <a:ext cx="3573835" cy="35616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88431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0164994-0F1C-E5C0-0ADF-26B1CF08251A}"/>
              </a:ext>
            </a:extLst>
          </p:cNvPr>
          <p:cNvSpPr>
            <a:spLocks noGrp="1"/>
          </p:cNvSpPr>
          <p:nvPr>
            <p:ph type="body" sz="quarter" idx="11"/>
          </p:nvPr>
        </p:nvSpPr>
        <p:spPr>
          <a:xfrm>
            <a:off x="7943097" y="1089193"/>
            <a:ext cx="5873111" cy="836159"/>
          </a:xfrm>
        </p:spPr>
        <p:txBody>
          <a:bodyPr/>
          <a:lstStyle/>
          <a:p>
            <a:endParaRPr lang="en-GB" dirty="0"/>
          </a:p>
        </p:txBody>
      </p:sp>
      <p:sp>
        <p:nvSpPr>
          <p:cNvPr id="5" name="Picture Placeholder 4">
            <a:extLst>
              <a:ext uri="{FF2B5EF4-FFF2-40B4-BE49-F238E27FC236}">
                <a16:creationId xmlns:a16="http://schemas.microsoft.com/office/drawing/2014/main" id="{5D03835B-A4E3-297F-08CB-2B50123EC4C8}"/>
              </a:ext>
            </a:extLst>
          </p:cNvPr>
          <p:cNvSpPr>
            <a:spLocks noGrp="1"/>
          </p:cNvSpPr>
          <p:nvPr>
            <p:ph type="pic" sz="quarter" idx="12"/>
          </p:nvPr>
        </p:nvSpPr>
        <p:spPr/>
        <p:txBody>
          <a:bodyPr/>
          <a:lstStyle/>
          <a:p>
            <a:endParaRPr lang="en-GB" dirty="0"/>
          </a:p>
        </p:txBody>
      </p:sp>
      <p:sp>
        <p:nvSpPr>
          <p:cNvPr id="3" name="Text Placeholder 2">
            <a:extLst>
              <a:ext uri="{FF2B5EF4-FFF2-40B4-BE49-F238E27FC236}">
                <a16:creationId xmlns:a16="http://schemas.microsoft.com/office/drawing/2014/main" id="{EA5A980F-5A9E-6B86-B5DD-07F3E13EE703}"/>
              </a:ext>
            </a:extLst>
          </p:cNvPr>
          <p:cNvSpPr>
            <a:spLocks noGrp="1"/>
          </p:cNvSpPr>
          <p:nvPr>
            <p:ph type="body" sz="quarter" idx="10"/>
          </p:nvPr>
        </p:nvSpPr>
        <p:spPr/>
        <p:txBody>
          <a:bodyPr/>
          <a:lstStyle/>
          <a:p>
            <a:endParaRPr lang="en-GB" dirty="0"/>
          </a:p>
        </p:txBody>
      </p:sp>
      <p:sp>
        <p:nvSpPr>
          <p:cNvPr id="6" name="Text Placeholder 5">
            <a:extLst>
              <a:ext uri="{FF2B5EF4-FFF2-40B4-BE49-F238E27FC236}">
                <a16:creationId xmlns:a16="http://schemas.microsoft.com/office/drawing/2014/main" id="{C7EF6F07-6F91-0CC2-6495-4B9E4D0D2B88}"/>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235876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4A7ECC8-DFB3-6532-4014-EA2CAA83566D}"/>
              </a:ext>
            </a:extLst>
          </p:cNvPr>
          <p:cNvSpPr>
            <a:spLocks noGrp="1"/>
          </p:cNvSpPr>
          <p:nvPr>
            <p:ph type="body" sz="quarter" idx="11"/>
          </p:nvPr>
        </p:nvSpPr>
        <p:spPr/>
        <p:txBody>
          <a:bodyPr/>
          <a:lstStyle/>
          <a:p>
            <a:endParaRPr lang="en-GB"/>
          </a:p>
        </p:txBody>
      </p:sp>
      <p:sp>
        <p:nvSpPr>
          <p:cNvPr id="3" name="Text Placeholder 2">
            <a:extLst>
              <a:ext uri="{FF2B5EF4-FFF2-40B4-BE49-F238E27FC236}">
                <a16:creationId xmlns:a16="http://schemas.microsoft.com/office/drawing/2014/main" id="{CB4F9A53-3CEA-C835-B714-39714BC24CE7}"/>
              </a:ext>
            </a:extLst>
          </p:cNvPr>
          <p:cNvSpPr>
            <a:spLocks noGrp="1"/>
          </p:cNvSpPr>
          <p:nvPr>
            <p:ph type="body" sz="quarter" idx="10"/>
          </p:nvPr>
        </p:nvSpPr>
        <p:spPr/>
        <p:txBody>
          <a:bodyPr/>
          <a:lstStyle/>
          <a:p>
            <a:endParaRPr lang="en-GB" dirty="0"/>
          </a:p>
        </p:txBody>
      </p:sp>
      <p:sp>
        <p:nvSpPr>
          <p:cNvPr id="5" name="Text Placeholder 4">
            <a:extLst>
              <a:ext uri="{FF2B5EF4-FFF2-40B4-BE49-F238E27FC236}">
                <a16:creationId xmlns:a16="http://schemas.microsoft.com/office/drawing/2014/main" id="{B7A46D50-ADF7-26DB-D02C-75A36E3F4ED0}"/>
              </a:ext>
            </a:extLst>
          </p:cNvPr>
          <p:cNvSpPr>
            <a:spLocks noGrp="1"/>
          </p:cNvSpPr>
          <p:nvPr>
            <p:ph type="body" sz="quarter" idx="12"/>
          </p:nvPr>
        </p:nvSpPr>
        <p:spPr/>
        <p:txBody>
          <a:bodyPr/>
          <a:lstStyle/>
          <a:p>
            <a:endParaRPr lang="en-GB"/>
          </a:p>
        </p:txBody>
      </p:sp>
      <p:sp>
        <p:nvSpPr>
          <p:cNvPr id="6" name="Text Placeholder 5">
            <a:extLst>
              <a:ext uri="{FF2B5EF4-FFF2-40B4-BE49-F238E27FC236}">
                <a16:creationId xmlns:a16="http://schemas.microsoft.com/office/drawing/2014/main" id="{1CF89E92-E74D-A90C-4DF7-A43E244ABD21}"/>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014433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12871-B952-7FE3-64DD-DEC07D927357}"/>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E69A7B53-5295-5CC0-255C-275EA4DE2CA6}"/>
              </a:ext>
            </a:extLst>
          </p:cNvPr>
          <p:cNvSpPr>
            <a:spLocks noGrp="1"/>
          </p:cNvSpPr>
          <p:nvPr>
            <p:ph type="body" sz="quarter" idx="10"/>
          </p:nvPr>
        </p:nvSpPr>
        <p:spPr>
          <a:xfrm>
            <a:off x="8300852" y="3666302"/>
            <a:ext cx="9167396" cy="1288009"/>
          </a:xfrm>
        </p:spPr>
        <p:txBody>
          <a:bodyPr/>
          <a:lstStyle/>
          <a:p>
            <a:endParaRPr lang="en-GB" dirty="0"/>
          </a:p>
        </p:txBody>
      </p:sp>
    </p:spTree>
    <p:extLst>
      <p:ext uri="{BB962C8B-B14F-4D97-AF65-F5344CB8AC3E}">
        <p14:creationId xmlns:p14="http://schemas.microsoft.com/office/powerpoint/2010/main" val="587281296"/>
      </p:ext>
    </p:extLst>
  </p:cSld>
  <p:clrMapOvr>
    <a:masterClrMapping/>
  </p:clrMapOvr>
</p:sld>
</file>

<file path=ppt/theme/theme1.xml><?xml version="1.0" encoding="utf-8"?>
<a:theme xmlns:a="http://schemas.openxmlformats.org/drawingml/2006/main" name="Cover Page - Graphic">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losing Slid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Divider Slid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4.xml><?xml version="1.0" encoding="utf-8"?>
<a:theme xmlns:a="http://schemas.openxmlformats.org/drawingml/2006/main" name="Body Slide Blue">
  <a:themeElements>
    <a:clrScheme name="Custom 2">
      <a:dk1>
        <a:srgbClr val="262626"/>
      </a:dk1>
      <a:lt1>
        <a:sysClr val="window" lastClr="FFFFFF"/>
      </a:lt1>
      <a:dk2>
        <a:srgbClr val="44546A"/>
      </a:dk2>
      <a:lt2>
        <a:srgbClr val="E7E6E6"/>
      </a:lt2>
      <a:accent1>
        <a:srgbClr val="26155F"/>
      </a:accent1>
      <a:accent2>
        <a:srgbClr val="2743A8"/>
      </a:accent2>
      <a:accent3>
        <a:srgbClr val="3A64E8"/>
      </a:accent3>
      <a:accent4>
        <a:srgbClr val="A0BEFA"/>
      </a:accent4>
      <a:accent5>
        <a:srgbClr val="D7E8FF"/>
      </a:accent5>
      <a:accent6>
        <a:srgbClr val="F3F9FF"/>
      </a:accent6>
      <a:hlink>
        <a:srgbClr val="FFFFFF"/>
      </a:hlink>
      <a:folHlink>
        <a:srgbClr val="FFFFF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&#65279;<?xml version="1.0" encoding="utf-8"?><Relationships xmlns="http://schemas.openxmlformats.org/package/2006/relationships"><Relationship Type="http://schemas.openxmlformats.org/officeDocument/2006/relationships/customXmlProps" Target="/customXml/itemProps1.xml" Id="rId1" /></Relationships>
</file>

<file path=customXml/_rels/item2.xml.rels>&#65279;<?xml version="1.0" encoding="utf-8"?><Relationships xmlns="http://schemas.openxmlformats.org/package/2006/relationships"><Relationship Type="http://schemas.openxmlformats.org/officeDocument/2006/relationships/customXmlProps" Target="/customXml/itemProps2.xml" Id="rId1" /></Relationships>
</file>

<file path=customXml/_rels/item3.xml.rels>&#65279;<?xml version="1.0" encoding="utf-8"?><Relationships xmlns="http://schemas.openxmlformats.org/package/2006/relationships"><Relationship Type="http://schemas.openxmlformats.org/officeDocument/2006/relationships/customXmlProps" Target="/customXml/itemProps3.xml" Id="rId1"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800F1372B2FB44A4204F71F9A99588" ma:contentTypeVersion="4" ma:contentTypeDescription="Create a new document." ma:contentTypeScope="" ma:versionID="437e5159b7cca547caf838464a25d14b">
  <xsd:schema xmlns:xsd="http://www.w3.org/2001/XMLSchema" xmlns:xs="http://www.w3.org/2001/XMLSchema" xmlns:p="http://schemas.microsoft.com/office/2006/metadata/properties" xmlns:ns2="0a84ac27-be30-40e3-a824-99f5f3d18849" targetNamespace="http://schemas.microsoft.com/office/2006/metadata/properties" ma:root="true" ma:fieldsID="b40ae9ff7c36f07efac3ee49243fdd50" ns2:_="">
    <xsd:import namespace="0a84ac27-be30-40e3-a824-99f5f3d1884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84ac27-be30-40e3-a824-99f5f3d188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5F1405-69DA-4E7F-A11C-FC022B80E17F}">
  <ds:schemaRefs>
    <ds:schemaRef ds:uri="http://schemas.microsoft.com/sharepoint/v3/contenttype/forms"/>
  </ds:schemaRefs>
</ds:datastoreItem>
</file>

<file path=customXml/itemProps2.xml><?xml version="1.0" encoding="utf-8"?>
<ds:datastoreItem xmlns:ds="http://schemas.openxmlformats.org/officeDocument/2006/customXml" ds:itemID="{1B129418-63EC-4CE5-A6A2-C3B6DC268204}">
  <ds:schemaRefs>
    <ds:schemaRef ds:uri="http://schemas.microsoft.com/office/2006/metadata/properties"/>
    <ds:schemaRef ds:uri="http://schemas.microsoft.com/office/infopath/2007/PartnerControls"/>
    <ds:schemaRef ds:uri="a1164a26-e604-4872-bd3f-2e64c3992ff1"/>
    <ds:schemaRef ds:uri="1c59abdc-b9c6-48a6-b092-f546c7435bb0"/>
  </ds:schemaRefs>
</ds:datastoreItem>
</file>

<file path=customXml/itemProps3.xml><?xml version="1.0" encoding="utf-8"?>
<ds:datastoreItem xmlns:ds="http://schemas.openxmlformats.org/officeDocument/2006/customXml" ds:itemID="{C80B061E-A77D-465B-BB04-51633C18FAC7}"/>
</file>

<file path=docProps/app.xml><?xml version="1.0" encoding="utf-8"?>
<Properties xmlns="http://schemas.openxmlformats.org/officeDocument/2006/extended-properties" xmlns:vt="http://schemas.openxmlformats.org/officeDocument/2006/docPropsVTypes">
  <Template>Office 2013 - 2022 Theme</Template>
  <TotalTime>6152</TotalTime>
  <Words>151</Words>
  <Application>Microsoft Office PowerPoint</Application>
  <PresentationFormat>Custom</PresentationFormat>
  <Paragraphs>13</Paragraphs>
  <Slides>9</Slides>
  <Notes>0</Notes>
  <HiddenSlides>0</HiddenSlides>
  <MMClips>0</MMClips>
  <ScaleCrop>false</ScaleCrop>
  <HeadingPairs>
    <vt:vector size="4" baseType="variant">
      <vt:variant>
        <vt:lpstr>Theme</vt:lpstr>
      </vt:variant>
      <vt:variant>
        <vt:i4>9</vt:i4>
      </vt:variant>
      <vt:variant>
        <vt:lpstr>Slide Titles</vt:lpstr>
      </vt:variant>
      <vt:variant>
        <vt:i4>9</vt:i4>
      </vt:variant>
    </vt:vector>
  </HeadingPairs>
  <TitlesOfParts>
    <vt:vector size="18" baseType="lpstr">
      <vt:lpstr>Cover Page - Graphic</vt:lpstr>
      <vt:lpstr>Closing Slide</vt:lpstr>
      <vt:lpstr>Divider Slide</vt:lpstr>
      <vt:lpstr>Body Slide Blue</vt:lpstr>
      <vt:lpstr>Body Slide Green</vt:lpstr>
      <vt:lpstr>Body Slide Turquoise</vt:lpstr>
      <vt:lpstr>Body Slide Purple</vt:lpstr>
      <vt:lpstr>Body Slide Red</vt:lpstr>
      <vt:lpstr>Body Slide Orange</vt:lpstr>
      <vt:lpstr>PowerPoint Presentation</vt:lpstr>
      <vt:lpstr>PowerPoint Presentation</vt:lpstr>
      <vt:lpstr>First Line Here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Knight</dc:creator>
  <cp:lastModifiedBy>Rebekah Alawode</cp:lastModifiedBy>
  <cp:revision>43</cp:revision>
  <dcterms:created xsi:type="dcterms:W3CDTF">2023-09-22T15:24:24Z</dcterms:created>
  <dcterms:modified xsi:type="dcterms:W3CDTF">2023-11-27T15:05:21Z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0x01010028800F1372B2FB44A4204F71F9A99588</vt:lpwstr>
  </property>
  <property fmtid="{D5CDD505-2E9C-101B-9397-08002B2CF9AE}" pid="3" name="MediaServiceImageTags">
    <vt:lpwstr/>
  </property>
</Properties>
</file>