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31" r:id="rId8"/>
    <p:sldMasterId id="2147483707" r:id="rId9"/>
  </p:sldMasterIdLst>
  <p:notesMasterIdLst>
    <p:notesMasterId r:id="rId119"/>
  </p:notesMasterIdLst>
  <p:handoutMasterIdLst>
    <p:handoutMasterId r:id="rId120"/>
  </p:handoutMasterIdLst>
  <p:sldIdLst>
    <p:sldId id="263" r:id="rId10"/>
    <p:sldId id="502" r:id="rId11"/>
    <p:sldId id="503" r:id="rId12"/>
    <p:sldId id="504" r:id="rId13"/>
    <p:sldId id="488" r:id="rId14"/>
    <p:sldId id="495" r:id="rId15"/>
    <p:sldId id="497" r:id="rId16"/>
    <p:sldId id="491" r:id="rId17"/>
    <p:sldId id="496" r:id="rId18"/>
    <p:sldId id="492" r:id="rId19"/>
    <p:sldId id="493" r:id="rId20"/>
    <p:sldId id="494" r:id="rId21"/>
    <p:sldId id="489" r:id="rId22"/>
    <p:sldId id="280" r:id="rId23"/>
    <p:sldId id="505" r:id="rId24"/>
    <p:sldId id="940" r:id="rId25"/>
    <p:sldId id="947" r:id="rId26"/>
    <p:sldId id="1071" r:id="rId27"/>
    <p:sldId id="870" r:id="rId28"/>
    <p:sldId id="1022" r:id="rId29"/>
    <p:sldId id="941" r:id="rId30"/>
    <p:sldId id="1074" r:id="rId31"/>
    <p:sldId id="885" r:id="rId32"/>
    <p:sldId id="924" r:id="rId33"/>
    <p:sldId id="844" r:id="rId34"/>
    <p:sldId id="605" r:id="rId35"/>
    <p:sldId id="677" r:id="rId36"/>
    <p:sldId id="762" r:id="rId37"/>
    <p:sldId id="752" r:id="rId38"/>
    <p:sldId id="776" r:id="rId39"/>
    <p:sldId id="795" r:id="rId40"/>
    <p:sldId id="1023" r:id="rId41"/>
    <p:sldId id="1024" r:id="rId42"/>
    <p:sldId id="1025" r:id="rId43"/>
    <p:sldId id="1026" r:id="rId44"/>
    <p:sldId id="1027" r:id="rId45"/>
    <p:sldId id="1028" r:id="rId46"/>
    <p:sldId id="1029" r:id="rId47"/>
    <p:sldId id="1030" r:id="rId48"/>
    <p:sldId id="1031" r:id="rId49"/>
    <p:sldId id="1032" r:id="rId50"/>
    <p:sldId id="1033" r:id="rId51"/>
    <p:sldId id="1034" r:id="rId52"/>
    <p:sldId id="1035" r:id="rId53"/>
    <p:sldId id="1036" r:id="rId54"/>
    <p:sldId id="1037" r:id="rId55"/>
    <p:sldId id="1041" r:id="rId56"/>
    <p:sldId id="1042" r:id="rId57"/>
    <p:sldId id="1043" r:id="rId58"/>
    <p:sldId id="1044" r:id="rId59"/>
    <p:sldId id="1045" r:id="rId60"/>
    <p:sldId id="1046" r:id="rId61"/>
    <p:sldId id="1047" r:id="rId62"/>
    <p:sldId id="1048" r:id="rId63"/>
    <p:sldId id="1049" r:id="rId64"/>
    <p:sldId id="1050" r:id="rId65"/>
    <p:sldId id="1051" r:id="rId66"/>
    <p:sldId id="1052" r:id="rId67"/>
    <p:sldId id="1053" r:id="rId68"/>
    <p:sldId id="1054" r:id="rId69"/>
    <p:sldId id="1055" r:id="rId70"/>
    <p:sldId id="1056" r:id="rId71"/>
    <p:sldId id="1057" r:id="rId72"/>
    <p:sldId id="1058" r:id="rId73"/>
    <p:sldId id="1059" r:id="rId74"/>
    <p:sldId id="1060" r:id="rId75"/>
    <p:sldId id="1061" r:id="rId76"/>
    <p:sldId id="1062" r:id="rId77"/>
    <p:sldId id="1063" r:id="rId78"/>
    <p:sldId id="1064" r:id="rId79"/>
    <p:sldId id="1080" r:id="rId80"/>
    <p:sldId id="1081" r:id="rId81"/>
    <p:sldId id="1065" r:id="rId82"/>
    <p:sldId id="1066" r:id="rId83"/>
    <p:sldId id="1067" r:id="rId84"/>
    <p:sldId id="1068" r:id="rId85"/>
    <p:sldId id="1069" r:id="rId86"/>
    <p:sldId id="1070" r:id="rId87"/>
    <p:sldId id="1083" r:id="rId88"/>
    <p:sldId id="506" r:id="rId89"/>
    <p:sldId id="507" r:id="rId90"/>
    <p:sldId id="508" r:id="rId91"/>
    <p:sldId id="509" r:id="rId92"/>
    <p:sldId id="510" r:id="rId93"/>
    <p:sldId id="511" r:id="rId94"/>
    <p:sldId id="512" r:id="rId95"/>
    <p:sldId id="513" r:id="rId96"/>
    <p:sldId id="514" r:id="rId97"/>
    <p:sldId id="515" r:id="rId98"/>
    <p:sldId id="516" r:id="rId99"/>
    <p:sldId id="517" r:id="rId100"/>
    <p:sldId id="518" r:id="rId101"/>
    <p:sldId id="1086" r:id="rId102"/>
    <p:sldId id="519" r:id="rId103"/>
    <p:sldId id="520" r:id="rId104"/>
    <p:sldId id="521" r:id="rId105"/>
    <p:sldId id="1079" r:id="rId106"/>
    <p:sldId id="1084" r:id="rId107"/>
    <p:sldId id="1078" r:id="rId108"/>
    <p:sldId id="1039" r:id="rId109"/>
    <p:sldId id="1040" r:id="rId110"/>
    <p:sldId id="377" r:id="rId111"/>
    <p:sldId id="499" r:id="rId112"/>
    <p:sldId id="281" r:id="rId113"/>
    <p:sldId id="369" r:id="rId114"/>
    <p:sldId id="370" r:id="rId115"/>
    <p:sldId id="1091" r:id="rId116"/>
    <p:sldId id="1092" r:id="rId117"/>
    <p:sldId id="1093" r:id="rId118"/>
  </p:sldIdLst>
  <p:sldSz cx="18288000" cy="10287000"/>
  <p:notesSz cx="6858000" cy="9144000"/>
  <p:embeddedFontLst>
    <p:embeddedFont>
      <p:font typeface="Open Sans" panose="020B0606030504020204" pitchFamily="34" charset="0"/>
      <p:regular r:id="rId121"/>
      <p:bold r:id="rId122"/>
      <p:italic r:id="rId123"/>
      <p:boldItalic r:id="rId124"/>
    </p:embeddedFont>
  </p:embeddedFontLst>
  <p:custDataLst>
    <p:tags r:id="rId1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B90C0A-939B-6A5D-2258-29F9B19FF599}" name="Victoria Huisa" initials="VH" userId="S::victoria.huisa@ecorys.com::899787bd-3eda-4e9a-afa6-44ebfaedc9f5" providerId="AD"/>
  <p188:author id="{EB4CDD20-F20A-8227-41D3-096529F481CE}" name="Frans Folkvord" initials="FF" userId="S::ffolkvord_predictby.com#ext#@ecorys.onmicrosoft.com::5ea8d88d-3e9d-448c-8f45-4427a68bfdfc"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18417DD5-C43F-47C7-55EB-26AA461FE33B}" name="VIVEGNIS Betsy (CLIMA-EXT)" initials="V(" userId="S::betsy.vivegnis_ext.ec.europa.eu#ext#@ecorys.onmicrosoft.com::3d1c8521-d215-41dc-ba92-b81ffbb296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B31"/>
    <a:srgbClr val="FF6B06"/>
    <a:srgbClr val="2A255A"/>
    <a:srgbClr val="26155F"/>
    <a:srgbClr val="FFEBE7"/>
    <a:srgbClr val="FF9D02"/>
    <a:srgbClr val="C23F0C"/>
    <a:srgbClr val="F54640"/>
    <a:srgbClr val="FFFCED"/>
    <a:srgbClr val="ECEC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28DC3A-CBB7-41AD-B149-A54372CBF903}" v="79" dt="2024-12-12T08:34:36.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78" y="8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font" Target="fonts/font3.fntdata"/><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font" Target="fonts/font4.fntdata"/><Relationship Id="rId129" Type="http://schemas.openxmlformats.org/officeDocument/2006/relationships/tableStyles" Target="tableStyle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notesMaster" Target="notesMasters/notesMaster1.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microsoft.com/office/2016/11/relationships/changesInfo" Target="changesInfos/changesInfo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handoutMaster" Target="handoutMasters/handoutMaster1.xml"/><Relationship Id="rId125" Type="http://schemas.openxmlformats.org/officeDocument/2006/relationships/tags" Target="tags/tag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microsoft.com/office/2015/10/relationships/revisionInfo" Target="revisionInfo.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font" Target="fonts/font1.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microsoft.com/office/2018/10/relationships/authors" Target="author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EGNIS Betsy (CLIMA-EXT)" userId="S::betsy.vivegnis_ext.ec.europa.eu#ext#@ecorys.onmicrosoft.com::3d1c8521-d215-41dc-ba92-b81ffbb29687" providerId="AD" clId="Web-{59DD796C-4C3A-5B9B-FCE5-CA6F86A35C2A}"/>
    <pc:docChg chg="addSld delSld modSld">
      <pc:chgData name="VIVEGNIS Betsy (CLIMA-EXT)" userId="S::betsy.vivegnis_ext.ec.europa.eu#ext#@ecorys.onmicrosoft.com::3d1c8521-d215-41dc-ba92-b81ffbb29687" providerId="AD" clId="Web-{59DD796C-4C3A-5B9B-FCE5-CA6F86A35C2A}" dt="2024-12-06T10:21:49.397" v="185" actId="1076"/>
      <pc:docMkLst>
        <pc:docMk/>
      </pc:docMkLst>
      <pc:sldChg chg="mod modShow">
        <pc:chgData name="VIVEGNIS Betsy (CLIMA-EXT)" userId="S::betsy.vivegnis_ext.ec.europa.eu#ext#@ecorys.onmicrosoft.com::3d1c8521-d215-41dc-ba92-b81ffbb29687" providerId="AD" clId="Web-{59DD796C-4C3A-5B9B-FCE5-CA6F86A35C2A}" dt="2024-12-06T10:11:56.453" v="0"/>
        <pc:sldMkLst>
          <pc:docMk/>
          <pc:sldMk cId="3518726880" sldId="482"/>
        </pc:sldMkLst>
      </pc:sldChg>
      <pc:sldChg chg="mod modShow">
        <pc:chgData name="VIVEGNIS Betsy (CLIMA-EXT)" userId="S::betsy.vivegnis_ext.ec.europa.eu#ext#@ecorys.onmicrosoft.com::3d1c8521-d215-41dc-ba92-b81ffbb29687" providerId="AD" clId="Web-{59DD796C-4C3A-5B9B-FCE5-CA6F86A35C2A}" dt="2024-12-06T10:21:35.397" v="172"/>
        <pc:sldMkLst>
          <pc:docMk/>
          <pc:sldMk cId="3274477961" sldId="486"/>
        </pc:sldMkLst>
      </pc:sldChg>
      <pc:sldChg chg="mod modShow">
        <pc:chgData name="VIVEGNIS Betsy (CLIMA-EXT)" userId="S::betsy.vivegnis_ext.ec.europa.eu#ext#@ecorys.onmicrosoft.com::3d1c8521-d215-41dc-ba92-b81ffbb29687" providerId="AD" clId="Web-{59DD796C-4C3A-5B9B-FCE5-CA6F86A35C2A}" dt="2024-12-06T10:21:19.584" v="168"/>
        <pc:sldMkLst>
          <pc:docMk/>
          <pc:sldMk cId="1875985780" sldId="487"/>
        </pc:sldMkLst>
      </pc:sldChg>
      <pc:sldChg chg="modSp">
        <pc:chgData name="VIVEGNIS Betsy (CLIMA-EXT)" userId="S::betsy.vivegnis_ext.ec.europa.eu#ext#@ecorys.onmicrosoft.com::3d1c8521-d215-41dc-ba92-b81ffbb29687" providerId="AD" clId="Web-{59DD796C-4C3A-5B9B-FCE5-CA6F86A35C2A}" dt="2024-12-06T10:12:08.110" v="1" actId="1076"/>
        <pc:sldMkLst>
          <pc:docMk/>
          <pc:sldMk cId="994985835" sldId="501"/>
        </pc:sldMkLst>
      </pc:sldChg>
      <pc:sldChg chg="addSp delSp modSp add replId">
        <pc:chgData name="VIVEGNIS Betsy (CLIMA-EXT)" userId="S::betsy.vivegnis_ext.ec.europa.eu#ext#@ecorys.onmicrosoft.com::3d1c8521-d215-41dc-ba92-b81ffbb29687" providerId="AD" clId="Web-{59DD796C-4C3A-5B9B-FCE5-CA6F86A35C2A}" dt="2024-12-06T10:20:58.099" v="167" actId="1076"/>
        <pc:sldMkLst>
          <pc:docMk/>
          <pc:sldMk cId="588655291" sldId="503"/>
        </pc:sldMkLst>
        <pc:spChg chg="mod">
          <ac:chgData name="VIVEGNIS Betsy (CLIMA-EXT)" userId="S::betsy.vivegnis_ext.ec.europa.eu#ext#@ecorys.onmicrosoft.com::3d1c8521-d215-41dc-ba92-b81ffbb29687" providerId="AD" clId="Web-{59DD796C-4C3A-5B9B-FCE5-CA6F86A35C2A}" dt="2024-12-06T10:20:05.518" v="152" actId="1076"/>
          <ac:spMkLst>
            <pc:docMk/>
            <pc:sldMk cId="588655291" sldId="503"/>
            <ac:spMk id="8" creationId="{A0D35FD6-3796-A920-AFAF-590D9F42C34C}"/>
          </ac:spMkLst>
        </pc:spChg>
        <pc:spChg chg="mod">
          <ac:chgData name="VIVEGNIS Betsy (CLIMA-EXT)" userId="S::betsy.vivegnis_ext.ec.europa.eu#ext#@ecorys.onmicrosoft.com::3d1c8521-d215-41dc-ba92-b81ffbb29687" providerId="AD" clId="Web-{59DD796C-4C3A-5B9B-FCE5-CA6F86A35C2A}" dt="2024-12-06T10:20:05.534" v="153" actId="1076"/>
          <ac:spMkLst>
            <pc:docMk/>
            <pc:sldMk cId="588655291" sldId="503"/>
            <ac:spMk id="9" creationId="{339C85E1-72D8-D2A7-A9B2-B068171001E2}"/>
          </ac:spMkLst>
        </pc:spChg>
        <pc:spChg chg="add mod">
          <ac:chgData name="VIVEGNIS Betsy (CLIMA-EXT)" userId="S::betsy.vivegnis_ext.ec.europa.eu#ext#@ecorys.onmicrosoft.com::3d1c8521-d215-41dc-ba92-b81ffbb29687" providerId="AD" clId="Web-{59DD796C-4C3A-5B9B-FCE5-CA6F86A35C2A}" dt="2024-12-06T10:20:05.565" v="155" actId="1076"/>
          <ac:spMkLst>
            <pc:docMk/>
            <pc:sldMk cId="588655291" sldId="503"/>
            <ac:spMk id="31" creationId="{E26D1DF2-6D14-292C-F1B4-26BB3F44988F}"/>
          </ac:spMkLst>
        </pc:spChg>
        <pc:spChg chg="add mod">
          <ac:chgData name="VIVEGNIS Betsy (CLIMA-EXT)" userId="S::betsy.vivegnis_ext.ec.europa.eu#ext#@ecorys.onmicrosoft.com::3d1c8521-d215-41dc-ba92-b81ffbb29687" providerId="AD" clId="Web-{59DD796C-4C3A-5B9B-FCE5-CA6F86A35C2A}" dt="2024-12-06T10:20:05.597" v="157" actId="1076"/>
          <ac:spMkLst>
            <pc:docMk/>
            <pc:sldMk cId="588655291" sldId="503"/>
            <ac:spMk id="34" creationId="{B2AD08FB-61DE-EAEC-34F6-A372EDBD7AE6}"/>
          </ac:spMkLst>
        </pc:spChg>
        <pc:picChg chg="mod">
          <ac:chgData name="VIVEGNIS Betsy (CLIMA-EXT)" userId="S::betsy.vivegnis_ext.ec.europa.eu#ext#@ecorys.onmicrosoft.com::3d1c8521-d215-41dc-ba92-b81ffbb29687" providerId="AD" clId="Web-{59DD796C-4C3A-5B9B-FCE5-CA6F86A35C2A}" dt="2024-12-06T10:20:05.487" v="150" actId="1076"/>
          <ac:picMkLst>
            <pc:docMk/>
            <pc:sldMk cId="588655291" sldId="503"/>
            <ac:picMk id="6" creationId="{0E7EBC75-07BA-2DBF-16C5-1F68DBEE6B99}"/>
          </ac:picMkLst>
        </pc:picChg>
        <pc:picChg chg="mod">
          <ac:chgData name="VIVEGNIS Betsy (CLIMA-EXT)" userId="S::betsy.vivegnis_ext.ec.europa.eu#ext#@ecorys.onmicrosoft.com::3d1c8521-d215-41dc-ba92-b81ffbb29687" providerId="AD" clId="Web-{59DD796C-4C3A-5B9B-FCE5-CA6F86A35C2A}" dt="2024-12-06T10:20:12.206" v="159" actId="1076"/>
          <ac:picMkLst>
            <pc:docMk/>
            <pc:sldMk cId="588655291" sldId="503"/>
            <ac:picMk id="7" creationId="{154400E8-A169-800C-1408-630E75497443}"/>
          </ac:picMkLst>
        </pc:picChg>
        <pc:picChg chg="add mod modCrop">
          <ac:chgData name="VIVEGNIS Betsy (CLIMA-EXT)" userId="S::betsy.vivegnis_ext.ec.europa.eu#ext#@ecorys.onmicrosoft.com::3d1c8521-d215-41dc-ba92-b81ffbb29687" providerId="AD" clId="Web-{59DD796C-4C3A-5B9B-FCE5-CA6F86A35C2A}" dt="2024-12-06T10:20:18.347" v="160" actId="1076"/>
          <ac:picMkLst>
            <pc:docMk/>
            <pc:sldMk cId="588655291" sldId="503"/>
            <ac:picMk id="32" creationId="{FFB657AA-8A1C-827B-B6B3-60C944363098}"/>
          </ac:picMkLst>
        </pc:picChg>
        <pc:picChg chg="add del mod modCrop">
          <ac:chgData name="VIVEGNIS Betsy (CLIMA-EXT)" userId="S::betsy.vivegnis_ext.ec.europa.eu#ext#@ecorys.onmicrosoft.com::3d1c8521-d215-41dc-ba92-b81ffbb29687" providerId="AD" clId="Web-{59DD796C-4C3A-5B9B-FCE5-CA6F86A35C2A}" dt="2024-12-06T10:20:58.099" v="167" actId="1076"/>
          <ac:picMkLst>
            <pc:docMk/>
            <pc:sldMk cId="588655291" sldId="503"/>
            <ac:picMk id="35" creationId="{8EB66869-C7B0-EA3B-A94D-F442E2F1BA05}"/>
          </ac:picMkLst>
        </pc:picChg>
      </pc:sldChg>
      <pc:sldChg chg="add del replId">
        <pc:chgData name="VIVEGNIS Betsy (CLIMA-EXT)" userId="S::betsy.vivegnis_ext.ec.europa.eu#ext#@ecorys.onmicrosoft.com::3d1c8521-d215-41dc-ba92-b81ffbb29687" providerId="AD" clId="Web-{59DD796C-4C3A-5B9B-FCE5-CA6F86A35C2A}" dt="2024-12-06T10:21:27.443" v="170"/>
        <pc:sldMkLst>
          <pc:docMk/>
          <pc:sldMk cId="1687425773" sldId="504"/>
        </pc:sldMkLst>
      </pc:sldChg>
      <pc:sldChg chg="delSp modSp add replId">
        <pc:chgData name="VIVEGNIS Betsy (CLIMA-EXT)" userId="S::betsy.vivegnis_ext.ec.europa.eu#ext#@ecorys.onmicrosoft.com::3d1c8521-d215-41dc-ba92-b81ffbb29687" providerId="AD" clId="Web-{59DD796C-4C3A-5B9B-FCE5-CA6F86A35C2A}" dt="2024-12-06T10:21:49.397" v="185" actId="1076"/>
        <pc:sldMkLst>
          <pc:docMk/>
          <pc:sldMk cId="4040416777" sldId="504"/>
        </pc:sldMkLst>
        <pc:grpChg chg="mod">
          <ac:chgData name="VIVEGNIS Betsy (CLIMA-EXT)" userId="S::betsy.vivegnis_ext.ec.europa.eu#ext#@ecorys.onmicrosoft.com::3d1c8521-d215-41dc-ba92-b81ffbb29687" providerId="AD" clId="Web-{59DD796C-4C3A-5B9B-FCE5-CA6F86A35C2A}" dt="2024-12-06T10:21:49.350" v="181" actId="1076"/>
          <ac:grpSpMkLst>
            <pc:docMk/>
            <pc:sldMk cId="4040416777" sldId="504"/>
            <ac:grpSpMk id="10" creationId="{C9E3D596-3921-A4EF-55E6-8E8B0ABEBCD7}"/>
          </ac:grpSpMkLst>
        </pc:grpChg>
        <pc:grpChg chg="mod">
          <ac:chgData name="VIVEGNIS Betsy (CLIMA-EXT)" userId="S::betsy.vivegnis_ext.ec.europa.eu#ext#@ecorys.onmicrosoft.com::3d1c8521-d215-41dc-ba92-b81ffbb29687" providerId="AD" clId="Web-{59DD796C-4C3A-5B9B-FCE5-CA6F86A35C2A}" dt="2024-12-06T10:21:49.382" v="184" actId="1076"/>
          <ac:grpSpMkLst>
            <pc:docMk/>
            <pc:sldMk cId="4040416777" sldId="504"/>
            <ac:grpSpMk id="23" creationId="{604BB079-42E6-1CFF-673A-22FF948E3BEE}"/>
          </ac:grpSpMkLst>
        </pc:grpChg>
        <pc:picChg chg="mod">
          <ac:chgData name="VIVEGNIS Betsy (CLIMA-EXT)" userId="S::betsy.vivegnis_ext.ec.europa.eu#ext#@ecorys.onmicrosoft.com::3d1c8521-d215-41dc-ba92-b81ffbb29687" providerId="AD" clId="Web-{59DD796C-4C3A-5B9B-FCE5-CA6F86A35C2A}" dt="2024-12-06T10:21:49.382" v="183" actId="1076"/>
          <ac:picMkLst>
            <pc:docMk/>
            <pc:sldMk cId="4040416777" sldId="504"/>
            <ac:picMk id="21" creationId="{6FB80C3F-03A0-A594-C8A5-3EB42B67CAF9}"/>
          </ac:picMkLst>
        </pc:picChg>
        <pc:picChg chg="mod">
          <ac:chgData name="VIVEGNIS Betsy (CLIMA-EXT)" userId="S::betsy.vivegnis_ext.ec.europa.eu#ext#@ecorys.onmicrosoft.com::3d1c8521-d215-41dc-ba92-b81ffbb29687" providerId="AD" clId="Web-{59DD796C-4C3A-5B9B-FCE5-CA6F86A35C2A}" dt="2024-12-06T10:21:49.397" v="185" actId="1076"/>
          <ac:picMkLst>
            <pc:docMk/>
            <pc:sldMk cId="4040416777" sldId="504"/>
            <ac:picMk id="3074" creationId="{D754BD09-0C2E-DB79-4358-CEDAADBBBEBF}"/>
          </ac:picMkLst>
        </pc:picChg>
      </pc:sldChg>
    </pc:docChg>
  </pc:docChgLst>
  <pc:docChgLst>
    <pc:chgData name="Victoria Huisa" userId="S::victoria.huisa@ecorys.com::899787bd-3eda-4e9a-afa6-44ebfaedc9f5" providerId="AD" clId="Web-{128BB7D4-1844-B617-9A68-DEE319B9EA15}"/>
    <pc:docChg chg="mod">
      <pc:chgData name="Victoria Huisa" userId="S::victoria.huisa@ecorys.com::899787bd-3eda-4e9a-afa6-44ebfaedc9f5" providerId="AD" clId="Web-{128BB7D4-1844-B617-9A68-DEE319B9EA15}" dt="2024-12-03T16:21:01.318" v="0"/>
      <pc:docMkLst>
        <pc:docMk/>
      </pc:docMkLst>
    </pc:docChg>
  </pc:docChgLst>
  <pc:docChgLst>
    <pc:chgData name="VIVEGNIS Betsy (CLIMA-EXT)" userId="S::betsy.vivegnis_ext.ec.europa.eu#ext#@ecorys.onmicrosoft.com::3d1c8521-d215-41dc-ba92-b81ffbb29687" providerId="AD" clId="Web-{983F0F0A-BCC3-8776-9EAB-D7F3E89C71B0}"/>
    <pc:docChg chg="modSld">
      <pc:chgData name="VIVEGNIS Betsy (CLIMA-EXT)" userId="S::betsy.vivegnis_ext.ec.europa.eu#ext#@ecorys.onmicrosoft.com::3d1c8521-d215-41dc-ba92-b81ffbb29687" providerId="AD" clId="Web-{983F0F0A-BCC3-8776-9EAB-D7F3E89C71B0}" dt="2024-12-04T08:39:27.485" v="21" actId="20577"/>
      <pc:docMkLst>
        <pc:docMk/>
      </pc:docMkLst>
      <pc:sldChg chg="modSp">
        <pc:chgData name="VIVEGNIS Betsy (CLIMA-EXT)" userId="S::betsy.vivegnis_ext.ec.europa.eu#ext#@ecorys.onmicrosoft.com::3d1c8521-d215-41dc-ba92-b81ffbb29687" providerId="AD" clId="Web-{983F0F0A-BCC3-8776-9EAB-D7F3E89C71B0}" dt="2024-12-04T08:39:27.485" v="21" actId="20577"/>
        <pc:sldMkLst>
          <pc:docMk/>
          <pc:sldMk cId="3721871850" sldId="485"/>
        </pc:sldMkLst>
      </pc:sldChg>
    </pc:docChg>
  </pc:docChgLst>
  <pc:docChgLst>
    <pc:chgData name="James Williamson" userId="fc0cecd0-796a-4e3a-a6f6-bfe095b5fb90" providerId="ADAL" clId="{E56CF1A0-5E34-4890-86FD-25B95D491EF7}"/>
    <pc:docChg chg="delSld modSld">
      <pc:chgData name="James Williamson" userId="fc0cecd0-796a-4e3a-a6f6-bfe095b5fb90" providerId="ADAL" clId="{E56CF1A0-5E34-4890-86FD-25B95D491EF7}" dt="2024-12-12T10:54:33.917" v="10" actId="47"/>
      <pc:docMkLst>
        <pc:docMk/>
      </pc:docMkLst>
      <pc:sldChg chg="del">
        <pc:chgData name="James Williamson" userId="fc0cecd0-796a-4e3a-a6f6-bfe095b5fb90" providerId="ADAL" clId="{E56CF1A0-5E34-4890-86FD-25B95D491EF7}" dt="2024-12-12T10:52:08.310" v="0" actId="47"/>
        <pc:sldMkLst>
          <pc:docMk/>
          <pc:sldMk cId="994985835" sldId="501"/>
        </pc:sldMkLst>
      </pc:sldChg>
      <pc:sldChg chg="mod modShow">
        <pc:chgData name="James Williamson" userId="fc0cecd0-796a-4e3a-a6f6-bfe095b5fb90" providerId="ADAL" clId="{E56CF1A0-5E34-4890-86FD-25B95D491EF7}" dt="2024-12-12T10:52:48.925" v="7" actId="729"/>
        <pc:sldMkLst>
          <pc:docMk/>
          <pc:sldMk cId="4272404793" sldId="1039"/>
        </pc:sldMkLst>
      </pc:sldChg>
      <pc:sldChg chg="mod modShow">
        <pc:chgData name="James Williamson" userId="fc0cecd0-796a-4e3a-a6f6-bfe095b5fb90" providerId="ADAL" clId="{E56CF1A0-5E34-4890-86FD-25B95D491EF7}" dt="2024-12-12T10:52:51.934" v="8" actId="729"/>
        <pc:sldMkLst>
          <pc:docMk/>
          <pc:sldMk cId="3564714549" sldId="1040"/>
        </pc:sldMkLst>
      </pc:sldChg>
      <pc:sldChg chg="mod modShow">
        <pc:chgData name="James Williamson" userId="fc0cecd0-796a-4e3a-a6f6-bfe095b5fb90" providerId="ADAL" clId="{E56CF1A0-5E34-4890-86FD-25B95D491EF7}" dt="2024-12-12T10:52:45.564" v="6" actId="729"/>
        <pc:sldMkLst>
          <pc:docMk/>
          <pc:sldMk cId="3111363479" sldId="1078"/>
        </pc:sldMkLst>
      </pc:sldChg>
      <pc:sldChg chg="mod modShow">
        <pc:chgData name="James Williamson" userId="fc0cecd0-796a-4e3a-a6f6-bfe095b5fb90" providerId="ADAL" clId="{E56CF1A0-5E34-4890-86FD-25B95D491EF7}" dt="2024-12-12T10:52:39.077" v="4" actId="729"/>
        <pc:sldMkLst>
          <pc:docMk/>
          <pc:sldMk cId="2472589066" sldId="1079"/>
        </pc:sldMkLst>
      </pc:sldChg>
      <pc:sldChg chg="del">
        <pc:chgData name="James Williamson" userId="fc0cecd0-796a-4e3a-a6f6-bfe095b5fb90" providerId="ADAL" clId="{E56CF1A0-5E34-4890-86FD-25B95D491EF7}" dt="2024-12-12T10:53:55.838" v="9" actId="47"/>
        <pc:sldMkLst>
          <pc:docMk/>
          <pc:sldMk cId="2089337908" sldId="1082"/>
        </pc:sldMkLst>
      </pc:sldChg>
      <pc:sldChg chg="mod modShow">
        <pc:chgData name="James Williamson" userId="fc0cecd0-796a-4e3a-a6f6-bfe095b5fb90" providerId="ADAL" clId="{E56CF1A0-5E34-4890-86FD-25B95D491EF7}" dt="2024-12-12T10:52:42.293" v="5" actId="729"/>
        <pc:sldMkLst>
          <pc:docMk/>
          <pc:sldMk cId="3882704991" sldId="1084"/>
        </pc:sldMkLst>
      </pc:sldChg>
      <pc:sldChg chg="del">
        <pc:chgData name="James Williamson" userId="fc0cecd0-796a-4e3a-a6f6-bfe095b5fb90" providerId="ADAL" clId="{E56CF1A0-5E34-4890-86FD-25B95D491EF7}" dt="2024-12-12T10:52:09.088" v="1" actId="47"/>
        <pc:sldMkLst>
          <pc:docMk/>
          <pc:sldMk cId="2962515549" sldId="1087"/>
        </pc:sldMkLst>
      </pc:sldChg>
      <pc:sldChg chg="del">
        <pc:chgData name="James Williamson" userId="fc0cecd0-796a-4e3a-a6f6-bfe095b5fb90" providerId="ADAL" clId="{E56CF1A0-5E34-4890-86FD-25B95D491EF7}" dt="2024-12-12T10:52:13.147" v="2" actId="47"/>
        <pc:sldMkLst>
          <pc:docMk/>
          <pc:sldMk cId="1349017744" sldId="1088"/>
        </pc:sldMkLst>
      </pc:sldChg>
      <pc:sldChg chg="del">
        <pc:chgData name="James Williamson" userId="fc0cecd0-796a-4e3a-a6f6-bfe095b5fb90" providerId="ADAL" clId="{E56CF1A0-5E34-4890-86FD-25B95D491EF7}" dt="2024-12-12T10:54:33.917" v="10" actId="47"/>
        <pc:sldMkLst>
          <pc:docMk/>
          <pc:sldMk cId="3751106032" sldId="1089"/>
        </pc:sldMkLst>
      </pc:sldChg>
      <pc:sldChg chg="del">
        <pc:chgData name="James Williamson" userId="fc0cecd0-796a-4e3a-a6f6-bfe095b5fb90" providerId="ADAL" clId="{E56CF1A0-5E34-4890-86FD-25B95D491EF7}" dt="2024-12-12T10:52:27.398" v="3" actId="47"/>
        <pc:sldMkLst>
          <pc:docMk/>
          <pc:sldMk cId="3598155878" sldId="1090"/>
        </pc:sldMkLst>
      </pc:sldChg>
    </pc:docChg>
  </pc:docChgLst>
  <pc:docChgLst>
    <pc:chgData name="Frans Folkvord" userId="S::ffolkvord_predictby.com#ext#@ecorys.onmicrosoft.com::5ea8d88d-3e9d-448c-8f45-4427a68bfdfc" providerId="AD" clId="Web-{E571E3FD-AFE3-098A-5754-E3CA3E974510}"/>
    <pc:docChg chg="mod modSld">
      <pc:chgData name="Frans Folkvord" userId="S::ffolkvord_predictby.com#ext#@ecorys.onmicrosoft.com::5ea8d88d-3e9d-448c-8f45-4427a68bfdfc" providerId="AD" clId="Web-{E571E3FD-AFE3-098A-5754-E3CA3E974510}" dt="2024-12-10T08:40:36.577" v="34" actId="20577"/>
      <pc:docMkLst>
        <pc:docMk/>
      </pc:docMkLst>
      <pc:sldChg chg="modSp modCm">
        <pc:chgData name="Frans Folkvord" userId="S::ffolkvord_predictby.com#ext#@ecorys.onmicrosoft.com::5ea8d88d-3e9d-448c-8f45-4427a68bfdfc" providerId="AD" clId="Web-{E571E3FD-AFE3-098A-5754-E3CA3E974510}" dt="2024-12-10T08:40:36.577" v="34" actId="20577"/>
        <pc:sldMkLst>
          <pc:docMk/>
          <pc:sldMk cId="1790371704" sldId="280"/>
        </pc:sldMkLst>
        <pc:spChg chg="mod">
          <ac:chgData name="Frans Folkvord" userId="S::ffolkvord_predictby.com#ext#@ecorys.onmicrosoft.com::5ea8d88d-3e9d-448c-8f45-4427a68bfdfc" providerId="AD" clId="Web-{E571E3FD-AFE3-098A-5754-E3CA3E974510}" dt="2024-12-10T08:40:36.577" v="34" actId="20577"/>
          <ac:spMkLst>
            <pc:docMk/>
            <pc:sldMk cId="1790371704" sldId="280"/>
            <ac:spMk id="5" creationId="{A2F390C9-9E8C-59DE-376B-3BE45054F45B}"/>
          </ac:spMkLst>
        </pc:spChg>
        <pc:extLst>
          <p:ext xmlns:p="http://schemas.openxmlformats.org/presentationml/2006/main" uri="{D6D511B9-2390-475A-947B-AFAB55BFBCF1}">
            <pc226:cmChg xmlns:pc226="http://schemas.microsoft.com/office/powerpoint/2022/06/main/command" chg="mod">
              <pc226:chgData name="Frans Folkvord" userId="S::ffolkvord_predictby.com#ext#@ecorys.onmicrosoft.com::5ea8d88d-3e9d-448c-8f45-4427a68bfdfc" providerId="AD" clId="Web-{E571E3FD-AFE3-098A-5754-E3CA3E974510}" dt="2024-12-10T08:40:34.092" v="33" actId="20577"/>
              <pc2:cmMkLst xmlns:pc2="http://schemas.microsoft.com/office/powerpoint/2019/9/main/command">
                <pc:docMk/>
                <pc:sldMk cId="1790371704" sldId="280"/>
                <pc2:cmMk id="{866C4EA1-37DC-47F2-A672-BB2C58FE701C}"/>
              </pc2:cmMkLst>
            </pc226:cmChg>
          </p:ext>
        </pc:extLst>
      </pc:sldChg>
      <pc:sldChg chg="modSp">
        <pc:chgData name="Frans Folkvord" userId="S::ffolkvord_predictby.com#ext#@ecorys.onmicrosoft.com::5ea8d88d-3e9d-448c-8f45-4427a68bfdfc" providerId="AD" clId="Web-{E571E3FD-AFE3-098A-5754-E3CA3E974510}" dt="2024-12-10T08:39:43.044" v="24" actId="20577"/>
        <pc:sldMkLst>
          <pc:docMk/>
          <pc:sldMk cId="588655291" sldId="503"/>
        </pc:sldMkLst>
        <pc:spChg chg="mod">
          <ac:chgData name="Frans Folkvord" userId="S::ffolkvord_predictby.com#ext#@ecorys.onmicrosoft.com::5ea8d88d-3e9d-448c-8f45-4427a68bfdfc" providerId="AD" clId="Web-{E571E3FD-AFE3-098A-5754-E3CA3E974510}" dt="2024-12-10T08:39:43.044" v="24" actId="20577"/>
          <ac:spMkLst>
            <pc:docMk/>
            <pc:sldMk cId="588655291" sldId="503"/>
            <ac:spMk id="34" creationId="{B2AD08FB-61DE-EAEC-34F6-A372EDBD7AE6}"/>
          </ac:spMkLst>
        </pc:spChg>
      </pc:sldChg>
    </pc:docChg>
  </pc:docChgLst>
  <pc:docChgLst>
    <pc:chgData name="Merel Griepink" userId="S::mgriepink_predictby.com#ext#@ecorys.onmicrosoft.com::23a4459a-bb55-4ce8-aacd-1623cc45e472" providerId="AD" clId="Web-{0E212528-738A-B9FE-6EB7-0AA2FFFEE05E}"/>
    <pc:docChg chg="modSld">
      <pc:chgData name="Merel Griepink" userId="S::mgriepink_predictby.com#ext#@ecorys.onmicrosoft.com::23a4459a-bb55-4ce8-aacd-1623cc45e472" providerId="AD" clId="Web-{0E212528-738A-B9FE-6EB7-0AA2FFFEE05E}" dt="2024-12-10T09:33:37.198" v="8" actId="1076"/>
      <pc:docMkLst>
        <pc:docMk/>
      </pc:docMkLst>
      <pc:sldChg chg="delSp modSp">
        <pc:chgData name="Merel Griepink" userId="S::mgriepink_predictby.com#ext#@ecorys.onmicrosoft.com::23a4459a-bb55-4ce8-aacd-1623cc45e472" providerId="AD" clId="Web-{0E212528-738A-B9FE-6EB7-0AA2FFFEE05E}" dt="2024-12-10T09:33:37.198" v="8" actId="1076"/>
        <pc:sldMkLst>
          <pc:docMk/>
          <pc:sldMk cId="994985835" sldId="501"/>
        </pc:sldMkLst>
      </pc:sldChg>
    </pc:docChg>
  </pc:docChgLst>
  <pc:docChgLst>
    <pc:chgData name="Chiara Gibatti" userId="5a53e139-1bd8-4ab1-a690-9bded1166edf" providerId="ADAL" clId="{B08C15E3-3D93-40CC-A267-1329148ED0BE}"/>
    <pc:docChg chg="addSld delSld modSld">
      <pc:chgData name="Chiara Gibatti" userId="5a53e139-1bd8-4ab1-a690-9bded1166edf" providerId="ADAL" clId="{B08C15E3-3D93-40CC-A267-1329148ED0BE}" dt="2024-12-10T12:27:15.444" v="107" actId="729"/>
      <pc:docMkLst>
        <pc:docMk/>
      </pc:docMkLst>
      <pc:sldChg chg="add del">
        <pc:chgData name="Chiara Gibatti" userId="5a53e139-1bd8-4ab1-a690-9bded1166edf" providerId="ADAL" clId="{B08C15E3-3D93-40CC-A267-1329148ED0BE}" dt="2024-12-10T11:24:39.166" v="103" actId="2696"/>
        <pc:sldMkLst>
          <pc:docMk/>
          <pc:sldMk cId="1354315237" sldId="1039"/>
        </pc:sldMkLst>
      </pc:sldChg>
      <pc:sldChg chg="del">
        <pc:chgData name="Chiara Gibatti" userId="5a53e139-1bd8-4ab1-a690-9bded1166edf" providerId="ADAL" clId="{B08C15E3-3D93-40CC-A267-1329148ED0BE}" dt="2024-12-10T11:23:26.912" v="101" actId="2696"/>
        <pc:sldMkLst>
          <pc:docMk/>
          <pc:sldMk cId="1982187060" sldId="1039"/>
        </pc:sldMkLst>
      </pc:sldChg>
      <pc:sldChg chg="add del">
        <pc:chgData name="Chiara Gibatti" userId="5a53e139-1bd8-4ab1-a690-9bded1166edf" providerId="ADAL" clId="{B08C15E3-3D93-40CC-A267-1329148ED0BE}" dt="2024-12-10T11:26:30.751" v="105" actId="2696"/>
        <pc:sldMkLst>
          <pc:docMk/>
          <pc:sldMk cId="3131290948" sldId="1039"/>
        </pc:sldMkLst>
      </pc:sldChg>
      <pc:sldChg chg="add mod modShow">
        <pc:chgData name="Chiara Gibatti" userId="5a53e139-1bd8-4ab1-a690-9bded1166edf" providerId="ADAL" clId="{B08C15E3-3D93-40CC-A267-1329148ED0BE}" dt="2024-12-10T12:27:15.444" v="107" actId="729"/>
        <pc:sldMkLst>
          <pc:docMk/>
          <pc:sldMk cId="4272404793" sldId="1039"/>
        </pc:sldMkLst>
      </pc:sldChg>
      <pc:sldChg chg="add del">
        <pc:chgData name="Chiara Gibatti" userId="5a53e139-1bd8-4ab1-a690-9bded1166edf" providerId="ADAL" clId="{B08C15E3-3D93-40CC-A267-1329148ED0BE}" dt="2024-12-10T11:26:30.751" v="105" actId="2696"/>
        <pc:sldMkLst>
          <pc:docMk/>
          <pc:sldMk cId="1096350056" sldId="1040"/>
        </pc:sldMkLst>
      </pc:sldChg>
      <pc:sldChg chg="del">
        <pc:chgData name="Chiara Gibatti" userId="5a53e139-1bd8-4ab1-a690-9bded1166edf" providerId="ADAL" clId="{B08C15E3-3D93-40CC-A267-1329148ED0BE}" dt="2024-12-10T11:23:26.912" v="101" actId="2696"/>
        <pc:sldMkLst>
          <pc:docMk/>
          <pc:sldMk cId="1143271647" sldId="1040"/>
        </pc:sldMkLst>
      </pc:sldChg>
      <pc:sldChg chg="add del">
        <pc:chgData name="Chiara Gibatti" userId="5a53e139-1bd8-4ab1-a690-9bded1166edf" providerId="ADAL" clId="{B08C15E3-3D93-40CC-A267-1329148ED0BE}" dt="2024-12-10T11:24:39.166" v="103" actId="2696"/>
        <pc:sldMkLst>
          <pc:docMk/>
          <pc:sldMk cId="2422627778" sldId="1040"/>
        </pc:sldMkLst>
      </pc:sldChg>
      <pc:sldChg chg="add mod modShow">
        <pc:chgData name="Chiara Gibatti" userId="5a53e139-1bd8-4ab1-a690-9bded1166edf" providerId="ADAL" clId="{B08C15E3-3D93-40CC-A267-1329148ED0BE}" dt="2024-12-10T12:27:15.444" v="107" actId="729"/>
        <pc:sldMkLst>
          <pc:docMk/>
          <pc:sldMk cId="3564714549" sldId="1040"/>
        </pc:sldMkLst>
      </pc:sldChg>
      <pc:sldChg chg="mod modShow">
        <pc:chgData name="Chiara Gibatti" userId="5a53e139-1bd8-4ab1-a690-9bded1166edf" providerId="ADAL" clId="{B08C15E3-3D93-40CC-A267-1329148ED0BE}" dt="2024-12-10T08:37:42.004" v="100" actId="729"/>
        <pc:sldMkLst>
          <pc:docMk/>
          <pc:sldMk cId="529797446" sldId="1076"/>
        </pc:sldMkLst>
      </pc:sldChg>
      <pc:sldChg chg="add del">
        <pc:chgData name="Chiara Gibatti" userId="5a53e139-1bd8-4ab1-a690-9bded1166edf" providerId="ADAL" clId="{B08C15E3-3D93-40CC-A267-1329148ED0BE}" dt="2024-12-10T11:26:30.751" v="105" actId="2696"/>
        <pc:sldMkLst>
          <pc:docMk/>
          <pc:sldMk cId="1999538105" sldId="1078"/>
        </pc:sldMkLst>
      </pc:sldChg>
      <pc:sldChg chg="del">
        <pc:chgData name="Chiara Gibatti" userId="5a53e139-1bd8-4ab1-a690-9bded1166edf" providerId="ADAL" clId="{B08C15E3-3D93-40CC-A267-1329148ED0BE}" dt="2024-12-10T11:23:26.912" v="101" actId="2696"/>
        <pc:sldMkLst>
          <pc:docMk/>
          <pc:sldMk cId="2872653925" sldId="1078"/>
        </pc:sldMkLst>
      </pc:sldChg>
      <pc:sldChg chg="add mod modShow">
        <pc:chgData name="Chiara Gibatti" userId="5a53e139-1bd8-4ab1-a690-9bded1166edf" providerId="ADAL" clId="{B08C15E3-3D93-40CC-A267-1329148ED0BE}" dt="2024-12-10T12:27:15.444" v="107" actId="729"/>
        <pc:sldMkLst>
          <pc:docMk/>
          <pc:sldMk cId="3111363479" sldId="1078"/>
        </pc:sldMkLst>
      </pc:sldChg>
      <pc:sldChg chg="add del">
        <pc:chgData name="Chiara Gibatti" userId="5a53e139-1bd8-4ab1-a690-9bded1166edf" providerId="ADAL" clId="{B08C15E3-3D93-40CC-A267-1329148ED0BE}" dt="2024-12-10T11:24:39.166" v="103" actId="2696"/>
        <pc:sldMkLst>
          <pc:docMk/>
          <pc:sldMk cId="3872479357" sldId="1078"/>
        </pc:sldMkLst>
      </pc:sldChg>
      <pc:sldChg chg="del">
        <pc:chgData name="Chiara Gibatti" userId="5a53e139-1bd8-4ab1-a690-9bded1166edf" providerId="ADAL" clId="{B08C15E3-3D93-40CC-A267-1329148ED0BE}" dt="2024-12-10T11:23:26.912" v="101" actId="2696"/>
        <pc:sldMkLst>
          <pc:docMk/>
          <pc:sldMk cId="1478321562" sldId="1079"/>
        </pc:sldMkLst>
      </pc:sldChg>
      <pc:sldChg chg="add mod modShow">
        <pc:chgData name="Chiara Gibatti" userId="5a53e139-1bd8-4ab1-a690-9bded1166edf" providerId="ADAL" clId="{B08C15E3-3D93-40CC-A267-1329148ED0BE}" dt="2024-12-10T12:27:15.444" v="107" actId="729"/>
        <pc:sldMkLst>
          <pc:docMk/>
          <pc:sldMk cId="2472589066" sldId="1079"/>
        </pc:sldMkLst>
      </pc:sldChg>
      <pc:sldChg chg="add del">
        <pc:chgData name="Chiara Gibatti" userId="5a53e139-1bd8-4ab1-a690-9bded1166edf" providerId="ADAL" clId="{B08C15E3-3D93-40CC-A267-1329148ED0BE}" dt="2024-12-10T11:24:39.166" v="103" actId="2696"/>
        <pc:sldMkLst>
          <pc:docMk/>
          <pc:sldMk cId="3094661552" sldId="1079"/>
        </pc:sldMkLst>
      </pc:sldChg>
      <pc:sldChg chg="add del">
        <pc:chgData name="Chiara Gibatti" userId="5a53e139-1bd8-4ab1-a690-9bded1166edf" providerId="ADAL" clId="{B08C15E3-3D93-40CC-A267-1329148ED0BE}" dt="2024-12-10T11:26:30.751" v="105" actId="2696"/>
        <pc:sldMkLst>
          <pc:docMk/>
          <pc:sldMk cId="3516840897" sldId="1079"/>
        </pc:sldMkLst>
      </pc:sldChg>
      <pc:sldChg chg="add del">
        <pc:chgData name="Chiara Gibatti" userId="5a53e139-1bd8-4ab1-a690-9bded1166edf" providerId="ADAL" clId="{B08C15E3-3D93-40CC-A267-1329148ED0BE}" dt="2024-12-10T11:26:30.751" v="105" actId="2696"/>
        <pc:sldMkLst>
          <pc:docMk/>
          <pc:sldMk cId="2030134550" sldId="1084"/>
        </pc:sldMkLst>
      </pc:sldChg>
      <pc:sldChg chg="add del">
        <pc:chgData name="Chiara Gibatti" userId="5a53e139-1bd8-4ab1-a690-9bded1166edf" providerId="ADAL" clId="{B08C15E3-3D93-40CC-A267-1329148ED0BE}" dt="2024-12-10T11:24:39.166" v="103" actId="2696"/>
        <pc:sldMkLst>
          <pc:docMk/>
          <pc:sldMk cId="2569800703" sldId="1084"/>
        </pc:sldMkLst>
      </pc:sldChg>
      <pc:sldChg chg="add mod modShow">
        <pc:chgData name="Chiara Gibatti" userId="5a53e139-1bd8-4ab1-a690-9bded1166edf" providerId="ADAL" clId="{B08C15E3-3D93-40CC-A267-1329148ED0BE}" dt="2024-12-10T12:27:15.444" v="107" actId="729"/>
        <pc:sldMkLst>
          <pc:docMk/>
          <pc:sldMk cId="3882704991" sldId="1084"/>
        </pc:sldMkLst>
      </pc:sldChg>
      <pc:sldChg chg="del">
        <pc:chgData name="Chiara Gibatti" userId="5a53e139-1bd8-4ab1-a690-9bded1166edf" providerId="ADAL" clId="{B08C15E3-3D93-40CC-A267-1329148ED0BE}" dt="2024-12-10T11:23:26.912" v="101" actId="2696"/>
        <pc:sldMkLst>
          <pc:docMk/>
          <pc:sldMk cId="3997234252" sldId="1084"/>
        </pc:sldMkLst>
      </pc:sldChg>
      <pc:sldChg chg="addSp modSp add setBg">
        <pc:chgData name="Chiara Gibatti" userId="5a53e139-1bd8-4ab1-a690-9bded1166edf" providerId="ADAL" clId="{B08C15E3-3D93-40CC-A267-1329148ED0BE}" dt="2024-12-10T08:24:14.093" v="24"/>
        <pc:sldMkLst>
          <pc:docMk/>
          <pc:sldMk cId="2962515549" sldId="1087"/>
        </pc:sldMkLst>
      </pc:sldChg>
      <pc:sldChg chg="addSp modSp add setBg">
        <pc:chgData name="Chiara Gibatti" userId="5a53e139-1bd8-4ab1-a690-9bded1166edf" providerId="ADAL" clId="{B08C15E3-3D93-40CC-A267-1329148ED0BE}" dt="2024-12-10T08:24:41.153" v="49"/>
        <pc:sldMkLst>
          <pc:docMk/>
          <pc:sldMk cId="1349017744" sldId="1088"/>
        </pc:sldMkLst>
      </pc:sldChg>
      <pc:sldChg chg="addSp modSp add setBg">
        <pc:chgData name="Chiara Gibatti" userId="5a53e139-1bd8-4ab1-a690-9bded1166edf" providerId="ADAL" clId="{B08C15E3-3D93-40CC-A267-1329148ED0BE}" dt="2024-12-10T08:25:14.166" v="74"/>
        <pc:sldMkLst>
          <pc:docMk/>
          <pc:sldMk cId="3751106032" sldId="1089"/>
        </pc:sldMkLst>
        <pc:spChg chg="add mod">
          <ac:chgData name="Chiara Gibatti" userId="5a53e139-1bd8-4ab1-a690-9bded1166edf" providerId="ADAL" clId="{B08C15E3-3D93-40CC-A267-1329148ED0BE}" dt="2024-12-10T08:25:14.160" v="65"/>
          <ac:spMkLst>
            <pc:docMk/>
            <pc:sldMk cId="3751106032" sldId="1089"/>
            <ac:spMk id="6" creationId="{4B2022DD-647B-FF32-E627-0B0FA9A8B6DD}"/>
          </ac:spMkLst>
        </pc:spChg>
        <pc:spChg chg="add mod">
          <ac:chgData name="Chiara Gibatti" userId="5a53e139-1bd8-4ab1-a690-9bded1166edf" providerId="ADAL" clId="{B08C15E3-3D93-40CC-A267-1329148ED0BE}" dt="2024-12-10T08:25:14.166" v="74"/>
          <ac:spMkLst>
            <pc:docMk/>
            <pc:sldMk cId="3751106032" sldId="1089"/>
            <ac:spMk id="7" creationId="{D0E6E299-4837-2F87-070D-BDD65D181CEF}"/>
          </ac:spMkLst>
        </pc:spChg>
        <pc:picChg chg="add mod">
          <ac:chgData name="Chiara Gibatti" userId="5a53e139-1bd8-4ab1-a690-9bded1166edf" providerId="ADAL" clId="{B08C15E3-3D93-40CC-A267-1329148ED0BE}" dt="2024-12-10T08:25:14.119" v="55"/>
          <ac:picMkLst>
            <pc:docMk/>
            <pc:sldMk cId="3751106032" sldId="1089"/>
            <ac:picMk id="3" creationId="{1985966D-7721-3CA0-859F-3FBF1CA844F5}"/>
          </ac:picMkLst>
        </pc:picChg>
        <pc:picChg chg="add mod">
          <ac:chgData name="Chiara Gibatti" userId="5a53e139-1bd8-4ab1-a690-9bded1166edf" providerId="ADAL" clId="{B08C15E3-3D93-40CC-A267-1329148ED0BE}" dt="2024-12-10T08:25:14.154" v="57"/>
          <ac:picMkLst>
            <pc:docMk/>
            <pc:sldMk cId="3751106032" sldId="1089"/>
            <ac:picMk id="5" creationId="{52AB086C-D238-7C4B-6792-C18478B14D0D}"/>
          </ac:picMkLst>
        </pc:picChg>
      </pc:sldChg>
      <pc:sldChg chg="addSp modSp add setBg">
        <pc:chgData name="Chiara Gibatti" userId="5a53e139-1bd8-4ab1-a690-9bded1166edf" providerId="ADAL" clId="{B08C15E3-3D93-40CC-A267-1329148ED0BE}" dt="2024-12-10T08:25:28.019" v="99"/>
        <pc:sldMkLst>
          <pc:docMk/>
          <pc:sldMk cId="3598155878" sldId="1090"/>
        </pc:sldMkLst>
        <pc:spChg chg="add mod">
          <ac:chgData name="Chiara Gibatti" userId="5a53e139-1bd8-4ab1-a690-9bded1166edf" providerId="ADAL" clId="{B08C15E3-3D93-40CC-A267-1329148ED0BE}" dt="2024-12-10T08:25:28.014" v="90"/>
          <ac:spMkLst>
            <pc:docMk/>
            <pc:sldMk cId="3598155878" sldId="1090"/>
            <ac:spMk id="6" creationId="{47C30AC6-9A76-ADDB-2E1B-7694B9F10042}"/>
          </ac:spMkLst>
        </pc:spChg>
        <pc:spChg chg="add mod">
          <ac:chgData name="Chiara Gibatti" userId="5a53e139-1bd8-4ab1-a690-9bded1166edf" providerId="ADAL" clId="{B08C15E3-3D93-40CC-A267-1329148ED0BE}" dt="2024-12-10T08:25:28.019" v="99"/>
          <ac:spMkLst>
            <pc:docMk/>
            <pc:sldMk cId="3598155878" sldId="1090"/>
            <ac:spMk id="7" creationId="{679637AE-D33A-7E82-B180-D50754789C61}"/>
          </ac:spMkLst>
        </pc:spChg>
        <pc:picChg chg="add mod">
          <ac:chgData name="Chiara Gibatti" userId="5a53e139-1bd8-4ab1-a690-9bded1166edf" providerId="ADAL" clId="{B08C15E3-3D93-40CC-A267-1329148ED0BE}" dt="2024-12-10T08:25:27.973" v="80"/>
          <ac:picMkLst>
            <pc:docMk/>
            <pc:sldMk cId="3598155878" sldId="1090"/>
            <ac:picMk id="3" creationId="{7542E40E-4FF8-8861-7308-264B2C97C747}"/>
          </ac:picMkLst>
        </pc:picChg>
        <pc:picChg chg="add mod">
          <ac:chgData name="Chiara Gibatti" userId="5a53e139-1bd8-4ab1-a690-9bded1166edf" providerId="ADAL" clId="{B08C15E3-3D93-40CC-A267-1329148ED0BE}" dt="2024-12-10T08:25:28.010" v="82"/>
          <ac:picMkLst>
            <pc:docMk/>
            <pc:sldMk cId="3598155878" sldId="1090"/>
            <ac:picMk id="5" creationId="{4743B9D5-CEB5-4158-BF56-E216C897545F}"/>
          </ac:picMkLst>
        </pc:picChg>
      </pc:sldChg>
      <pc:sldMasterChg chg="delSldLayout">
        <pc:chgData name="Chiara Gibatti" userId="5a53e139-1bd8-4ab1-a690-9bded1166edf" providerId="ADAL" clId="{B08C15E3-3D93-40CC-A267-1329148ED0BE}" dt="2024-12-10T11:24:39.166" v="103" actId="2696"/>
        <pc:sldMasterMkLst>
          <pc:docMk/>
          <pc:sldMasterMk cId="3904562136" sldId="2147483678"/>
        </pc:sldMasterMkLst>
        <pc:sldLayoutChg chg="del">
          <pc:chgData name="Chiara Gibatti" userId="5a53e139-1bd8-4ab1-a690-9bded1166edf" providerId="ADAL" clId="{B08C15E3-3D93-40CC-A267-1329148ED0BE}" dt="2024-12-10T11:24:39.166" v="103" actId="2696"/>
          <pc:sldLayoutMkLst>
            <pc:docMk/>
            <pc:sldMasterMk cId="3904562136" sldId="2147483678"/>
            <pc:sldLayoutMk cId="1359575294" sldId="2147484347"/>
          </pc:sldLayoutMkLst>
        </pc:sldLayoutChg>
      </pc:sldMasterChg>
    </pc:docChg>
  </pc:docChgLst>
  <pc:docChgLst>
    <pc:chgData name="VIVEGNIS Betsy (CLIMA-EXT)" userId="S::betsy.vivegnis_ext.ec.europa.eu#ext#@ecorys.onmicrosoft.com::3d1c8521-d215-41dc-ba92-b81ffbb29687" providerId="AD" clId="Web-{3984CB8B-F8E0-BD88-0243-E4015BC1BD53}"/>
    <pc:docChg chg="mod addSld delSld modSld">
      <pc:chgData name="VIVEGNIS Betsy (CLIMA-EXT)" userId="S::betsy.vivegnis_ext.ec.europa.eu#ext#@ecorys.onmicrosoft.com::3d1c8521-d215-41dc-ba92-b81ffbb29687" providerId="AD" clId="Web-{3984CB8B-F8E0-BD88-0243-E4015BC1BD53}" dt="2024-12-06T10:08:11.498" v="202"/>
      <pc:docMkLst>
        <pc:docMk/>
      </pc:docMkLst>
      <pc:sldChg chg="addSp delSp modSp">
        <pc:chgData name="VIVEGNIS Betsy (CLIMA-EXT)" userId="S::betsy.vivegnis_ext.ec.europa.eu#ext#@ecorys.onmicrosoft.com::3d1c8521-d215-41dc-ba92-b81ffbb29687" providerId="AD" clId="Web-{3984CB8B-F8E0-BD88-0243-E4015BC1BD53}" dt="2024-12-06T10:05:03.772" v="153"/>
        <pc:sldMkLst>
          <pc:docMk/>
          <pc:sldMk cId="480264776" sldId="263"/>
        </pc:sldMkLst>
        <pc:spChg chg="mod">
          <ac:chgData name="VIVEGNIS Betsy (CLIMA-EXT)" userId="S::betsy.vivegnis_ext.ec.europa.eu#ext#@ecorys.onmicrosoft.com::3d1c8521-d215-41dc-ba92-b81ffbb29687" providerId="AD" clId="Web-{3984CB8B-F8E0-BD88-0243-E4015BC1BD53}" dt="2024-12-06T10:04:53.506" v="151" actId="20577"/>
          <ac:spMkLst>
            <pc:docMk/>
            <pc:sldMk cId="480264776" sldId="263"/>
            <ac:spMk id="5" creationId="{CBDA896C-D62F-1DF6-1FB1-81C146BCD618}"/>
          </ac:spMkLst>
        </pc:spChg>
        <pc:spChg chg="add">
          <ac:chgData name="VIVEGNIS Betsy (CLIMA-EXT)" userId="S::betsy.vivegnis_ext.ec.europa.eu#ext#@ecorys.onmicrosoft.com::3d1c8521-d215-41dc-ba92-b81ffbb29687" providerId="AD" clId="Web-{3984CB8B-F8E0-BD88-0243-E4015BC1BD53}" dt="2024-12-06T10:04:02.332" v="136"/>
          <ac:spMkLst>
            <pc:docMk/>
            <pc:sldMk cId="480264776" sldId="263"/>
            <ac:spMk id="8" creationId="{11E14EC0-48D5-D3F4-922C-6810ED4E448C}"/>
          </ac:spMkLst>
        </pc:spChg>
        <pc:spChg chg="add">
          <ac:chgData name="VIVEGNIS Betsy (CLIMA-EXT)" userId="S::betsy.vivegnis_ext.ec.europa.eu#ext#@ecorys.onmicrosoft.com::3d1c8521-d215-41dc-ba92-b81ffbb29687" providerId="AD" clId="Web-{3984CB8B-F8E0-BD88-0243-E4015BC1BD53}" dt="2024-12-06T10:04:02.332" v="136"/>
          <ac:spMkLst>
            <pc:docMk/>
            <pc:sldMk cId="480264776" sldId="263"/>
            <ac:spMk id="9" creationId="{B5E7B63B-1549-0597-D2BD-4E68A59DE3A0}"/>
          </ac:spMkLst>
        </pc:spChg>
        <pc:spChg chg="add mod">
          <ac:chgData name="VIVEGNIS Betsy (CLIMA-EXT)" userId="S::betsy.vivegnis_ext.ec.europa.eu#ext#@ecorys.onmicrosoft.com::3d1c8521-d215-41dc-ba92-b81ffbb29687" providerId="AD" clId="Web-{3984CB8B-F8E0-BD88-0243-E4015BC1BD53}" dt="2024-12-06T10:04:37.740" v="149" actId="20577"/>
          <ac:spMkLst>
            <pc:docMk/>
            <pc:sldMk cId="480264776" sldId="263"/>
            <ac:spMk id="10" creationId="{F4E99CE2-8817-812F-59DC-FF6F2B01714F}"/>
          </ac:spMkLst>
        </pc:spChg>
      </pc:sldChg>
      <pc:sldChg chg="del">
        <pc:chgData name="VIVEGNIS Betsy (CLIMA-EXT)" userId="S::betsy.vivegnis_ext.ec.europa.eu#ext#@ecorys.onmicrosoft.com::3d1c8521-d215-41dc-ba92-b81ffbb29687" providerId="AD" clId="Web-{3984CB8B-F8E0-BD88-0243-E4015BC1BD53}" dt="2024-12-06T10:04:58.350" v="152"/>
        <pc:sldMkLst>
          <pc:docMk/>
          <pc:sldMk cId="561763558" sldId="283"/>
        </pc:sldMkLst>
      </pc:sldChg>
      <pc:sldChg chg="addSp delSp modSp modCm">
        <pc:chgData name="VIVEGNIS Betsy (CLIMA-EXT)" userId="S::betsy.vivegnis_ext.ec.europa.eu#ext#@ecorys.onmicrosoft.com::3d1c8521-d215-41dc-ba92-b81ffbb29687" providerId="AD" clId="Web-{3984CB8B-F8E0-BD88-0243-E4015BC1BD53}" dt="2024-12-06T10:05:15.225" v="157"/>
        <pc:sldMkLst>
          <pc:docMk/>
          <pc:sldMk cId="3518726880" sldId="482"/>
        </pc:sldMkLst>
        <pc:extLst>
          <p:ext xmlns:p="http://schemas.openxmlformats.org/presentationml/2006/main" uri="{D6D511B9-2390-475A-947B-AFAB55BFBCF1}">
            <pc226:cmChg xmlns:pc226="http://schemas.microsoft.com/office/powerpoint/2022/06/main/command" chg="mod">
              <pc226:chgData name="VIVEGNIS Betsy (CLIMA-EXT)" userId="S::betsy.vivegnis_ext.ec.europa.eu#ext#@ecorys.onmicrosoft.com::3d1c8521-d215-41dc-ba92-b81ffbb29687" providerId="AD" clId="Web-{3984CB8B-F8E0-BD88-0243-E4015BC1BD53}" dt="2024-12-06T09:59:49.338" v="104" actId="20577"/>
              <pc2:cmMkLst xmlns:pc2="http://schemas.microsoft.com/office/powerpoint/2019/9/main/command">
                <pc:docMk/>
                <pc:sldMk cId="3518726880" sldId="482"/>
                <pc2:cmMk id="{37144819-5932-4088-9602-D094212754C7}"/>
              </pc2:cmMkLst>
            </pc226:cmChg>
            <pc226:cmChg xmlns:pc226="http://schemas.microsoft.com/office/powerpoint/2022/06/main/command" chg="mod">
              <pc226:chgData name="VIVEGNIS Betsy (CLIMA-EXT)" userId="S::betsy.vivegnis_ext.ec.europa.eu#ext#@ecorys.onmicrosoft.com::3d1c8521-d215-41dc-ba92-b81ffbb29687" providerId="AD" clId="Web-{3984CB8B-F8E0-BD88-0243-E4015BC1BD53}" dt="2024-12-06T09:59:49.338" v="104" actId="20577"/>
              <pc2:cmMkLst xmlns:pc2="http://schemas.microsoft.com/office/powerpoint/2019/9/main/command">
                <pc:docMk/>
                <pc:sldMk cId="3518726880" sldId="482"/>
                <pc2:cmMk id="{A7E6B719-E598-41A4-BD7B-26525F320D4C}"/>
              </pc2:cmMkLst>
            </pc226:cmChg>
            <pc226:cmChg xmlns:pc226="http://schemas.microsoft.com/office/powerpoint/2022/06/main/command" chg="mod">
              <pc226:chgData name="VIVEGNIS Betsy (CLIMA-EXT)" userId="S::betsy.vivegnis_ext.ec.europa.eu#ext#@ecorys.onmicrosoft.com::3d1c8521-d215-41dc-ba92-b81ffbb29687" providerId="AD" clId="Web-{3984CB8B-F8E0-BD88-0243-E4015BC1BD53}" dt="2024-12-06T09:59:49.338" v="104" actId="20577"/>
              <pc2:cmMkLst xmlns:pc2="http://schemas.microsoft.com/office/powerpoint/2019/9/main/command">
                <pc:docMk/>
                <pc:sldMk cId="3518726880" sldId="482"/>
                <pc2:cmMk id="{27D7751C-6CAA-4FAC-A5D5-703323D055C3}"/>
              </pc2:cmMkLst>
            </pc226:cmChg>
          </p:ext>
        </pc:extLst>
      </pc:sldChg>
      <pc:sldChg chg="del">
        <pc:chgData name="VIVEGNIS Betsy (CLIMA-EXT)" userId="S::betsy.vivegnis_ext.ec.europa.eu#ext#@ecorys.onmicrosoft.com::3d1c8521-d215-41dc-ba92-b81ffbb29687" providerId="AD" clId="Web-{3984CB8B-F8E0-BD88-0243-E4015BC1BD53}" dt="2024-12-06T10:08:11.498" v="202"/>
        <pc:sldMkLst>
          <pc:docMk/>
          <pc:sldMk cId="3721871850" sldId="485"/>
        </pc:sldMkLst>
      </pc:sldChg>
      <pc:sldChg chg="modSp add replId">
        <pc:chgData name="VIVEGNIS Betsy (CLIMA-EXT)" userId="S::betsy.vivegnis_ext.ec.europa.eu#ext#@ecorys.onmicrosoft.com::3d1c8521-d215-41dc-ba92-b81ffbb29687" providerId="AD" clId="Web-{3984CB8B-F8E0-BD88-0243-E4015BC1BD53}" dt="2024-12-06T09:56:22.251" v="102" actId="20577"/>
        <pc:sldMkLst>
          <pc:docMk/>
          <pc:sldMk cId="2675209080" sldId="499"/>
        </pc:sldMkLst>
        <pc:spChg chg="mod">
          <ac:chgData name="VIVEGNIS Betsy (CLIMA-EXT)" userId="S::betsy.vivegnis_ext.ec.europa.eu#ext#@ecorys.onmicrosoft.com::3d1c8521-d215-41dc-ba92-b81ffbb29687" providerId="AD" clId="Web-{3984CB8B-F8E0-BD88-0243-E4015BC1BD53}" dt="2024-12-06T09:56:22.251" v="102" actId="20577"/>
          <ac:spMkLst>
            <pc:docMk/>
            <pc:sldMk cId="2675209080" sldId="499"/>
            <ac:spMk id="3" creationId="{F19115B7-9D22-8436-CDFF-06E281B1DDAB}"/>
          </ac:spMkLst>
        </pc:spChg>
        <pc:spChg chg="mod">
          <ac:chgData name="VIVEGNIS Betsy (CLIMA-EXT)" userId="S::betsy.vivegnis_ext.ec.europa.eu#ext#@ecorys.onmicrosoft.com::3d1c8521-d215-41dc-ba92-b81ffbb29687" providerId="AD" clId="Web-{3984CB8B-F8E0-BD88-0243-E4015BC1BD53}" dt="2024-12-06T09:55:35.140" v="73" actId="20577"/>
          <ac:spMkLst>
            <pc:docMk/>
            <pc:sldMk cId="2675209080" sldId="499"/>
            <ac:spMk id="14" creationId="{CC0D4997-5FA0-B7C3-0515-9A1AFA8C9D2E}"/>
          </ac:spMkLst>
        </pc:spChg>
        <pc:spChg chg="mod">
          <ac:chgData name="VIVEGNIS Betsy (CLIMA-EXT)" userId="S::betsy.vivegnis_ext.ec.europa.eu#ext#@ecorys.onmicrosoft.com::3d1c8521-d215-41dc-ba92-b81ffbb29687" providerId="AD" clId="Web-{3984CB8B-F8E0-BD88-0243-E4015BC1BD53}" dt="2024-12-06T09:53:56.933" v="19" actId="20577"/>
          <ac:spMkLst>
            <pc:docMk/>
            <pc:sldMk cId="2675209080" sldId="499"/>
            <ac:spMk id="15" creationId="{AD7E7DF6-B287-E767-552F-FF7D9829DDFD}"/>
          </ac:spMkLst>
        </pc:spChg>
      </pc:sldChg>
      <pc:sldChg chg="delSp modSp add del replId modCm">
        <pc:chgData name="VIVEGNIS Betsy (CLIMA-EXT)" userId="S::betsy.vivegnis_ext.ec.europa.eu#ext#@ecorys.onmicrosoft.com::3d1c8521-d215-41dc-ba92-b81ffbb29687" providerId="AD" clId="Web-{3984CB8B-F8E0-BD88-0243-E4015BC1BD53}" dt="2024-12-06T10:05:39.398" v="159"/>
        <pc:sldMkLst>
          <pc:docMk/>
          <pc:sldMk cId="3640153346" sldId="500"/>
        </pc:sldMkLst>
        <pc:extLst>
          <p:ext xmlns:p="http://schemas.openxmlformats.org/presentationml/2006/main" uri="{D6D511B9-2390-475A-947B-AFAB55BFBCF1}">
            <pc226:cmChg xmlns:pc226="http://schemas.microsoft.com/office/powerpoint/2022/06/main/command" chg="mod">
              <pc226:chgData name="VIVEGNIS Betsy (CLIMA-EXT)" userId="S::betsy.vivegnis_ext.ec.europa.eu#ext#@ecorys.onmicrosoft.com::3d1c8521-d215-41dc-ba92-b81ffbb29687" providerId="AD" clId="Web-{3984CB8B-F8E0-BD88-0243-E4015BC1BD53}" dt="2024-12-06T10:00:25.948" v="124" actId="20577"/>
              <pc2:cmMkLst xmlns:pc2="http://schemas.microsoft.com/office/powerpoint/2019/9/main/command">
                <pc:docMk/>
                <pc:sldMk cId="3640153346" sldId="500"/>
                <pc2:cmMk id="{5C342415-6341-4EB2-BBCB-B4D1030D02BD}"/>
              </pc2:cmMkLst>
            </pc226:cmChg>
            <pc226:cmChg xmlns:pc226="http://schemas.microsoft.com/office/powerpoint/2022/06/main/command" chg="mod">
              <pc226:chgData name="VIVEGNIS Betsy (CLIMA-EXT)" userId="S::betsy.vivegnis_ext.ec.europa.eu#ext#@ecorys.onmicrosoft.com::3d1c8521-d215-41dc-ba92-b81ffbb29687" providerId="AD" clId="Web-{3984CB8B-F8E0-BD88-0243-E4015BC1BD53}" dt="2024-12-06T10:00:25.948" v="124" actId="20577"/>
              <pc2:cmMkLst xmlns:pc2="http://schemas.microsoft.com/office/powerpoint/2019/9/main/command">
                <pc:docMk/>
                <pc:sldMk cId="3640153346" sldId="500"/>
                <pc2:cmMk id="{12956CAF-FA94-4656-9A97-B7553396D95A}"/>
              </pc2:cmMkLst>
            </pc226:cmChg>
            <pc226:cmChg xmlns:pc226="http://schemas.microsoft.com/office/powerpoint/2022/06/main/command" chg="mod">
              <pc226:chgData name="VIVEGNIS Betsy (CLIMA-EXT)" userId="S::betsy.vivegnis_ext.ec.europa.eu#ext#@ecorys.onmicrosoft.com::3d1c8521-d215-41dc-ba92-b81ffbb29687" providerId="AD" clId="Web-{3984CB8B-F8E0-BD88-0243-E4015BC1BD53}" dt="2024-12-06T10:00:25.948" v="124" actId="20577"/>
              <pc2:cmMkLst xmlns:pc2="http://schemas.microsoft.com/office/powerpoint/2019/9/main/command">
                <pc:docMk/>
                <pc:sldMk cId="3640153346" sldId="500"/>
                <pc2:cmMk id="{21801BC2-3536-4DF5-B6EC-2D0C0FBA88FB}"/>
              </pc2:cmMkLst>
            </pc226:cmChg>
            <pc226:cmChg xmlns:pc226="http://schemas.microsoft.com/office/powerpoint/2022/06/main/command" chg="mod">
              <pc226:chgData name="VIVEGNIS Betsy (CLIMA-EXT)" userId="S::betsy.vivegnis_ext.ec.europa.eu#ext#@ecorys.onmicrosoft.com::3d1c8521-d215-41dc-ba92-b81ffbb29687" providerId="AD" clId="Web-{3984CB8B-F8E0-BD88-0243-E4015BC1BD53}" dt="2024-12-06T10:00:25.948" v="124" actId="20577"/>
              <pc2:cmMkLst xmlns:pc2="http://schemas.microsoft.com/office/powerpoint/2019/9/main/command">
                <pc:docMk/>
                <pc:sldMk cId="3640153346" sldId="500"/>
                <pc2:cmMk id="{A63450FF-2B71-4D58-8AF4-B23B40B7197D}"/>
              </pc2:cmMkLst>
            </pc226:cmChg>
          </p:ext>
        </pc:extLst>
      </pc:sldChg>
      <pc:sldChg chg="modSp add">
        <pc:chgData name="VIVEGNIS Betsy (CLIMA-EXT)" userId="S::betsy.vivegnis_ext.ec.europa.eu#ext#@ecorys.onmicrosoft.com::3d1c8521-d215-41dc-ba92-b81ffbb29687" providerId="AD" clId="Web-{3984CB8B-F8E0-BD88-0243-E4015BC1BD53}" dt="2024-12-06T10:07:50.825" v="200" actId="20577"/>
        <pc:sldMkLst>
          <pc:docMk/>
          <pc:sldMk cId="994985835" sldId="501"/>
        </pc:sldMkLst>
      </pc:sldChg>
      <pc:sldChg chg="add">
        <pc:chgData name="VIVEGNIS Betsy (CLIMA-EXT)" userId="S::betsy.vivegnis_ext.ec.europa.eu#ext#@ecorys.onmicrosoft.com::3d1c8521-d215-41dc-ba92-b81ffbb29687" providerId="AD" clId="Web-{3984CB8B-F8E0-BD88-0243-E4015BC1BD53}" dt="2024-12-06T10:08:08.076" v="201"/>
        <pc:sldMkLst>
          <pc:docMk/>
          <pc:sldMk cId="1220414725" sldId="502"/>
        </pc:sldMkLst>
      </pc:sldChg>
      <pc:sldMasterChg chg="addSldLayout">
        <pc:chgData name="VIVEGNIS Betsy (CLIMA-EXT)" userId="S::betsy.vivegnis_ext.ec.europa.eu#ext#@ecorys.onmicrosoft.com::3d1c8521-d215-41dc-ba92-b81ffbb29687" providerId="AD" clId="Web-{3984CB8B-F8E0-BD88-0243-E4015BC1BD53}" dt="2024-12-06T10:05:31.148" v="158"/>
        <pc:sldMasterMkLst>
          <pc:docMk/>
          <pc:sldMasterMk cId="3410766441" sldId="2147483675"/>
        </pc:sldMasterMkLst>
        <pc:sldLayoutChg chg="add">
          <pc:chgData name="VIVEGNIS Betsy (CLIMA-EXT)" userId="S::betsy.vivegnis_ext.ec.europa.eu#ext#@ecorys.onmicrosoft.com::3d1c8521-d215-41dc-ba92-b81ffbb29687" providerId="AD" clId="Web-{3984CB8B-F8E0-BD88-0243-E4015BC1BD53}" dt="2024-12-06T10:05:31.148" v="158"/>
          <pc:sldLayoutMkLst>
            <pc:docMk/>
            <pc:sldMasterMk cId="3410766441" sldId="2147483675"/>
            <pc:sldLayoutMk cId="1645280937" sldId="2147483740"/>
          </pc:sldLayoutMkLst>
        </pc:sldLayoutChg>
      </pc:sldMasterChg>
    </pc:docChg>
  </pc:docChgLst>
  <pc:docChgLst>
    <pc:chgData name="Merel Griepink" userId="e19f28cd-25d5-4c19-9f76-e68759126174" providerId="ADAL" clId="{8D28DC3A-CBB7-41AD-B149-A54372CBF903}"/>
    <pc:docChg chg="undo custSel addSld delSld modSld">
      <pc:chgData name="Merel Griepink" userId="e19f28cd-25d5-4c19-9f76-e68759126174" providerId="ADAL" clId="{8D28DC3A-CBB7-41AD-B149-A54372CBF903}" dt="2024-12-12T08:34:36.231" v="1362" actId="20577"/>
      <pc:docMkLst>
        <pc:docMk/>
      </pc:docMkLst>
      <pc:sldChg chg="modSp add mod">
        <pc:chgData name="Merel Griepink" userId="e19f28cd-25d5-4c19-9f76-e68759126174" providerId="ADAL" clId="{8D28DC3A-CBB7-41AD-B149-A54372CBF903}" dt="2024-12-12T08:34:36.231" v="1362" actId="20577"/>
        <pc:sldMkLst>
          <pc:docMk/>
          <pc:sldMk cId="1578028945" sldId="369"/>
        </pc:sldMkLst>
        <pc:spChg chg="mod">
          <ac:chgData name="Merel Griepink" userId="e19f28cd-25d5-4c19-9f76-e68759126174" providerId="ADAL" clId="{8D28DC3A-CBB7-41AD-B149-A54372CBF903}" dt="2024-12-12T08:34:36.231" v="1362" actId="20577"/>
          <ac:spMkLst>
            <pc:docMk/>
            <pc:sldMk cId="1578028945" sldId="369"/>
            <ac:spMk id="3" creationId="{62201B39-E52C-F048-20B2-D71FBC348217}"/>
          </ac:spMkLst>
        </pc:spChg>
      </pc:sldChg>
      <pc:sldChg chg="addSp delSp modSp add mod">
        <pc:chgData name="Merel Griepink" userId="e19f28cd-25d5-4c19-9f76-e68759126174" providerId="ADAL" clId="{8D28DC3A-CBB7-41AD-B149-A54372CBF903}" dt="2024-12-12T08:31:40.243" v="1312" actId="1076"/>
        <pc:sldMkLst>
          <pc:docMk/>
          <pc:sldMk cId="3189003778" sldId="370"/>
        </pc:sldMkLst>
        <pc:spChg chg="add del mod">
          <ac:chgData name="Merel Griepink" userId="e19f28cd-25d5-4c19-9f76-e68759126174" providerId="ADAL" clId="{8D28DC3A-CBB7-41AD-B149-A54372CBF903}" dt="2024-12-12T08:26:26.315" v="1134" actId="478"/>
          <ac:spMkLst>
            <pc:docMk/>
            <pc:sldMk cId="3189003778" sldId="370"/>
            <ac:spMk id="3" creationId="{2CC91EF7-3A41-4E6A-5E92-45973D91CB1E}"/>
          </ac:spMkLst>
        </pc:spChg>
        <pc:spChg chg="add del mod">
          <ac:chgData name="Merel Griepink" userId="e19f28cd-25d5-4c19-9f76-e68759126174" providerId="ADAL" clId="{8D28DC3A-CBB7-41AD-B149-A54372CBF903}" dt="2024-12-12T08:26:29.587" v="1136" actId="478"/>
          <ac:spMkLst>
            <pc:docMk/>
            <pc:sldMk cId="3189003778" sldId="370"/>
            <ac:spMk id="5" creationId="{6D340E4A-6180-F0B0-A6EE-57B80BBADA3A}"/>
          </ac:spMkLst>
        </pc:spChg>
        <pc:spChg chg="del mod">
          <ac:chgData name="Merel Griepink" userId="e19f28cd-25d5-4c19-9f76-e68759126174" providerId="ADAL" clId="{8D28DC3A-CBB7-41AD-B149-A54372CBF903}" dt="2024-12-12T08:26:28.140" v="1135" actId="478"/>
          <ac:spMkLst>
            <pc:docMk/>
            <pc:sldMk cId="3189003778" sldId="370"/>
            <ac:spMk id="6" creationId="{EA74E144-8B49-1CB0-DD6B-128E279B5180}"/>
          </ac:spMkLst>
        </pc:spChg>
        <pc:spChg chg="mod">
          <ac:chgData name="Merel Griepink" userId="e19f28cd-25d5-4c19-9f76-e68759126174" providerId="ADAL" clId="{8D28DC3A-CBB7-41AD-B149-A54372CBF903}" dt="2024-12-12T08:26:47.331" v="1155" actId="20577"/>
          <ac:spMkLst>
            <pc:docMk/>
            <pc:sldMk cId="3189003778" sldId="370"/>
            <ac:spMk id="7" creationId="{6F0B67A7-05E3-604C-8B1A-176947A3E970}"/>
          </ac:spMkLst>
        </pc:spChg>
        <pc:spChg chg="del mod">
          <ac:chgData name="Merel Griepink" userId="e19f28cd-25d5-4c19-9f76-e68759126174" providerId="ADAL" clId="{8D28DC3A-CBB7-41AD-B149-A54372CBF903}" dt="2024-12-12T08:26:24.241" v="1132" actId="478"/>
          <ac:spMkLst>
            <pc:docMk/>
            <pc:sldMk cId="3189003778" sldId="370"/>
            <ac:spMk id="8" creationId="{582D910C-9093-A969-8EC1-ED2B98F6AB5F}"/>
          </ac:spMkLst>
        </pc:spChg>
        <pc:spChg chg="del">
          <ac:chgData name="Merel Griepink" userId="e19f28cd-25d5-4c19-9f76-e68759126174" providerId="ADAL" clId="{8D28DC3A-CBB7-41AD-B149-A54372CBF903}" dt="2024-12-12T08:26:51.588" v="1156" actId="478"/>
          <ac:spMkLst>
            <pc:docMk/>
            <pc:sldMk cId="3189003778" sldId="370"/>
            <ac:spMk id="11" creationId="{03A457B0-4C65-2223-65EC-66017362A1FA}"/>
          </ac:spMkLst>
        </pc:spChg>
        <pc:spChg chg="del">
          <ac:chgData name="Merel Griepink" userId="e19f28cd-25d5-4c19-9f76-e68759126174" providerId="ADAL" clId="{8D28DC3A-CBB7-41AD-B149-A54372CBF903}" dt="2024-12-12T08:26:25.251" v="1133" actId="478"/>
          <ac:spMkLst>
            <pc:docMk/>
            <pc:sldMk cId="3189003778" sldId="370"/>
            <ac:spMk id="12" creationId="{B8554989-0502-7461-50B4-5CB440C88924}"/>
          </ac:spMkLst>
        </pc:spChg>
        <pc:spChg chg="add mod">
          <ac:chgData name="Merel Griepink" userId="e19f28cd-25d5-4c19-9f76-e68759126174" providerId="ADAL" clId="{8D28DC3A-CBB7-41AD-B149-A54372CBF903}" dt="2024-12-12T08:30:59.305" v="1308" actId="1036"/>
          <ac:spMkLst>
            <pc:docMk/>
            <pc:sldMk cId="3189003778" sldId="370"/>
            <ac:spMk id="15" creationId="{475ED4C2-FFD9-28C4-A9CE-74DA3DF4E10B}"/>
          </ac:spMkLst>
        </pc:spChg>
        <pc:spChg chg="add mod">
          <ac:chgData name="Merel Griepink" userId="e19f28cd-25d5-4c19-9f76-e68759126174" providerId="ADAL" clId="{8D28DC3A-CBB7-41AD-B149-A54372CBF903}" dt="2024-12-12T08:29:27.289" v="1265" actId="1076"/>
          <ac:spMkLst>
            <pc:docMk/>
            <pc:sldMk cId="3189003778" sldId="370"/>
            <ac:spMk id="18" creationId="{22B2F8AD-427C-A392-4E03-C55CCD909B34}"/>
          </ac:spMkLst>
        </pc:spChg>
        <pc:spChg chg="add mod">
          <ac:chgData name="Merel Griepink" userId="e19f28cd-25d5-4c19-9f76-e68759126174" providerId="ADAL" clId="{8D28DC3A-CBB7-41AD-B149-A54372CBF903}" dt="2024-12-12T08:28:45.538" v="1216"/>
          <ac:spMkLst>
            <pc:docMk/>
            <pc:sldMk cId="3189003778" sldId="370"/>
            <ac:spMk id="19" creationId="{EFE868CC-E01F-0263-054B-4B0D5276BD16}"/>
          </ac:spMkLst>
        </pc:spChg>
        <pc:spChg chg="add mod">
          <ac:chgData name="Merel Griepink" userId="e19f28cd-25d5-4c19-9f76-e68759126174" providerId="ADAL" clId="{8D28DC3A-CBB7-41AD-B149-A54372CBF903}" dt="2024-12-12T08:30:59.305" v="1308" actId="1036"/>
          <ac:spMkLst>
            <pc:docMk/>
            <pc:sldMk cId="3189003778" sldId="370"/>
            <ac:spMk id="20" creationId="{4CB68D47-02C2-2E0C-A302-F0F5721A9A9C}"/>
          </ac:spMkLst>
        </pc:spChg>
        <pc:spChg chg="add mod">
          <ac:chgData name="Merel Griepink" userId="e19f28cd-25d5-4c19-9f76-e68759126174" providerId="ADAL" clId="{8D28DC3A-CBB7-41AD-B149-A54372CBF903}" dt="2024-12-12T08:31:40.243" v="1312" actId="1076"/>
          <ac:spMkLst>
            <pc:docMk/>
            <pc:sldMk cId="3189003778" sldId="370"/>
            <ac:spMk id="23" creationId="{C8F7F2EC-489D-C3D7-8C14-4FF1D222CCF1}"/>
          </ac:spMkLst>
        </pc:spChg>
        <pc:picChg chg="del">
          <ac:chgData name="Merel Griepink" userId="e19f28cd-25d5-4c19-9f76-e68759126174" providerId="ADAL" clId="{8D28DC3A-CBB7-41AD-B149-A54372CBF903}" dt="2024-12-12T08:26:51.588" v="1156" actId="478"/>
          <ac:picMkLst>
            <pc:docMk/>
            <pc:sldMk cId="3189003778" sldId="370"/>
            <ac:picMk id="10" creationId="{E836DEA1-0FC2-D281-F9B4-48AE3527CBF6}"/>
          </ac:picMkLst>
        </pc:picChg>
        <pc:picChg chg="add mod">
          <ac:chgData name="Merel Griepink" userId="e19f28cd-25d5-4c19-9f76-e68759126174" providerId="ADAL" clId="{8D28DC3A-CBB7-41AD-B149-A54372CBF903}" dt="2024-12-12T08:29:27.289" v="1265" actId="1076"/>
          <ac:picMkLst>
            <pc:docMk/>
            <pc:sldMk cId="3189003778" sldId="370"/>
            <ac:picMk id="13" creationId="{F445F6DD-4596-FD57-E957-C38F87DC2D66}"/>
          </ac:picMkLst>
        </pc:picChg>
        <pc:picChg chg="del">
          <ac:chgData name="Merel Griepink" userId="e19f28cd-25d5-4c19-9f76-e68759126174" providerId="ADAL" clId="{8D28DC3A-CBB7-41AD-B149-A54372CBF903}" dt="2024-12-12T08:26:22.962" v="1131" actId="478"/>
          <ac:picMkLst>
            <pc:docMk/>
            <pc:sldMk cId="3189003778" sldId="370"/>
            <ac:picMk id="14" creationId="{4F641FBA-FEFD-86C6-CC7D-47000F1F8857}"/>
          </ac:picMkLst>
        </pc:picChg>
        <pc:picChg chg="add del">
          <ac:chgData name="Merel Griepink" userId="e19f28cd-25d5-4c19-9f76-e68759126174" providerId="ADAL" clId="{8D28DC3A-CBB7-41AD-B149-A54372CBF903}" dt="2024-12-12T08:27:30.444" v="1184" actId="22"/>
          <ac:picMkLst>
            <pc:docMk/>
            <pc:sldMk cId="3189003778" sldId="370"/>
            <ac:picMk id="17" creationId="{1044D269-834C-16A4-AFA8-C1B005099F6F}"/>
          </ac:picMkLst>
        </pc:picChg>
        <pc:picChg chg="add mod">
          <ac:chgData name="Merel Griepink" userId="e19f28cd-25d5-4c19-9f76-e68759126174" providerId="ADAL" clId="{8D28DC3A-CBB7-41AD-B149-A54372CBF903}" dt="2024-12-12T08:31:37.266" v="1311" actId="1076"/>
          <ac:picMkLst>
            <pc:docMk/>
            <pc:sldMk cId="3189003778" sldId="370"/>
            <ac:picMk id="22" creationId="{6465D380-2F8A-84A3-4384-A0005483AA9C}"/>
          </ac:picMkLst>
        </pc:picChg>
      </pc:sldChg>
      <pc:sldChg chg="addSp delSp modSp add mod">
        <pc:chgData name="Merel Griepink" userId="e19f28cd-25d5-4c19-9f76-e68759126174" providerId="ADAL" clId="{8D28DC3A-CBB7-41AD-B149-A54372CBF903}" dt="2024-12-12T08:25:59.011" v="1130" actId="1076"/>
        <pc:sldMkLst>
          <pc:docMk/>
          <pc:sldMk cId="3056863218" sldId="1091"/>
        </pc:sldMkLst>
        <pc:spChg chg="mod">
          <ac:chgData name="Merel Griepink" userId="e19f28cd-25d5-4c19-9f76-e68759126174" providerId="ADAL" clId="{8D28DC3A-CBB7-41AD-B149-A54372CBF903}" dt="2024-12-12T08:25:56.730" v="1129" actId="6549"/>
          <ac:spMkLst>
            <pc:docMk/>
            <pc:sldMk cId="3056863218" sldId="1091"/>
            <ac:spMk id="6" creationId="{5D9B117A-2B6A-17C5-4A0C-BF3609E8D383}"/>
          </ac:spMkLst>
        </pc:spChg>
        <pc:spChg chg="mod">
          <ac:chgData name="Merel Griepink" userId="e19f28cd-25d5-4c19-9f76-e68759126174" providerId="ADAL" clId="{8D28DC3A-CBB7-41AD-B149-A54372CBF903}" dt="2024-12-12T08:23:04.261" v="661" actId="20577"/>
          <ac:spMkLst>
            <pc:docMk/>
            <pc:sldMk cId="3056863218" sldId="1091"/>
            <ac:spMk id="7" creationId="{0014403D-F3B2-DDBB-3EDA-9BF11538446C}"/>
          </ac:spMkLst>
        </pc:spChg>
        <pc:spChg chg="mod">
          <ac:chgData name="Merel Griepink" userId="e19f28cd-25d5-4c19-9f76-e68759126174" providerId="ADAL" clId="{8D28DC3A-CBB7-41AD-B149-A54372CBF903}" dt="2024-12-12T08:23:48.084" v="690" actId="313"/>
          <ac:spMkLst>
            <pc:docMk/>
            <pc:sldMk cId="3056863218" sldId="1091"/>
            <ac:spMk id="8" creationId="{55F1F78E-773A-4C7D-533A-0B1266FDD261}"/>
          </ac:spMkLst>
        </pc:spChg>
        <pc:spChg chg="del mod">
          <ac:chgData name="Merel Griepink" userId="e19f28cd-25d5-4c19-9f76-e68759126174" providerId="ADAL" clId="{8D28DC3A-CBB7-41AD-B149-A54372CBF903}" dt="2024-12-12T08:24:11.472" v="758" actId="478"/>
          <ac:spMkLst>
            <pc:docMk/>
            <pc:sldMk cId="3056863218" sldId="1091"/>
            <ac:spMk id="11" creationId="{3DD90823-F19C-DDE5-7476-6F0F5CB7DCE6}"/>
          </ac:spMkLst>
        </pc:spChg>
        <pc:spChg chg="mod">
          <ac:chgData name="Merel Griepink" userId="e19f28cd-25d5-4c19-9f76-e68759126174" providerId="ADAL" clId="{8D28DC3A-CBB7-41AD-B149-A54372CBF903}" dt="2024-12-12T08:25:59.011" v="1130" actId="1076"/>
          <ac:spMkLst>
            <pc:docMk/>
            <pc:sldMk cId="3056863218" sldId="1091"/>
            <ac:spMk id="12" creationId="{37990EFF-CD5E-AC1A-9F36-FA5A8014E2D9}"/>
          </ac:spMkLst>
        </pc:spChg>
        <pc:picChg chg="add mod">
          <ac:chgData name="Merel Griepink" userId="e19f28cd-25d5-4c19-9f76-e68759126174" providerId="ADAL" clId="{8D28DC3A-CBB7-41AD-B149-A54372CBF903}" dt="2024-12-12T08:25:50.754" v="1128" actId="1076"/>
          <ac:picMkLst>
            <pc:docMk/>
            <pc:sldMk cId="3056863218" sldId="1091"/>
            <ac:picMk id="3" creationId="{48B668F8-3D63-7E14-5B2D-C316854C7D98}"/>
          </ac:picMkLst>
        </pc:picChg>
        <pc:picChg chg="del">
          <ac:chgData name="Merel Griepink" userId="e19f28cd-25d5-4c19-9f76-e68759126174" providerId="ADAL" clId="{8D28DC3A-CBB7-41AD-B149-A54372CBF903}" dt="2024-12-12T08:22:40.095" v="609" actId="478"/>
          <ac:picMkLst>
            <pc:docMk/>
            <pc:sldMk cId="3056863218" sldId="1091"/>
            <ac:picMk id="10" creationId="{514AB092-1A07-6711-07A1-1A5A45AC113F}"/>
          </ac:picMkLst>
        </pc:picChg>
        <pc:picChg chg="del">
          <ac:chgData name="Merel Griepink" userId="e19f28cd-25d5-4c19-9f76-e68759126174" providerId="ADAL" clId="{8D28DC3A-CBB7-41AD-B149-A54372CBF903}" dt="2024-12-12T08:22:47.005" v="611" actId="478"/>
          <ac:picMkLst>
            <pc:docMk/>
            <pc:sldMk cId="3056863218" sldId="1091"/>
            <ac:picMk id="14" creationId="{3B5B6F8E-073A-8D57-C7F2-9B9705944A1D}"/>
          </ac:picMkLst>
        </pc:picChg>
      </pc:sldChg>
      <pc:sldChg chg="addSp delSp modSp add mod">
        <pc:chgData name="Merel Griepink" userId="e19f28cd-25d5-4c19-9f76-e68759126174" providerId="ADAL" clId="{8D28DC3A-CBB7-41AD-B149-A54372CBF903}" dt="2024-12-12T08:21:20.058" v="412" actId="1076"/>
        <pc:sldMkLst>
          <pc:docMk/>
          <pc:sldMk cId="393628404" sldId="1092"/>
        </pc:sldMkLst>
        <pc:spChg chg="mod">
          <ac:chgData name="Merel Griepink" userId="e19f28cd-25d5-4c19-9f76-e68759126174" providerId="ADAL" clId="{8D28DC3A-CBB7-41AD-B149-A54372CBF903}" dt="2024-12-12T08:19:38.984" v="359" actId="20577"/>
          <ac:spMkLst>
            <pc:docMk/>
            <pc:sldMk cId="393628404" sldId="1092"/>
            <ac:spMk id="6" creationId="{91095A85-0EF7-A179-912A-D1AA425242E1}"/>
          </ac:spMkLst>
        </pc:spChg>
        <pc:spChg chg="mod">
          <ac:chgData name="Merel Griepink" userId="e19f28cd-25d5-4c19-9f76-e68759126174" providerId="ADAL" clId="{8D28DC3A-CBB7-41AD-B149-A54372CBF903}" dt="2024-12-12T08:15:14.248" v="107" actId="20577"/>
          <ac:spMkLst>
            <pc:docMk/>
            <pc:sldMk cId="393628404" sldId="1092"/>
            <ac:spMk id="7" creationId="{1EECA1AA-9922-730D-D47D-4D169F0E5C41}"/>
          </ac:spMkLst>
        </pc:spChg>
        <pc:spChg chg="mod">
          <ac:chgData name="Merel Griepink" userId="e19f28cd-25d5-4c19-9f76-e68759126174" providerId="ADAL" clId="{8D28DC3A-CBB7-41AD-B149-A54372CBF903}" dt="2024-12-12T08:19:08" v="342"/>
          <ac:spMkLst>
            <pc:docMk/>
            <pc:sldMk cId="393628404" sldId="1092"/>
            <ac:spMk id="8" creationId="{DFAE8807-1BB0-ECF9-0021-6318EF19AEA5}"/>
          </ac:spMkLst>
        </pc:spChg>
        <pc:spChg chg="mod">
          <ac:chgData name="Merel Griepink" userId="e19f28cd-25d5-4c19-9f76-e68759126174" providerId="ADAL" clId="{8D28DC3A-CBB7-41AD-B149-A54372CBF903}" dt="2024-12-12T08:20:44.585" v="405" actId="1076"/>
          <ac:spMkLst>
            <pc:docMk/>
            <pc:sldMk cId="393628404" sldId="1092"/>
            <ac:spMk id="11" creationId="{478268B8-5941-87AE-264E-E596A0EA6C0A}"/>
          </ac:spMkLst>
        </pc:spChg>
        <pc:spChg chg="mod">
          <ac:chgData name="Merel Griepink" userId="e19f28cd-25d5-4c19-9f76-e68759126174" providerId="ADAL" clId="{8D28DC3A-CBB7-41AD-B149-A54372CBF903}" dt="2024-12-12T08:20:23.570" v="403"/>
          <ac:spMkLst>
            <pc:docMk/>
            <pc:sldMk cId="393628404" sldId="1092"/>
            <ac:spMk id="12" creationId="{95BFC77F-ECBE-BDEC-1CB9-7CCF89FA1BC2}"/>
          </ac:spMkLst>
        </pc:spChg>
        <pc:picChg chg="add mod">
          <ac:chgData name="Merel Griepink" userId="e19f28cd-25d5-4c19-9f76-e68759126174" providerId="ADAL" clId="{8D28DC3A-CBB7-41AD-B149-A54372CBF903}" dt="2024-12-12T08:21:20.058" v="412" actId="1076"/>
          <ac:picMkLst>
            <pc:docMk/>
            <pc:sldMk cId="393628404" sldId="1092"/>
            <ac:picMk id="3" creationId="{9AB0385D-10BD-EB6A-9811-B90BA4DF940E}"/>
          </ac:picMkLst>
        </pc:picChg>
        <pc:picChg chg="mod">
          <ac:chgData name="Merel Griepink" userId="e19f28cd-25d5-4c19-9f76-e68759126174" providerId="ADAL" clId="{8D28DC3A-CBB7-41AD-B149-A54372CBF903}" dt="2024-12-12T08:20:42.597" v="404"/>
          <ac:picMkLst>
            <pc:docMk/>
            <pc:sldMk cId="393628404" sldId="1092"/>
            <ac:picMk id="10" creationId="{953744F6-08A8-6A53-E7AD-FB6DC3DC7B82}"/>
          </ac:picMkLst>
        </pc:picChg>
        <pc:picChg chg="del">
          <ac:chgData name="Merel Griepink" userId="e19f28cd-25d5-4c19-9f76-e68759126174" providerId="ADAL" clId="{8D28DC3A-CBB7-41AD-B149-A54372CBF903}" dt="2024-12-12T08:21:09.753" v="406" actId="478"/>
          <ac:picMkLst>
            <pc:docMk/>
            <pc:sldMk cId="393628404" sldId="1092"/>
            <ac:picMk id="14" creationId="{5D690C9C-2060-6755-5D56-F107AE219F43}"/>
          </ac:picMkLst>
        </pc:picChg>
      </pc:sldChg>
      <pc:sldChg chg="addSp delSp modSp add mod">
        <pc:chgData name="Merel Griepink" userId="e19f28cd-25d5-4c19-9f76-e68759126174" providerId="ADAL" clId="{8D28DC3A-CBB7-41AD-B149-A54372CBF903}" dt="2024-12-12T08:32:02.468" v="1313" actId="1076"/>
        <pc:sldMkLst>
          <pc:docMk/>
          <pc:sldMk cId="3981822536" sldId="1093"/>
        </pc:sldMkLst>
        <pc:spChg chg="mod">
          <ac:chgData name="Merel Griepink" userId="e19f28cd-25d5-4c19-9f76-e68759126174" providerId="ADAL" clId="{8D28DC3A-CBB7-41AD-B149-A54372CBF903}" dt="2024-12-12T08:18:11.189" v="332" actId="1076"/>
          <ac:spMkLst>
            <pc:docMk/>
            <pc:sldMk cId="3981822536" sldId="1093"/>
            <ac:spMk id="6" creationId="{75884D24-83C5-27F7-5C03-9C11BA5075D2}"/>
          </ac:spMkLst>
        </pc:spChg>
        <pc:spChg chg="mod">
          <ac:chgData name="Merel Griepink" userId="e19f28cd-25d5-4c19-9f76-e68759126174" providerId="ADAL" clId="{8D28DC3A-CBB7-41AD-B149-A54372CBF903}" dt="2024-12-12T08:15:23.440" v="150" actId="20577"/>
          <ac:spMkLst>
            <pc:docMk/>
            <pc:sldMk cId="3981822536" sldId="1093"/>
            <ac:spMk id="7" creationId="{794D4DF8-8C3C-A411-05E5-EE4726D2EE62}"/>
          </ac:spMkLst>
        </pc:spChg>
        <pc:spChg chg="mod">
          <ac:chgData name="Merel Griepink" userId="e19f28cd-25d5-4c19-9f76-e68759126174" providerId="ADAL" clId="{8D28DC3A-CBB7-41AD-B149-A54372CBF903}" dt="2024-12-12T08:18:05.262" v="331" actId="20577"/>
          <ac:spMkLst>
            <pc:docMk/>
            <pc:sldMk cId="3981822536" sldId="1093"/>
            <ac:spMk id="8" creationId="{59A0EB46-BD22-08FD-594C-E4DF3BAA4403}"/>
          </ac:spMkLst>
        </pc:spChg>
        <pc:spChg chg="mod">
          <ac:chgData name="Merel Griepink" userId="e19f28cd-25d5-4c19-9f76-e68759126174" providerId="ADAL" clId="{8D28DC3A-CBB7-41AD-B149-A54372CBF903}" dt="2024-12-12T08:16:42.061" v="252" actId="1076"/>
          <ac:spMkLst>
            <pc:docMk/>
            <pc:sldMk cId="3981822536" sldId="1093"/>
            <ac:spMk id="11" creationId="{61E63FED-40AB-A4BE-3A30-203D3CAA3033}"/>
          </ac:spMkLst>
        </pc:spChg>
        <pc:spChg chg="mod">
          <ac:chgData name="Merel Griepink" userId="e19f28cd-25d5-4c19-9f76-e68759126174" providerId="ADAL" clId="{8D28DC3A-CBB7-41AD-B149-A54372CBF903}" dt="2024-12-12T08:17:16.419" v="256" actId="1076"/>
          <ac:spMkLst>
            <pc:docMk/>
            <pc:sldMk cId="3981822536" sldId="1093"/>
            <ac:spMk id="12" creationId="{F5DD5085-DBFF-7DC5-2732-169583A1A02C}"/>
          </ac:spMkLst>
        </pc:spChg>
        <pc:picChg chg="add mod">
          <ac:chgData name="Merel Griepink" userId="e19f28cd-25d5-4c19-9f76-e68759126174" providerId="ADAL" clId="{8D28DC3A-CBB7-41AD-B149-A54372CBF903}" dt="2024-12-12T08:32:02.468" v="1313" actId="1076"/>
          <ac:picMkLst>
            <pc:docMk/>
            <pc:sldMk cId="3981822536" sldId="1093"/>
            <ac:picMk id="3" creationId="{76EBFA30-BD0D-F7A9-7AD8-05A54C6AFFF8}"/>
          </ac:picMkLst>
        </pc:picChg>
        <pc:picChg chg="mod">
          <ac:chgData name="Merel Griepink" userId="e19f28cd-25d5-4c19-9f76-e68759126174" providerId="ADAL" clId="{8D28DC3A-CBB7-41AD-B149-A54372CBF903}" dt="2024-12-12T08:16:50.875" v="254" actId="1076"/>
          <ac:picMkLst>
            <pc:docMk/>
            <pc:sldMk cId="3981822536" sldId="1093"/>
            <ac:picMk id="10" creationId="{FB76111F-5806-DB7A-C7FC-8BD5D99B187C}"/>
          </ac:picMkLst>
        </pc:picChg>
        <pc:picChg chg="del">
          <ac:chgData name="Merel Griepink" userId="e19f28cd-25d5-4c19-9f76-e68759126174" providerId="ADAL" clId="{8D28DC3A-CBB7-41AD-B149-A54372CBF903}" dt="2024-12-12T08:17:52.016" v="316" actId="478"/>
          <ac:picMkLst>
            <pc:docMk/>
            <pc:sldMk cId="3981822536" sldId="1093"/>
            <ac:picMk id="14" creationId="{DB4CC857-0E1F-2406-C8B0-F21AC6EF0E75}"/>
          </ac:picMkLst>
        </pc:picChg>
        <pc:picChg chg="add del mod">
          <ac:chgData name="Merel Griepink" userId="e19f28cd-25d5-4c19-9f76-e68759126174" providerId="ADAL" clId="{8D28DC3A-CBB7-41AD-B149-A54372CBF903}" dt="2024-12-12T08:16:17.908" v="250" actId="478"/>
          <ac:picMkLst>
            <pc:docMk/>
            <pc:sldMk cId="3981822536" sldId="1093"/>
            <ac:picMk id="1026" creationId="{C3A31B66-9AB0-2E78-96D1-5C42327F9229}"/>
          </ac:picMkLst>
        </pc:picChg>
      </pc:sldChg>
      <pc:sldChg chg="add del">
        <pc:chgData name="Merel Griepink" userId="e19f28cd-25d5-4c19-9f76-e68759126174" providerId="ADAL" clId="{8D28DC3A-CBB7-41AD-B149-A54372CBF903}" dt="2024-12-12T08:15:25.711" v="151" actId="47"/>
        <pc:sldMkLst>
          <pc:docMk/>
          <pc:sldMk cId="4143068231" sldId="1094"/>
        </pc:sldMkLst>
      </pc:sldChg>
    </pc:docChg>
  </pc:docChgLst>
  <pc:docChgLst>
    <pc:chgData name="Maï Shafei" userId="S::mai.shafei@ecorys.com::6fc438a3-cc35-48e2-b053-932a7ab37778" providerId="AD" clId="Web-{548EC879-A0FA-0AB5-7766-02B31007A483}"/>
    <pc:docChg chg="modSld">
      <pc:chgData name="Maï Shafei" userId="S::mai.shafei@ecorys.com::6fc438a3-cc35-48e2-b053-932a7ab37778" providerId="AD" clId="Web-{548EC879-A0FA-0AB5-7766-02B31007A483}" dt="2024-12-10T07:43:00.164" v="0" actId="1076"/>
      <pc:docMkLst>
        <pc:docMk/>
      </pc:docMkLst>
      <pc:sldChg chg="modSp">
        <pc:chgData name="Maï Shafei" userId="S::mai.shafei@ecorys.com::6fc438a3-cc35-48e2-b053-932a7ab37778" providerId="AD" clId="Web-{548EC879-A0FA-0AB5-7766-02B31007A483}" dt="2024-12-10T07:43:00.164" v="0" actId="1076"/>
        <pc:sldMkLst>
          <pc:docMk/>
          <pc:sldMk cId="2680248491" sldId="1029"/>
        </pc:sldMkLst>
        <pc:spChg chg="mod">
          <ac:chgData name="Maï Shafei" userId="S::mai.shafei@ecorys.com::6fc438a3-cc35-48e2-b053-932a7ab37778" providerId="AD" clId="Web-{548EC879-A0FA-0AB5-7766-02B31007A483}" dt="2024-12-10T07:43:00.164" v="0" actId="1076"/>
          <ac:spMkLst>
            <pc:docMk/>
            <pc:sldMk cId="2680248491" sldId="1029"/>
            <ac:spMk id="8" creationId="{39F9F681-147D-E979-D7EC-8B1F1F7E3413}"/>
          </ac:spMkLst>
        </pc:spChg>
      </pc:sldChg>
    </pc:docChg>
  </pc:docChgLst>
  <pc:docChgLst>
    <pc:chgData name="Maï Shafei" userId="S::mai.shafei@ecorys.com::6fc438a3-cc35-48e2-b053-932a7ab37778" providerId="AD" clId="Web-{42A9937B-8C77-CA58-AAE8-FC63945EC0BA}"/>
    <pc:docChg chg="delSld">
      <pc:chgData name="Maï Shafei" userId="S::mai.shafei@ecorys.com::6fc438a3-cc35-48e2-b053-932a7ab37778" providerId="AD" clId="Web-{42A9937B-8C77-CA58-AAE8-FC63945EC0BA}" dt="2024-12-10T10:35:33.130" v="0"/>
      <pc:docMkLst>
        <pc:docMk/>
      </pc:docMkLst>
      <pc:sldChg chg="del">
        <pc:chgData name="Maï Shafei" userId="S::mai.shafei@ecorys.com::6fc438a3-cc35-48e2-b053-932a7ab37778" providerId="AD" clId="Web-{42A9937B-8C77-CA58-AAE8-FC63945EC0BA}" dt="2024-12-10T10:35:33.130" v="0"/>
        <pc:sldMkLst>
          <pc:docMk/>
          <pc:sldMk cId="529797446" sldId="1076"/>
        </pc:sldMkLst>
      </pc:sldChg>
    </pc:docChg>
  </pc:docChgLst>
  <pc:docChgLst>
    <pc:chgData name="Chiara Gibatti" userId="5a53e139-1bd8-4ab1-a690-9bded1166edf" providerId="ADAL" clId="{68FC9077-8748-4C98-8098-8780222BB4FA}"/>
    <pc:docChg chg="undo custSel addSld delSld modSld addMainMaster delMainMaster modMainMaster">
      <pc:chgData name="Chiara Gibatti" userId="5a53e139-1bd8-4ab1-a690-9bded1166edf" providerId="ADAL" clId="{68FC9077-8748-4C98-8098-8780222BB4FA}" dt="2024-12-09T10:29:47.054" v="452"/>
      <pc:docMkLst>
        <pc:docMk/>
      </pc:docMkLst>
      <pc:sldChg chg="mod modShow">
        <pc:chgData name="Chiara Gibatti" userId="5a53e139-1bd8-4ab1-a690-9bded1166edf" providerId="ADAL" clId="{68FC9077-8748-4C98-8098-8780222BB4FA}" dt="2024-12-06T14:54:44.454" v="226" actId="729"/>
        <pc:sldMkLst>
          <pc:docMk/>
          <pc:sldMk cId="1014433586" sldId="268"/>
        </pc:sldMkLst>
      </pc:sldChg>
      <pc:sldChg chg="del">
        <pc:chgData name="Chiara Gibatti" userId="5a53e139-1bd8-4ab1-a690-9bded1166edf" providerId="ADAL" clId="{68FC9077-8748-4C98-8098-8780222BB4FA}" dt="2024-12-09T08:49:21.352" v="276" actId="2696"/>
        <pc:sldMkLst>
          <pc:docMk/>
          <pc:sldMk cId="3518726880" sldId="482"/>
        </pc:sldMkLst>
      </pc:sldChg>
      <pc:sldChg chg="mod modShow">
        <pc:chgData name="Chiara Gibatti" userId="5a53e139-1bd8-4ab1-a690-9bded1166edf" providerId="ADAL" clId="{68FC9077-8748-4C98-8098-8780222BB4FA}" dt="2024-12-06T14:35:25.962" v="34" actId="729"/>
        <pc:sldMkLst>
          <pc:docMk/>
          <pc:sldMk cId="1987084538" sldId="498"/>
        </pc:sldMkLst>
      </pc:sldChg>
      <pc:sldChg chg="addSp delSp modSp add mod">
        <pc:chgData name="Chiara Gibatti" userId="5a53e139-1bd8-4ab1-a690-9bded1166edf" providerId="ADAL" clId="{68FC9077-8748-4C98-8098-8780222BB4FA}" dt="2024-12-09T10:22:07.206" v="427" actId="1076"/>
        <pc:sldMkLst>
          <pc:docMk/>
          <pc:sldMk cId="561763558" sldId="505"/>
        </pc:sldMkLst>
      </pc:sldChg>
      <pc:sldChg chg="add">
        <pc:chgData name="Chiara Gibatti" userId="5a53e139-1bd8-4ab1-a690-9bded1166edf" providerId="ADAL" clId="{68FC9077-8748-4C98-8098-8780222BB4FA}" dt="2024-12-06T14:25:45.352" v="3"/>
        <pc:sldMkLst>
          <pc:docMk/>
          <pc:sldMk cId="3172316224" sldId="506"/>
        </pc:sldMkLst>
      </pc:sldChg>
      <pc:sldChg chg="add">
        <pc:chgData name="Chiara Gibatti" userId="5a53e139-1bd8-4ab1-a690-9bded1166edf" providerId="ADAL" clId="{68FC9077-8748-4C98-8098-8780222BB4FA}" dt="2024-12-06T14:25:47.837" v="5"/>
        <pc:sldMkLst>
          <pc:docMk/>
          <pc:sldMk cId="1293636059" sldId="507"/>
        </pc:sldMkLst>
      </pc:sldChg>
      <pc:sldChg chg="add">
        <pc:chgData name="Chiara Gibatti" userId="5a53e139-1bd8-4ab1-a690-9bded1166edf" providerId="ADAL" clId="{68FC9077-8748-4C98-8098-8780222BB4FA}" dt="2024-12-06T14:25:50.221" v="7"/>
        <pc:sldMkLst>
          <pc:docMk/>
          <pc:sldMk cId="1626154309" sldId="508"/>
        </pc:sldMkLst>
      </pc:sldChg>
      <pc:sldChg chg="add">
        <pc:chgData name="Chiara Gibatti" userId="5a53e139-1bd8-4ab1-a690-9bded1166edf" providerId="ADAL" clId="{68FC9077-8748-4C98-8098-8780222BB4FA}" dt="2024-12-06T14:25:52.061" v="9"/>
        <pc:sldMkLst>
          <pc:docMk/>
          <pc:sldMk cId="2988431898" sldId="509"/>
        </pc:sldMkLst>
      </pc:sldChg>
      <pc:sldChg chg="add">
        <pc:chgData name="Chiara Gibatti" userId="5a53e139-1bd8-4ab1-a690-9bded1166edf" providerId="ADAL" clId="{68FC9077-8748-4C98-8098-8780222BB4FA}" dt="2024-12-06T14:25:54.401" v="11"/>
        <pc:sldMkLst>
          <pc:docMk/>
          <pc:sldMk cId="3771991948" sldId="510"/>
        </pc:sldMkLst>
      </pc:sldChg>
      <pc:sldChg chg="add">
        <pc:chgData name="Chiara Gibatti" userId="5a53e139-1bd8-4ab1-a690-9bded1166edf" providerId="ADAL" clId="{68FC9077-8748-4C98-8098-8780222BB4FA}" dt="2024-12-06T14:25:56.281" v="13"/>
        <pc:sldMkLst>
          <pc:docMk/>
          <pc:sldMk cId="4038881760" sldId="511"/>
        </pc:sldMkLst>
      </pc:sldChg>
      <pc:sldChg chg="add">
        <pc:chgData name="Chiara Gibatti" userId="5a53e139-1bd8-4ab1-a690-9bded1166edf" providerId="ADAL" clId="{68FC9077-8748-4C98-8098-8780222BB4FA}" dt="2024-12-06T14:25:58.383" v="15"/>
        <pc:sldMkLst>
          <pc:docMk/>
          <pc:sldMk cId="3062107729" sldId="512"/>
        </pc:sldMkLst>
      </pc:sldChg>
      <pc:sldChg chg="add">
        <pc:chgData name="Chiara Gibatti" userId="5a53e139-1bd8-4ab1-a690-9bded1166edf" providerId="ADAL" clId="{68FC9077-8748-4C98-8098-8780222BB4FA}" dt="2024-12-06T14:25:59.851" v="17"/>
        <pc:sldMkLst>
          <pc:docMk/>
          <pc:sldMk cId="3235876444" sldId="513"/>
        </pc:sldMkLst>
      </pc:sldChg>
      <pc:sldChg chg="add">
        <pc:chgData name="Chiara Gibatti" userId="5a53e139-1bd8-4ab1-a690-9bded1166edf" providerId="ADAL" clId="{68FC9077-8748-4C98-8098-8780222BB4FA}" dt="2024-12-06T14:26:02.414" v="19"/>
        <pc:sldMkLst>
          <pc:docMk/>
          <pc:sldMk cId="489475059" sldId="514"/>
        </pc:sldMkLst>
      </pc:sldChg>
      <pc:sldChg chg="add">
        <pc:chgData name="Chiara Gibatti" userId="5a53e139-1bd8-4ab1-a690-9bded1166edf" providerId="ADAL" clId="{68FC9077-8748-4C98-8098-8780222BB4FA}" dt="2024-12-06T14:26:04.631" v="21"/>
        <pc:sldMkLst>
          <pc:docMk/>
          <pc:sldMk cId="2296943871" sldId="515"/>
        </pc:sldMkLst>
      </pc:sldChg>
      <pc:sldChg chg="add">
        <pc:chgData name="Chiara Gibatti" userId="5a53e139-1bd8-4ab1-a690-9bded1166edf" providerId="ADAL" clId="{68FC9077-8748-4C98-8098-8780222BB4FA}" dt="2024-12-06T14:26:06.901" v="23"/>
        <pc:sldMkLst>
          <pc:docMk/>
          <pc:sldMk cId="2240728599" sldId="516"/>
        </pc:sldMkLst>
      </pc:sldChg>
      <pc:sldChg chg="add">
        <pc:chgData name="Chiara Gibatti" userId="5a53e139-1bd8-4ab1-a690-9bded1166edf" providerId="ADAL" clId="{68FC9077-8748-4C98-8098-8780222BB4FA}" dt="2024-12-06T14:26:08.738" v="25"/>
        <pc:sldMkLst>
          <pc:docMk/>
          <pc:sldMk cId="1495298110" sldId="517"/>
        </pc:sldMkLst>
      </pc:sldChg>
      <pc:sldChg chg="add">
        <pc:chgData name="Chiara Gibatti" userId="5a53e139-1bd8-4ab1-a690-9bded1166edf" providerId="ADAL" clId="{68FC9077-8748-4C98-8098-8780222BB4FA}" dt="2024-12-06T14:26:10.331" v="27"/>
        <pc:sldMkLst>
          <pc:docMk/>
          <pc:sldMk cId="1812065899" sldId="518"/>
        </pc:sldMkLst>
      </pc:sldChg>
      <pc:sldChg chg="add">
        <pc:chgData name="Chiara Gibatti" userId="5a53e139-1bd8-4ab1-a690-9bded1166edf" providerId="ADAL" clId="{68FC9077-8748-4C98-8098-8780222BB4FA}" dt="2024-12-06T14:26:12.169" v="29"/>
        <pc:sldMkLst>
          <pc:docMk/>
          <pc:sldMk cId="3164027857" sldId="519"/>
        </pc:sldMkLst>
      </pc:sldChg>
      <pc:sldChg chg="add">
        <pc:chgData name="Chiara Gibatti" userId="5a53e139-1bd8-4ab1-a690-9bded1166edf" providerId="ADAL" clId="{68FC9077-8748-4C98-8098-8780222BB4FA}" dt="2024-12-06T14:26:13.672" v="31"/>
        <pc:sldMkLst>
          <pc:docMk/>
          <pc:sldMk cId="1052037534" sldId="520"/>
        </pc:sldMkLst>
      </pc:sldChg>
      <pc:sldChg chg="add">
        <pc:chgData name="Chiara Gibatti" userId="5a53e139-1bd8-4ab1-a690-9bded1166edf" providerId="ADAL" clId="{68FC9077-8748-4C98-8098-8780222BB4FA}" dt="2024-12-06T14:26:15.551" v="33"/>
        <pc:sldMkLst>
          <pc:docMk/>
          <pc:sldMk cId="1743636373" sldId="521"/>
        </pc:sldMkLst>
      </pc:sldChg>
      <pc:sldChg chg="add del">
        <pc:chgData name="Chiara Gibatti" userId="5a53e139-1bd8-4ab1-a690-9bded1166edf" providerId="ADAL" clId="{68FC9077-8748-4C98-8098-8780222BB4FA}" dt="2024-12-06T14:37:22.763" v="44" actId="2696"/>
        <pc:sldMkLst>
          <pc:docMk/>
          <pc:sldMk cId="413287003" sldId="522"/>
        </pc:sldMkLst>
      </pc:sldChg>
      <pc:sldChg chg="add del">
        <pc:chgData name="Chiara Gibatti" userId="5a53e139-1bd8-4ab1-a690-9bded1166edf" providerId="ADAL" clId="{68FC9077-8748-4C98-8098-8780222BB4FA}" dt="2024-12-06T14:37:35.418" v="46"/>
        <pc:sldMkLst>
          <pc:docMk/>
          <pc:sldMk cId="1700831843" sldId="522"/>
        </pc:sldMkLst>
      </pc:sldChg>
      <pc:sldChg chg="add del">
        <pc:chgData name="Chiara Gibatti" userId="5a53e139-1bd8-4ab1-a690-9bded1166edf" providerId="ADAL" clId="{68FC9077-8748-4C98-8098-8780222BB4FA}" dt="2024-12-06T14:36:53.818" v="42" actId="2696"/>
        <pc:sldMkLst>
          <pc:docMk/>
          <pc:sldMk cId="3871234391" sldId="522"/>
        </pc:sldMkLst>
      </pc:sldChg>
      <pc:sldChg chg="add del">
        <pc:chgData name="Chiara Gibatti" userId="5a53e139-1bd8-4ab1-a690-9bded1166edf" providerId="ADAL" clId="{68FC9077-8748-4C98-8098-8780222BB4FA}" dt="2024-12-06T14:36:53.818" v="42" actId="2696"/>
        <pc:sldMkLst>
          <pc:docMk/>
          <pc:sldMk cId="1249823498" sldId="523"/>
        </pc:sldMkLst>
      </pc:sldChg>
      <pc:sldChg chg="add del">
        <pc:chgData name="Chiara Gibatti" userId="5a53e139-1bd8-4ab1-a690-9bded1166edf" providerId="ADAL" clId="{68FC9077-8748-4C98-8098-8780222BB4FA}" dt="2024-12-06T14:36:25.288" v="39" actId="27028"/>
        <pc:sldMkLst>
          <pc:docMk/>
          <pc:sldMk cId="1500992058" sldId="523"/>
        </pc:sldMkLst>
      </pc:sldChg>
      <pc:sldChg chg="add del">
        <pc:chgData name="Chiara Gibatti" userId="5a53e139-1bd8-4ab1-a690-9bded1166edf" providerId="ADAL" clId="{68FC9077-8748-4C98-8098-8780222BB4FA}" dt="2024-12-06T14:37:48.699" v="49"/>
        <pc:sldMkLst>
          <pc:docMk/>
          <pc:sldMk cId="0" sldId="531"/>
        </pc:sldMkLst>
      </pc:sldChg>
      <pc:sldChg chg="addSp modSp add del mod">
        <pc:chgData name="Chiara Gibatti" userId="5a53e139-1bd8-4ab1-a690-9bded1166edf" providerId="ADAL" clId="{68FC9077-8748-4C98-8098-8780222BB4FA}" dt="2024-12-06T14:47:24.823" v="113" actId="208"/>
        <pc:sldMkLst>
          <pc:docMk/>
          <pc:sldMk cId="0" sldId="605"/>
        </pc:sldMkLst>
      </pc:sldChg>
      <pc:sldChg chg="addSp modSp add del mod">
        <pc:chgData name="Chiara Gibatti" userId="5a53e139-1bd8-4ab1-a690-9bded1166edf" providerId="ADAL" clId="{68FC9077-8748-4C98-8098-8780222BB4FA}" dt="2024-12-06T14:47:49.170" v="119" actId="208"/>
        <pc:sldMkLst>
          <pc:docMk/>
          <pc:sldMk cId="0" sldId="677"/>
        </pc:sldMkLst>
      </pc:sldChg>
      <pc:sldChg chg="add">
        <pc:chgData name="Chiara Gibatti" userId="5a53e139-1bd8-4ab1-a690-9bded1166edf" providerId="ADAL" clId="{68FC9077-8748-4C98-8098-8780222BB4FA}" dt="2024-12-06T14:48:34.398" v="120"/>
        <pc:sldMkLst>
          <pc:docMk/>
          <pc:sldMk cId="0" sldId="752"/>
        </pc:sldMkLst>
      </pc:sldChg>
      <pc:sldChg chg="add">
        <pc:chgData name="Chiara Gibatti" userId="5a53e139-1bd8-4ab1-a690-9bded1166edf" providerId="ADAL" clId="{68FC9077-8748-4C98-8098-8780222BB4FA}" dt="2024-12-06T14:48:34.398" v="120"/>
        <pc:sldMkLst>
          <pc:docMk/>
          <pc:sldMk cId="0" sldId="762"/>
        </pc:sldMkLst>
      </pc:sldChg>
      <pc:sldChg chg="add">
        <pc:chgData name="Chiara Gibatti" userId="5a53e139-1bd8-4ab1-a690-9bded1166edf" providerId="ADAL" clId="{68FC9077-8748-4C98-8098-8780222BB4FA}" dt="2024-12-06T14:48:34.398" v="120"/>
        <pc:sldMkLst>
          <pc:docMk/>
          <pc:sldMk cId="0" sldId="776"/>
        </pc:sldMkLst>
      </pc:sldChg>
      <pc:sldChg chg="modSp add mod">
        <pc:chgData name="Chiara Gibatti" userId="5a53e139-1bd8-4ab1-a690-9bded1166edf" providerId="ADAL" clId="{68FC9077-8748-4C98-8098-8780222BB4FA}" dt="2024-12-09T09:44:27.154" v="370" actId="20577"/>
        <pc:sldMkLst>
          <pc:docMk/>
          <pc:sldMk cId="0" sldId="795"/>
        </pc:sldMkLst>
        <pc:spChg chg="mod">
          <ac:chgData name="Chiara Gibatti" userId="5a53e139-1bd8-4ab1-a690-9bded1166edf" providerId="ADAL" clId="{68FC9077-8748-4C98-8098-8780222BB4FA}" dt="2024-12-09T09:44:27.154" v="370" actId="20577"/>
          <ac:spMkLst>
            <pc:docMk/>
            <pc:sldMk cId="0" sldId="795"/>
            <ac:spMk id="4" creationId="{11A1C598-17DF-E3F2-F51C-0F983B277DE9}"/>
          </ac:spMkLst>
        </pc:spChg>
      </pc:sldChg>
      <pc:sldChg chg="modSp add del mod">
        <pc:chgData name="Chiara Gibatti" userId="5a53e139-1bd8-4ab1-a690-9bded1166edf" providerId="ADAL" clId="{68FC9077-8748-4C98-8098-8780222BB4FA}" dt="2024-12-06T14:49:28.489" v="125" actId="2696"/>
        <pc:sldMkLst>
          <pc:docMk/>
          <pc:sldMk cId="0" sldId="829"/>
        </pc:sldMkLst>
      </pc:sldChg>
      <pc:sldChg chg="add">
        <pc:chgData name="Chiara Gibatti" userId="5a53e139-1bd8-4ab1-a690-9bded1166edf" providerId="ADAL" clId="{68FC9077-8748-4C98-8098-8780222BB4FA}" dt="2024-12-06T14:44:39.436" v="80"/>
        <pc:sldMkLst>
          <pc:docMk/>
          <pc:sldMk cId="0" sldId="844"/>
        </pc:sldMkLst>
      </pc:sldChg>
      <pc:sldChg chg="addSp modSp add del mod">
        <pc:chgData name="Chiara Gibatti" userId="5a53e139-1bd8-4ab1-a690-9bded1166edf" providerId="ADAL" clId="{68FC9077-8748-4C98-8098-8780222BB4FA}" dt="2024-12-06T14:44:11.797" v="78" actId="14100"/>
        <pc:sldMkLst>
          <pc:docMk/>
          <pc:sldMk cId="0" sldId="858"/>
        </pc:sldMkLst>
      </pc:sldChg>
      <pc:sldChg chg="add">
        <pc:chgData name="Chiara Gibatti" userId="5a53e139-1bd8-4ab1-a690-9bded1166edf" providerId="ADAL" clId="{68FC9077-8748-4C98-8098-8780222BB4FA}" dt="2024-12-06T14:38:24.013" v="53"/>
        <pc:sldMkLst>
          <pc:docMk/>
          <pc:sldMk cId="0" sldId="870"/>
        </pc:sldMkLst>
      </pc:sldChg>
      <pc:sldChg chg="add">
        <pc:chgData name="Chiara Gibatti" userId="5a53e139-1bd8-4ab1-a690-9bded1166edf" providerId="ADAL" clId="{68FC9077-8748-4C98-8098-8780222BB4FA}" dt="2024-12-06T14:38:45.198" v="54"/>
        <pc:sldMkLst>
          <pc:docMk/>
          <pc:sldMk cId="0" sldId="885"/>
        </pc:sldMkLst>
      </pc:sldChg>
      <pc:sldChg chg="addSp modSp add del mod">
        <pc:chgData name="Chiara Gibatti" userId="5a53e139-1bd8-4ab1-a690-9bded1166edf" providerId="ADAL" clId="{68FC9077-8748-4C98-8098-8780222BB4FA}" dt="2024-12-06T14:46:31.897" v="104" actId="208"/>
        <pc:sldMkLst>
          <pc:docMk/>
          <pc:sldMk cId="0" sldId="924"/>
        </pc:sldMkLst>
        <pc:picChg chg="mod">
          <ac:chgData name="Chiara Gibatti" userId="5a53e139-1bd8-4ab1-a690-9bded1166edf" providerId="ADAL" clId="{68FC9077-8748-4C98-8098-8780222BB4FA}" dt="2024-12-06T14:46:06.488" v="98" actId="1076"/>
          <ac:picMkLst>
            <pc:docMk/>
            <pc:sldMk cId="0" sldId="924"/>
            <ac:picMk id="3" creationId="{0C77B161-3F34-94ED-DAD8-5C9C808B8833}"/>
          </ac:picMkLst>
        </pc:picChg>
      </pc:sldChg>
      <pc:sldChg chg="add">
        <pc:chgData name="Chiara Gibatti" userId="5a53e139-1bd8-4ab1-a690-9bded1166edf" providerId="ADAL" clId="{68FC9077-8748-4C98-8098-8780222BB4FA}" dt="2024-12-06T14:37:58.928" v="50"/>
        <pc:sldMkLst>
          <pc:docMk/>
          <pc:sldMk cId="0" sldId="940"/>
        </pc:sldMkLst>
      </pc:sldChg>
      <pc:sldChg chg="add">
        <pc:chgData name="Chiara Gibatti" userId="5a53e139-1bd8-4ab1-a690-9bded1166edf" providerId="ADAL" clId="{68FC9077-8748-4C98-8098-8780222BB4FA}" dt="2024-12-06T14:38:24.013" v="53"/>
        <pc:sldMkLst>
          <pc:docMk/>
          <pc:sldMk cId="2063783382" sldId="941"/>
        </pc:sldMkLst>
      </pc:sldChg>
      <pc:sldChg chg="add">
        <pc:chgData name="Chiara Gibatti" userId="5a53e139-1bd8-4ab1-a690-9bded1166edf" providerId="ADAL" clId="{68FC9077-8748-4C98-8098-8780222BB4FA}" dt="2024-12-06T14:38:06.660" v="51"/>
        <pc:sldMkLst>
          <pc:docMk/>
          <pc:sldMk cId="3279926369" sldId="947"/>
        </pc:sldMkLst>
      </pc:sldChg>
      <pc:sldChg chg="modSp add del">
        <pc:chgData name="Chiara Gibatti" userId="5a53e139-1bd8-4ab1-a690-9bded1166edf" providerId="ADAL" clId="{68FC9077-8748-4C98-8098-8780222BB4FA}" dt="2024-12-06T14:55:41.960" v="230" actId="2696"/>
        <pc:sldMkLst>
          <pc:docMk/>
          <pc:sldMk cId="1019207058" sldId="1019"/>
        </pc:sldMkLst>
      </pc:sldChg>
      <pc:sldChg chg="add">
        <pc:chgData name="Chiara Gibatti" userId="5a53e139-1bd8-4ab1-a690-9bded1166edf" providerId="ADAL" clId="{68FC9077-8748-4C98-8098-8780222BB4FA}" dt="2024-12-06T14:38:24.013" v="53"/>
        <pc:sldMkLst>
          <pc:docMk/>
          <pc:sldMk cId="3935347352" sldId="1022"/>
        </pc:sldMkLst>
      </pc:sldChg>
      <pc:sldChg chg="add del">
        <pc:chgData name="Chiara Gibatti" userId="5a53e139-1bd8-4ab1-a690-9bded1166edf" providerId="ADAL" clId="{68FC9077-8748-4C98-8098-8780222BB4FA}" dt="2024-12-06T14:52:14.515" v="129"/>
        <pc:sldMkLst>
          <pc:docMk/>
          <pc:sldMk cId="3918073764" sldId="1023"/>
        </pc:sldMkLst>
      </pc:sldChg>
      <pc:sldChg chg="addSp modSp add del mod">
        <pc:chgData name="Chiara Gibatti" userId="5a53e139-1bd8-4ab1-a690-9bded1166edf" providerId="ADAL" clId="{68FC9077-8748-4C98-8098-8780222BB4FA}" dt="2024-12-06T15:05:50.608" v="238" actId="14100"/>
        <pc:sldMkLst>
          <pc:docMk/>
          <pc:sldMk cId="2536222724" sldId="1024"/>
        </pc:sldMkLst>
        <pc:picChg chg="mod">
          <ac:chgData name="Chiara Gibatti" userId="5a53e139-1bd8-4ab1-a690-9bded1166edf" providerId="ADAL" clId="{68FC9077-8748-4C98-8098-8780222BB4FA}" dt="2024-12-06T15:05:25.889" v="231" actId="14100"/>
          <ac:picMkLst>
            <pc:docMk/>
            <pc:sldMk cId="2536222724" sldId="1024"/>
            <ac:picMk id="8" creationId="{F85CBDFE-D328-271B-01CB-4F1FAC2696F1}"/>
          </ac:picMkLst>
        </pc:picChg>
      </pc:sldChg>
      <pc:sldChg chg="modSp add del mod">
        <pc:chgData name="Chiara Gibatti" userId="5a53e139-1bd8-4ab1-a690-9bded1166edf" providerId="ADAL" clId="{68FC9077-8748-4C98-8098-8780222BB4FA}" dt="2024-12-09T09:45:17.611" v="371" actId="1076"/>
        <pc:sldMkLst>
          <pc:docMk/>
          <pc:sldMk cId="2985423291" sldId="1025"/>
        </pc:sldMkLst>
        <pc:spChg chg="mod">
          <ac:chgData name="Chiara Gibatti" userId="5a53e139-1bd8-4ab1-a690-9bded1166edf" providerId="ADAL" clId="{68FC9077-8748-4C98-8098-8780222BB4FA}" dt="2024-12-09T09:45:17.611" v="371" actId="1076"/>
          <ac:spMkLst>
            <pc:docMk/>
            <pc:sldMk cId="2985423291" sldId="1025"/>
            <ac:spMk id="4" creationId="{21CAA1CB-B0F3-6F6F-65D4-2D6E654E4FDB}"/>
          </ac:spMkLst>
        </pc:spChg>
      </pc:sldChg>
      <pc:sldChg chg="addSp modSp add del mod">
        <pc:chgData name="Chiara Gibatti" userId="5a53e139-1bd8-4ab1-a690-9bded1166edf" providerId="ADAL" clId="{68FC9077-8748-4C98-8098-8780222BB4FA}" dt="2024-12-09T09:34:58.621" v="302" actId="14100"/>
        <pc:sldMkLst>
          <pc:docMk/>
          <pc:sldMk cId="3194653172" sldId="1026"/>
        </pc:sldMkLst>
        <pc:picChg chg="mod">
          <ac:chgData name="Chiara Gibatti" userId="5a53e139-1bd8-4ab1-a690-9bded1166edf" providerId="ADAL" clId="{68FC9077-8748-4C98-8098-8780222BB4FA}" dt="2024-12-09T09:34:58.621" v="302" actId="14100"/>
          <ac:picMkLst>
            <pc:docMk/>
            <pc:sldMk cId="3194653172" sldId="1026"/>
            <ac:picMk id="7" creationId="{995F1A64-453F-C8AF-C1AC-B5BF1774998C}"/>
          </ac:picMkLst>
        </pc:picChg>
      </pc:sldChg>
      <pc:sldChg chg="modSp add mod">
        <pc:chgData name="Chiara Gibatti" userId="5a53e139-1bd8-4ab1-a690-9bded1166edf" providerId="ADAL" clId="{68FC9077-8748-4C98-8098-8780222BB4FA}" dt="2024-12-09T09:46:18.988" v="372" actId="1076"/>
        <pc:sldMkLst>
          <pc:docMk/>
          <pc:sldMk cId="879895897" sldId="1027"/>
        </pc:sldMkLst>
      </pc:sldChg>
      <pc:sldChg chg="add">
        <pc:chgData name="Chiara Gibatti" userId="5a53e139-1bd8-4ab1-a690-9bded1166edf" providerId="ADAL" clId="{68FC9077-8748-4C98-8098-8780222BB4FA}" dt="2024-12-06T14:52:33.045" v="139"/>
        <pc:sldMkLst>
          <pc:docMk/>
          <pc:sldMk cId="4198235082" sldId="1028"/>
        </pc:sldMkLst>
      </pc:sldChg>
      <pc:sldChg chg="addSp modSp add mod">
        <pc:chgData name="Chiara Gibatti" userId="5a53e139-1bd8-4ab1-a690-9bded1166edf" providerId="ADAL" clId="{68FC9077-8748-4C98-8098-8780222BB4FA}" dt="2024-12-06T15:15:13.508" v="254" actId="14100"/>
        <pc:sldMkLst>
          <pc:docMk/>
          <pc:sldMk cId="2680248491" sldId="1029"/>
        </pc:sldMkLst>
      </pc:sldChg>
      <pc:sldChg chg="addSp delSp modSp add mod modClrScheme chgLayout">
        <pc:chgData name="Chiara Gibatti" userId="5a53e139-1bd8-4ab1-a690-9bded1166edf" providerId="ADAL" clId="{68FC9077-8748-4C98-8098-8780222BB4FA}" dt="2024-12-09T09:48:51.758" v="404" actId="478"/>
        <pc:sldMkLst>
          <pc:docMk/>
          <pc:sldMk cId="2945852998" sldId="1030"/>
        </pc:sldMkLst>
        <pc:picChg chg="mod">
          <ac:chgData name="Chiara Gibatti" userId="5a53e139-1bd8-4ab1-a690-9bded1166edf" providerId="ADAL" clId="{68FC9077-8748-4C98-8098-8780222BB4FA}" dt="2024-12-09T09:48:31.782" v="379" actId="1076"/>
          <ac:picMkLst>
            <pc:docMk/>
            <pc:sldMk cId="2945852998" sldId="1030"/>
            <ac:picMk id="5" creationId="{18F2B5A9-06CC-BEF7-405B-90378ACB451B}"/>
          </ac:picMkLst>
        </pc:picChg>
      </pc:sldChg>
      <pc:sldChg chg="addSp modSp add mod">
        <pc:chgData name="Chiara Gibatti" userId="5a53e139-1bd8-4ab1-a690-9bded1166edf" providerId="ADAL" clId="{68FC9077-8748-4C98-8098-8780222BB4FA}" dt="2024-12-06T15:15:43.150" v="261" actId="14100"/>
        <pc:sldMkLst>
          <pc:docMk/>
          <pc:sldMk cId="4082405078" sldId="1031"/>
        </pc:sldMkLst>
      </pc:sldChg>
      <pc:sldChg chg="add">
        <pc:chgData name="Chiara Gibatti" userId="5a53e139-1bd8-4ab1-a690-9bded1166edf" providerId="ADAL" clId="{68FC9077-8748-4C98-8098-8780222BB4FA}" dt="2024-12-06T14:52:51.464" v="147"/>
        <pc:sldMkLst>
          <pc:docMk/>
          <pc:sldMk cId="2115064893" sldId="1032"/>
        </pc:sldMkLst>
      </pc:sldChg>
      <pc:sldChg chg="addSp modSp add mod">
        <pc:chgData name="Chiara Gibatti" userId="5a53e139-1bd8-4ab1-a690-9bded1166edf" providerId="ADAL" clId="{68FC9077-8748-4C98-8098-8780222BB4FA}" dt="2024-12-06T15:20:56.148" v="269" actId="14100"/>
        <pc:sldMkLst>
          <pc:docMk/>
          <pc:sldMk cId="2519409786" sldId="1033"/>
        </pc:sldMkLst>
      </pc:sldChg>
      <pc:sldChg chg="delSp add mod">
        <pc:chgData name="Chiara Gibatti" userId="5a53e139-1bd8-4ab1-a690-9bded1166edf" providerId="ADAL" clId="{68FC9077-8748-4C98-8098-8780222BB4FA}" dt="2024-12-09T09:50:05.218" v="405" actId="478"/>
        <pc:sldMkLst>
          <pc:docMk/>
          <pc:sldMk cId="3162321893" sldId="1034"/>
        </pc:sldMkLst>
      </pc:sldChg>
      <pc:sldChg chg="addSp modSp add mod">
        <pc:chgData name="Chiara Gibatti" userId="5a53e139-1bd8-4ab1-a690-9bded1166edf" providerId="ADAL" clId="{68FC9077-8748-4C98-8098-8780222BB4FA}" dt="2024-12-06T15:21:36.199" v="275" actId="208"/>
        <pc:sldMkLst>
          <pc:docMk/>
          <pc:sldMk cId="1223719028" sldId="1035"/>
        </pc:sldMkLst>
      </pc:sldChg>
      <pc:sldChg chg="add">
        <pc:chgData name="Chiara Gibatti" userId="5a53e139-1bd8-4ab1-a690-9bded1166edf" providerId="ADAL" clId="{68FC9077-8748-4C98-8098-8780222BB4FA}" dt="2024-12-06T14:52:58.514" v="155"/>
        <pc:sldMkLst>
          <pc:docMk/>
          <pc:sldMk cId="3046998753" sldId="1036"/>
        </pc:sldMkLst>
      </pc:sldChg>
      <pc:sldChg chg="add">
        <pc:chgData name="Chiara Gibatti" userId="5a53e139-1bd8-4ab1-a690-9bded1166edf" providerId="ADAL" clId="{68FC9077-8748-4C98-8098-8780222BB4FA}" dt="2024-12-06T14:53:00.744" v="157"/>
        <pc:sldMkLst>
          <pc:docMk/>
          <pc:sldMk cId="966798950" sldId="1037"/>
        </pc:sldMkLst>
      </pc:sldChg>
      <pc:sldChg chg="addSp delSp modSp add mod modClrScheme modAnim chgLayout">
        <pc:chgData name="Chiara Gibatti" userId="5a53e139-1bd8-4ab1-a690-9bded1166edf" providerId="ADAL" clId="{68FC9077-8748-4C98-8098-8780222BB4FA}" dt="2024-12-09T09:38:36.796" v="363" actId="1076"/>
        <pc:sldMkLst>
          <pc:docMk/>
          <pc:sldMk cId="1689110769" sldId="1038"/>
        </pc:sldMkLst>
      </pc:sldChg>
      <pc:sldChg chg="add">
        <pc:chgData name="Chiara Gibatti" userId="5a53e139-1bd8-4ab1-a690-9bded1166edf" providerId="ADAL" clId="{68FC9077-8748-4C98-8098-8780222BB4FA}" dt="2024-12-06T14:53:03.984" v="161"/>
        <pc:sldMkLst>
          <pc:docMk/>
          <pc:sldMk cId="1982187060" sldId="1039"/>
        </pc:sldMkLst>
      </pc:sldChg>
      <pc:sldChg chg="add">
        <pc:chgData name="Chiara Gibatti" userId="5a53e139-1bd8-4ab1-a690-9bded1166edf" providerId="ADAL" clId="{68FC9077-8748-4C98-8098-8780222BB4FA}" dt="2024-12-06T14:53:05.776" v="163"/>
        <pc:sldMkLst>
          <pc:docMk/>
          <pc:sldMk cId="1143271647" sldId="1040"/>
        </pc:sldMkLst>
      </pc:sldChg>
      <pc:sldChg chg="addSp delSp modSp add mod modClrScheme chgLayout">
        <pc:chgData name="Chiara Gibatti" userId="5a53e139-1bd8-4ab1-a690-9bded1166edf" providerId="ADAL" clId="{68FC9077-8748-4C98-8098-8780222BB4FA}" dt="2024-12-09T09:37:34.641" v="343" actId="700"/>
        <pc:sldMkLst>
          <pc:docMk/>
          <pc:sldMk cId="772105426" sldId="1041"/>
        </pc:sldMkLst>
      </pc:sldChg>
      <pc:sldChg chg="addSp delSp modSp add mod setBg modClrScheme modAnim delDesignElem chgLayout">
        <pc:chgData name="Chiara Gibatti" userId="5a53e139-1bd8-4ab1-a690-9bded1166edf" providerId="ADAL" clId="{68FC9077-8748-4C98-8098-8780222BB4FA}" dt="2024-12-09T09:39:51.918" v="369" actId="1076"/>
        <pc:sldMkLst>
          <pc:docMk/>
          <pc:sldMk cId="1001406064" sldId="1042"/>
        </pc:sldMkLst>
        <pc:spChg chg="mod ord">
          <ac:chgData name="Chiara Gibatti" userId="5a53e139-1bd8-4ab1-a690-9bded1166edf" providerId="ADAL" clId="{68FC9077-8748-4C98-8098-8780222BB4FA}" dt="2024-12-09T09:36:02.327" v="321" actId="26606"/>
          <ac:spMkLst>
            <pc:docMk/>
            <pc:sldMk cId="1001406064" sldId="1042"/>
            <ac:spMk id="40962" creationId="{E6CC5E1C-263F-78C4-7934-92770BE02F30}"/>
          </ac:spMkLst>
        </pc:spChg>
        <pc:spChg chg="ord">
          <ac:chgData name="Chiara Gibatti" userId="5a53e139-1bd8-4ab1-a690-9bded1166edf" providerId="ADAL" clId="{68FC9077-8748-4C98-8098-8780222BB4FA}" dt="2024-12-09T09:36:02.327" v="321" actId="26606"/>
          <ac:spMkLst>
            <pc:docMk/>
            <pc:sldMk cId="1001406064" sldId="1042"/>
            <ac:spMk id="40963" creationId="{07D8499F-E349-49D8-3600-0F5A845317AC}"/>
          </ac:spMkLst>
        </pc:spChg>
        <pc:picChg chg="add mod">
          <ac:chgData name="Chiara Gibatti" userId="5a53e139-1bd8-4ab1-a690-9bded1166edf" providerId="ADAL" clId="{68FC9077-8748-4C98-8098-8780222BB4FA}" dt="2024-12-09T09:39:51.918" v="369" actId="1076"/>
          <ac:picMkLst>
            <pc:docMk/>
            <pc:sldMk cId="1001406064" sldId="1042"/>
            <ac:picMk id="9" creationId="{33D65EF0-B0E3-6D0A-D496-9F635B51B993}"/>
          </ac:picMkLst>
        </pc:picChg>
      </pc:sldChg>
      <pc:sldChg chg="addSp delSp modSp add mod modClrScheme chgLayout">
        <pc:chgData name="Chiara Gibatti" userId="5a53e139-1bd8-4ab1-a690-9bded1166edf" providerId="ADAL" clId="{68FC9077-8748-4C98-8098-8780222BB4FA}" dt="2024-12-09T09:35:54.723" v="319" actId="1076"/>
        <pc:sldMkLst>
          <pc:docMk/>
          <pc:sldMk cId="3808244994" sldId="1043"/>
        </pc:sldMkLst>
        <pc:picChg chg="mod">
          <ac:chgData name="Chiara Gibatti" userId="5a53e139-1bd8-4ab1-a690-9bded1166edf" providerId="ADAL" clId="{68FC9077-8748-4C98-8098-8780222BB4FA}" dt="2024-12-09T09:35:54.723" v="319" actId="1076"/>
          <ac:picMkLst>
            <pc:docMk/>
            <pc:sldMk cId="3808244994" sldId="1043"/>
            <ac:picMk id="43013" creationId="{7F02CDD0-D3D9-7DF3-2C9C-ED9F58F06F26}"/>
          </ac:picMkLst>
        </pc:picChg>
      </pc:sldChg>
      <pc:sldChg chg="addSp delSp modSp add mod modClrScheme chgLayout">
        <pc:chgData name="Chiara Gibatti" userId="5a53e139-1bd8-4ab1-a690-9bded1166edf" providerId="ADAL" clId="{68FC9077-8748-4C98-8098-8780222BB4FA}" dt="2024-12-09T09:36:27.804" v="331" actId="1076"/>
        <pc:sldMkLst>
          <pc:docMk/>
          <pc:sldMk cId="3799617413" sldId="1044"/>
        </pc:sldMkLst>
        <pc:picChg chg="mod">
          <ac:chgData name="Chiara Gibatti" userId="5a53e139-1bd8-4ab1-a690-9bded1166edf" providerId="ADAL" clId="{68FC9077-8748-4C98-8098-8780222BB4FA}" dt="2024-12-09T09:36:27.804" v="331" actId="1076"/>
          <ac:picMkLst>
            <pc:docMk/>
            <pc:sldMk cId="3799617413" sldId="1044"/>
            <ac:picMk id="2" creationId="{60315B6A-2E8C-5B96-2268-BDDF4635563C}"/>
          </ac:picMkLst>
        </pc:picChg>
      </pc:sldChg>
      <pc:sldChg chg="add">
        <pc:chgData name="Chiara Gibatti" userId="5a53e139-1bd8-4ab1-a690-9bded1166edf" providerId="ADAL" clId="{68FC9077-8748-4C98-8098-8780222BB4FA}" dt="2024-12-06T14:53:19.407" v="173"/>
        <pc:sldMkLst>
          <pc:docMk/>
          <pc:sldMk cId="1215160042" sldId="1045"/>
        </pc:sldMkLst>
      </pc:sldChg>
      <pc:sldChg chg="add">
        <pc:chgData name="Chiara Gibatti" userId="5a53e139-1bd8-4ab1-a690-9bded1166edf" providerId="ADAL" clId="{68FC9077-8748-4C98-8098-8780222BB4FA}" dt="2024-12-06T14:53:21.476" v="175"/>
        <pc:sldMkLst>
          <pc:docMk/>
          <pc:sldMk cId="2547929609" sldId="1046"/>
        </pc:sldMkLst>
      </pc:sldChg>
      <pc:sldChg chg="add">
        <pc:chgData name="Chiara Gibatti" userId="5a53e139-1bd8-4ab1-a690-9bded1166edf" providerId="ADAL" clId="{68FC9077-8748-4C98-8098-8780222BB4FA}" dt="2024-12-06T14:53:23.469" v="177"/>
        <pc:sldMkLst>
          <pc:docMk/>
          <pc:sldMk cId="3475964993" sldId="1047"/>
        </pc:sldMkLst>
      </pc:sldChg>
      <pc:sldChg chg="add">
        <pc:chgData name="Chiara Gibatti" userId="5a53e139-1bd8-4ab1-a690-9bded1166edf" providerId="ADAL" clId="{68FC9077-8748-4C98-8098-8780222BB4FA}" dt="2024-12-06T14:53:25.199" v="179"/>
        <pc:sldMkLst>
          <pc:docMk/>
          <pc:sldMk cId="42453559" sldId="1048"/>
        </pc:sldMkLst>
      </pc:sldChg>
      <pc:sldChg chg="add">
        <pc:chgData name="Chiara Gibatti" userId="5a53e139-1bd8-4ab1-a690-9bded1166edf" providerId="ADAL" clId="{68FC9077-8748-4C98-8098-8780222BB4FA}" dt="2024-12-06T14:53:27.464" v="181"/>
        <pc:sldMkLst>
          <pc:docMk/>
          <pc:sldMk cId="3463499044" sldId="1049"/>
        </pc:sldMkLst>
      </pc:sldChg>
      <pc:sldChg chg="add">
        <pc:chgData name="Chiara Gibatti" userId="5a53e139-1bd8-4ab1-a690-9bded1166edf" providerId="ADAL" clId="{68FC9077-8748-4C98-8098-8780222BB4FA}" dt="2024-12-06T14:53:27.674" v="183"/>
        <pc:sldMkLst>
          <pc:docMk/>
          <pc:sldMk cId="3116384213" sldId="1050"/>
        </pc:sldMkLst>
      </pc:sldChg>
      <pc:sldChg chg="add">
        <pc:chgData name="Chiara Gibatti" userId="5a53e139-1bd8-4ab1-a690-9bded1166edf" providerId="ADAL" clId="{68FC9077-8748-4C98-8098-8780222BB4FA}" dt="2024-12-06T14:53:30.399" v="185"/>
        <pc:sldMkLst>
          <pc:docMk/>
          <pc:sldMk cId="186189500" sldId="1051"/>
        </pc:sldMkLst>
      </pc:sldChg>
      <pc:sldChg chg="add">
        <pc:chgData name="Chiara Gibatti" userId="5a53e139-1bd8-4ab1-a690-9bded1166edf" providerId="ADAL" clId="{68FC9077-8748-4C98-8098-8780222BB4FA}" dt="2024-12-06T14:53:31.802" v="187"/>
        <pc:sldMkLst>
          <pc:docMk/>
          <pc:sldMk cId="1380123085" sldId="1052"/>
        </pc:sldMkLst>
      </pc:sldChg>
      <pc:sldChg chg="add">
        <pc:chgData name="Chiara Gibatti" userId="5a53e139-1bd8-4ab1-a690-9bded1166edf" providerId="ADAL" clId="{68FC9077-8748-4C98-8098-8780222BB4FA}" dt="2024-12-06T14:53:33.504" v="189"/>
        <pc:sldMkLst>
          <pc:docMk/>
          <pc:sldMk cId="4062546193" sldId="1053"/>
        </pc:sldMkLst>
      </pc:sldChg>
      <pc:sldChg chg="add">
        <pc:chgData name="Chiara Gibatti" userId="5a53e139-1bd8-4ab1-a690-9bded1166edf" providerId="ADAL" clId="{68FC9077-8748-4C98-8098-8780222BB4FA}" dt="2024-12-06T14:53:35.043" v="191"/>
        <pc:sldMkLst>
          <pc:docMk/>
          <pc:sldMk cId="3595523254" sldId="1054"/>
        </pc:sldMkLst>
      </pc:sldChg>
      <pc:sldChg chg="modSp add mod">
        <pc:chgData name="Chiara Gibatti" userId="5a53e139-1bd8-4ab1-a690-9bded1166edf" providerId="ADAL" clId="{68FC9077-8748-4C98-8098-8780222BB4FA}" dt="2024-12-06T14:53:45.414" v="195" actId="14100"/>
        <pc:sldMkLst>
          <pc:docMk/>
          <pc:sldMk cId="3866355951" sldId="1055"/>
        </pc:sldMkLst>
      </pc:sldChg>
      <pc:sldChg chg="add">
        <pc:chgData name="Chiara Gibatti" userId="5a53e139-1bd8-4ab1-a690-9bded1166edf" providerId="ADAL" clId="{68FC9077-8748-4C98-8098-8780222BB4FA}" dt="2024-12-06T14:53:53.218" v="197"/>
        <pc:sldMkLst>
          <pc:docMk/>
          <pc:sldMk cId="1030711694" sldId="1056"/>
        </pc:sldMkLst>
      </pc:sldChg>
      <pc:sldChg chg="add">
        <pc:chgData name="Chiara Gibatti" userId="5a53e139-1bd8-4ab1-a690-9bded1166edf" providerId="ADAL" clId="{68FC9077-8748-4C98-8098-8780222BB4FA}" dt="2024-12-06T14:53:54.260" v="199"/>
        <pc:sldMkLst>
          <pc:docMk/>
          <pc:sldMk cId="2581684445" sldId="1057"/>
        </pc:sldMkLst>
      </pc:sldChg>
      <pc:sldChg chg="add">
        <pc:chgData name="Chiara Gibatti" userId="5a53e139-1bd8-4ab1-a690-9bded1166edf" providerId="ADAL" clId="{68FC9077-8748-4C98-8098-8780222BB4FA}" dt="2024-12-06T14:53:56.764" v="201"/>
        <pc:sldMkLst>
          <pc:docMk/>
          <pc:sldMk cId="1927175771" sldId="1058"/>
        </pc:sldMkLst>
      </pc:sldChg>
      <pc:sldChg chg="add">
        <pc:chgData name="Chiara Gibatti" userId="5a53e139-1bd8-4ab1-a690-9bded1166edf" providerId="ADAL" clId="{68FC9077-8748-4C98-8098-8780222BB4FA}" dt="2024-12-06T14:53:58.350" v="203"/>
        <pc:sldMkLst>
          <pc:docMk/>
          <pc:sldMk cId="3317795592" sldId="1059"/>
        </pc:sldMkLst>
      </pc:sldChg>
      <pc:sldChg chg="add">
        <pc:chgData name="Chiara Gibatti" userId="5a53e139-1bd8-4ab1-a690-9bded1166edf" providerId="ADAL" clId="{68FC9077-8748-4C98-8098-8780222BB4FA}" dt="2024-12-06T14:54:00.054" v="205"/>
        <pc:sldMkLst>
          <pc:docMk/>
          <pc:sldMk cId="4043901656" sldId="1060"/>
        </pc:sldMkLst>
      </pc:sldChg>
      <pc:sldChg chg="add">
        <pc:chgData name="Chiara Gibatti" userId="5a53e139-1bd8-4ab1-a690-9bded1166edf" providerId="ADAL" clId="{68FC9077-8748-4C98-8098-8780222BB4FA}" dt="2024-12-06T14:54:02.914" v="207"/>
        <pc:sldMkLst>
          <pc:docMk/>
          <pc:sldMk cId="1932196833" sldId="1061"/>
        </pc:sldMkLst>
      </pc:sldChg>
      <pc:sldChg chg="add">
        <pc:chgData name="Chiara Gibatti" userId="5a53e139-1bd8-4ab1-a690-9bded1166edf" providerId="ADAL" clId="{68FC9077-8748-4C98-8098-8780222BB4FA}" dt="2024-12-06T14:54:05.505" v="209"/>
        <pc:sldMkLst>
          <pc:docMk/>
          <pc:sldMk cId="4117612635" sldId="1062"/>
        </pc:sldMkLst>
      </pc:sldChg>
      <pc:sldChg chg="add">
        <pc:chgData name="Chiara Gibatti" userId="5a53e139-1bd8-4ab1-a690-9bded1166edf" providerId="ADAL" clId="{68FC9077-8748-4C98-8098-8780222BB4FA}" dt="2024-12-06T14:54:07.694" v="211"/>
        <pc:sldMkLst>
          <pc:docMk/>
          <pc:sldMk cId="3683008420" sldId="1063"/>
        </pc:sldMkLst>
      </pc:sldChg>
      <pc:sldChg chg="add">
        <pc:chgData name="Chiara Gibatti" userId="5a53e139-1bd8-4ab1-a690-9bded1166edf" providerId="ADAL" clId="{68FC9077-8748-4C98-8098-8780222BB4FA}" dt="2024-12-06T14:54:10.256" v="213"/>
        <pc:sldMkLst>
          <pc:docMk/>
          <pc:sldMk cId="796983503" sldId="1064"/>
        </pc:sldMkLst>
      </pc:sldChg>
      <pc:sldChg chg="add">
        <pc:chgData name="Chiara Gibatti" userId="5a53e139-1bd8-4ab1-a690-9bded1166edf" providerId="ADAL" clId="{68FC9077-8748-4C98-8098-8780222BB4FA}" dt="2024-12-06T14:54:12.624" v="215"/>
        <pc:sldMkLst>
          <pc:docMk/>
          <pc:sldMk cId="593395998" sldId="1065"/>
        </pc:sldMkLst>
      </pc:sldChg>
      <pc:sldChg chg="add">
        <pc:chgData name="Chiara Gibatti" userId="5a53e139-1bd8-4ab1-a690-9bded1166edf" providerId="ADAL" clId="{68FC9077-8748-4C98-8098-8780222BB4FA}" dt="2024-12-06T14:54:14.433" v="217"/>
        <pc:sldMkLst>
          <pc:docMk/>
          <pc:sldMk cId="2574104358" sldId="1066"/>
        </pc:sldMkLst>
      </pc:sldChg>
      <pc:sldChg chg="add">
        <pc:chgData name="Chiara Gibatti" userId="5a53e139-1bd8-4ab1-a690-9bded1166edf" providerId="ADAL" clId="{68FC9077-8748-4C98-8098-8780222BB4FA}" dt="2024-12-06T14:54:16.184" v="219"/>
        <pc:sldMkLst>
          <pc:docMk/>
          <pc:sldMk cId="282439699" sldId="1067"/>
        </pc:sldMkLst>
      </pc:sldChg>
      <pc:sldChg chg="add">
        <pc:chgData name="Chiara Gibatti" userId="5a53e139-1bd8-4ab1-a690-9bded1166edf" providerId="ADAL" clId="{68FC9077-8748-4C98-8098-8780222BB4FA}" dt="2024-12-06T14:54:18.469" v="221"/>
        <pc:sldMkLst>
          <pc:docMk/>
          <pc:sldMk cId="2836139865" sldId="1068"/>
        </pc:sldMkLst>
      </pc:sldChg>
      <pc:sldChg chg="add">
        <pc:chgData name="Chiara Gibatti" userId="5a53e139-1bd8-4ab1-a690-9bded1166edf" providerId="ADAL" clId="{68FC9077-8748-4C98-8098-8780222BB4FA}" dt="2024-12-06T14:54:20.622" v="223"/>
        <pc:sldMkLst>
          <pc:docMk/>
          <pc:sldMk cId="1578355980" sldId="1069"/>
        </pc:sldMkLst>
      </pc:sldChg>
      <pc:sldChg chg="add">
        <pc:chgData name="Chiara Gibatti" userId="5a53e139-1bd8-4ab1-a690-9bded1166edf" providerId="ADAL" clId="{68FC9077-8748-4C98-8098-8780222BB4FA}" dt="2024-12-06T14:54:24.274" v="225"/>
        <pc:sldMkLst>
          <pc:docMk/>
          <pc:sldMk cId="3309454782" sldId="1070"/>
        </pc:sldMkLst>
      </pc:sldChg>
      <pc:sldChg chg="add">
        <pc:chgData name="Chiara Gibatti" userId="5a53e139-1bd8-4ab1-a690-9bded1166edf" providerId="ADAL" clId="{68FC9077-8748-4C98-8098-8780222BB4FA}" dt="2024-12-06T14:55:36.932" v="229"/>
        <pc:sldMkLst>
          <pc:docMk/>
          <pc:sldMk cId="1897516924" sldId="1071"/>
        </pc:sldMkLst>
      </pc:sldChg>
      <pc:sldChg chg="addSp modSp add setBg">
        <pc:chgData name="Chiara Gibatti" userId="5a53e139-1bd8-4ab1-a690-9bded1166edf" providerId="ADAL" clId="{68FC9077-8748-4C98-8098-8780222BB4FA}" dt="2024-12-09T08:50:21.495" v="301"/>
        <pc:sldMkLst>
          <pc:docMk/>
          <pc:sldMk cId="1675869654" sldId="1072"/>
        </pc:sldMkLst>
      </pc:sldChg>
      <pc:sldChg chg="modSp mod">
        <pc:chgData name="Chiara Gibatti" userId="5a53e139-1bd8-4ab1-a690-9bded1166edf" providerId="ADAL" clId="{68FC9077-8748-4C98-8098-8780222BB4FA}" dt="2024-12-09T10:16:38.826" v="406" actId="1076"/>
        <pc:sldMkLst>
          <pc:docMk/>
          <pc:sldMk cId="498265854" sldId="1073"/>
        </pc:sldMkLst>
      </pc:sldChg>
      <pc:sldChg chg="delSp modSp mod">
        <pc:chgData name="Chiara Gibatti" userId="5a53e139-1bd8-4ab1-a690-9bded1166edf" providerId="ADAL" clId="{68FC9077-8748-4C98-8098-8780222BB4FA}" dt="2024-12-09T10:16:56.493" v="408" actId="1076"/>
        <pc:sldMkLst>
          <pc:docMk/>
          <pc:sldMk cId="3044941044" sldId="1074"/>
        </pc:sldMkLst>
      </pc:sldChg>
      <pc:sldChg chg="addSp modSp add setBg">
        <pc:chgData name="Chiara Gibatti" userId="5a53e139-1bd8-4ab1-a690-9bded1166edf" providerId="ADAL" clId="{68FC9077-8748-4C98-8098-8780222BB4FA}" dt="2024-12-09T10:29:47.054" v="452"/>
        <pc:sldMkLst>
          <pc:docMk/>
          <pc:sldMk cId="1568523407" sldId="1075"/>
        </pc:sldMkLst>
      </pc:sldChg>
      <pc:sldMasterChg chg="add del addSldLayout delSldLayout">
        <pc:chgData name="Chiara Gibatti" userId="5a53e139-1bd8-4ab1-a690-9bded1166edf" providerId="ADAL" clId="{68FC9077-8748-4C98-8098-8780222BB4FA}" dt="2024-12-06T14:36:53.818" v="42" actId="2696"/>
        <pc:sldMasterMkLst>
          <pc:docMk/>
          <pc:sldMasterMk cId="0" sldId="2147483648"/>
        </pc:sldMasterMkLst>
        <pc:sldLayoutChg chg="add del">
          <pc:chgData name="Chiara Gibatti" userId="5a53e139-1bd8-4ab1-a690-9bded1166edf" providerId="ADAL" clId="{68FC9077-8748-4C98-8098-8780222BB4FA}" dt="2024-12-06T14:36:25.288" v="39" actId="27028"/>
          <pc:sldLayoutMkLst>
            <pc:docMk/>
            <pc:sldMasterMk cId="0" sldId="2147483648"/>
            <pc:sldLayoutMk cId="79488433" sldId="2147484304"/>
          </pc:sldLayoutMkLst>
        </pc:sldLayoutChg>
        <pc:sldLayoutChg chg="add del">
          <pc:chgData name="Chiara Gibatti" userId="5a53e139-1bd8-4ab1-a690-9bded1166edf" providerId="ADAL" clId="{68FC9077-8748-4C98-8098-8780222BB4FA}" dt="2024-12-06T14:36:53.818" v="42" actId="2696"/>
          <pc:sldLayoutMkLst>
            <pc:docMk/>
            <pc:sldMasterMk cId="0" sldId="2147483648"/>
            <pc:sldLayoutMk cId="2545553142" sldId="2147484324"/>
          </pc:sldLayoutMkLst>
        </pc:sldLayoutChg>
        <pc:sldLayoutChg chg="add del replId">
          <pc:chgData name="Chiara Gibatti" userId="5a53e139-1bd8-4ab1-a690-9bded1166edf" providerId="ADAL" clId="{68FC9077-8748-4C98-8098-8780222BB4FA}" dt="2024-12-06T14:36:53.818" v="42" actId="2696"/>
          <pc:sldLayoutMkLst>
            <pc:docMk/>
            <pc:sldMasterMk cId="0" sldId="2147483648"/>
            <pc:sldLayoutMk cId="428598425" sldId="2147484326"/>
          </pc:sldLayoutMkLst>
        </pc:sldLayoutChg>
      </pc:sldMasterChg>
      <pc:sldMasterChg chg="delSldLayout modSldLayout">
        <pc:chgData name="Chiara Gibatti" userId="5a53e139-1bd8-4ab1-a690-9bded1166edf" providerId="ADAL" clId="{68FC9077-8748-4C98-8098-8780222BB4FA}" dt="2024-12-09T08:49:21.352" v="276" actId="2696"/>
        <pc:sldMasterMkLst>
          <pc:docMk/>
          <pc:sldMasterMk cId="3410766441" sldId="2147483675"/>
        </pc:sldMasterMkLst>
        <pc:sldLayoutChg chg="del replId">
          <pc:chgData name="Chiara Gibatti" userId="5a53e139-1bd8-4ab1-a690-9bded1166edf" providerId="ADAL" clId="{68FC9077-8748-4C98-8098-8780222BB4FA}" dt="2024-12-09T08:49:21.352" v="276" actId="2696"/>
          <pc:sldLayoutMkLst>
            <pc:docMk/>
            <pc:sldMasterMk cId="3410766441" sldId="2147483675"/>
            <pc:sldLayoutMk cId="3500666898" sldId="2147483741"/>
          </pc:sldLayoutMkLst>
        </pc:sldLayoutChg>
      </pc:sldMasterChg>
      <pc:sldMasterChg chg="modSldLayout">
        <pc:chgData name="Chiara Gibatti" userId="5a53e139-1bd8-4ab1-a690-9bded1166edf" providerId="ADAL" clId="{68FC9077-8748-4C98-8098-8780222BB4FA}" dt="2024-12-06T14:36:13.938" v="35" actId="27028"/>
        <pc:sldMasterMkLst>
          <pc:docMk/>
          <pc:sldMasterMk cId="3904562136" sldId="2147483678"/>
        </pc:sldMasterMkLst>
        <pc:sldLayoutChg chg="replId">
          <pc:chgData name="Chiara Gibatti" userId="5a53e139-1bd8-4ab1-a690-9bded1166edf" providerId="ADAL" clId="{68FC9077-8748-4C98-8098-8780222BB4FA}" dt="2024-12-06T14:36:13.938" v="35" actId="27028"/>
          <pc:sldLayoutMkLst>
            <pc:docMk/>
            <pc:sldMasterMk cId="3904562136" sldId="2147483678"/>
            <pc:sldLayoutMk cId="2337620811" sldId="2147484325"/>
          </pc:sldLayoutMkLst>
        </pc:sldLayoutChg>
      </pc:sldMasterChg>
      <pc:sldMasterChg chg="addSldLayout">
        <pc:chgData name="Chiara Gibatti" userId="5a53e139-1bd8-4ab1-a690-9bded1166edf" providerId="ADAL" clId="{68FC9077-8748-4C98-8098-8780222BB4FA}" dt="2024-12-06T14:25:56.281" v="12" actId="27028"/>
        <pc:sldMasterMkLst>
          <pc:docMk/>
          <pc:sldMasterMk cId="2312017126" sldId="2147483731"/>
        </pc:sldMasterMkLst>
        <pc:sldLayoutChg chg="add">
          <pc:chgData name="Chiara Gibatti" userId="5a53e139-1bd8-4ab1-a690-9bded1166edf" providerId="ADAL" clId="{68FC9077-8748-4C98-8098-8780222BB4FA}" dt="2024-12-06T14:25:56.281" v="12" actId="27028"/>
          <pc:sldLayoutMkLst>
            <pc:docMk/>
            <pc:sldMasterMk cId="2312017126" sldId="2147483731"/>
            <pc:sldLayoutMk cId="1804900424" sldId="2147483737"/>
          </pc:sldLayoutMkLst>
        </pc:sldLayoutChg>
      </pc:sldMasterChg>
      <pc:sldMasterChg chg="add del addSldLayout delSldLayout">
        <pc:chgData name="Chiara Gibatti" userId="5a53e139-1bd8-4ab1-a690-9bded1166edf" providerId="ADAL" clId="{68FC9077-8748-4C98-8098-8780222BB4FA}" dt="2024-12-09T09:37:34.641" v="343" actId="700"/>
        <pc:sldMasterMkLst>
          <pc:docMk/>
          <pc:sldMasterMk cId="4103699041" sldId="2147484326"/>
        </pc:sldMasterMkLst>
        <pc:sldLayoutChg chg="add del">
          <pc:chgData name="Chiara Gibatti" userId="5a53e139-1bd8-4ab1-a690-9bded1166edf" providerId="ADAL" clId="{68FC9077-8748-4C98-8098-8780222BB4FA}" dt="2024-12-09T09:37:34.641" v="343" actId="700"/>
          <pc:sldLayoutMkLst>
            <pc:docMk/>
            <pc:sldMasterMk cId="4103699041" sldId="2147484326"/>
            <pc:sldLayoutMk cId="839061275" sldId="2147484333"/>
          </pc:sldLayoutMkLst>
        </pc:sldLayoutChg>
      </pc:sldMasterChg>
      <pc:sldMasterChg chg="add addSldLayout">
        <pc:chgData name="Chiara Gibatti" userId="5a53e139-1bd8-4ab1-a690-9bded1166edf" providerId="ADAL" clId="{68FC9077-8748-4C98-8098-8780222BB4FA}" dt="2024-12-06T14:53:19.394" v="172" actId="27028"/>
        <pc:sldMasterMkLst>
          <pc:docMk/>
          <pc:sldMasterMk cId="589023001" sldId="2147484338"/>
        </pc:sldMasterMkLst>
        <pc:sldLayoutChg chg="add">
          <pc:chgData name="Chiara Gibatti" userId="5a53e139-1bd8-4ab1-a690-9bded1166edf" providerId="ADAL" clId="{68FC9077-8748-4C98-8098-8780222BB4FA}" dt="2024-12-06T14:53:19.394" v="172" actId="27028"/>
          <pc:sldLayoutMkLst>
            <pc:docMk/>
            <pc:sldMasterMk cId="589023001" sldId="2147484338"/>
            <pc:sldLayoutMk cId="3759922028" sldId="2147484341"/>
          </pc:sldLayoutMkLst>
        </pc:sldLayoutChg>
      </pc:sldMasterChg>
      <pc:sldMasterChg chg="replId modSldLayout">
        <pc:chgData name="Chiara Gibatti" userId="5a53e139-1bd8-4ab1-a690-9bded1166edf" providerId="ADAL" clId="{68FC9077-8748-4C98-8098-8780222BB4FA}" dt="2024-12-06T14:53:19.394" v="172" actId="27028"/>
        <pc:sldMasterMkLst>
          <pc:docMk/>
          <pc:sldMasterMk cId="3181105874" sldId="2147484339"/>
        </pc:sldMasterMkLst>
        <pc:sldLayoutChg chg="replId">
          <pc:chgData name="Chiara Gibatti" userId="5a53e139-1bd8-4ab1-a690-9bded1166edf" providerId="ADAL" clId="{68FC9077-8748-4C98-8098-8780222BB4FA}" dt="2024-12-06T14:53:07.055" v="164" actId="27028"/>
          <pc:sldLayoutMkLst>
            <pc:docMk/>
            <pc:sldMasterMk cId="3181105874" sldId="2147484339"/>
            <pc:sldLayoutMk cId="970123843" sldId="2147484340"/>
          </pc:sldLayoutMkLst>
        </pc:sldLayoutChg>
        <pc:sldLayoutChg chg="replId">
          <pc:chgData name="Chiara Gibatti" userId="5a53e139-1bd8-4ab1-a690-9bded1166edf" providerId="ADAL" clId="{68FC9077-8748-4C98-8098-8780222BB4FA}" dt="2024-12-06T14:53:19.394" v="172" actId="27028"/>
          <pc:sldLayoutMkLst>
            <pc:docMk/>
            <pc:sldMasterMk cId="3181105874" sldId="2147484339"/>
            <pc:sldLayoutMk cId="2841195490" sldId="2147484342"/>
          </pc:sldLayoutMkLst>
        </pc:sldLayoutChg>
      </pc:sldMasterChg>
    </pc:docChg>
  </pc:docChgLst>
  <pc:docChgLst>
    <pc:chgData name="VIVEGNIS Betsy (CLIMA-EXT)" userId="S::betsy.vivegnis_ext.ec.europa.eu#ext#@ecorys.onmicrosoft.com::3d1c8521-d215-41dc-ba92-b81ffbb29687" providerId="AD" clId="Web-{624A56C9-BD9D-ED94-7A26-DEC7528430E2}"/>
    <pc:docChg chg="modSld">
      <pc:chgData name="VIVEGNIS Betsy (CLIMA-EXT)" userId="S::betsy.vivegnis_ext.ec.europa.eu#ext#@ecorys.onmicrosoft.com::3d1c8521-d215-41dc-ba92-b81ffbb29687" providerId="AD" clId="Web-{624A56C9-BD9D-ED94-7A26-DEC7528430E2}" dt="2024-12-03T15:48:21.096" v="4" actId="14100"/>
      <pc:docMkLst>
        <pc:docMk/>
      </pc:docMkLst>
      <pc:sldChg chg="modSp">
        <pc:chgData name="VIVEGNIS Betsy (CLIMA-EXT)" userId="S::betsy.vivegnis_ext.ec.europa.eu#ext#@ecorys.onmicrosoft.com::3d1c8521-d215-41dc-ba92-b81ffbb29687" providerId="AD" clId="Web-{624A56C9-BD9D-ED94-7A26-DEC7528430E2}" dt="2024-12-03T15:48:21.096" v="4" actId="14100"/>
        <pc:sldMkLst>
          <pc:docMk/>
          <pc:sldMk cId="480264776" sldId="263"/>
        </pc:sldMkLst>
      </pc:sldChg>
    </pc:docChg>
  </pc:docChgLst>
  <pc:docChgLst>
    <pc:chgData name="James Williamson" userId="fc0cecd0-796a-4e3a-a6f6-bfe095b5fb90" providerId="ADAL" clId="{ED669E5D-EDDD-4FA5-AF30-CE22B2FD0C8B}"/>
    <pc:docChg chg="undo redo custSel addSld delSld modSld">
      <pc:chgData name="James Williamson" userId="fc0cecd0-796a-4e3a-a6f6-bfe095b5fb90" providerId="ADAL" clId="{ED669E5D-EDDD-4FA5-AF30-CE22B2FD0C8B}" dt="2024-12-09T10:12:31.207" v="804" actId="2696"/>
      <pc:docMkLst>
        <pc:docMk/>
      </pc:docMkLst>
      <pc:sldChg chg="del">
        <pc:chgData name="James Williamson" userId="fc0cecd0-796a-4e3a-a6f6-bfe095b5fb90" providerId="ADAL" clId="{ED669E5D-EDDD-4FA5-AF30-CE22B2FD0C8B}" dt="2024-12-09T09:36:09.484" v="345" actId="2696"/>
        <pc:sldMkLst>
          <pc:docMk/>
          <pc:sldMk cId="1014433586" sldId="268"/>
        </pc:sldMkLst>
      </pc:sldChg>
      <pc:sldChg chg="modSp add mod">
        <pc:chgData name="James Williamson" userId="fc0cecd0-796a-4e3a-a6f6-bfe095b5fb90" providerId="ADAL" clId="{ED669E5D-EDDD-4FA5-AF30-CE22B2FD0C8B}" dt="2024-12-09T10:12:09.594" v="803" actId="1076"/>
        <pc:sldMkLst>
          <pc:docMk/>
          <pc:sldMk cId="4151949416" sldId="377"/>
        </pc:sldMkLst>
        <pc:spChg chg="mod">
          <ac:chgData name="James Williamson" userId="fc0cecd0-796a-4e3a-a6f6-bfe095b5fb90" providerId="ADAL" clId="{ED669E5D-EDDD-4FA5-AF30-CE22B2FD0C8B}" dt="2024-12-09T10:11:59.708" v="802" actId="6549"/>
          <ac:spMkLst>
            <pc:docMk/>
            <pc:sldMk cId="4151949416" sldId="377"/>
            <ac:spMk id="3" creationId="{4B7EA21C-C897-0968-750F-929C3F4C2F52}"/>
          </ac:spMkLst>
        </pc:spChg>
        <pc:grpChg chg="mod">
          <ac:chgData name="James Williamson" userId="fc0cecd0-796a-4e3a-a6f6-bfe095b5fb90" providerId="ADAL" clId="{ED669E5D-EDDD-4FA5-AF30-CE22B2FD0C8B}" dt="2024-12-09T10:12:09.594" v="803" actId="1076"/>
          <ac:grpSpMkLst>
            <pc:docMk/>
            <pc:sldMk cId="4151949416" sldId="377"/>
            <ac:grpSpMk id="7" creationId="{9983DA74-1BB9-8FC4-E1A7-36BDFB23D67D}"/>
          </ac:grpSpMkLst>
        </pc:grpChg>
      </pc:sldChg>
      <pc:sldChg chg="del">
        <pc:chgData name="James Williamson" userId="fc0cecd0-796a-4e3a-a6f6-bfe095b5fb90" providerId="ADAL" clId="{ED669E5D-EDDD-4FA5-AF30-CE22B2FD0C8B}" dt="2024-12-09T10:12:31.207" v="804" actId="2696"/>
        <pc:sldMkLst>
          <pc:docMk/>
          <pc:sldMk cId="3274477961" sldId="486"/>
        </pc:sldMkLst>
      </pc:sldChg>
      <pc:sldChg chg="add del">
        <pc:chgData name="James Williamson" userId="fc0cecd0-796a-4e3a-a6f6-bfe095b5fb90" providerId="ADAL" clId="{ED669E5D-EDDD-4FA5-AF30-CE22B2FD0C8B}" dt="2024-12-09T09:35:33.263" v="344" actId="2696"/>
        <pc:sldMkLst>
          <pc:docMk/>
          <pc:sldMk cId="1875985780" sldId="487"/>
        </pc:sldMkLst>
      </pc:sldChg>
      <pc:sldChg chg="del">
        <pc:chgData name="James Williamson" userId="fc0cecd0-796a-4e3a-a6f6-bfe095b5fb90" providerId="ADAL" clId="{ED669E5D-EDDD-4FA5-AF30-CE22B2FD0C8B}" dt="2024-12-09T09:36:25.894" v="346" actId="2696"/>
        <pc:sldMkLst>
          <pc:docMk/>
          <pc:sldMk cId="1987084538" sldId="498"/>
        </pc:sldMkLst>
      </pc:sldChg>
      <pc:sldChg chg="modSp mod">
        <pc:chgData name="James Williamson" userId="fc0cecd0-796a-4e3a-a6f6-bfe095b5fb90" providerId="ADAL" clId="{ED669E5D-EDDD-4FA5-AF30-CE22B2FD0C8B}" dt="2024-12-09T10:10:28.523" v="794" actId="20577"/>
        <pc:sldMkLst>
          <pc:docMk/>
          <pc:sldMk cId="2675209080" sldId="499"/>
        </pc:sldMkLst>
        <pc:spChg chg="mod">
          <ac:chgData name="James Williamson" userId="fc0cecd0-796a-4e3a-a6f6-bfe095b5fb90" providerId="ADAL" clId="{ED669E5D-EDDD-4FA5-AF30-CE22B2FD0C8B}" dt="2024-12-09T10:10:28.523" v="794" actId="20577"/>
          <ac:spMkLst>
            <pc:docMk/>
            <pc:sldMk cId="2675209080" sldId="499"/>
            <ac:spMk id="14" creationId="{CC0D4997-5FA0-B7C3-0515-9A1AFA8C9D2E}"/>
          </ac:spMkLst>
        </pc:spChg>
      </pc:sldChg>
      <pc:sldChg chg="modSp mod">
        <pc:chgData name="James Williamson" userId="fc0cecd0-796a-4e3a-a6f6-bfe095b5fb90" providerId="ADAL" clId="{ED669E5D-EDDD-4FA5-AF30-CE22B2FD0C8B}" dt="2024-12-09T09:34:45.685" v="343" actId="313"/>
        <pc:sldMkLst>
          <pc:docMk/>
          <pc:sldMk cId="588655291" sldId="503"/>
        </pc:sldMkLst>
        <pc:spChg chg="mod">
          <ac:chgData name="James Williamson" userId="fc0cecd0-796a-4e3a-a6f6-bfe095b5fb90" providerId="ADAL" clId="{ED669E5D-EDDD-4FA5-AF30-CE22B2FD0C8B}" dt="2024-12-09T09:34:45.685" v="343" actId="313"/>
          <ac:spMkLst>
            <pc:docMk/>
            <pc:sldMk cId="588655291" sldId="503"/>
            <ac:spMk id="34" creationId="{B2AD08FB-61DE-EAEC-34F6-A372EDBD7AE6}"/>
          </ac:spMkLst>
        </pc:spChg>
      </pc:sldChg>
      <pc:sldChg chg="del">
        <pc:chgData name="James Williamson" userId="fc0cecd0-796a-4e3a-a6f6-bfe095b5fb90" providerId="ADAL" clId="{ED669E5D-EDDD-4FA5-AF30-CE22B2FD0C8B}" dt="2024-12-09T08:57:47.864" v="71" actId="47"/>
        <pc:sldMkLst>
          <pc:docMk/>
          <pc:sldMk cId="0" sldId="531"/>
        </pc:sldMkLst>
      </pc:sldChg>
      <pc:sldChg chg="addSp delSp modSp mod modClrScheme chgLayout">
        <pc:chgData name="James Williamson" userId="fc0cecd0-796a-4e3a-a6f6-bfe095b5fb90" providerId="ADAL" clId="{ED669E5D-EDDD-4FA5-AF30-CE22B2FD0C8B}" dt="2024-12-09T09:10:26.727" v="203" actId="478"/>
        <pc:sldMkLst>
          <pc:docMk/>
          <pc:sldMk cId="0" sldId="605"/>
        </pc:sldMkLst>
      </pc:sldChg>
      <pc:sldChg chg="addSp modSp mod modClrScheme chgLayout">
        <pc:chgData name="James Williamson" userId="fc0cecd0-796a-4e3a-a6f6-bfe095b5fb90" providerId="ADAL" clId="{ED669E5D-EDDD-4FA5-AF30-CE22B2FD0C8B}" dt="2024-12-09T09:12:06.727" v="221" actId="20577"/>
        <pc:sldMkLst>
          <pc:docMk/>
          <pc:sldMk cId="0" sldId="752"/>
        </pc:sldMkLst>
        <pc:spChg chg="add mod ord">
          <ac:chgData name="James Williamson" userId="fc0cecd0-796a-4e3a-a6f6-bfe095b5fb90" providerId="ADAL" clId="{ED669E5D-EDDD-4FA5-AF30-CE22B2FD0C8B}" dt="2024-12-09T09:12:06.727" v="221" actId="20577"/>
          <ac:spMkLst>
            <pc:docMk/>
            <pc:sldMk cId="0" sldId="752"/>
            <ac:spMk id="2" creationId="{60410D00-A2CB-FFF0-2602-85B4E85B73FC}"/>
          </ac:spMkLst>
        </pc:spChg>
        <pc:spChg chg="mod">
          <ac:chgData name="James Williamson" userId="fc0cecd0-796a-4e3a-a6f6-bfe095b5fb90" providerId="ADAL" clId="{ED669E5D-EDDD-4FA5-AF30-CE22B2FD0C8B}" dt="2024-12-09T09:11:57.245" v="215" actId="21"/>
          <ac:spMkLst>
            <pc:docMk/>
            <pc:sldMk cId="0" sldId="752"/>
            <ac:spMk id="28674" creationId="{D8A21BEF-CA3A-21BC-91E2-4487266515ED}"/>
          </ac:spMkLst>
        </pc:spChg>
      </pc:sldChg>
      <pc:sldChg chg="addSp delSp modSp mod modClrScheme chgLayout">
        <pc:chgData name="James Williamson" userId="fc0cecd0-796a-4e3a-a6f6-bfe095b5fb90" providerId="ADAL" clId="{ED669E5D-EDDD-4FA5-AF30-CE22B2FD0C8B}" dt="2024-12-09T09:11:29.948" v="213" actId="478"/>
        <pc:sldMkLst>
          <pc:docMk/>
          <pc:sldMk cId="0" sldId="762"/>
        </pc:sldMkLst>
        <pc:spChg chg="add mod ord">
          <ac:chgData name="James Williamson" userId="fc0cecd0-796a-4e3a-a6f6-bfe095b5fb90" providerId="ADAL" clId="{ED669E5D-EDDD-4FA5-AF30-CE22B2FD0C8B}" dt="2024-12-09T09:11:25.537" v="212"/>
          <ac:spMkLst>
            <pc:docMk/>
            <pc:sldMk cId="0" sldId="762"/>
            <ac:spMk id="8" creationId="{69C3F12E-0696-75F8-36CE-86F2EDC2D260}"/>
          </ac:spMkLst>
        </pc:spChg>
        <pc:graphicFrameChg chg="add del">
          <ac:chgData name="James Williamson" userId="fc0cecd0-796a-4e3a-a6f6-bfe095b5fb90" providerId="ADAL" clId="{ED669E5D-EDDD-4FA5-AF30-CE22B2FD0C8B}" dt="2024-12-09T09:11:11.732" v="206" actId="478"/>
          <ac:graphicFrameMkLst>
            <pc:docMk/>
            <pc:sldMk cId="0" sldId="762"/>
            <ac:graphicFrameMk id="2" creationId="{31DB6FC3-2051-75F4-AB75-40F71E2A3048}"/>
          </ac:graphicFrameMkLst>
        </pc:graphicFrameChg>
      </pc:sldChg>
      <pc:sldChg chg="addSp modSp mod modClrScheme chgLayout">
        <pc:chgData name="James Williamson" userId="fc0cecd0-796a-4e3a-a6f6-bfe095b5fb90" providerId="ADAL" clId="{ED669E5D-EDDD-4FA5-AF30-CE22B2FD0C8B}" dt="2024-12-09T09:12:35.488" v="225" actId="20577"/>
        <pc:sldMkLst>
          <pc:docMk/>
          <pc:sldMk cId="0" sldId="776"/>
        </pc:sldMkLst>
        <pc:spChg chg="add mod ord">
          <ac:chgData name="James Williamson" userId="fc0cecd0-796a-4e3a-a6f6-bfe095b5fb90" providerId="ADAL" clId="{ED669E5D-EDDD-4FA5-AF30-CE22B2FD0C8B}" dt="2024-12-09T09:12:35.488" v="225" actId="20577"/>
          <ac:spMkLst>
            <pc:docMk/>
            <pc:sldMk cId="0" sldId="776"/>
            <ac:spMk id="3" creationId="{A948FB29-1ABE-5F37-14D5-8495AC407F86}"/>
          </ac:spMkLst>
        </pc:spChg>
        <pc:spChg chg="mod">
          <ac:chgData name="James Williamson" userId="fc0cecd0-796a-4e3a-a6f6-bfe095b5fb90" providerId="ADAL" clId="{ED669E5D-EDDD-4FA5-AF30-CE22B2FD0C8B}" dt="2024-12-09T09:12:32.047" v="223" actId="21"/>
          <ac:spMkLst>
            <pc:docMk/>
            <pc:sldMk cId="0" sldId="776"/>
            <ac:spMk id="29698" creationId="{89753714-C340-B3A2-75E8-5F790F307069}"/>
          </ac:spMkLst>
        </pc:spChg>
      </pc:sldChg>
      <pc:sldChg chg="addSp delSp modSp mod modClrScheme chgLayout">
        <pc:chgData name="James Williamson" userId="fc0cecd0-796a-4e3a-a6f6-bfe095b5fb90" providerId="ADAL" clId="{ED669E5D-EDDD-4FA5-AF30-CE22B2FD0C8B}" dt="2024-12-09T09:13:06.086" v="230"/>
        <pc:sldMkLst>
          <pc:docMk/>
          <pc:sldMk cId="0" sldId="795"/>
        </pc:sldMkLst>
        <pc:spChg chg="add mod ord">
          <ac:chgData name="James Williamson" userId="fc0cecd0-796a-4e3a-a6f6-bfe095b5fb90" providerId="ADAL" clId="{ED669E5D-EDDD-4FA5-AF30-CE22B2FD0C8B}" dt="2024-12-09T09:13:06.086" v="230"/>
          <ac:spMkLst>
            <pc:docMk/>
            <pc:sldMk cId="0" sldId="795"/>
            <ac:spMk id="4" creationId="{11A1C598-17DF-E3F2-F51C-0F983B277DE9}"/>
          </ac:spMkLst>
        </pc:spChg>
        <pc:spChg chg="mod">
          <ac:chgData name="James Williamson" userId="fc0cecd0-796a-4e3a-a6f6-bfe095b5fb90" providerId="ADAL" clId="{ED669E5D-EDDD-4FA5-AF30-CE22B2FD0C8B}" dt="2024-12-09T09:13:03.127" v="229" actId="21"/>
          <ac:spMkLst>
            <pc:docMk/>
            <pc:sldMk cId="0" sldId="795"/>
            <ac:spMk id="30722" creationId="{2BF1DF80-BBC2-85C1-2F00-4CF7AB796187}"/>
          </ac:spMkLst>
        </pc:spChg>
      </pc:sldChg>
      <pc:sldChg chg="addSp delSp modSp mod modClrScheme chgLayout">
        <pc:chgData name="James Williamson" userId="fc0cecd0-796a-4e3a-a6f6-bfe095b5fb90" providerId="ADAL" clId="{ED669E5D-EDDD-4FA5-AF30-CE22B2FD0C8B}" dt="2024-12-09T09:09:39.305" v="197" actId="478"/>
        <pc:sldMkLst>
          <pc:docMk/>
          <pc:sldMk cId="0" sldId="844"/>
        </pc:sldMkLst>
      </pc:sldChg>
      <pc:sldChg chg="del">
        <pc:chgData name="James Williamson" userId="fc0cecd0-796a-4e3a-a6f6-bfe095b5fb90" providerId="ADAL" clId="{ED669E5D-EDDD-4FA5-AF30-CE22B2FD0C8B}" dt="2024-12-09T09:05:17.538" v="170" actId="47"/>
        <pc:sldMkLst>
          <pc:docMk/>
          <pc:sldMk cId="0" sldId="858"/>
        </pc:sldMkLst>
      </pc:sldChg>
      <pc:sldChg chg="addSp delSp modSp mod modClrScheme chgLayout">
        <pc:chgData name="James Williamson" userId="fc0cecd0-796a-4e3a-a6f6-bfe095b5fb90" providerId="ADAL" clId="{ED669E5D-EDDD-4FA5-AF30-CE22B2FD0C8B}" dt="2024-12-09T09:02:28.532" v="115" actId="478"/>
        <pc:sldMkLst>
          <pc:docMk/>
          <pc:sldMk cId="0" sldId="870"/>
        </pc:sldMkLst>
        <pc:spChg chg="mod">
          <ac:chgData name="James Williamson" userId="fc0cecd0-796a-4e3a-a6f6-bfe095b5fb90" providerId="ADAL" clId="{ED669E5D-EDDD-4FA5-AF30-CE22B2FD0C8B}" dt="2024-12-09T09:02:23.956" v="113"/>
          <ac:spMkLst>
            <pc:docMk/>
            <pc:sldMk cId="0" sldId="870"/>
            <ac:spMk id="2" creationId="{888A7EF7-6C37-F94E-7BA4-F4734C9BC3DE}"/>
          </ac:spMkLst>
        </pc:spChg>
      </pc:sldChg>
      <pc:sldChg chg="addSp delSp modSp mod modClrScheme chgLayout">
        <pc:chgData name="James Williamson" userId="fc0cecd0-796a-4e3a-a6f6-bfe095b5fb90" providerId="ADAL" clId="{ED669E5D-EDDD-4FA5-AF30-CE22B2FD0C8B}" dt="2024-12-09T09:09:18.162" v="193" actId="478"/>
        <pc:sldMkLst>
          <pc:docMk/>
          <pc:sldMk cId="0" sldId="885"/>
        </pc:sldMkLst>
      </pc:sldChg>
      <pc:sldChg chg="addSp modSp mod modClrScheme chgLayout">
        <pc:chgData name="James Williamson" userId="fc0cecd0-796a-4e3a-a6f6-bfe095b5fb90" providerId="ADAL" clId="{ED669E5D-EDDD-4FA5-AF30-CE22B2FD0C8B}" dt="2024-12-09T09:08:39.422" v="184" actId="700"/>
        <pc:sldMkLst>
          <pc:docMk/>
          <pc:sldMk cId="0" sldId="924"/>
        </pc:sldMkLst>
      </pc:sldChg>
      <pc:sldChg chg="addSp delSp modSp mod modClrScheme chgLayout">
        <pc:chgData name="James Williamson" userId="fc0cecd0-796a-4e3a-a6f6-bfe095b5fb90" providerId="ADAL" clId="{ED669E5D-EDDD-4FA5-AF30-CE22B2FD0C8B}" dt="2024-12-09T08:57:36.810" v="70" actId="478"/>
        <pc:sldMkLst>
          <pc:docMk/>
          <pc:sldMk cId="0" sldId="940"/>
        </pc:sldMkLst>
      </pc:sldChg>
      <pc:sldChg chg="addSp delSp modSp mod modClrScheme chgLayout">
        <pc:chgData name="James Williamson" userId="fc0cecd0-796a-4e3a-a6f6-bfe095b5fb90" providerId="ADAL" clId="{ED669E5D-EDDD-4FA5-AF30-CE22B2FD0C8B}" dt="2024-12-09T09:03:31.349" v="126" actId="478"/>
        <pc:sldMkLst>
          <pc:docMk/>
          <pc:sldMk cId="2063783382" sldId="941"/>
        </pc:sldMkLst>
        <pc:spChg chg="add mod ord">
          <ac:chgData name="James Williamson" userId="fc0cecd0-796a-4e3a-a6f6-bfe095b5fb90" providerId="ADAL" clId="{ED669E5D-EDDD-4FA5-AF30-CE22B2FD0C8B}" dt="2024-12-09T09:03:26.793" v="123"/>
          <ac:spMkLst>
            <pc:docMk/>
            <pc:sldMk cId="2063783382" sldId="941"/>
            <ac:spMk id="3" creationId="{28E61FBF-C1CA-A419-7EAC-B28C3D175ABC}"/>
          </ac:spMkLst>
        </pc:spChg>
      </pc:sldChg>
      <pc:sldChg chg="addSp delSp modSp mod modClrScheme chgLayout">
        <pc:chgData name="James Williamson" userId="fc0cecd0-796a-4e3a-a6f6-bfe095b5fb90" providerId="ADAL" clId="{ED669E5D-EDDD-4FA5-AF30-CE22B2FD0C8B}" dt="2024-12-09T08:59:09.060" v="98" actId="20577"/>
        <pc:sldMkLst>
          <pc:docMk/>
          <pc:sldMk cId="3279926369" sldId="947"/>
        </pc:sldMkLst>
        <pc:spChg chg="add mod ord">
          <ac:chgData name="James Williamson" userId="fc0cecd0-796a-4e3a-a6f6-bfe095b5fb90" providerId="ADAL" clId="{ED669E5D-EDDD-4FA5-AF30-CE22B2FD0C8B}" dt="2024-12-09T08:59:09.060" v="98" actId="20577"/>
          <ac:spMkLst>
            <pc:docMk/>
            <pc:sldMk cId="3279926369" sldId="947"/>
            <ac:spMk id="3" creationId="{90E10025-9F73-D76C-2CC2-167C1CD6F0DE}"/>
          </ac:spMkLst>
        </pc:spChg>
        <pc:spChg chg="mod">
          <ac:chgData name="James Williamson" userId="fc0cecd0-796a-4e3a-a6f6-bfe095b5fb90" providerId="ADAL" clId="{ED669E5D-EDDD-4FA5-AF30-CE22B2FD0C8B}" dt="2024-12-09T08:58:33.307" v="73" actId="21"/>
          <ac:spMkLst>
            <pc:docMk/>
            <pc:sldMk cId="3279926369" sldId="947"/>
            <ac:spMk id="9218" creationId="{B4E55372-5FB8-EBFD-11C8-E85ABDF833D6}"/>
          </ac:spMkLst>
        </pc:spChg>
        <pc:picChg chg="mod">
          <ac:chgData name="James Williamson" userId="fc0cecd0-796a-4e3a-a6f6-bfe095b5fb90" providerId="ADAL" clId="{ED669E5D-EDDD-4FA5-AF30-CE22B2FD0C8B}" dt="2024-12-09T08:58:48.094" v="76" actId="1076"/>
          <ac:picMkLst>
            <pc:docMk/>
            <pc:sldMk cId="3279926369" sldId="947"/>
            <ac:picMk id="5" creationId="{12D186B4-BCCD-DA1C-2A01-2A41F64D2119}"/>
          </ac:picMkLst>
        </pc:picChg>
      </pc:sldChg>
      <pc:sldChg chg="addSp delSp modSp mod modClrScheme chgLayout">
        <pc:chgData name="James Williamson" userId="fc0cecd0-796a-4e3a-a6f6-bfe095b5fb90" providerId="ADAL" clId="{ED669E5D-EDDD-4FA5-AF30-CE22B2FD0C8B}" dt="2024-12-09T09:03:05.700" v="120" actId="478"/>
        <pc:sldMkLst>
          <pc:docMk/>
          <pc:sldMk cId="3935347352" sldId="1022"/>
        </pc:sldMkLst>
        <pc:spChg chg="add mod ord">
          <ac:chgData name="James Williamson" userId="fc0cecd0-796a-4e3a-a6f6-bfe095b5fb90" providerId="ADAL" clId="{ED669E5D-EDDD-4FA5-AF30-CE22B2FD0C8B}" dt="2024-12-09T09:03:00.133" v="117"/>
          <ac:spMkLst>
            <pc:docMk/>
            <pc:sldMk cId="3935347352" sldId="1022"/>
            <ac:spMk id="3" creationId="{340D2801-8C8E-6743-8C36-97B2B0DA00EF}"/>
          </ac:spMkLst>
        </pc:spChg>
      </pc:sldChg>
      <pc:sldChg chg="addSp delSp modSp mod modClrScheme chgLayout">
        <pc:chgData name="James Williamson" userId="fc0cecd0-796a-4e3a-a6f6-bfe095b5fb90" providerId="ADAL" clId="{ED669E5D-EDDD-4FA5-AF30-CE22B2FD0C8B}" dt="2024-12-09T09:13:31.005" v="236" actId="478"/>
        <pc:sldMkLst>
          <pc:docMk/>
          <pc:sldMk cId="3918073764" sldId="1023"/>
        </pc:sldMkLst>
      </pc:sldChg>
      <pc:sldChg chg="addSp delSp modSp mod modClrScheme chgLayout">
        <pc:chgData name="James Williamson" userId="fc0cecd0-796a-4e3a-a6f6-bfe095b5fb90" providerId="ADAL" clId="{ED669E5D-EDDD-4FA5-AF30-CE22B2FD0C8B}" dt="2024-12-09T09:14:02.788" v="242" actId="20577"/>
        <pc:sldMkLst>
          <pc:docMk/>
          <pc:sldMk cId="2985423291" sldId="1025"/>
        </pc:sldMkLst>
        <pc:spChg chg="add mod ord">
          <ac:chgData name="James Williamson" userId="fc0cecd0-796a-4e3a-a6f6-bfe095b5fb90" providerId="ADAL" clId="{ED669E5D-EDDD-4FA5-AF30-CE22B2FD0C8B}" dt="2024-12-09T09:14:02.788" v="242" actId="20577"/>
          <ac:spMkLst>
            <pc:docMk/>
            <pc:sldMk cId="2985423291" sldId="1025"/>
            <ac:spMk id="4" creationId="{21CAA1CB-B0F3-6F6F-65D4-2D6E654E4FDB}"/>
          </ac:spMkLst>
        </pc:spChg>
        <pc:spChg chg="mod">
          <ac:chgData name="James Williamson" userId="fc0cecd0-796a-4e3a-a6f6-bfe095b5fb90" providerId="ADAL" clId="{ED669E5D-EDDD-4FA5-AF30-CE22B2FD0C8B}" dt="2024-12-09T09:13:58.618" v="240" actId="21"/>
          <ac:spMkLst>
            <pc:docMk/>
            <pc:sldMk cId="2985423291" sldId="1025"/>
            <ac:spMk id="33794" creationId="{BC21B29F-8999-E064-FE7D-E556E9024D0E}"/>
          </ac:spMkLst>
        </pc:spChg>
      </pc:sldChg>
      <pc:sldChg chg="addSp modSp mod modClrScheme chgLayout">
        <pc:chgData name="James Williamson" userId="fc0cecd0-796a-4e3a-a6f6-bfe095b5fb90" providerId="ADAL" clId="{ED669E5D-EDDD-4FA5-AF30-CE22B2FD0C8B}" dt="2024-12-09T09:14:52.126" v="248" actId="14100"/>
        <pc:sldMkLst>
          <pc:docMk/>
          <pc:sldMk cId="879895897" sldId="1027"/>
        </pc:sldMkLst>
        <pc:spChg chg="mod">
          <ac:chgData name="James Williamson" userId="fc0cecd0-796a-4e3a-a6f6-bfe095b5fb90" providerId="ADAL" clId="{ED669E5D-EDDD-4FA5-AF30-CE22B2FD0C8B}" dt="2024-12-09T09:14:26.712" v="244" actId="21"/>
          <ac:spMkLst>
            <pc:docMk/>
            <pc:sldMk cId="879895897" sldId="1027"/>
            <ac:spMk id="34818" creationId="{5E968BD9-6A30-1E30-2272-C934E546F5E0}"/>
          </ac:spMkLst>
        </pc:spChg>
        <pc:picChg chg="mod">
          <ac:chgData name="James Williamson" userId="fc0cecd0-796a-4e3a-a6f6-bfe095b5fb90" providerId="ADAL" clId="{ED669E5D-EDDD-4FA5-AF30-CE22B2FD0C8B}" dt="2024-12-09T09:14:52.126" v="248" actId="14100"/>
          <ac:picMkLst>
            <pc:docMk/>
            <pc:sldMk cId="879895897" sldId="1027"/>
            <ac:picMk id="34820" creationId="{FEDCD5DD-2468-9C45-EB1A-5E2D869D2BAE}"/>
          </ac:picMkLst>
        </pc:picChg>
      </pc:sldChg>
      <pc:sldChg chg="addSp modSp mod modClrScheme chgLayout">
        <pc:chgData name="James Williamson" userId="fc0cecd0-796a-4e3a-a6f6-bfe095b5fb90" providerId="ADAL" clId="{ED669E5D-EDDD-4FA5-AF30-CE22B2FD0C8B}" dt="2024-12-09T09:15:16.871" v="256" actId="20577"/>
        <pc:sldMkLst>
          <pc:docMk/>
          <pc:sldMk cId="4198235082" sldId="1028"/>
        </pc:sldMkLst>
        <pc:spChg chg="add mod ord">
          <ac:chgData name="James Williamson" userId="fc0cecd0-796a-4e3a-a6f6-bfe095b5fb90" providerId="ADAL" clId="{ED669E5D-EDDD-4FA5-AF30-CE22B2FD0C8B}" dt="2024-12-09T09:15:16.871" v="256" actId="20577"/>
          <ac:spMkLst>
            <pc:docMk/>
            <pc:sldMk cId="4198235082" sldId="1028"/>
            <ac:spMk id="2" creationId="{6364FF43-A873-D47F-064B-52C3E36FBE5B}"/>
          </ac:spMkLst>
        </pc:spChg>
        <pc:spChg chg="mod">
          <ac:chgData name="James Williamson" userId="fc0cecd0-796a-4e3a-a6f6-bfe095b5fb90" providerId="ADAL" clId="{ED669E5D-EDDD-4FA5-AF30-CE22B2FD0C8B}" dt="2024-12-09T09:15:11.347" v="250" actId="21"/>
          <ac:spMkLst>
            <pc:docMk/>
            <pc:sldMk cId="4198235082" sldId="1028"/>
            <ac:spMk id="36866" creationId="{FE70D74A-B930-FE11-A22E-13F0B5809355}"/>
          </ac:spMkLst>
        </pc:spChg>
      </pc:sldChg>
      <pc:sldChg chg="addSp modSp mod modClrScheme chgLayout">
        <pc:chgData name="James Williamson" userId="fc0cecd0-796a-4e3a-a6f6-bfe095b5fb90" providerId="ADAL" clId="{ED669E5D-EDDD-4FA5-AF30-CE22B2FD0C8B}" dt="2024-12-09T09:16:11.718" v="264" actId="20577"/>
        <pc:sldMkLst>
          <pc:docMk/>
          <pc:sldMk cId="2945852998" sldId="1030"/>
        </pc:sldMkLst>
        <pc:spChg chg="mod">
          <ac:chgData name="James Williamson" userId="fc0cecd0-796a-4e3a-a6f6-bfe095b5fb90" providerId="ADAL" clId="{ED669E5D-EDDD-4FA5-AF30-CE22B2FD0C8B}" dt="2024-12-09T09:16:00.070" v="258" actId="21"/>
          <ac:spMkLst>
            <pc:docMk/>
            <pc:sldMk cId="2945852998" sldId="1030"/>
            <ac:spMk id="39938" creationId="{9F93F5B2-BFCD-E37A-F185-A0AFF729E041}"/>
          </ac:spMkLst>
        </pc:spChg>
      </pc:sldChg>
      <pc:sldChg chg="addSp modSp mod modClrScheme chgLayout">
        <pc:chgData name="James Williamson" userId="fc0cecd0-796a-4e3a-a6f6-bfe095b5fb90" providerId="ADAL" clId="{ED669E5D-EDDD-4FA5-AF30-CE22B2FD0C8B}" dt="2024-12-09T09:16:42.289" v="268" actId="20577"/>
        <pc:sldMkLst>
          <pc:docMk/>
          <pc:sldMk cId="2115064893" sldId="1032"/>
        </pc:sldMkLst>
        <pc:spChg chg="mod">
          <ac:chgData name="James Williamson" userId="fc0cecd0-796a-4e3a-a6f6-bfe095b5fb90" providerId="ADAL" clId="{ED669E5D-EDDD-4FA5-AF30-CE22B2FD0C8B}" dt="2024-12-09T09:16:39.285" v="266" actId="21"/>
          <ac:spMkLst>
            <pc:docMk/>
            <pc:sldMk cId="2115064893" sldId="1032"/>
            <ac:spMk id="43010" creationId="{A54C4D5F-1FC0-7E77-D9DF-3BF8B22FF18F}"/>
          </ac:spMkLst>
        </pc:spChg>
      </pc:sldChg>
      <pc:sldChg chg="addSp modSp mod modClrScheme chgLayout">
        <pc:chgData name="James Williamson" userId="fc0cecd0-796a-4e3a-a6f6-bfe095b5fb90" providerId="ADAL" clId="{ED669E5D-EDDD-4FA5-AF30-CE22B2FD0C8B}" dt="2024-12-09T09:17:20.521" v="276" actId="20577"/>
        <pc:sldMkLst>
          <pc:docMk/>
          <pc:sldMk cId="3162321893" sldId="1034"/>
        </pc:sldMkLst>
        <pc:spChg chg="add mod ord">
          <ac:chgData name="James Williamson" userId="fc0cecd0-796a-4e3a-a6f6-bfe095b5fb90" providerId="ADAL" clId="{ED669E5D-EDDD-4FA5-AF30-CE22B2FD0C8B}" dt="2024-12-09T09:17:20.521" v="276" actId="20577"/>
          <ac:spMkLst>
            <pc:docMk/>
            <pc:sldMk cId="3162321893" sldId="1034"/>
            <ac:spMk id="2" creationId="{9387FDE6-C7A7-B633-1B70-39D929963E66}"/>
          </ac:spMkLst>
        </pc:spChg>
        <pc:spChg chg="mod">
          <ac:chgData name="James Williamson" userId="fc0cecd0-796a-4e3a-a6f6-bfe095b5fb90" providerId="ADAL" clId="{ED669E5D-EDDD-4FA5-AF30-CE22B2FD0C8B}" dt="2024-12-09T09:17:10.088" v="270" actId="21"/>
          <ac:spMkLst>
            <pc:docMk/>
            <pc:sldMk cId="3162321893" sldId="1034"/>
            <ac:spMk id="46082" creationId="{11AA89C5-DF32-774C-9FB6-18A24A49B27C}"/>
          </ac:spMkLst>
        </pc:spChg>
      </pc:sldChg>
      <pc:sldChg chg="addSp delSp modSp mod modClrScheme chgLayout">
        <pc:chgData name="James Williamson" userId="fc0cecd0-796a-4e3a-a6f6-bfe095b5fb90" providerId="ADAL" clId="{ED669E5D-EDDD-4FA5-AF30-CE22B2FD0C8B}" dt="2024-12-09T09:00:13.694" v="104" actId="478"/>
        <pc:sldMkLst>
          <pc:docMk/>
          <pc:sldMk cId="1897516924" sldId="1071"/>
        </pc:sldMkLst>
      </pc:sldChg>
      <pc:sldChg chg="addSp delSp modSp new mod">
        <pc:chgData name="James Williamson" userId="fc0cecd0-796a-4e3a-a6f6-bfe095b5fb90" providerId="ADAL" clId="{ED669E5D-EDDD-4FA5-AF30-CE22B2FD0C8B}" dt="2024-12-09T09:06:36.903" v="176" actId="1076"/>
        <pc:sldMkLst>
          <pc:docMk/>
          <pc:sldMk cId="498265854" sldId="1073"/>
        </pc:sldMkLst>
      </pc:sldChg>
      <pc:sldChg chg="delSp new del mod">
        <pc:chgData name="James Williamson" userId="fc0cecd0-796a-4e3a-a6f6-bfe095b5fb90" providerId="ADAL" clId="{ED669E5D-EDDD-4FA5-AF30-CE22B2FD0C8B}" dt="2024-12-09T09:01:22.775" v="108" actId="47"/>
        <pc:sldMkLst>
          <pc:docMk/>
          <pc:sldMk cId="30655859" sldId="1074"/>
        </pc:sldMkLst>
      </pc:sldChg>
      <pc:sldChg chg="addSp delSp modSp new mod modClrScheme chgLayout">
        <pc:chgData name="James Williamson" userId="fc0cecd0-796a-4e3a-a6f6-bfe095b5fb90" providerId="ADAL" clId="{ED669E5D-EDDD-4FA5-AF30-CE22B2FD0C8B}" dt="2024-12-09T09:04:57.072" v="169" actId="478"/>
        <pc:sldMkLst>
          <pc:docMk/>
          <pc:sldMk cId="3044941044" sldId="1074"/>
        </pc:sldMkLst>
      </pc:sldChg>
    </pc:docChg>
  </pc:docChgLst>
  <pc:docChgLst>
    <pc:chgData name="Maï Shafei" userId="S::mai.shafei@ecorys.com::6fc438a3-cc35-48e2-b053-932a7ab37778" providerId="AD" clId="Web-{3C9C2892-A456-4119-9758-E25E22A31EC3}"/>
    <pc:docChg chg="mod modSld">
      <pc:chgData name="Maï Shafei" userId="S::mai.shafei@ecorys.com::6fc438a3-cc35-48e2-b053-932a7ab37778" providerId="AD" clId="Web-{3C9C2892-A456-4119-9758-E25E22A31EC3}" dt="2024-12-09T10:39:36.177" v="71"/>
      <pc:docMkLst>
        <pc:docMk/>
      </pc:docMkLst>
      <pc:sldChg chg="modSp">
        <pc:chgData name="Maï Shafei" userId="S::mai.shafei@ecorys.com::6fc438a3-cc35-48e2-b053-932a7ab37778" providerId="AD" clId="Web-{3C9C2892-A456-4119-9758-E25E22A31EC3}" dt="2024-12-09T10:38:23.738" v="70" actId="20577"/>
        <pc:sldMkLst>
          <pc:docMk/>
          <pc:sldMk cId="994985835" sldId="501"/>
        </pc:sldMkLst>
      </pc:sldChg>
    </pc:docChg>
  </pc:docChgLst>
  <pc:docChgLst>
    <pc:chgData name="James Williamson" userId="S::james.williamson@ecorys.com::fc0cecd0-796a-4e3a-a6f6-bfe095b5fb90" providerId="AD" clId="Web-{9F84A7CF-78E1-4CE3-BF39-9CED8277BD8A}"/>
    <pc:docChg chg="modSld">
      <pc:chgData name="James Williamson" userId="S::james.williamson@ecorys.com::fc0cecd0-796a-4e3a-a6f6-bfe095b5fb90" providerId="AD" clId="Web-{9F84A7CF-78E1-4CE3-BF39-9CED8277BD8A}" dt="2024-12-03T10:42:03.805" v="0" actId="20577"/>
      <pc:docMkLst>
        <pc:docMk/>
      </pc:docMkLst>
      <pc:sldChg chg="modSp modCm">
        <pc:chgData name="James Williamson" userId="S::james.williamson@ecorys.com::fc0cecd0-796a-4e3a-a6f6-bfe095b5fb90" providerId="AD" clId="Web-{9F84A7CF-78E1-4CE3-BF39-9CED8277BD8A}" dt="2024-12-03T10:42:03.805" v="0" actId="20577"/>
        <pc:sldMkLst>
          <pc:docMk/>
          <pc:sldMk cId="3518726880" sldId="482"/>
        </pc:sldMkLst>
        <pc:extLst>
          <p:ext xmlns:p="http://schemas.openxmlformats.org/presentationml/2006/main" uri="{D6D511B9-2390-475A-947B-AFAB55BFBCF1}">
            <pc226:cmChg xmlns:pc226="http://schemas.microsoft.com/office/powerpoint/2022/06/main/command" chg="mod">
              <pc226:chgData name="James Williamson" userId="S::james.williamson@ecorys.com::fc0cecd0-796a-4e3a-a6f6-bfe095b5fb90" providerId="AD" clId="Web-{9F84A7CF-78E1-4CE3-BF39-9CED8277BD8A}" dt="2024-12-03T10:42:03.805" v="0" actId="20577"/>
              <pc2:cmMkLst xmlns:pc2="http://schemas.microsoft.com/office/powerpoint/2019/9/main/command">
                <pc:docMk/>
                <pc:sldMk cId="3518726880" sldId="482"/>
                <pc2:cmMk id="{27D7751C-6CAA-4FAC-A5D5-703323D055C3}"/>
              </pc2:cmMkLst>
            </pc226:cmChg>
          </p:ext>
        </pc:extLst>
      </pc:sldChg>
    </pc:docChg>
  </pc:docChgLst>
  <pc:docChgLst>
    <pc:chgData name="Lia Rubiano" userId="S::lia.rubiano@ecorys.com::dc7426d5-8354-4fb1-b8c4-3010ded2acc4" providerId="AD" clId="Web-{6BC645B5-88CF-53EE-BD9A-1B3018246E70}"/>
    <pc:docChg chg="modSld">
      <pc:chgData name="Lia Rubiano" userId="S::lia.rubiano@ecorys.com::dc7426d5-8354-4fb1-b8c4-3010ded2acc4" providerId="AD" clId="Web-{6BC645B5-88CF-53EE-BD9A-1B3018246E70}" dt="2024-12-09T11:05:15.048" v="3" actId="14100"/>
      <pc:docMkLst>
        <pc:docMk/>
      </pc:docMkLst>
      <pc:sldChg chg="modSp">
        <pc:chgData name="Lia Rubiano" userId="S::lia.rubiano@ecorys.com::dc7426d5-8354-4fb1-b8c4-3010ded2acc4" providerId="AD" clId="Web-{6BC645B5-88CF-53EE-BD9A-1B3018246E70}" dt="2024-12-09T11:05:15.048" v="3" actId="14100"/>
        <pc:sldMkLst>
          <pc:docMk/>
          <pc:sldMk cId="1897516924" sldId="1071"/>
        </pc:sldMkLst>
        <pc:picChg chg="mod">
          <ac:chgData name="Lia Rubiano" userId="S::lia.rubiano@ecorys.com::dc7426d5-8354-4fb1-b8c4-3010ded2acc4" providerId="AD" clId="Web-{6BC645B5-88CF-53EE-BD9A-1B3018246E70}" dt="2024-12-09T11:05:15.048" v="3" actId="14100"/>
          <ac:picMkLst>
            <pc:docMk/>
            <pc:sldMk cId="1897516924" sldId="1071"/>
            <ac:picMk id="10244" creationId="{2F4A02E1-857C-D03A-4E22-6F80C983AF4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4007F9-7C5F-4986-8A62-BC61172E190A}"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GB"/>
        </a:p>
      </dgm:t>
    </dgm:pt>
    <dgm:pt modelId="{5F7B5E2A-0620-40E1-A4C1-C0243221ECA0}">
      <dgm:prSet phldrT="[Text]"/>
      <dgm:spPr/>
      <dgm:t>
        <a:bodyPr/>
        <a:lstStyle/>
        <a:p>
          <a:r>
            <a:rPr lang="en-US"/>
            <a:t>Misinformation</a:t>
          </a:r>
        </a:p>
      </dgm:t>
    </dgm:pt>
    <dgm:pt modelId="{10ADCEAB-DB86-416A-BCFF-F2D4C3185FE0}" type="parTrans" cxnId="{F639CCD8-E763-44A0-872B-A72625C1ABE0}">
      <dgm:prSet/>
      <dgm:spPr/>
      <dgm:t>
        <a:bodyPr/>
        <a:lstStyle/>
        <a:p>
          <a:endParaRPr lang="en-US"/>
        </a:p>
      </dgm:t>
    </dgm:pt>
    <dgm:pt modelId="{1419ED54-FF88-4273-8A88-C2AFCE1A9CB8}" type="sibTrans" cxnId="{F639CCD8-E763-44A0-872B-A72625C1ABE0}">
      <dgm:prSet/>
      <dgm:spPr/>
      <dgm:t>
        <a:bodyPr/>
        <a:lstStyle/>
        <a:p>
          <a:endParaRPr lang="en-US"/>
        </a:p>
      </dgm:t>
    </dgm:pt>
    <dgm:pt modelId="{B38E69F1-D211-4540-B37A-17E3993740B9}">
      <dgm:prSet phldrT="[Text]"/>
      <dgm:spPr/>
      <dgm:t>
        <a:bodyPr/>
        <a:lstStyle/>
        <a:p>
          <a:r>
            <a:rPr lang="en-US"/>
            <a:t>Disinformation</a:t>
          </a:r>
        </a:p>
      </dgm:t>
    </dgm:pt>
    <dgm:pt modelId="{4937BCB4-0692-4D1C-AD70-292A2B741524}" type="parTrans" cxnId="{10B2897F-4678-4411-B29E-FD38F848CC46}">
      <dgm:prSet/>
      <dgm:spPr/>
      <dgm:t>
        <a:bodyPr/>
        <a:lstStyle/>
        <a:p>
          <a:endParaRPr lang="en-US"/>
        </a:p>
      </dgm:t>
    </dgm:pt>
    <dgm:pt modelId="{E9CBB675-FDA6-47CA-8CC8-DC5B6A03C360}" type="sibTrans" cxnId="{10B2897F-4678-4411-B29E-FD38F848CC46}">
      <dgm:prSet/>
      <dgm:spPr/>
      <dgm:t>
        <a:bodyPr/>
        <a:lstStyle/>
        <a:p>
          <a:endParaRPr lang="en-US"/>
        </a:p>
      </dgm:t>
    </dgm:pt>
    <dgm:pt modelId="{35865DA7-6169-47E1-AE3B-AE9810215063}">
      <dgm:prSet phldrT="[Text]"/>
      <dgm:spPr/>
      <dgm:t>
        <a:bodyPr/>
        <a:lstStyle/>
        <a:p>
          <a:r>
            <a:rPr lang="en-US"/>
            <a:t>Propaganda</a:t>
          </a:r>
        </a:p>
      </dgm:t>
    </dgm:pt>
    <dgm:pt modelId="{27C88F08-5AB0-4F80-863B-1B7672F411B4}" type="parTrans" cxnId="{787408C2-2935-4B94-BAB0-FB65875DB6BC}">
      <dgm:prSet/>
      <dgm:spPr/>
      <dgm:t>
        <a:bodyPr/>
        <a:lstStyle/>
        <a:p>
          <a:endParaRPr lang="en-US"/>
        </a:p>
      </dgm:t>
    </dgm:pt>
    <dgm:pt modelId="{80153D95-E05A-41E4-8501-D5E47B868B60}" type="sibTrans" cxnId="{787408C2-2935-4B94-BAB0-FB65875DB6BC}">
      <dgm:prSet/>
      <dgm:spPr/>
      <dgm:t>
        <a:bodyPr/>
        <a:lstStyle/>
        <a:p>
          <a:endParaRPr lang="en-US"/>
        </a:p>
      </dgm:t>
    </dgm:pt>
    <dgm:pt modelId="{C2F37DC9-B40D-4E3E-B964-63AB6D161EBC}" type="pres">
      <dgm:prSet presAssocID="{A94007F9-7C5F-4986-8A62-BC61172E190A}" presName="Name0" presStyleCnt="0">
        <dgm:presLayoutVars>
          <dgm:dir/>
          <dgm:resizeHandles val="exact"/>
        </dgm:presLayoutVars>
      </dgm:prSet>
      <dgm:spPr/>
    </dgm:pt>
    <dgm:pt modelId="{19FD3862-2573-4549-B00F-D3284EA02588}" type="pres">
      <dgm:prSet presAssocID="{A94007F9-7C5F-4986-8A62-BC61172E190A}" presName="arrow" presStyleLbl="bgShp" presStyleIdx="0" presStyleCnt="1"/>
      <dgm:spPr/>
    </dgm:pt>
    <dgm:pt modelId="{079C5A91-0608-4ECD-B6EA-1B3045414F23}" type="pres">
      <dgm:prSet presAssocID="{A94007F9-7C5F-4986-8A62-BC61172E190A}" presName="points" presStyleCnt="0"/>
      <dgm:spPr/>
    </dgm:pt>
    <dgm:pt modelId="{7E9BECAE-73AC-4DBC-97B8-8D1EE6D97BCB}" type="pres">
      <dgm:prSet presAssocID="{5F7B5E2A-0620-40E1-A4C1-C0243221ECA0}" presName="compositeA" presStyleCnt="0"/>
      <dgm:spPr/>
    </dgm:pt>
    <dgm:pt modelId="{1CA29B32-BBE0-44A4-8357-7FECC0D22D3A}" type="pres">
      <dgm:prSet presAssocID="{5F7B5E2A-0620-40E1-A4C1-C0243221ECA0}" presName="textA" presStyleLbl="revTx" presStyleIdx="0" presStyleCnt="3">
        <dgm:presLayoutVars>
          <dgm:bulletEnabled val="1"/>
        </dgm:presLayoutVars>
      </dgm:prSet>
      <dgm:spPr/>
    </dgm:pt>
    <dgm:pt modelId="{905C2E23-CB56-432D-93E7-B572E353E747}" type="pres">
      <dgm:prSet presAssocID="{5F7B5E2A-0620-40E1-A4C1-C0243221ECA0}" presName="circleA" presStyleLbl="node1" presStyleIdx="0" presStyleCnt="3"/>
      <dgm:spPr>
        <a:solidFill>
          <a:srgbClr val="26155F"/>
        </a:solidFill>
      </dgm:spPr>
    </dgm:pt>
    <dgm:pt modelId="{85DFA703-FC9F-457E-A06E-5A8324130709}" type="pres">
      <dgm:prSet presAssocID="{5F7B5E2A-0620-40E1-A4C1-C0243221ECA0}" presName="spaceA" presStyleCnt="0"/>
      <dgm:spPr/>
    </dgm:pt>
    <dgm:pt modelId="{7A9DEAAD-FDB8-4B57-848C-F75D5E6E2E2A}" type="pres">
      <dgm:prSet presAssocID="{1419ED54-FF88-4273-8A88-C2AFCE1A9CB8}" presName="space" presStyleCnt="0"/>
      <dgm:spPr/>
    </dgm:pt>
    <dgm:pt modelId="{B44A25C4-96F7-4F31-9F6C-8BE20B4E2C33}" type="pres">
      <dgm:prSet presAssocID="{B38E69F1-D211-4540-B37A-17E3993740B9}" presName="compositeB" presStyleCnt="0"/>
      <dgm:spPr/>
    </dgm:pt>
    <dgm:pt modelId="{CA6E0EC4-155F-440E-AD02-62F09216C16F}" type="pres">
      <dgm:prSet presAssocID="{B38E69F1-D211-4540-B37A-17E3993740B9}" presName="textB" presStyleLbl="revTx" presStyleIdx="1" presStyleCnt="3">
        <dgm:presLayoutVars>
          <dgm:bulletEnabled val="1"/>
        </dgm:presLayoutVars>
      </dgm:prSet>
      <dgm:spPr/>
    </dgm:pt>
    <dgm:pt modelId="{FDDCC678-C4C2-43F9-9C1D-7200DC73F339}" type="pres">
      <dgm:prSet presAssocID="{B38E69F1-D211-4540-B37A-17E3993740B9}" presName="circleB" presStyleLbl="node1" presStyleIdx="1" presStyleCnt="3"/>
      <dgm:spPr>
        <a:solidFill>
          <a:srgbClr val="FF9D02"/>
        </a:solidFill>
      </dgm:spPr>
    </dgm:pt>
    <dgm:pt modelId="{5F24A1DA-BCFC-4B89-88C0-B3E6BD0239B8}" type="pres">
      <dgm:prSet presAssocID="{B38E69F1-D211-4540-B37A-17E3993740B9}" presName="spaceB" presStyleCnt="0"/>
      <dgm:spPr/>
    </dgm:pt>
    <dgm:pt modelId="{4447FE48-5954-4219-8B84-3F90A1925282}" type="pres">
      <dgm:prSet presAssocID="{E9CBB675-FDA6-47CA-8CC8-DC5B6A03C360}" presName="space" presStyleCnt="0"/>
      <dgm:spPr/>
    </dgm:pt>
    <dgm:pt modelId="{6D5FD3F4-17B5-462E-976D-9D92CBB35232}" type="pres">
      <dgm:prSet presAssocID="{35865DA7-6169-47E1-AE3B-AE9810215063}" presName="compositeA" presStyleCnt="0"/>
      <dgm:spPr/>
    </dgm:pt>
    <dgm:pt modelId="{DC7A8246-3224-4D0F-A63B-3E33E2D56A8E}" type="pres">
      <dgm:prSet presAssocID="{35865DA7-6169-47E1-AE3B-AE9810215063}" presName="textA" presStyleLbl="revTx" presStyleIdx="2" presStyleCnt="3">
        <dgm:presLayoutVars>
          <dgm:bulletEnabled val="1"/>
        </dgm:presLayoutVars>
      </dgm:prSet>
      <dgm:spPr/>
    </dgm:pt>
    <dgm:pt modelId="{EC426B1F-F804-4EA4-83E7-CB9769ED7385}" type="pres">
      <dgm:prSet presAssocID="{35865DA7-6169-47E1-AE3B-AE9810215063}" presName="circleA" presStyleLbl="node1" presStyleIdx="2" presStyleCnt="3"/>
      <dgm:spPr>
        <a:solidFill>
          <a:srgbClr val="C23F0C"/>
        </a:solidFill>
      </dgm:spPr>
    </dgm:pt>
    <dgm:pt modelId="{304CC77F-9A72-40B2-BC1A-8E6D0A50B8EE}" type="pres">
      <dgm:prSet presAssocID="{35865DA7-6169-47E1-AE3B-AE9810215063}" presName="spaceA" presStyleCnt="0"/>
      <dgm:spPr/>
    </dgm:pt>
  </dgm:ptLst>
  <dgm:cxnLst>
    <dgm:cxn modelId="{10B2897F-4678-4411-B29E-FD38F848CC46}" srcId="{A94007F9-7C5F-4986-8A62-BC61172E190A}" destId="{B38E69F1-D211-4540-B37A-17E3993740B9}" srcOrd="1" destOrd="0" parTransId="{4937BCB4-0692-4D1C-AD70-292A2B741524}" sibTransId="{E9CBB675-FDA6-47CA-8CC8-DC5B6A03C360}"/>
    <dgm:cxn modelId="{7B1F598C-8454-4D74-8407-AA04F477C04D}" type="presOf" srcId="{35865DA7-6169-47E1-AE3B-AE9810215063}" destId="{DC7A8246-3224-4D0F-A63B-3E33E2D56A8E}" srcOrd="0" destOrd="0" presId="urn:microsoft.com/office/officeart/2005/8/layout/hProcess11"/>
    <dgm:cxn modelId="{C8ACC29F-58CE-43A1-AA9E-699D80381E7F}" type="presOf" srcId="{A94007F9-7C5F-4986-8A62-BC61172E190A}" destId="{C2F37DC9-B40D-4E3E-B964-63AB6D161EBC}" srcOrd="0" destOrd="0" presId="urn:microsoft.com/office/officeart/2005/8/layout/hProcess11"/>
    <dgm:cxn modelId="{E25075B0-14A5-48D6-BB44-3A87833D3E2C}" type="presOf" srcId="{B38E69F1-D211-4540-B37A-17E3993740B9}" destId="{CA6E0EC4-155F-440E-AD02-62F09216C16F}" srcOrd="0" destOrd="0" presId="urn:microsoft.com/office/officeart/2005/8/layout/hProcess11"/>
    <dgm:cxn modelId="{787408C2-2935-4B94-BAB0-FB65875DB6BC}" srcId="{A94007F9-7C5F-4986-8A62-BC61172E190A}" destId="{35865DA7-6169-47E1-AE3B-AE9810215063}" srcOrd="2" destOrd="0" parTransId="{27C88F08-5AB0-4F80-863B-1B7672F411B4}" sibTransId="{80153D95-E05A-41E4-8501-D5E47B868B60}"/>
    <dgm:cxn modelId="{D3237CD2-DE91-4814-8DFE-9CE3811B4FA4}" type="presOf" srcId="{5F7B5E2A-0620-40E1-A4C1-C0243221ECA0}" destId="{1CA29B32-BBE0-44A4-8357-7FECC0D22D3A}" srcOrd="0" destOrd="0" presId="urn:microsoft.com/office/officeart/2005/8/layout/hProcess11"/>
    <dgm:cxn modelId="{F639CCD8-E763-44A0-872B-A72625C1ABE0}" srcId="{A94007F9-7C5F-4986-8A62-BC61172E190A}" destId="{5F7B5E2A-0620-40E1-A4C1-C0243221ECA0}" srcOrd="0" destOrd="0" parTransId="{10ADCEAB-DB86-416A-BCFF-F2D4C3185FE0}" sibTransId="{1419ED54-FF88-4273-8A88-C2AFCE1A9CB8}"/>
    <dgm:cxn modelId="{F078311C-9D67-415B-96A3-2902354774B8}" type="presParOf" srcId="{C2F37DC9-B40D-4E3E-B964-63AB6D161EBC}" destId="{19FD3862-2573-4549-B00F-D3284EA02588}" srcOrd="0" destOrd="0" presId="urn:microsoft.com/office/officeart/2005/8/layout/hProcess11"/>
    <dgm:cxn modelId="{79731C73-B6FB-4EF9-9313-FC527EB1DC50}" type="presParOf" srcId="{C2F37DC9-B40D-4E3E-B964-63AB6D161EBC}" destId="{079C5A91-0608-4ECD-B6EA-1B3045414F23}" srcOrd="1" destOrd="0" presId="urn:microsoft.com/office/officeart/2005/8/layout/hProcess11"/>
    <dgm:cxn modelId="{081774A1-421E-4964-8735-5DCCE8C76DFB}" type="presParOf" srcId="{079C5A91-0608-4ECD-B6EA-1B3045414F23}" destId="{7E9BECAE-73AC-4DBC-97B8-8D1EE6D97BCB}" srcOrd="0" destOrd="0" presId="urn:microsoft.com/office/officeart/2005/8/layout/hProcess11"/>
    <dgm:cxn modelId="{D91F99D9-0AAB-43CC-94E9-D67687CE0180}" type="presParOf" srcId="{7E9BECAE-73AC-4DBC-97B8-8D1EE6D97BCB}" destId="{1CA29B32-BBE0-44A4-8357-7FECC0D22D3A}" srcOrd="0" destOrd="0" presId="urn:microsoft.com/office/officeart/2005/8/layout/hProcess11"/>
    <dgm:cxn modelId="{E314CC00-93CA-494D-B4E7-68F9E087C444}" type="presParOf" srcId="{7E9BECAE-73AC-4DBC-97B8-8D1EE6D97BCB}" destId="{905C2E23-CB56-432D-93E7-B572E353E747}" srcOrd="1" destOrd="0" presId="urn:microsoft.com/office/officeart/2005/8/layout/hProcess11"/>
    <dgm:cxn modelId="{CF4D11CE-E0B5-4302-9272-EA3C8D0620CB}" type="presParOf" srcId="{7E9BECAE-73AC-4DBC-97B8-8D1EE6D97BCB}" destId="{85DFA703-FC9F-457E-A06E-5A8324130709}" srcOrd="2" destOrd="0" presId="urn:microsoft.com/office/officeart/2005/8/layout/hProcess11"/>
    <dgm:cxn modelId="{C675209D-63EE-4018-81AE-AAC2DF035567}" type="presParOf" srcId="{079C5A91-0608-4ECD-B6EA-1B3045414F23}" destId="{7A9DEAAD-FDB8-4B57-848C-F75D5E6E2E2A}" srcOrd="1" destOrd="0" presId="urn:microsoft.com/office/officeart/2005/8/layout/hProcess11"/>
    <dgm:cxn modelId="{B4166F9C-2371-43E7-B20F-60E9FC27C7C5}" type="presParOf" srcId="{079C5A91-0608-4ECD-B6EA-1B3045414F23}" destId="{B44A25C4-96F7-4F31-9F6C-8BE20B4E2C33}" srcOrd="2" destOrd="0" presId="urn:microsoft.com/office/officeart/2005/8/layout/hProcess11"/>
    <dgm:cxn modelId="{B9EDC777-5567-4BF3-B65E-2484A7684014}" type="presParOf" srcId="{B44A25C4-96F7-4F31-9F6C-8BE20B4E2C33}" destId="{CA6E0EC4-155F-440E-AD02-62F09216C16F}" srcOrd="0" destOrd="0" presId="urn:microsoft.com/office/officeart/2005/8/layout/hProcess11"/>
    <dgm:cxn modelId="{AB22DACE-B1BB-4D5B-A39E-7050C00C3A36}" type="presParOf" srcId="{B44A25C4-96F7-4F31-9F6C-8BE20B4E2C33}" destId="{FDDCC678-C4C2-43F9-9C1D-7200DC73F339}" srcOrd="1" destOrd="0" presId="urn:microsoft.com/office/officeart/2005/8/layout/hProcess11"/>
    <dgm:cxn modelId="{D3830E54-D869-4F01-B781-61747B683584}" type="presParOf" srcId="{B44A25C4-96F7-4F31-9F6C-8BE20B4E2C33}" destId="{5F24A1DA-BCFC-4B89-88C0-B3E6BD0239B8}" srcOrd="2" destOrd="0" presId="urn:microsoft.com/office/officeart/2005/8/layout/hProcess11"/>
    <dgm:cxn modelId="{9C8438C2-86B6-41E9-87AA-1C6D2D830337}" type="presParOf" srcId="{079C5A91-0608-4ECD-B6EA-1B3045414F23}" destId="{4447FE48-5954-4219-8B84-3F90A1925282}" srcOrd="3" destOrd="0" presId="urn:microsoft.com/office/officeart/2005/8/layout/hProcess11"/>
    <dgm:cxn modelId="{07DB7284-C3DF-4314-BE24-C660A13E4A9D}" type="presParOf" srcId="{079C5A91-0608-4ECD-B6EA-1B3045414F23}" destId="{6D5FD3F4-17B5-462E-976D-9D92CBB35232}" srcOrd="4" destOrd="0" presId="urn:microsoft.com/office/officeart/2005/8/layout/hProcess11"/>
    <dgm:cxn modelId="{DCA864D3-B392-4D3F-BBB8-133B015CF25F}" type="presParOf" srcId="{6D5FD3F4-17B5-462E-976D-9D92CBB35232}" destId="{DC7A8246-3224-4D0F-A63B-3E33E2D56A8E}" srcOrd="0" destOrd="0" presId="urn:microsoft.com/office/officeart/2005/8/layout/hProcess11"/>
    <dgm:cxn modelId="{312A508B-F893-4A2A-B327-E666EAFE7CC9}" type="presParOf" srcId="{6D5FD3F4-17B5-462E-976D-9D92CBB35232}" destId="{EC426B1F-F804-4EA4-83E7-CB9769ED7385}" srcOrd="1" destOrd="0" presId="urn:microsoft.com/office/officeart/2005/8/layout/hProcess11"/>
    <dgm:cxn modelId="{AB3183FE-850C-46AF-95A8-1C6B0B179567}" type="presParOf" srcId="{6D5FD3F4-17B5-462E-976D-9D92CBB35232}" destId="{304CC77F-9A72-40B2-BC1A-8E6D0A50B8E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A4B125-1D69-4FF8-BDF3-5A5C486B7F2C}"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US"/>
        </a:p>
      </dgm:t>
    </dgm:pt>
    <dgm:pt modelId="{2C95839B-D21D-4ACF-BFFC-E1D7DB6D1007}">
      <dgm:prSet phldrT="[Text]" custT="1"/>
      <dgm:spPr/>
      <dgm:t>
        <a:bodyPr/>
        <a:lstStyle/>
        <a:p>
          <a:r>
            <a:rPr lang="en-US" sz="2200" b="1">
              <a:latin typeface="Open Sans" panose="020B0606030504020204" pitchFamily="34" charset="0"/>
              <a:ea typeface="Open Sans" panose="020B0606030504020204" pitchFamily="34" charset="0"/>
              <a:cs typeface="Open Sans" panose="020B0606030504020204" pitchFamily="34" charset="0"/>
            </a:rPr>
            <a:t>The vaccine</a:t>
          </a:r>
        </a:p>
      </dgm:t>
    </dgm:pt>
    <dgm:pt modelId="{2D66DEF0-4183-4A7D-81FE-877DDF936CD2}" type="parTrans" cxnId="{85B4108B-EBFA-4C90-92C5-538790204975}">
      <dgm:prSet/>
      <dgm:spPr/>
      <dgm:t>
        <a:bodyPr/>
        <a:lstStyle/>
        <a:p>
          <a:endParaRPr lang="en-US"/>
        </a:p>
      </dgm:t>
    </dgm:pt>
    <dgm:pt modelId="{E6418E65-8BBD-4C95-AD2C-F96BB6662D43}" type="sibTrans" cxnId="{85B4108B-EBFA-4C90-92C5-538790204975}">
      <dgm:prSet/>
      <dgm:spPr/>
      <dgm:t>
        <a:bodyPr/>
        <a:lstStyle/>
        <a:p>
          <a:endParaRPr lang="en-US"/>
        </a:p>
      </dgm:t>
    </dgm:pt>
    <dgm:pt modelId="{8B488E2D-6DDD-4F62-839A-4E77371D480D}">
      <dgm:prSet phldrT="[Text]" custT="1"/>
      <dgm:spPr/>
      <dgm:t>
        <a:bodyPr/>
        <a:lstStyle/>
        <a:p>
          <a:r>
            <a:rPr lang="en-US" sz="1500" b="1">
              <a:latin typeface="Open Sans" panose="020B0606030504020204" pitchFamily="34" charset="0"/>
              <a:ea typeface="Open Sans" panose="020B0606030504020204" pitchFamily="34" charset="0"/>
              <a:cs typeface="Open Sans" panose="020B0606030504020204" pitchFamily="34" charset="0"/>
            </a:rPr>
            <a:t>A) Affective basis</a:t>
          </a:r>
          <a:r>
            <a:rPr lang="en-US" sz="1500">
              <a:latin typeface="Open Sans" panose="020B0606030504020204" pitchFamily="34" charset="0"/>
              <a:ea typeface="Open Sans" panose="020B0606030504020204" pitchFamily="34" charset="0"/>
              <a:cs typeface="Open Sans" panose="020B0606030504020204" pitchFamily="34" charset="0"/>
            </a:rPr>
            <a:t>: </a:t>
          </a:r>
        </a:p>
        <a:p>
          <a:r>
            <a:rPr lang="en-US" sz="1500">
              <a:latin typeface="Open Sans" panose="020B0606030504020204" pitchFamily="34" charset="0"/>
              <a:ea typeface="Open Sans" panose="020B0606030504020204" pitchFamily="34" charset="0"/>
              <a:cs typeface="Open Sans" panose="020B0606030504020204" pitchFamily="34" charset="0"/>
            </a:rPr>
            <a:t>“Warning of impending threat”</a:t>
          </a:r>
        </a:p>
        <a:p>
          <a:endParaRPr lang="en-US" sz="1500">
            <a:latin typeface="Open Sans" panose="020B0606030504020204" pitchFamily="34" charset="0"/>
            <a:ea typeface="Open Sans" panose="020B0606030504020204" pitchFamily="34" charset="0"/>
            <a:cs typeface="Open Sans" panose="020B0606030504020204" pitchFamily="34" charset="0"/>
          </a:endParaRPr>
        </a:p>
        <a:p>
          <a:r>
            <a:rPr lang="en-US" sz="1500" b="1">
              <a:latin typeface="Open Sans" panose="020B0606030504020204" pitchFamily="34" charset="0"/>
              <a:ea typeface="Open Sans" panose="020B0606030504020204" pitchFamily="34" charset="0"/>
              <a:cs typeface="Open Sans" panose="020B0606030504020204" pitchFamily="34" charset="0"/>
            </a:rPr>
            <a:t>B) Cognitive basis</a:t>
          </a:r>
          <a:r>
            <a:rPr lang="en-US" sz="1500">
              <a:latin typeface="Open Sans" panose="020B0606030504020204" pitchFamily="34" charset="0"/>
              <a:ea typeface="Open Sans" panose="020B0606030504020204" pitchFamily="34" charset="0"/>
              <a:cs typeface="Open Sans" panose="020B0606030504020204" pitchFamily="34" charset="0"/>
            </a:rPr>
            <a:t>: </a:t>
          </a:r>
        </a:p>
        <a:p>
          <a:r>
            <a:rPr lang="en-US" sz="1500">
              <a:latin typeface="Open Sans" panose="020B0606030504020204" pitchFamily="34" charset="0"/>
              <a:ea typeface="Open Sans" panose="020B0606030504020204" pitchFamily="34" charset="0"/>
              <a:cs typeface="Open Sans" panose="020B0606030504020204" pitchFamily="34" charset="0"/>
            </a:rPr>
            <a:t>“Refutational preemption” </a:t>
          </a:r>
        </a:p>
      </dgm:t>
    </dgm:pt>
    <dgm:pt modelId="{1B69521C-315D-4479-8F17-EB0AFAF0AF7F}" type="parTrans" cxnId="{B604CA85-F7AA-44EA-8D63-41C3B1ABCFDE}">
      <dgm:prSet/>
      <dgm:spPr/>
      <dgm:t>
        <a:bodyPr/>
        <a:lstStyle/>
        <a:p>
          <a:endParaRPr lang="en-US"/>
        </a:p>
      </dgm:t>
    </dgm:pt>
    <dgm:pt modelId="{4415A8A3-310A-450A-B820-C9770DD94718}" type="sibTrans" cxnId="{B604CA85-F7AA-44EA-8D63-41C3B1ABCFDE}">
      <dgm:prSet/>
      <dgm:spPr/>
      <dgm:t>
        <a:bodyPr/>
        <a:lstStyle/>
        <a:p>
          <a:endParaRPr lang="en-US"/>
        </a:p>
      </dgm:t>
    </dgm:pt>
    <dgm:pt modelId="{7393E332-04A2-410A-BA6D-2E63DCD44AFA}">
      <dgm:prSet phldrT="[Text]" custT="1"/>
      <dgm:spPr/>
      <dgm:t>
        <a:bodyPr/>
        <a:lstStyle/>
        <a:p>
          <a:r>
            <a:rPr lang="en-US" sz="2000" b="1">
              <a:latin typeface="Open Sans" panose="020B0606030504020204" pitchFamily="34" charset="0"/>
              <a:ea typeface="Open Sans" panose="020B0606030504020204" pitchFamily="34" charset="0"/>
              <a:cs typeface="Open Sans" panose="020B0606030504020204" pitchFamily="34" charset="0"/>
            </a:rPr>
            <a:t>Psychological</a:t>
          </a:r>
        </a:p>
        <a:p>
          <a:r>
            <a:rPr lang="en-US" sz="2000" b="1">
              <a:latin typeface="Open Sans" panose="020B0606030504020204" pitchFamily="34" charset="0"/>
              <a:ea typeface="Open Sans" panose="020B0606030504020204" pitchFamily="34" charset="0"/>
              <a:cs typeface="Open Sans" panose="020B0606030504020204" pitchFamily="34" charset="0"/>
            </a:rPr>
            <a:t>Inoculation</a:t>
          </a:r>
        </a:p>
      </dgm:t>
    </dgm:pt>
    <dgm:pt modelId="{3BD4468C-E6A3-493E-8026-DD27D5AC2435}" type="parTrans" cxnId="{2D4B77DB-784A-41C2-ADDD-24AC8EF06AB7}">
      <dgm:prSet/>
      <dgm:spPr/>
      <dgm:t>
        <a:bodyPr/>
        <a:lstStyle/>
        <a:p>
          <a:endParaRPr lang="en-US"/>
        </a:p>
      </dgm:t>
    </dgm:pt>
    <dgm:pt modelId="{1B5DA038-C74B-45AA-AD4C-18352F5AD699}" type="sibTrans" cxnId="{2D4B77DB-784A-41C2-ADDD-24AC8EF06AB7}">
      <dgm:prSet/>
      <dgm:spPr/>
      <dgm:t>
        <a:bodyPr/>
        <a:lstStyle/>
        <a:p>
          <a:endParaRPr lang="en-US"/>
        </a:p>
      </dgm:t>
    </dgm:pt>
    <dgm:pt modelId="{93A9D005-1FB1-42B0-9728-E37A05DE4C2D}">
      <dgm:prSet phldrT="[Text]" custT="1"/>
      <dgm:spPr/>
      <dgm:t>
        <a:bodyPr/>
        <a:lstStyle/>
        <a:p>
          <a:r>
            <a:rPr lang="en-US" sz="1500" b="0">
              <a:latin typeface="Open Sans" panose="020B0606030504020204" pitchFamily="34" charset="0"/>
              <a:ea typeface="Open Sans" panose="020B0606030504020204" pitchFamily="34" charset="0"/>
              <a:cs typeface="Open Sans" panose="020B0606030504020204" pitchFamily="34" charset="0"/>
            </a:rPr>
            <a:t>Increased </a:t>
          </a:r>
          <a:r>
            <a:rPr lang="en-US" sz="1500" b="1">
              <a:latin typeface="Open Sans" panose="020B0606030504020204" pitchFamily="34" charset="0"/>
              <a:ea typeface="Open Sans" panose="020B0606030504020204" pitchFamily="34" charset="0"/>
              <a:cs typeface="Open Sans" panose="020B0606030504020204" pitchFamily="34" charset="0"/>
            </a:rPr>
            <a:t>resistance</a:t>
          </a:r>
          <a:r>
            <a:rPr lang="en-US" sz="1500" b="0">
              <a:latin typeface="Open Sans" panose="020B0606030504020204" pitchFamily="34" charset="0"/>
              <a:ea typeface="Open Sans" panose="020B0606030504020204" pitchFamily="34" charset="0"/>
              <a:cs typeface="Open Sans" panose="020B0606030504020204" pitchFamily="34" charset="0"/>
            </a:rPr>
            <a:t> to future exposure and persuasion attempts</a:t>
          </a:r>
        </a:p>
      </dgm:t>
    </dgm:pt>
    <dgm:pt modelId="{095A9AC4-0CDA-4B25-97A6-279DDA078BA7}" type="parTrans" cxnId="{E0BFA1C5-5C6B-4C38-A594-4BB9977826E0}">
      <dgm:prSet/>
      <dgm:spPr/>
      <dgm:t>
        <a:bodyPr/>
        <a:lstStyle/>
        <a:p>
          <a:endParaRPr lang="en-US"/>
        </a:p>
      </dgm:t>
    </dgm:pt>
    <dgm:pt modelId="{8170B2D9-50DE-4485-AD51-D3DCB8E77680}" type="sibTrans" cxnId="{E0BFA1C5-5C6B-4C38-A594-4BB9977826E0}">
      <dgm:prSet/>
      <dgm:spPr/>
      <dgm:t>
        <a:bodyPr/>
        <a:lstStyle/>
        <a:p>
          <a:endParaRPr lang="en-US"/>
        </a:p>
      </dgm:t>
    </dgm:pt>
    <dgm:pt modelId="{0BB15D4F-D1D9-48EA-9135-7A951A3C85B8}" type="pres">
      <dgm:prSet presAssocID="{3AA4B125-1D69-4FF8-BDF3-5A5C486B7F2C}" presName="Name0" presStyleCnt="0">
        <dgm:presLayoutVars>
          <dgm:dir/>
          <dgm:animOne val="branch"/>
          <dgm:animLvl val="lvl"/>
        </dgm:presLayoutVars>
      </dgm:prSet>
      <dgm:spPr/>
    </dgm:pt>
    <dgm:pt modelId="{205A4108-D2EE-4244-B073-20BB33BF004F}" type="pres">
      <dgm:prSet presAssocID="{2C95839B-D21D-4ACF-BFFC-E1D7DB6D1007}" presName="chaos" presStyleCnt="0"/>
      <dgm:spPr/>
    </dgm:pt>
    <dgm:pt modelId="{9F4783A3-464A-4D97-AA7A-65D71AD22337}" type="pres">
      <dgm:prSet presAssocID="{2C95839B-D21D-4ACF-BFFC-E1D7DB6D1007}" presName="parTx1" presStyleLbl="revTx" presStyleIdx="0" presStyleCnt="3"/>
      <dgm:spPr/>
    </dgm:pt>
    <dgm:pt modelId="{30B08BA7-861E-4014-AA9F-1360AAC4043D}" type="pres">
      <dgm:prSet presAssocID="{2C95839B-D21D-4ACF-BFFC-E1D7DB6D1007}" presName="desTx1" presStyleLbl="revTx" presStyleIdx="1" presStyleCnt="3" custScaleX="227118" custLinFactNeighborX="-719" custLinFactNeighborY="17933">
        <dgm:presLayoutVars>
          <dgm:bulletEnabled val="1"/>
        </dgm:presLayoutVars>
      </dgm:prSet>
      <dgm:spPr/>
    </dgm:pt>
    <dgm:pt modelId="{D75CEF37-4DD2-4608-BFA9-33A9132F7148}" type="pres">
      <dgm:prSet presAssocID="{2C95839B-D21D-4ACF-BFFC-E1D7DB6D1007}" presName="c1" presStyleLbl="node1" presStyleIdx="0" presStyleCnt="19"/>
      <dgm:spPr/>
    </dgm:pt>
    <dgm:pt modelId="{2BFD5449-9EED-4318-B552-0C92A759BB31}" type="pres">
      <dgm:prSet presAssocID="{2C95839B-D21D-4ACF-BFFC-E1D7DB6D1007}" presName="c2" presStyleLbl="node1" presStyleIdx="1" presStyleCnt="19"/>
      <dgm:spPr/>
    </dgm:pt>
    <dgm:pt modelId="{2AE99B52-796C-4130-BDD7-C620BF742B08}" type="pres">
      <dgm:prSet presAssocID="{2C95839B-D21D-4ACF-BFFC-E1D7DB6D1007}" presName="c3" presStyleLbl="node1" presStyleIdx="2" presStyleCnt="19"/>
      <dgm:spPr/>
    </dgm:pt>
    <dgm:pt modelId="{E31B7217-85F0-4F03-BA11-4FC2F0D3049D}" type="pres">
      <dgm:prSet presAssocID="{2C95839B-D21D-4ACF-BFFC-E1D7DB6D1007}" presName="c4" presStyleLbl="node1" presStyleIdx="3" presStyleCnt="19"/>
      <dgm:spPr/>
    </dgm:pt>
    <dgm:pt modelId="{FEA79E6C-B265-4995-9662-38558CD04756}" type="pres">
      <dgm:prSet presAssocID="{2C95839B-D21D-4ACF-BFFC-E1D7DB6D1007}" presName="c5" presStyleLbl="node1" presStyleIdx="4" presStyleCnt="19"/>
      <dgm:spPr/>
    </dgm:pt>
    <dgm:pt modelId="{E7BED03E-921B-4DBB-B935-C8E698F504D9}" type="pres">
      <dgm:prSet presAssocID="{2C95839B-D21D-4ACF-BFFC-E1D7DB6D1007}" presName="c6" presStyleLbl="node1" presStyleIdx="5" presStyleCnt="19"/>
      <dgm:spPr/>
    </dgm:pt>
    <dgm:pt modelId="{F0B1F3B0-69E3-414A-9D8E-4FCCF48AF2D6}" type="pres">
      <dgm:prSet presAssocID="{2C95839B-D21D-4ACF-BFFC-E1D7DB6D1007}" presName="c7" presStyleLbl="node1" presStyleIdx="6" presStyleCnt="19"/>
      <dgm:spPr/>
    </dgm:pt>
    <dgm:pt modelId="{E83E88C6-128F-476C-B417-531648BC681C}" type="pres">
      <dgm:prSet presAssocID="{2C95839B-D21D-4ACF-BFFC-E1D7DB6D1007}" presName="c8" presStyleLbl="node1" presStyleIdx="7" presStyleCnt="19"/>
      <dgm:spPr/>
    </dgm:pt>
    <dgm:pt modelId="{9E5D7EF5-819F-490C-BD61-FB8F276CBF05}" type="pres">
      <dgm:prSet presAssocID="{2C95839B-D21D-4ACF-BFFC-E1D7DB6D1007}" presName="c9" presStyleLbl="node1" presStyleIdx="8" presStyleCnt="19"/>
      <dgm:spPr/>
    </dgm:pt>
    <dgm:pt modelId="{216CF87B-8108-4187-85A1-3CA43A4A4241}" type="pres">
      <dgm:prSet presAssocID="{2C95839B-D21D-4ACF-BFFC-E1D7DB6D1007}" presName="c10" presStyleLbl="node1" presStyleIdx="9" presStyleCnt="19"/>
      <dgm:spPr/>
    </dgm:pt>
    <dgm:pt modelId="{4CA0F452-84EA-40E2-8710-945FE51AE344}" type="pres">
      <dgm:prSet presAssocID="{2C95839B-D21D-4ACF-BFFC-E1D7DB6D1007}" presName="c11" presStyleLbl="node1" presStyleIdx="10" presStyleCnt="19"/>
      <dgm:spPr/>
    </dgm:pt>
    <dgm:pt modelId="{362C5E71-1920-48F8-A6D7-E2145C7B917B}" type="pres">
      <dgm:prSet presAssocID="{2C95839B-D21D-4ACF-BFFC-E1D7DB6D1007}" presName="c12" presStyleLbl="node1" presStyleIdx="11" presStyleCnt="19"/>
      <dgm:spPr/>
    </dgm:pt>
    <dgm:pt modelId="{E9A0058A-C949-433A-BC3F-480F0854AE2A}" type="pres">
      <dgm:prSet presAssocID="{2C95839B-D21D-4ACF-BFFC-E1D7DB6D1007}" presName="c13" presStyleLbl="node1" presStyleIdx="12" presStyleCnt="19"/>
      <dgm:spPr/>
    </dgm:pt>
    <dgm:pt modelId="{CE1A7056-66AB-46A7-BEE0-E3E41BCA0525}" type="pres">
      <dgm:prSet presAssocID="{2C95839B-D21D-4ACF-BFFC-E1D7DB6D1007}" presName="c14" presStyleLbl="node1" presStyleIdx="13" presStyleCnt="19"/>
      <dgm:spPr/>
    </dgm:pt>
    <dgm:pt modelId="{78C66CA1-362C-466A-8401-8CA7416ADFE4}" type="pres">
      <dgm:prSet presAssocID="{2C95839B-D21D-4ACF-BFFC-E1D7DB6D1007}" presName="c15" presStyleLbl="node1" presStyleIdx="14" presStyleCnt="19"/>
      <dgm:spPr/>
    </dgm:pt>
    <dgm:pt modelId="{1B0B94E9-511B-4A32-BCE0-7C6FA434CE23}" type="pres">
      <dgm:prSet presAssocID="{2C95839B-D21D-4ACF-BFFC-E1D7DB6D1007}" presName="c16" presStyleLbl="node1" presStyleIdx="15" presStyleCnt="19"/>
      <dgm:spPr/>
    </dgm:pt>
    <dgm:pt modelId="{8614A264-E3AB-40FE-80BF-18AACA355A28}" type="pres">
      <dgm:prSet presAssocID="{2C95839B-D21D-4ACF-BFFC-E1D7DB6D1007}" presName="c17" presStyleLbl="node1" presStyleIdx="16" presStyleCnt="19"/>
      <dgm:spPr/>
    </dgm:pt>
    <dgm:pt modelId="{1E57C21A-8577-4996-A926-18AE7B32A10C}" type="pres">
      <dgm:prSet presAssocID="{2C95839B-D21D-4ACF-BFFC-E1D7DB6D1007}" presName="c18" presStyleLbl="node1" presStyleIdx="17" presStyleCnt="19"/>
      <dgm:spPr/>
    </dgm:pt>
    <dgm:pt modelId="{85890E0C-0E67-4358-B1E0-A49F1791EEAB}" type="pres">
      <dgm:prSet presAssocID="{E6418E65-8BBD-4C95-AD2C-F96BB6662D43}" presName="chevronComposite1" presStyleCnt="0"/>
      <dgm:spPr/>
    </dgm:pt>
    <dgm:pt modelId="{D51F9E42-012E-4A45-8573-19EBC8ABB7E6}" type="pres">
      <dgm:prSet presAssocID="{E6418E65-8BBD-4C95-AD2C-F96BB6662D43}" presName="chevron1" presStyleLbl="sibTrans2D1" presStyleIdx="0" presStyleCnt="2" custLinFactNeighborX="-93639" custLinFactNeighborY="-277"/>
      <dgm:spPr/>
    </dgm:pt>
    <dgm:pt modelId="{27E1F3C2-BCB0-42E8-8BD7-78F51048DD7D}" type="pres">
      <dgm:prSet presAssocID="{E6418E65-8BBD-4C95-AD2C-F96BB6662D43}" presName="spChevron1" presStyleCnt="0"/>
      <dgm:spPr/>
    </dgm:pt>
    <dgm:pt modelId="{6674BBD8-1D26-4DFC-81D0-1D9058DFB3D3}" type="pres">
      <dgm:prSet presAssocID="{E6418E65-8BBD-4C95-AD2C-F96BB6662D43}" presName="overlap" presStyleCnt="0"/>
      <dgm:spPr/>
    </dgm:pt>
    <dgm:pt modelId="{94F1D7B0-F566-4C3E-B39B-955F26EBC088}" type="pres">
      <dgm:prSet presAssocID="{E6418E65-8BBD-4C95-AD2C-F96BB6662D43}" presName="chevronComposite2" presStyleCnt="0"/>
      <dgm:spPr/>
    </dgm:pt>
    <dgm:pt modelId="{CD3F99AE-DBB9-4635-88F6-55A2D1088397}" type="pres">
      <dgm:prSet presAssocID="{E6418E65-8BBD-4C95-AD2C-F96BB6662D43}" presName="chevron2" presStyleLbl="sibTrans2D1" presStyleIdx="1" presStyleCnt="2" custLinFactNeighborX="-65508" custLinFactNeighborY="-277"/>
      <dgm:spPr/>
    </dgm:pt>
    <dgm:pt modelId="{591FC130-F713-42FC-A9FA-CE33E6778A23}" type="pres">
      <dgm:prSet presAssocID="{E6418E65-8BBD-4C95-AD2C-F96BB6662D43}" presName="spChevron2" presStyleCnt="0"/>
      <dgm:spPr/>
    </dgm:pt>
    <dgm:pt modelId="{D05DD780-2801-48F0-8A0A-90AF275C0377}" type="pres">
      <dgm:prSet presAssocID="{7393E332-04A2-410A-BA6D-2E63DCD44AFA}" presName="last" presStyleCnt="0"/>
      <dgm:spPr/>
    </dgm:pt>
    <dgm:pt modelId="{410B21EE-0039-4FF9-B805-5F77CAE8B188}" type="pres">
      <dgm:prSet presAssocID="{7393E332-04A2-410A-BA6D-2E63DCD44AFA}" presName="circleTx" presStyleLbl="node1" presStyleIdx="18" presStyleCnt="19" custScaleX="112344" custScaleY="101197"/>
      <dgm:spPr/>
    </dgm:pt>
    <dgm:pt modelId="{0D577CA7-33EA-4320-A0C0-ABDC75525902}" type="pres">
      <dgm:prSet presAssocID="{7393E332-04A2-410A-BA6D-2E63DCD44AFA}" presName="desTxN" presStyleLbl="revTx" presStyleIdx="2" presStyleCnt="3" custLinFactNeighborX="1274" custLinFactNeighborY="-18586">
        <dgm:presLayoutVars>
          <dgm:bulletEnabled val="1"/>
        </dgm:presLayoutVars>
      </dgm:prSet>
      <dgm:spPr/>
    </dgm:pt>
    <dgm:pt modelId="{B527016D-AF95-42BA-85E1-192B9C3383F1}" type="pres">
      <dgm:prSet presAssocID="{7393E332-04A2-410A-BA6D-2E63DCD44AFA}" presName="spN" presStyleCnt="0"/>
      <dgm:spPr/>
    </dgm:pt>
  </dgm:ptLst>
  <dgm:cxnLst>
    <dgm:cxn modelId="{814C9C34-0CF7-468A-9D80-DC760DE88031}" type="presOf" srcId="{8B488E2D-6DDD-4F62-839A-4E77371D480D}" destId="{30B08BA7-861E-4014-AA9F-1360AAC4043D}" srcOrd="0" destOrd="0" presId="urn:microsoft.com/office/officeart/2009/3/layout/RandomtoResultProcess"/>
    <dgm:cxn modelId="{E1E8F336-DD75-48CB-BA78-388C1BB5229C}" type="presOf" srcId="{3AA4B125-1D69-4FF8-BDF3-5A5C486B7F2C}" destId="{0BB15D4F-D1D9-48EA-9135-7A951A3C85B8}" srcOrd="0" destOrd="0" presId="urn:microsoft.com/office/officeart/2009/3/layout/RandomtoResultProcess"/>
    <dgm:cxn modelId="{B604CA85-F7AA-44EA-8D63-41C3B1ABCFDE}" srcId="{2C95839B-D21D-4ACF-BFFC-E1D7DB6D1007}" destId="{8B488E2D-6DDD-4F62-839A-4E77371D480D}" srcOrd="0" destOrd="0" parTransId="{1B69521C-315D-4479-8F17-EB0AFAF0AF7F}" sibTransId="{4415A8A3-310A-450A-B820-C9770DD94718}"/>
    <dgm:cxn modelId="{85B4108B-EBFA-4C90-92C5-538790204975}" srcId="{3AA4B125-1D69-4FF8-BDF3-5A5C486B7F2C}" destId="{2C95839B-D21D-4ACF-BFFC-E1D7DB6D1007}" srcOrd="0" destOrd="0" parTransId="{2D66DEF0-4183-4A7D-81FE-877DDF936CD2}" sibTransId="{E6418E65-8BBD-4C95-AD2C-F96BB6662D43}"/>
    <dgm:cxn modelId="{4F141CA4-3693-4120-BB32-807C559635AE}" type="presOf" srcId="{2C95839B-D21D-4ACF-BFFC-E1D7DB6D1007}" destId="{9F4783A3-464A-4D97-AA7A-65D71AD22337}" srcOrd="0" destOrd="0" presId="urn:microsoft.com/office/officeart/2009/3/layout/RandomtoResultProcess"/>
    <dgm:cxn modelId="{E0BFA1C5-5C6B-4C38-A594-4BB9977826E0}" srcId="{7393E332-04A2-410A-BA6D-2E63DCD44AFA}" destId="{93A9D005-1FB1-42B0-9728-E37A05DE4C2D}" srcOrd="0" destOrd="0" parTransId="{095A9AC4-0CDA-4B25-97A6-279DDA078BA7}" sibTransId="{8170B2D9-50DE-4485-AD51-D3DCB8E77680}"/>
    <dgm:cxn modelId="{2D4B77DB-784A-41C2-ADDD-24AC8EF06AB7}" srcId="{3AA4B125-1D69-4FF8-BDF3-5A5C486B7F2C}" destId="{7393E332-04A2-410A-BA6D-2E63DCD44AFA}" srcOrd="1" destOrd="0" parTransId="{3BD4468C-E6A3-493E-8026-DD27D5AC2435}" sibTransId="{1B5DA038-C74B-45AA-AD4C-18352F5AD699}"/>
    <dgm:cxn modelId="{4A7A60E8-FB2F-4A84-B9B3-A67BB81F4A1D}" type="presOf" srcId="{93A9D005-1FB1-42B0-9728-E37A05DE4C2D}" destId="{0D577CA7-33EA-4320-A0C0-ABDC75525902}" srcOrd="0" destOrd="0" presId="urn:microsoft.com/office/officeart/2009/3/layout/RandomtoResultProcess"/>
    <dgm:cxn modelId="{F1D3DDFD-5DE4-4E63-87E6-378BD09B7D1A}" type="presOf" srcId="{7393E332-04A2-410A-BA6D-2E63DCD44AFA}" destId="{410B21EE-0039-4FF9-B805-5F77CAE8B188}" srcOrd="0" destOrd="0" presId="urn:microsoft.com/office/officeart/2009/3/layout/RandomtoResultProcess"/>
    <dgm:cxn modelId="{070CFA9F-68F0-4F49-84D6-836EB80CDBBC}" type="presParOf" srcId="{0BB15D4F-D1D9-48EA-9135-7A951A3C85B8}" destId="{205A4108-D2EE-4244-B073-20BB33BF004F}" srcOrd="0" destOrd="0" presId="urn:microsoft.com/office/officeart/2009/3/layout/RandomtoResultProcess"/>
    <dgm:cxn modelId="{117DBAF1-3194-4FB5-B8F8-26C5545E8F74}" type="presParOf" srcId="{205A4108-D2EE-4244-B073-20BB33BF004F}" destId="{9F4783A3-464A-4D97-AA7A-65D71AD22337}" srcOrd="0" destOrd="0" presId="urn:microsoft.com/office/officeart/2009/3/layout/RandomtoResultProcess"/>
    <dgm:cxn modelId="{A5010CEA-E923-4867-9F4E-423839BCA676}" type="presParOf" srcId="{205A4108-D2EE-4244-B073-20BB33BF004F}" destId="{30B08BA7-861E-4014-AA9F-1360AAC4043D}" srcOrd="1" destOrd="0" presId="urn:microsoft.com/office/officeart/2009/3/layout/RandomtoResultProcess"/>
    <dgm:cxn modelId="{EE5CEB29-E5C6-42FB-8736-091AB6DC6BA9}" type="presParOf" srcId="{205A4108-D2EE-4244-B073-20BB33BF004F}" destId="{D75CEF37-4DD2-4608-BFA9-33A9132F7148}" srcOrd="2" destOrd="0" presId="urn:microsoft.com/office/officeart/2009/3/layout/RandomtoResultProcess"/>
    <dgm:cxn modelId="{7C6858CB-1721-4FA2-8D9C-035AA38E7B07}" type="presParOf" srcId="{205A4108-D2EE-4244-B073-20BB33BF004F}" destId="{2BFD5449-9EED-4318-B552-0C92A759BB31}" srcOrd="3" destOrd="0" presId="urn:microsoft.com/office/officeart/2009/3/layout/RandomtoResultProcess"/>
    <dgm:cxn modelId="{325F5C25-0918-4ACC-A8B5-FA1B6F0BD27A}" type="presParOf" srcId="{205A4108-D2EE-4244-B073-20BB33BF004F}" destId="{2AE99B52-796C-4130-BDD7-C620BF742B08}" srcOrd="4" destOrd="0" presId="urn:microsoft.com/office/officeart/2009/3/layout/RandomtoResultProcess"/>
    <dgm:cxn modelId="{BF7AB04C-B2C7-4276-977B-53CF339F6D66}" type="presParOf" srcId="{205A4108-D2EE-4244-B073-20BB33BF004F}" destId="{E31B7217-85F0-4F03-BA11-4FC2F0D3049D}" srcOrd="5" destOrd="0" presId="urn:microsoft.com/office/officeart/2009/3/layout/RandomtoResultProcess"/>
    <dgm:cxn modelId="{5615EFAD-9044-40A2-8974-A6CE23F43B5A}" type="presParOf" srcId="{205A4108-D2EE-4244-B073-20BB33BF004F}" destId="{FEA79E6C-B265-4995-9662-38558CD04756}" srcOrd="6" destOrd="0" presId="urn:microsoft.com/office/officeart/2009/3/layout/RandomtoResultProcess"/>
    <dgm:cxn modelId="{557B8F1C-4BC2-407A-A05C-DD2E90889864}" type="presParOf" srcId="{205A4108-D2EE-4244-B073-20BB33BF004F}" destId="{E7BED03E-921B-4DBB-B935-C8E698F504D9}" srcOrd="7" destOrd="0" presId="urn:microsoft.com/office/officeart/2009/3/layout/RandomtoResultProcess"/>
    <dgm:cxn modelId="{F29F6BF6-7BFA-45AB-8D77-E72A3D7580C9}" type="presParOf" srcId="{205A4108-D2EE-4244-B073-20BB33BF004F}" destId="{F0B1F3B0-69E3-414A-9D8E-4FCCF48AF2D6}" srcOrd="8" destOrd="0" presId="urn:microsoft.com/office/officeart/2009/3/layout/RandomtoResultProcess"/>
    <dgm:cxn modelId="{20D3693D-7B67-4AB1-8690-B8B53B92C9F2}" type="presParOf" srcId="{205A4108-D2EE-4244-B073-20BB33BF004F}" destId="{E83E88C6-128F-476C-B417-531648BC681C}" srcOrd="9" destOrd="0" presId="urn:microsoft.com/office/officeart/2009/3/layout/RandomtoResultProcess"/>
    <dgm:cxn modelId="{929366EA-A912-4D77-8E1C-21BDD46955C3}" type="presParOf" srcId="{205A4108-D2EE-4244-B073-20BB33BF004F}" destId="{9E5D7EF5-819F-490C-BD61-FB8F276CBF05}" srcOrd="10" destOrd="0" presId="urn:microsoft.com/office/officeart/2009/3/layout/RandomtoResultProcess"/>
    <dgm:cxn modelId="{8CEF7A24-4228-4A0B-8413-3BA032FAF454}" type="presParOf" srcId="{205A4108-D2EE-4244-B073-20BB33BF004F}" destId="{216CF87B-8108-4187-85A1-3CA43A4A4241}" srcOrd="11" destOrd="0" presId="urn:microsoft.com/office/officeart/2009/3/layout/RandomtoResultProcess"/>
    <dgm:cxn modelId="{6BCADB68-8F71-44EC-A6A7-882EBF156EDF}" type="presParOf" srcId="{205A4108-D2EE-4244-B073-20BB33BF004F}" destId="{4CA0F452-84EA-40E2-8710-945FE51AE344}" srcOrd="12" destOrd="0" presId="urn:microsoft.com/office/officeart/2009/3/layout/RandomtoResultProcess"/>
    <dgm:cxn modelId="{0E2F154C-9C30-402B-B0C0-7CC096E5F9AB}" type="presParOf" srcId="{205A4108-D2EE-4244-B073-20BB33BF004F}" destId="{362C5E71-1920-48F8-A6D7-E2145C7B917B}" srcOrd="13" destOrd="0" presId="urn:microsoft.com/office/officeart/2009/3/layout/RandomtoResultProcess"/>
    <dgm:cxn modelId="{5807B1F7-F025-486C-B712-72CD2687F4FF}" type="presParOf" srcId="{205A4108-D2EE-4244-B073-20BB33BF004F}" destId="{E9A0058A-C949-433A-BC3F-480F0854AE2A}" srcOrd="14" destOrd="0" presId="urn:microsoft.com/office/officeart/2009/3/layout/RandomtoResultProcess"/>
    <dgm:cxn modelId="{F9E3BF8E-4BC7-411B-A58B-A7B45CFA3687}" type="presParOf" srcId="{205A4108-D2EE-4244-B073-20BB33BF004F}" destId="{CE1A7056-66AB-46A7-BEE0-E3E41BCA0525}" srcOrd="15" destOrd="0" presId="urn:microsoft.com/office/officeart/2009/3/layout/RandomtoResultProcess"/>
    <dgm:cxn modelId="{A4C05439-BDC2-43C6-86DB-40FD2759C4CC}" type="presParOf" srcId="{205A4108-D2EE-4244-B073-20BB33BF004F}" destId="{78C66CA1-362C-466A-8401-8CA7416ADFE4}" srcOrd="16" destOrd="0" presId="urn:microsoft.com/office/officeart/2009/3/layout/RandomtoResultProcess"/>
    <dgm:cxn modelId="{DD18127B-1AF4-4914-BF59-56CA4B2C0570}" type="presParOf" srcId="{205A4108-D2EE-4244-B073-20BB33BF004F}" destId="{1B0B94E9-511B-4A32-BCE0-7C6FA434CE23}" srcOrd="17" destOrd="0" presId="urn:microsoft.com/office/officeart/2009/3/layout/RandomtoResultProcess"/>
    <dgm:cxn modelId="{6904ACF6-A9F4-4AF5-AA23-CB039D1DE4E7}" type="presParOf" srcId="{205A4108-D2EE-4244-B073-20BB33BF004F}" destId="{8614A264-E3AB-40FE-80BF-18AACA355A28}" srcOrd="18" destOrd="0" presId="urn:microsoft.com/office/officeart/2009/3/layout/RandomtoResultProcess"/>
    <dgm:cxn modelId="{4D3F6467-EC8A-422E-A002-B4D72C4E01DB}" type="presParOf" srcId="{205A4108-D2EE-4244-B073-20BB33BF004F}" destId="{1E57C21A-8577-4996-A926-18AE7B32A10C}" srcOrd="19" destOrd="0" presId="urn:microsoft.com/office/officeart/2009/3/layout/RandomtoResultProcess"/>
    <dgm:cxn modelId="{8CDD9F75-BFDE-4993-82F0-4EDDF1B027B3}" type="presParOf" srcId="{0BB15D4F-D1D9-48EA-9135-7A951A3C85B8}" destId="{85890E0C-0E67-4358-B1E0-A49F1791EEAB}" srcOrd="1" destOrd="0" presId="urn:microsoft.com/office/officeart/2009/3/layout/RandomtoResultProcess"/>
    <dgm:cxn modelId="{39F11AF5-F31A-4B45-8560-5BD6281D0FF9}" type="presParOf" srcId="{85890E0C-0E67-4358-B1E0-A49F1791EEAB}" destId="{D51F9E42-012E-4A45-8573-19EBC8ABB7E6}" srcOrd="0" destOrd="0" presId="urn:microsoft.com/office/officeart/2009/3/layout/RandomtoResultProcess"/>
    <dgm:cxn modelId="{BCC406F0-3AD4-4896-B9A6-ECA6714A9531}" type="presParOf" srcId="{85890E0C-0E67-4358-B1E0-A49F1791EEAB}" destId="{27E1F3C2-BCB0-42E8-8BD7-78F51048DD7D}" srcOrd="1" destOrd="0" presId="urn:microsoft.com/office/officeart/2009/3/layout/RandomtoResultProcess"/>
    <dgm:cxn modelId="{3698B77F-F11B-4651-9C96-36427F868182}" type="presParOf" srcId="{0BB15D4F-D1D9-48EA-9135-7A951A3C85B8}" destId="{6674BBD8-1D26-4DFC-81D0-1D9058DFB3D3}" srcOrd="2" destOrd="0" presId="urn:microsoft.com/office/officeart/2009/3/layout/RandomtoResultProcess"/>
    <dgm:cxn modelId="{802EDA69-F5C5-43D7-A268-CBB0B05C3A3A}" type="presParOf" srcId="{0BB15D4F-D1D9-48EA-9135-7A951A3C85B8}" destId="{94F1D7B0-F566-4C3E-B39B-955F26EBC088}" srcOrd="3" destOrd="0" presId="urn:microsoft.com/office/officeart/2009/3/layout/RandomtoResultProcess"/>
    <dgm:cxn modelId="{096D6061-B4DC-4EAB-9E9C-B5F6E5FDED33}" type="presParOf" srcId="{94F1D7B0-F566-4C3E-B39B-955F26EBC088}" destId="{CD3F99AE-DBB9-4635-88F6-55A2D1088397}" srcOrd="0" destOrd="0" presId="urn:microsoft.com/office/officeart/2009/3/layout/RandomtoResultProcess"/>
    <dgm:cxn modelId="{27C58DB5-9DAC-4116-B24F-8EB58437C032}" type="presParOf" srcId="{94F1D7B0-F566-4C3E-B39B-955F26EBC088}" destId="{591FC130-F713-42FC-A9FA-CE33E6778A23}" srcOrd="1" destOrd="0" presId="urn:microsoft.com/office/officeart/2009/3/layout/RandomtoResultProcess"/>
    <dgm:cxn modelId="{F8342F17-AE76-4C64-995F-2CB549F5B653}" type="presParOf" srcId="{0BB15D4F-D1D9-48EA-9135-7A951A3C85B8}" destId="{D05DD780-2801-48F0-8A0A-90AF275C0377}" srcOrd="4" destOrd="0" presId="urn:microsoft.com/office/officeart/2009/3/layout/RandomtoResultProcess"/>
    <dgm:cxn modelId="{3F37A062-6E0F-45FD-A2F3-28D1BEF43974}" type="presParOf" srcId="{D05DD780-2801-48F0-8A0A-90AF275C0377}" destId="{410B21EE-0039-4FF9-B805-5F77CAE8B188}" srcOrd="0" destOrd="0" presId="urn:microsoft.com/office/officeart/2009/3/layout/RandomtoResultProcess"/>
    <dgm:cxn modelId="{57F0B828-9B53-431F-A084-0A7B1BE093FA}" type="presParOf" srcId="{D05DD780-2801-48F0-8A0A-90AF275C0377}" destId="{0D577CA7-33EA-4320-A0C0-ABDC75525902}" srcOrd="1" destOrd="0" presId="urn:microsoft.com/office/officeart/2009/3/layout/RandomtoResultProcess"/>
    <dgm:cxn modelId="{31755528-4571-4F65-AB83-15182DBC51F8}" type="presParOf" srcId="{D05DD780-2801-48F0-8A0A-90AF275C0377}" destId="{B527016D-AF95-42BA-85E1-192B9C3383F1}"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D3862-2573-4549-B00F-D3284EA02588}">
      <dsp:nvSpPr>
        <dsp:cNvPr id="0" name=""/>
        <dsp:cNvSpPr/>
      </dsp:nvSpPr>
      <dsp:spPr>
        <a:xfrm>
          <a:off x="0" y="1828800"/>
          <a:ext cx="9144000" cy="24384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29B32-BBE0-44A4-8357-7FECC0D22D3A}">
      <dsp:nvSpPr>
        <dsp:cNvPr id="0" name=""/>
        <dsp:cNvSpPr/>
      </dsp:nvSpPr>
      <dsp:spPr>
        <a:xfrm>
          <a:off x="4018" y="0"/>
          <a:ext cx="2652117" cy="243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kern="1200"/>
            <a:t>Misinformation</a:t>
          </a:r>
        </a:p>
      </dsp:txBody>
      <dsp:txXfrm>
        <a:off x="4018" y="0"/>
        <a:ext cx="2652117" cy="2438400"/>
      </dsp:txXfrm>
    </dsp:sp>
    <dsp:sp modelId="{905C2E23-CB56-432D-93E7-B572E353E747}">
      <dsp:nvSpPr>
        <dsp:cNvPr id="0" name=""/>
        <dsp:cNvSpPr/>
      </dsp:nvSpPr>
      <dsp:spPr>
        <a:xfrm>
          <a:off x="1025276" y="2743200"/>
          <a:ext cx="609600" cy="609600"/>
        </a:xfrm>
        <a:prstGeom prst="ellipse">
          <a:avLst/>
        </a:prstGeom>
        <a:solidFill>
          <a:srgbClr val="2615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6E0EC4-155F-440E-AD02-62F09216C16F}">
      <dsp:nvSpPr>
        <dsp:cNvPr id="0" name=""/>
        <dsp:cNvSpPr/>
      </dsp:nvSpPr>
      <dsp:spPr>
        <a:xfrm>
          <a:off x="2788741" y="3657600"/>
          <a:ext cx="2652117" cy="243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a:t>Disinformation</a:t>
          </a:r>
        </a:p>
      </dsp:txBody>
      <dsp:txXfrm>
        <a:off x="2788741" y="3657600"/>
        <a:ext cx="2652117" cy="2438400"/>
      </dsp:txXfrm>
    </dsp:sp>
    <dsp:sp modelId="{FDDCC678-C4C2-43F9-9C1D-7200DC73F339}">
      <dsp:nvSpPr>
        <dsp:cNvPr id="0" name=""/>
        <dsp:cNvSpPr/>
      </dsp:nvSpPr>
      <dsp:spPr>
        <a:xfrm>
          <a:off x="3809999" y="2743200"/>
          <a:ext cx="609600" cy="609600"/>
        </a:xfrm>
        <a:prstGeom prst="ellipse">
          <a:avLst/>
        </a:prstGeom>
        <a:solidFill>
          <a:srgbClr val="FF9D0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7A8246-3224-4D0F-A63B-3E33E2D56A8E}">
      <dsp:nvSpPr>
        <dsp:cNvPr id="0" name=""/>
        <dsp:cNvSpPr/>
      </dsp:nvSpPr>
      <dsp:spPr>
        <a:xfrm>
          <a:off x="5573464" y="0"/>
          <a:ext cx="2652117" cy="243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kern="1200"/>
            <a:t>Propaganda</a:t>
          </a:r>
        </a:p>
      </dsp:txBody>
      <dsp:txXfrm>
        <a:off x="5573464" y="0"/>
        <a:ext cx="2652117" cy="2438400"/>
      </dsp:txXfrm>
    </dsp:sp>
    <dsp:sp modelId="{EC426B1F-F804-4EA4-83E7-CB9769ED7385}">
      <dsp:nvSpPr>
        <dsp:cNvPr id="0" name=""/>
        <dsp:cNvSpPr/>
      </dsp:nvSpPr>
      <dsp:spPr>
        <a:xfrm>
          <a:off x="6594723" y="2743200"/>
          <a:ext cx="609600" cy="609600"/>
        </a:xfrm>
        <a:prstGeom prst="ellipse">
          <a:avLst/>
        </a:prstGeom>
        <a:solidFill>
          <a:srgbClr val="C23F0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4783A3-464A-4D97-AA7A-65D71AD22337}">
      <dsp:nvSpPr>
        <dsp:cNvPr id="0" name=""/>
        <dsp:cNvSpPr/>
      </dsp:nvSpPr>
      <dsp:spPr>
        <a:xfrm>
          <a:off x="1873855" y="1642912"/>
          <a:ext cx="2939693" cy="968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Open Sans" panose="020B0606030504020204" pitchFamily="34" charset="0"/>
              <a:ea typeface="Open Sans" panose="020B0606030504020204" pitchFamily="34" charset="0"/>
              <a:cs typeface="Open Sans" panose="020B0606030504020204" pitchFamily="34" charset="0"/>
            </a:rPr>
            <a:t>The vaccine</a:t>
          </a:r>
        </a:p>
      </dsp:txBody>
      <dsp:txXfrm>
        <a:off x="1873855" y="1642912"/>
        <a:ext cx="2939693" cy="968762"/>
      </dsp:txXfrm>
    </dsp:sp>
    <dsp:sp modelId="{30B08BA7-861E-4014-AA9F-1360AAC4043D}">
      <dsp:nvSpPr>
        <dsp:cNvPr id="0" name=""/>
        <dsp:cNvSpPr/>
      </dsp:nvSpPr>
      <dsp:spPr>
        <a:xfrm>
          <a:off x="0" y="4011180"/>
          <a:ext cx="6676572" cy="181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A) Affective basis</a:t>
          </a:r>
          <a:r>
            <a:rPr lang="en-US" sz="1500" kern="1200">
              <a:latin typeface="Open Sans" panose="020B0606030504020204" pitchFamily="34" charset="0"/>
              <a:ea typeface="Open Sans" panose="020B0606030504020204" pitchFamily="34" charset="0"/>
              <a:cs typeface="Open Sans" panose="020B0606030504020204" pitchFamily="34" charset="0"/>
            </a:rPr>
            <a:t>: </a:t>
          </a:r>
        </a:p>
        <a:p>
          <a:pPr marL="0" lvl="0" indent="0" algn="ctr" defTabSz="666750">
            <a:lnSpc>
              <a:spcPct val="90000"/>
            </a:lnSpc>
            <a:spcBef>
              <a:spcPct val="0"/>
            </a:spcBef>
            <a:spcAft>
              <a:spcPct val="35000"/>
            </a:spcAft>
            <a:buNone/>
          </a:pPr>
          <a:r>
            <a:rPr lang="en-US" sz="1500" kern="1200">
              <a:latin typeface="Open Sans" panose="020B0606030504020204" pitchFamily="34" charset="0"/>
              <a:ea typeface="Open Sans" panose="020B0606030504020204" pitchFamily="34" charset="0"/>
              <a:cs typeface="Open Sans" panose="020B0606030504020204" pitchFamily="34" charset="0"/>
            </a:rPr>
            <a:t>“Warning of impending threat”</a:t>
          </a:r>
        </a:p>
        <a:p>
          <a:pPr marL="0" lvl="0" indent="0" algn="ctr" defTabSz="666750">
            <a:lnSpc>
              <a:spcPct val="90000"/>
            </a:lnSpc>
            <a:spcBef>
              <a:spcPct val="0"/>
            </a:spcBef>
            <a:spcAft>
              <a:spcPct val="35000"/>
            </a:spcAft>
            <a:buNone/>
          </a:pPr>
          <a:endParaRPr lang="en-US" sz="1500" kern="120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66750">
            <a:lnSpc>
              <a:spcPct val="90000"/>
            </a:lnSpc>
            <a:spcBef>
              <a:spcPct val="0"/>
            </a:spcBef>
            <a:spcAft>
              <a:spcPct val="35000"/>
            </a:spcAft>
            <a:buNone/>
          </a:pPr>
          <a:r>
            <a:rPr lang="en-US" sz="1500" b="1" kern="1200">
              <a:latin typeface="Open Sans" panose="020B0606030504020204" pitchFamily="34" charset="0"/>
              <a:ea typeface="Open Sans" panose="020B0606030504020204" pitchFamily="34" charset="0"/>
              <a:cs typeface="Open Sans" panose="020B0606030504020204" pitchFamily="34" charset="0"/>
            </a:rPr>
            <a:t>B) Cognitive basis</a:t>
          </a:r>
          <a:r>
            <a:rPr lang="en-US" sz="1500" kern="1200">
              <a:latin typeface="Open Sans" panose="020B0606030504020204" pitchFamily="34" charset="0"/>
              <a:ea typeface="Open Sans" panose="020B0606030504020204" pitchFamily="34" charset="0"/>
              <a:cs typeface="Open Sans" panose="020B0606030504020204" pitchFamily="34" charset="0"/>
            </a:rPr>
            <a:t>: </a:t>
          </a:r>
        </a:p>
        <a:p>
          <a:pPr marL="0" lvl="0" indent="0" algn="ctr" defTabSz="666750">
            <a:lnSpc>
              <a:spcPct val="90000"/>
            </a:lnSpc>
            <a:spcBef>
              <a:spcPct val="0"/>
            </a:spcBef>
            <a:spcAft>
              <a:spcPct val="35000"/>
            </a:spcAft>
            <a:buNone/>
          </a:pPr>
          <a:r>
            <a:rPr lang="en-US" sz="1500" kern="1200">
              <a:latin typeface="Open Sans" panose="020B0606030504020204" pitchFamily="34" charset="0"/>
              <a:ea typeface="Open Sans" panose="020B0606030504020204" pitchFamily="34" charset="0"/>
              <a:cs typeface="Open Sans" panose="020B0606030504020204" pitchFamily="34" charset="0"/>
            </a:rPr>
            <a:t>“Refutational preemption” </a:t>
          </a:r>
        </a:p>
      </dsp:txBody>
      <dsp:txXfrm>
        <a:off x="0" y="4011180"/>
        <a:ext cx="6676572" cy="1814988"/>
      </dsp:txXfrm>
    </dsp:sp>
    <dsp:sp modelId="{D75CEF37-4DD2-4608-BFA9-33A9132F7148}">
      <dsp:nvSpPr>
        <dsp:cNvPr id="0" name=""/>
        <dsp:cNvSpPr/>
      </dsp:nvSpPr>
      <dsp:spPr>
        <a:xfrm>
          <a:off x="1870515" y="1348274"/>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FD5449-9EED-4318-B552-0C92A759BB31}">
      <dsp:nvSpPr>
        <dsp:cNvPr id="0" name=""/>
        <dsp:cNvSpPr/>
      </dsp:nvSpPr>
      <dsp:spPr>
        <a:xfrm>
          <a:off x="2034202" y="1020899"/>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E99B52-796C-4130-BDD7-C620BF742B08}">
      <dsp:nvSpPr>
        <dsp:cNvPr id="0" name=""/>
        <dsp:cNvSpPr/>
      </dsp:nvSpPr>
      <dsp:spPr>
        <a:xfrm>
          <a:off x="2427052" y="1086374"/>
          <a:ext cx="367461" cy="3674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1B7217-85F0-4F03-BA11-4FC2F0D3049D}">
      <dsp:nvSpPr>
        <dsp:cNvPr id="0" name=""/>
        <dsp:cNvSpPr/>
      </dsp:nvSpPr>
      <dsp:spPr>
        <a:xfrm>
          <a:off x="2754427" y="726262"/>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79E6C-B265-4995-9662-38558CD04756}">
      <dsp:nvSpPr>
        <dsp:cNvPr id="0" name=""/>
        <dsp:cNvSpPr/>
      </dsp:nvSpPr>
      <dsp:spPr>
        <a:xfrm>
          <a:off x="3180015" y="595312"/>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BED03E-921B-4DBB-B935-C8E698F504D9}">
      <dsp:nvSpPr>
        <dsp:cNvPr id="0" name=""/>
        <dsp:cNvSpPr/>
      </dsp:nvSpPr>
      <dsp:spPr>
        <a:xfrm>
          <a:off x="3703814" y="824474"/>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B1F3B0-69E3-414A-9D8E-4FCCF48AF2D6}">
      <dsp:nvSpPr>
        <dsp:cNvPr id="0" name=""/>
        <dsp:cNvSpPr/>
      </dsp:nvSpPr>
      <dsp:spPr>
        <a:xfrm>
          <a:off x="4031189" y="988162"/>
          <a:ext cx="367461" cy="3674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3E88C6-128F-476C-B417-531648BC681C}">
      <dsp:nvSpPr>
        <dsp:cNvPr id="0" name=""/>
        <dsp:cNvSpPr/>
      </dsp:nvSpPr>
      <dsp:spPr>
        <a:xfrm>
          <a:off x="4489514" y="1348274"/>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D7EF5-819F-490C-BD61-FB8F276CBF05}">
      <dsp:nvSpPr>
        <dsp:cNvPr id="0" name=""/>
        <dsp:cNvSpPr/>
      </dsp:nvSpPr>
      <dsp:spPr>
        <a:xfrm>
          <a:off x="4685939" y="1708387"/>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CF87B-8108-4187-85A1-3CA43A4A4241}">
      <dsp:nvSpPr>
        <dsp:cNvPr id="0" name=""/>
        <dsp:cNvSpPr/>
      </dsp:nvSpPr>
      <dsp:spPr>
        <a:xfrm>
          <a:off x="2983590" y="1020899"/>
          <a:ext cx="601300" cy="6013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0F452-84EA-40E2-8710-945FE51AE344}">
      <dsp:nvSpPr>
        <dsp:cNvPr id="0" name=""/>
        <dsp:cNvSpPr/>
      </dsp:nvSpPr>
      <dsp:spPr>
        <a:xfrm>
          <a:off x="1706827" y="2264924"/>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2C5E71-1920-48F8-A6D7-E2145C7B917B}">
      <dsp:nvSpPr>
        <dsp:cNvPr id="0" name=""/>
        <dsp:cNvSpPr/>
      </dsp:nvSpPr>
      <dsp:spPr>
        <a:xfrm>
          <a:off x="1903252" y="2559562"/>
          <a:ext cx="367461" cy="3674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A0058A-C949-433A-BC3F-480F0854AE2A}">
      <dsp:nvSpPr>
        <dsp:cNvPr id="0" name=""/>
        <dsp:cNvSpPr/>
      </dsp:nvSpPr>
      <dsp:spPr>
        <a:xfrm>
          <a:off x="2394315" y="2821461"/>
          <a:ext cx="534489" cy="5344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A7056-66AB-46A7-BEE0-E3E41BCA0525}">
      <dsp:nvSpPr>
        <dsp:cNvPr id="0" name=""/>
        <dsp:cNvSpPr/>
      </dsp:nvSpPr>
      <dsp:spPr>
        <a:xfrm>
          <a:off x="3081802" y="3247049"/>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66CA1-362C-466A-8401-8CA7416ADFE4}">
      <dsp:nvSpPr>
        <dsp:cNvPr id="0" name=""/>
        <dsp:cNvSpPr/>
      </dsp:nvSpPr>
      <dsp:spPr>
        <a:xfrm>
          <a:off x="3212752" y="2821461"/>
          <a:ext cx="367461" cy="3674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0B94E9-511B-4A32-BCE0-7C6FA434CE23}">
      <dsp:nvSpPr>
        <dsp:cNvPr id="0" name=""/>
        <dsp:cNvSpPr/>
      </dsp:nvSpPr>
      <dsp:spPr>
        <a:xfrm>
          <a:off x="3540127" y="3279786"/>
          <a:ext cx="233839" cy="233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4A264-E3AB-40FE-80BF-18AACA355A28}">
      <dsp:nvSpPr>
        <dsp:cNvPr id="0" name=""/>
        <dsp:cNvSpPr/>
      </dsp:nvSpPr>
      <dsp:spPr>
        <a:xfrm>
          <a:off x="3834764" y="2755986"/>
          <a:ext cx="534489" cy="5344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57C21A-8577-4996-A926-18AE7B32A10C}">
      <dsp:nvSpPr>
        <dsp:cNvPr id="0" name=""/>
        <dsp:cNvSpPr/>
      </dsp:nvSpPr>
      <dsp:spPr>
        <a:xfrm>
          <a:off x="4554989" y="2625036"/>
          <a:ext cx="367461" cy="3674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1F9E42-012E-4A45-8573-19EBC8ABB7E6}">
      <dsp:nvSpPr>
        <dsp:cNvPr id="0" name=""/>
        <dsp:cNvSpPr/>
      </dsp:nvSpPr>
      <dsp:spPr>
        <a:xfrm>
          <a:off x="5671452" y="1080123"/>
          <a:ext cx="1079182" cy="2060277"/>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3F99AE-DBB9-4635-88F6-55A2D1088397}">
      <dsp:nvSpPr>
        <dsp:cNvPr id="0" name=""/>
        <dsp:cNvSpPr/>
      </dsp:nvSpPr>
      <dsp:spPr>
        <a:xfrm>
          <a:off x="6858005" y="1080123"/>
          <a:ext cx="1079182" cy="2060277"/>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0B21EE-0039-4FF9-B805-5F77CAE8B188}">
      <dsp:nvSpPr>
        <dsp:cNvPr id="0" name=""/>
        <dsp:cNvSpPr/>
      </dsp:nvSpPr>
      <dsp:spPr>
        <a:xfrm>
          <a:off x="8710473" y="924696"/>
          <a:ext cx="2810556" cy="25316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latin typeface="Open Sans" panose="020B0606030504020204" pitchFamily="34" charset="0"/>
              <a:ea typeface="Open Sans" panose="020B0606030504020204" pitchFamily="34" charset="0"/>
              <a:cs typeface="Open Sans" panose="020B0606030504020204" pitchFamily="34" charset="0"/>
            </a:rPr>
            <a:t>Psychological</a:t>
          </a:r>
        </a:p>
        <a:p>
          <a:pPr marL="0" lvl="0" indent="0" algn="ctr" defTabSz="889000">
            <a:lnSpc>
              <a:spcPct val="90000"/>
            </a:lnSpc>
            <a:spcBef>
              <a:spcPct val="0"/>
            </a:spcBef>
            <a:spcAft>
              <a:spcPct val="35000"/>
            </a:spcAft>
            <a:buNone/>
          </a:pPr>
          <a:r>
            <a:rPr lang="en-US" sz="2000" b="1" kern="1200">
              <a:latin typeface="Open Sans" panose="020B0606030504020204" pitchFamily="34" charset="0"/>
              <a:ea typeface="Open Sans" panose="020B0606030504020204" pitchFamily="34" charset="0"/>
              <a:cs typeface="Open Sans" panose="020B0606030504020204" pitchFamily="34" charset="0"/>
            </a:rPr>
            <a:t>Inoculation</a:t>
          </a:r>
        </a:p>
      </dsp:txBody>
      <dsp:txXfrm>
        <a:off x="9122069" y="1295453"/>
        <a:ext cx="1987364" cy="1790173"/>
      </dsp:txXfrm>
    </dsp:sp>
    <dsp:sp modelId="{0D577CA7-33EA-4320-A0C0-ABDC75525902}">
      <dsp:nvSpPr>
        <dsp:cNvPr id="0" name=""/>
        <dsp:cNvSpPr/>
      </dsp:nvSpPr>
      <dsp:spPr>
        <a:xfrm>
          <a:off x="8649554" y="3348364"/>
          <a:ext cx="2943225" cy="1814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0" kern="1200">
              <a:latin typeface="Open Sans" panose="020B0606030504020204" pitchFamily="34" charset="0"/>
              <a:ea typeface="Open Sans" panose="020B0606030504020204" pitchFamily="34" charset="0"/>
              <a:cs typeface="Open Sans" panose="020B0606030504020204" pitchFamily="34" charset="0"/>
            </a:rPr>
            <a:t>Increased </a:t>
          </a:r>
          <a:r>
            <a:rPr lang="en-US" sz="1500" b="1" kern="1200">
              <a:latin typeface="Open Sans" panose="020B0606030504020204" pitchFamily="34" charset="0"/>
              <a:ea typeface="Open Sans" panose="020B0606030504020204" pitchFamily="34" charset="0"/>
              <a:cs typeface="Open Sans" panose="020B0606030504020204" pitchFamily="34" charset="0"/>
            </a:rPr>
            <a:t>resistance</a:t>
          </a:r>
          <a:r>
            <a:rPr lang="en-US" sz="1500" b="0" kern="1200">
              <a:latin typeface="Open Sans" panose="020B0606030504020204" pitchFamily="34" charset="0"/>
              <a:ea typeface="Open Sans" panose="020B0606030504020204" pitchFamily="34" charset="0"/>
              <a:cs typeface="Open Sans" panose="020B0606030504020204" pitchFamily="34" charset="0"/>
            </a:rPr>
            <a:t> to future exposure and persuasion attempts</a:t>
          </a:r>
        </a:p>
      </dsp:txBody>
      <dsp:txXfrm>
        <a:off x="8649554" y="3348364"/>
        <a:ext cx="2943225" cy="181498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12/12/2024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FCFB5-0425-41E1-888B-6FD579A1B10A}" type="datetimeFigureOut">
              <a:rPr lang="en-GB" smtClean="0"/>
              <a:t>12/12/2024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086EC-7705-46B3-8450-1B069C81E7F9}" type="slidenum">
              <a:rPr lang="en-GB" smtClean="0"/>
              <a:t>‹#›</a:t>
            </a:fld>
            <a:endParaRPr lang="en-GB"/>
          </a:p>
        </p:txBody>
      </p:sp>
    </p:spTree>
    <p:extLst>
      <p:ext uri="{BB962C8B-B14F-4D97-AF65-F5344CB8AC3E}">
        <p14:creationId xmlns:p14="http://schemas.microsoft.com/office/powerpoint/2010/main" val="1987899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e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limate-pact.europa.eu/get-involved/host-climate-action-activity/quick-start-tools-citizen-engagement_e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The Climate Pact is an </a:t>
            </a:r>
            <a:r>
              <a:rPr lang="en-US" b="1"/>
              <a:t>opportunity for people, communities and organisations</a:t>
            </a:r>
            <a:r>
              <a:rPr lang="en-US"/>
              <a:t> to participate in climate action across Europe: </a:t>
            </a:r>
          </a:p>
          <a:p>
            <a:pPr marL="171450" indent="-171450">
              <a:buFont typeface="Arial"/>
              <a:buChar char="•"/>
            </a:pPr>
            <a:r>
              <a:rPr lang="en-US"/>
              <a:t>Learn about climate change </a:t>
            </a:r>
            <a:endParaRPr lang="en-GB"/>
          </a:p>
          <a:p>
            <a:pPr marL="171450" indent="-171450">
              <a:buFont typeface="Arial"/>
              <a:buChar char="•"/>
            </a:pPr>
            <a:r>
              <a:rPr lang="en-US"/>
              <a:t>Develop and implement solutions </a:t>
            </a:r>
            <a:endParaRPr lang="en-GB"/>
          </a:p>
          <a:p>
            <a:pPr marL="171450" indent="-171450">
              <a:buFont typeface="Arial"/>
              <a:buChar char="•"/>
            </a:pPr>
            <a:r>
              <a:rPr lang="en-US"/>
              <a:t>Connect with others and maximise the impact of these solutions </a:t>
            </a:r>
            <a:endParaRPr lang="en-GB"/>
          </a:p>
          <a:p>
            <a:pPr algn="just"/>
            <a:endParaRPr lang="en-US"/>
          </a:p>
          <a:p>
            <a:pPr algn="just"/>
            <a:r>
              <a:rPr lang="en-US"/>
              <a:t>As part of the </a:t>
            </a:r>
            <a:r>
              <a:rPr lang="en-US">
                <a:hlinkClick r:id="rId3"/>
              </a:rPr>
              <a:t>European Green Deal</a:t>
            </a:r>
            <a:r>
              <a:rPr lang="en-US"/>
              <a:t>, the Pact aims to become a lively space to share information, debate and act on the climate crisis, and offer support for a European climate movement to grow and consolidate. </a:t>
            </a:r>
            <a:endParaRPr lang="en-GB"/>
          </a:p>
          <a:p>
            <a:pPr algn="just"/>
            <a:endParaRPr lang="en-US"/>
          </a:p>
          <a:p>
            <a:pPr algn="just" fontAlgn="base">
              <a:lnSpc>
                <a:spcPct val="115000"/>
              </a:lnSpc>
            </a:pPr>
            <a:r>
              <a:rPr lang="en-US" sz="1800" b="1">
                <a:effectLst/>
                <a:latin typeface="Calibri" panose="020F0502020204030204" pitchFamily="34" charset="0"/>
                <a:ea typeface="Times New Roman" panose="02020603050405020304" pitchFamily="18" charset="0"/>
              </a:rPr>
              <a:t>What are the Pact’s objectives?</a:t>
            </a:r>
            <a:r>
              <a:rPr lang="en-US" sz="1800">
                <a:effectLst/>
                <a:latin typeface="Calibri" panose="020F0502020204030204" pitchFamily="34" charset="0"/>
                <a:ea typeface="Times New Roman" panose="02020603050405020304" pitchFamily="18" charset="0"/>
              </a:rPr>
              <a:t> </a:t>
            </a:r>
            <a:endParaRPr lang="en-IE" sz="1800">
              <a:effectLst/>
              <a:latin typeface="Times New Roman" panose="02020603050405020304" pitchFamily="18" charset="0"/>
              <a:ea typeface="Times New Roman" panose="02020603050405020304" pitchFamily="18" charset="0"/>
            </a:endParaRPr>
          </a:p>
          <a:p>
            <a:pPr algn="just" fontAlgn="base">
              <a:lnSpc>
                <a:spcPct val="115000"/>
              </a:lnSpc>
            </a:pPr>
            <a:r>
              <a:rPr lang="en-US" sz="1800">
                <a:solidFill>
                  <a:srgbClr val="2F5496"/>
                </a:solidFill>
                <a:effectLst/>
                <a:latin typeface="Calibri" panose="020F0502020204030204" pitchFamily="34" charset="0"/>
                <a:ea typeface="Times New Roman" panose="02020603050405020304" pitchFamily="18" charset="0"/>
              </a:rPr>
              <a:t> </a:t>
            </a:r>
            <a:endParaRPr lang="en-IE" sz="1800">
              <a:effectLst/>
              <a:latin typeface="Times New Roman" panose="02020603050405020304" pitchFamily="18" charset="0"/>
              <a:ea typeface="Times New Roman" panose="02020603050405020304" pitchFamily="18" charset="0"/>
            </a:endParaRPr>
          </a:p>
          <a:p>
            <a:pPr marL="342900" lvl="0" indent="-342900" algn="just" fontAlgn="base">
              <a:lnSpc>
                <a:spcPct val="115000"/>
              </a:lnSpc>
              <a:buSzPts val="1000"/>
              <a:buFont typeface="Symbol" panose="05050102010706020507" pitchFamily="18" charset="2"/>
              <a:buChar char=""/>
              <a:tabLst>
                <a:tab pos="457200" algn="l"/>
              </a:tabLst>
            </a:pPr>
            <a:r>
              <a:rPr lang="en-US" sz="1800">
                <a:effectLst/>
                <a:latin typeface="Calibri" panose="020F0502020204030204" pitchFamily="34" charset="0"/>
                <a:ea typeface="Times New Roman" panose="02020603050405020304" pitchFamily="18" charset="0"/>
              </a:rPr>
              <a:t>Raise awareness of climate issues and EU actions </a:t>
            </a:r>
            <a:endParaRPr lang="en-IE" sz="1800">
              <a:effectLst/>
              <a:latin typeface="Times New Roman" panose="02020603050405020304" pitchFamily="18" charset="0"/>
              <a:ea typeface="Times New Roman" panose="02020603050405020304" pitchFamily="18" charset="0"/>
            </a:endParaRPr>
          </a:p>
          <a:p>
            <a:pPr marL="342900" lvl="0" indent="-342900" algn="just" fontAlgn="base">
              <a:lnSpc>
                <a:spcPct val="115000"/>
              </a:lnSpc>
              <a:buSzPts val="1000"/>
              <a:buFont typeface="Symbol" panose="05050102010706020507" pitchFamily="18" charset="2"/>
              <a:buChar char=""/>
              <a:tabLst>
                <a:tab pos="457200" algn="l"/>
              </a:tabLst>
            </a:pPr>
            <a:r>
              <a:rPr lang="en-US" sz="1800">
                <a:effectLst/>
                <a:latin typeface="Calibri" panose="020F0502020204030204" pitchFamily="34" charset="0"/>
                <a:ea typeface="Times New Roman" panose="02020603050405020304" pitchFamily="18" charset="0"/>
              </a:rPr>
              <a:t>Encourage climate action &amp; </a:t>
            </a:r>
            <a:r>
              <a:rPr lang="en-US" sz="1800" err="1">
                <a:effectLst/>
                <a:latin typeface="Calibri" panose="020F0502020204030204" pitchFamily="34" charset="0"/>
                <a:ea typeface="Times New Roman" panose="02020603050405020304" pitchFamily="18" charset="0"/>
              </a:rPr>
              <a:t>catalyse</a:t>
            </a:r>
            <a:r>
              <a:rPr lang="en-US" sz="1800">
                <a:effectLst/>
                <a:latin typeface="Calibri" panose="020F0502020204030204" pitchFamily="34" charset="0"/>
                <a:ea typeface="Times New Roman" panose="02020603050405020304" pitchFamily="18" charset="0"/>
              </a:rPr>
              <a:t> engagement </a:t>
            </a:r>
            <a:endParaRPr lang="en-IE" sz="1800">
              <a:effectLst/>
              <a:latin typeface="Times New Roman" panose="02020603050405020304" pitchFamily="18" charset="0"/>
              <a:ea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n-US" sz="1800">
                <a:effectLst/>
                <a:latin typeface="Calibri" panose="020F0502020204030204" pitchFamily="34" charset="0"/>
                <a:ea typeface="Times New Roman" panose="02020603050405020304" pitchFamily="18" charset="0"/>
                <a:cs typeface="Arial" panose="020B0604020202020204" pitchFamily="34" charset="0"/>
              </a:rPr>
              <a:t>Build a community of individuals and organisations   that act on climate and help them to learn from each other  </a:t>
            </a:r>
            <a:endParaRPr lang="en-IE" sz="1800">
              <a:effectLst/>
              <a:latin typeface="Times New Roman" panose="02020603050405020304" pitchFamily="18" charset="0"/>
              <a:ea typeface="Times New Roman" panose="02020603050405020304" pitchFamily="18" charset="0"/>
            </a:endParaRPr>
          </a:p>
          <a:p>
            <a:pPr algn="just"/>
            <a:endParaRPr lang="en-US"/>
          </a:p>
          <a:p>
            <a:pPr algn="just"/>
            <a:r>
              <a:rPr lang="en-US"/>
              <a:t>As our community grows, so will the scope of the Pact’s activities. Be sure to check in regularly to find out about our latest developments. </a:t>
            </a:r>
            <a:endParaRPr lang="en-GB"/>
          </a:p>
          <a:p>
            <a:r>
              <a:rPr lang="en-GB"/>
              <a:t>Motto: </a:t>
            </a:r>
            <a:r>
              <a:rPr lang="en-GB" b="1" i="1"/>
              <a:t>“My World. My Action. Our Planet.”</a:t>
            </a:r>
            <a:endParaRPr lang="en-GB"/>
          </a:p>
          <a:p>
            <a:endParaRPr lang="en-GB"/>
          </a:p>
          <a:p>
            <a:r>
              <a:rPr lang="en-GB"/>
              <a:t>In every Member State, </a:t>
            </a:r>
            <a:r>
              <a:rPr lang="en-GB" b="1"/>
              <a:t>Country Coordinators (CCs) and PR agencies </a:t>
            </a:r>
            <a:r>
              <a:rPr lang="en-GB"/>
              <a:t>organise and promote events and activities for the local Pact community and the public, such as: Citizen engagement activities, Capacity development workshops, Learn and share sessions</a:t>
            </a:r>
          </a:p>
          <a:p>
            <a:endParaRPr lang="en-GB" b="1"/>
          </a:p>
          <a:p>
            <a:r>
              <a:rPr lang="en-GB" b="1"/>
              <a:t>-&gt; Climate Pact Ambassadors are </a:t>
            </a:r>
            <a:r>
              <a:rPr lang="en-GB"/>
              <a:t>leaders of organisations, communities, informal groups or movements, local authorities, representatives of cultural institutions, influencers (etc.). Currently more than 800 Ambassadors.</a:t>
            </a:r>
          </a:p>
          <a:p>
            <a:r>
              <a:rPr lang="en-GB" b="1"/>
              <a:t>-&gt; Climate Pact Partners</a:t>
            </a:r>
            <a:r>
              <a:rPr lang="en-GB"/>
              <a:t> are organisations committed to addressing climate change and contributing to a sustainable future.</a:t>
            </a:r>
          </a:p>
          <a:p>
            <a:endParaRPr lang="en-GB"/>
          </a:p>
          <a:p>
            <a:r>
              <a:rPr lang="en-GB" b="1" cap="all"/>
              <a:t>Quick-start tools for citizen engagement: </a:t>
            </a:r>
            <a:endParaRPr lang="en-GB" cap="all"/>
          </a:p>
          <a:p>
            <a:r>
              <a:rPr lang="en-GB"/>
              <a:t>•</a:t>
            </a:r>
            <a:r>
              <a:rPr lang="en-GB" b="1"/>
              <a:t>Get inspired by the 6 </a:t>
            </a:r>
            <a:r>
              <a:rPr lang="en-GB" b="1">
                <a:hlinkClick r:id="rId4"/>
              </a:rPr>
              <a:t>quick and easy-to-implement practical approaches</a:t>
            </a:r>
            <a:r>
              <a:rPr lang="en-GB" b="1"/>
              <a:t> published on the </a:t>
            </a:r>
            <a:r>
              <a:rPr lang="en-GB" b="1" u="sng"/>
              <a:t>Pact website: </a:t>
            </a:r>
            <a:r>
              <a:rPr lang="en-GB"/>
              <a:t>Climate walk, Climate games, Sustainable Potluck Meal Photo story, Peer parliament, Local climate action group</a:t>
            </a:r>
          </a:p>
          <a:p>
            <a:r>
              <a:rPr lang="en-GB"/>
              <a:t>•Share the results with the European Climate Pact</a:t>
            </a:r>
          </a:p>
          <a:p>
            <a:r>
              <a:rPr lang="en-GB"/>
              <a:t>•Disseminate your activity and its results and invite others to host!</a:t>
            </a:r>
          </a:p>
        </p:txBody>
      </p:sp>
      <p:sp>
        <p:nvSpPr>
          <p:cNvPr id="4" name="Slide Number Placeholder 3"/>
          <p:cNvSpPr>
            <a:spLocks noGrp="1"/>
          </p:cNvSpPr>
          <p:nvPr>
            <p:ph type="sldNum" sz="quarter" idx="5"/>
          </p:nvPr>
        </p:nvSpPr>
        <p:spPr/>
        <p:txBody>
          <a:bodyPr/>
          <a:lstStyle/>
          <a:p>
            <a:fld id="{8D9086EC-7705-46B3-8450-1B069C81E7F9}" type="slidenum">
              <a:rPr lang="en-GB" smtClean="0"/>
              <a:t>2</a:t>
            </a:fld>
            <a:endParaRPr lang="en-GB"/>
          </a:p>
        </p:txBody>
      </p:sp>
    </p:spTree>
    <p:extLst>
      <p:ext uri="{BB962C8B-B14F-4D97-AF65-F5344CB8AC3E}">
        <p14:creationId xmlns:p14="http://schemas.microsoft.com/office/powerpoint/2010/main" val="32131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B921436-E449-AA44-131F-F5D8E750D2AD}"/>
              </a:ext>
            </a:extLst>
          </p:cNvPr>
          <p:cNvSpPr>
            <a:spLocks noGrp="1" noRot="1" noChangeAspect="1" noChangeArrowheads="1" noTextEdit="1"/>
          </p:cNvSpPr>
          <p:nvPr>
            <p:ph type="sldImg"/>
          </p:nvPr>
        </p:nvSpPr>
        <p:spPr>
          <a:xfrm>
            <a:off x="381000" y="685800"/>
            <a:ext cx="6096000" cy="3429000"/>
          </a:xfrm>
          <a:ln/>
        </p:spPr>
      </p:sp>
      <p:sp>
        <p:nvSpPr>
          <p:cNvPr id="45059" name="Notes Placeholder 2">
            <a:extLst>
              <a:ext uri="{FF2B5EF4-FFF2-40B4-BE49-F238E27FC236}">
                <a16:creationId xmlns:a16="http://schemas.microsoft.com/office/drawing/2014/main" id="{CD63F3B5-A7D7-5BEC-BC46-BD3C50A3DB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5060" name="Slide Number Placeholder 3">
            <a:extLst>
              <a:ext uri="{FF2B5EF4-FFF2-40B4-BE49-F238E27FC236}">
                <a16:creationId xmlns:a16="http://schemas.microsoft.com/office/drawing/2014/main" id="{B9F1EFEB-6641-D13C-796C-4B12D421913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F12AA5-109A-400E-8872-D698562555F8}" type="slidenum">
              <a:rPr lang="en-GB" altLang="en-US" smtClean="0"/>
              <a:pPr/>
              <a:t>42</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D0CC376-039C-6F06-F4CB-1C55BD196058}"/>
              </a:ext>
            </a:extLst>
          </p:cNvPr>
          <p:cNvSpPr>
            <a:spLocks noGrp="1" noRot="1" noChangeAspect="1" noChangeArrowheads="1" noTextEdit="1"/>
          </p:cNvSpPr>
          <p:nvPr>
            <p:ph type="sldImg"/>
          </p:nvPr>
        </p:nvSpPr>
        <p:spPr>
          <a:xfrm>
            <a:off x="381000" y="685800"/>
            <a:ext cx="6096000" cy="3429000"/>
          </a:xfrm>
          <a:ln/>
        </p:spPr>
      </p:sp>
      <p:sp>
        <p:nvSpPr>
          <p:cNvPr id="48131" name="Notes Placeholder 2">
            <a:extLst>
              <a:ext uri="{FF2B5EF4-FFF2-40B4-BE49-F238E27FC236}">
                <a16:creationId xmlns:a16="http://schemas.microsoft.com/office/drawing/2014/main" id="{AFDF61AA-C9F1-6250-2225-8CD37370F6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8132" name="Slide Number Placeholder 3">
            <a:extLst>
              <a:ext uri="{FF2B5EF4-FFF2-40B4-BE49-F238E27FC236}">
                <a16:creationId xmlns:a16="http://schemas.microsoft.com/office/drawing/2014/main" id="{DAD8DFC1-20FC-9AFC-6AB1-88C28D653A8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600E3E-6C78-4E08-8478-A6BFDA34F1D5}" type="slidenum">
              <a:rPr lang="en-GB" altLang="en-US" smtClean="0"/>
              <a:pPr/>
              <a:t>44</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BC1B936-E9A8-619E-9767-B4B468460D6B}"/>
              </a:ext>
            </a:extLst>
          </p:cNvPr>
          <p:cNvSpPr>
            <a:spLocks noGrp="1" noRot="1" noChangeAspect="1" noChangeArrowheads="1" noTextEdit="1"/>
          </p:cNvSpPr>
          <p:nvPr>
            <p:ph type="sldImg"/>
          </p:nvPr>
        </p:nvSpPr>
        <p:spPr>
          <a:xfrm>
            <a:off x="381000" y="685800"/>
            <a:ext cx="6096000" cy="3429000"/>
          </a:xfrm>
          <a:ln/>
        </p:spPr>
      </p:sp>
      <p:sp>
        <p:nvSpPr>
          <p:cNvPr id="52227" name="Notes Placeholder 2">
            <a:extLst>
              <a:ext uri="{FF2B5EF4-FFF2-40B4-BE49-F238E27FC236}">
                <a16:creationId xmlns:a16="http://schemas.microsoft.com/office/drawing/2014/main" id="{DFD44285-B39F-C728-9D0F-F99CA14064B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52228" name="Slide Number Placeholder 3">
            <a:extLst>
              <a:ext uri="{FF2B5EF4-FFF2-40B4-BE49-F238E27FC236}">
                <a16:creationId xmlns:a16="http://schemas.microsoft.com/office/drawing/2014/main" id="{00EC734A-2FB4-5252-D79C-766C4DCF329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C8108B-1610-4CA9-91B6-4FD6EB1C2664}" type="slidenum">
              <a:rPr lang="en-GB" altLang="en-US" smtClean="0"/>
              <a:pPr/>
              <a:t>45</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BCC22EA7-FAFB-8F87-AC23-50556DA72879}"/>
              </a:ext>
            </a:extLst>
          </p:cNvPr>
          <p:cNvSpPr>
            <a:spLocks noGrp="1" noRot="1" noChangeAspect="1" noChangeArrowheads="1" noTextEdit="1"/>
          </p:cNvSpPr>
          <p:nvPr>
            <p:ph type="sldImg"/>
          </p:nvPr>
        </p:nvSpPr>
        <p:spPr>
          <a:xfrm>
            <a:off x="381000" y="685800"/>
            <a:ext cx="6096000" cy="3429000"/>
          </a:xfrm>
          <a:ln/>
        </p:spPr>
      </p:sp>
      <p:sp>
        <p:nvSpPr>
          <p:cNvPr id="54275" name="Notes Placeholder 2">
            <a:extLst>
              <a:ext uri="{FF2B5EF4-FFF2-40B4-BE49-F238E27FC236}">
                <a16:creationId xmlns:a16="http://schemas.microsoft.com/office/drawing/2014/main" id="{A04BCA56-E223-DDAB-1852-409C02BE268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54276" name="Slide Number Placeholder 3">
            <a:extLst>
              <a:ext uri="{FF2B5EF4-FFF2-40B4-BE49-F238E27FC236}">
                <a16:creationId xmlns:a16="http://schemas.microsoft.com/office/drawing/2014/main" id="{A51B57F7-E3FF-3909-CB30-DC5F6E4A791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55CE01-4B5D-4278-AA9A-97675A3E7EBB}" type="slidenum">
              <a:rPr lang="en-GB" altLang="en-US" smtClean="0"/>
              <a:pPr/>
              <a:t>46</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D7C27F66-3C3B-D862-671E-5BB550A8DC09}"/>
              </a:ext>
            </a:extLst>
          </p:cNvPr>
          <p:cNvSpPr>
            <a:spLocks noGrp="1" noRot="1" noChangeAspect="1" noChangeArrowheads="1" noTextEdit="1"/>
          </p:cNvSpPr>
          <p:nvPr>
            <p:ph type="sldImg"/>
          </p:nvPr>
        </p:nvSpPr>
        <p:spPr>
          <a:xfrm>
            <a:off x="381000" y="685800"/>
            <a:ext cx="6096000" cy="3429000"/>
          </a:xfrm>
          <a:ln/>
        </p:spPr>
      </p:sp>
      <p:sp>
        <p:nvSpPr>
          <p:cNvPr id="45059" name="Notes Placeholder 2">
            <a:extLst>
              <a:ext uri="{FF2B5EF4-FFF2-40B4-BE49-F238E27FC236}">
                <a16:creationId xmlns:a16="http://schemas.microsoft.com/office/drawing/2014/main" id="{61BF69F6-819D-476F-AEF2-26D93C135A2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5060" name="Slide Number Placeholder 3">
            <a:extLst>
              <a:ext uri="{FF2B5EF4-FFF2-40B4-BE49-F238E27FC236}">
                <a16:creationId xmlns:a16="http://schemas.microsoft.com/office/drawing/2014/main" id="{67DBEDC3-23CC-1160-D964-E3E366F94B9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9CA56A-D55E-4C02-90D9-5682C0A3ECE9}"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211;gb539a5b84a_0_576:notes">
            <a:extLst>
              <a:ext uri="{FF2B5EF4-FFF2-40B4-BE49-F238E27FC236}">
                <a16:creationId xmlns:a16="http://schemas.microsoft.com/office/drawing/2014/main" id="{4116C4B8-2015-47E8-CD09-BE3D5E6A0837}"/>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107" name="Google Shape;212;gb539a5b84a_0_576:notes">
            <a:extLst>
              <a:ext uri="{FF2B5EF4-FFF2-40B4-BE49-F238E27FC236}">
                <a16:creationId xmlns:a16="http://schemas.microsoft.com/office/drawing/2014/main" id="{81CB6B6E-5184-54CF-744C-1FF3ED30FA2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a:spcBef>
                <a:spcPct val="0"/>
              </a:spcBef>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224;gb539a5b84a_0_762:notes">
            <a:extLst>
              <a:ext uri="{FF2B5EF4-FFF2-40B4-BE49-F238E27FC236}">
                <a16:creationId xmlns:a16="http://schemas.microsoft.com/office/drawing/2014/main" id="{E5F4FF3F-65A2-34CC-2324-CAA487E0F5B0}"/>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155" name="Google Shape;225;gb539a5b84a_0_762:notes">
            <a:extLst>
              <a:ext uri="{FF2B5EF4-FFF2-40B4-BE49-F238E27FC236}">
                <a16:creationId xmlns:a16="http://schemas.microsoft.com/office/drawing/2014/main" id="{02B4CDD0-42BD-C099-BE70-CD1FE66A78A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239;gb539a5b84a_0_779:notes">
            <a:extLst>
              <a:ext uri="{FF2B5EF4-FFF2-40B4-BE49-F238E27FC236}">
                <a16:creationId xmlns:a16="http://schemas.microsoft.com/office/drawing/2014/main" id="{B4F26B71-4764-37AC-853A-6E4C0FDB7B9F}"/>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3" name="Google Shape;240;gb539a5b84a_0_779:notes">
            <a:extLst>
              <a:ext uri="{FF2B5EF4-FFF2-40B4-BE49-F238E27FC236}">
                <a16:creationId xmlns:a16="http://schemas.microsoft.com/office/drawing/2014/main" id="{B0D67702-296D-98CC-71D3-CE9C3E3EC51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256;gb539a5b84a_0_820:notes">
            <a:extLst>
              <a:ext uri="{FF2B5EF4-FFF2-40B4-BE49-F238E27FC236}">
                <a16:creationId xmlns:a16="http://schemas.microsoft.com/office/drawing/2014/main" id="{2480A0AC-B9D8-0DF1-287C-8C478AF15316}"/>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3251" name="Google Shape;257;gb539a5b84a_0_820:notes">
            <a:extLst>
              <a:ext uri="{FF2B5EF4-FFF2-40B4-BE49-F238E27FC236}">
                <a16:creationId xmlns:a16="http://schemas.microsoft.com/office/drawing/2014/main" id="{38032C52-0588-2703-1383-DA6DCCCDD3C9}"/>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Google Shape;319;gb539a5b84a_0_894:notes">
            <a:extLst>
              <a:ext uri="{FF2B5EF4-FFF2-40B4-BE49-F238E27FC236}">
                <a16:creationId xmlns:a16="http://schemas.microsoft.com/office/drawing/2014/main" id="{D6C5E175-9CF1-540A-0FA4-6BB8EC67B34F}"/>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5299" name="Google Shape;320;gb539a5b84a_0_894:notes">
            <a:extLst>
              <a:ext uri="{FF2B5EF4-FFF2-40B4-BE49-F238E27FC236}">
                <a16:creationId xmlns:a16="http://schemas.microsoft.com/office/drawing/2014/main" id="{F0105C48-A149-BC99-E72B-F0DA25F0479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DF617B-CE69-4646-9B68-7BB918321773}" type="slidenum">
              <a:rPr lang="en-GB" smtClean="0"/>
              <a:t>3</a:t>
            </a:fld>
            <a:endParaRPr lang="en-GB"/>
          </a:p>
        </p:txBody>
      </p:sp>
    </p:spTree>
    <p:extLst>
      <p:ext uri="{BB962C8B-B14F-4D97-AF65-F5344CB8AC3E}">
        <p14:creationId xmlns:p14="http://schemas.microsoft.com/office/powerpoint/2010/main" val="874245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Google Shape;319;gb539a5b84a_0_894:notes">
            <a:extLst>
              <a:ext uri="{FF2B5EF4-FFF2-40B4-BE49-F238E27FC236}">
                <a16:creationId xmlns:a16="http://schemas.microsoft.com/office/drawing/2014/main" id="{D6C5E175-9CF1-540A-0FA4-6BB8EC67B34F}"/>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5299" name="Google Shape;320;gb539a5b84a_0_894:notes">
            <a:extLst>
              <a:ext uri="{FF2B5EF4-FFF2-40B4-BE49-F238E27FC236}">
                <a16:creationId xmlns:a16="http://schemas.microsoft.com/office/drawing/2014/main" id="{F0105C48-A149-BC99-E72B-F0DA25F0479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338;gb539a5b84a_0_1050:notes">
            <a:extLst>
              <a:ext uri="{FF2B5EF4-FFF2-40B4-BE49-F238E27FC236}">
                <a16:creationId xmlns:a16="http://schemas.microsoft.com/office/drawing/2014/main" id="{75D8D4D1-91C5-79E8-73ED-2B3AC4D71B34}"/>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7347" name="Google Shape;339;gb539a5b84a_0_1050:notes">
            <a:extLst>
              <a:ext uri="{FF2B5EF4-FFF2-40B4-BE49-F238E27FC236}">
                <a16:creationId xmlns:a16="http://schemas.microsoft.com/office/drawing/2014/main" id="{3831322E-731F-852D-0471-5DA3BF3633AF}"/>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338;gb539a5b84a_0_1050:notes">
            <a:extLst>
              <a:ext uri="{FF2B5EF4-FFF2-40B4-BE49-F238E27FC236}">
                <a16:creationId xmlns:a16="http://schemas.microsoft.com/office/drawing/2014/main" id="{D84C5E4A-84B4-7FCC-E902-967550927530}"/>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9395" name="Google Shape;339;gb539a5b84a_0_1050:notes">
            <a:extLst>
              <a:ext uri="{FF2B5EF4-FFF2-40B4-BE49-F238E27FC236}">
                <a16:creationId xmlns:a16="http://schemas.microsoft.com/office/drawing/2014/main" id="{5522AF60-9E87-A030-169A-6D596E202E36}"/>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16BA26D-2903-2EE2-C6D7-28481963E444}"/>
              </a:ext>
            </a:extLst>
          </p:cNvPr>
          <p:cNvSpPr>
            <a:spLocks noGrp="1" noRot="1" noChangeAspect="1" noChangeArrowheads="1" noTextEdit="1"/>
          </p:cNvSpPr>
          <p:nvPr>
            <p:ph type="sldImg"/>
          </p:nvPr>
        </p:nvSpPr>
        <p:spPr>
          <a:xfrm>
            <a:off x="381000" y="685800"/>
            <a:ext cx="6096000" cy="3429000"/>
          </a:xfrm>
          <a:ln/>
        </p:spPr>
      </p:sp>
      <p:sp>
        <p:nvSpPr>
          <p:cNvPr id="91139" name="Notes Placeholder 2">
            <a:extLst>
              <a:ext uri="{FF2B5EF4-FFF2-40B4-BE49-F238E27FC236}">
                <a16:creationId xmlns:a16="http://schemas.microsoft.com/office/drawing/2014/main" id="{0A135CAC-C296-44D6-DDDE-3436AD5BAA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a:extLst>
              <a:ext uri="{FF2B5EF4-FFF2-40B4-BE49-F238E27FC236}">
                <a16:creationId xmlns:a16="http://schemas.microsoft.com/office/drawing/2014/main" id="{AC76A40F-CE75-0A62-E0F3-69899D6186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0AB20D-E8D3-4124-8F6C-9199BC60D7C4}" type="slidenum">
              <a:rPr lang="en-GB" altLang="en-US" smtClean="0"/>
              <a:pPr/>
              <a:t>60</a:t>
            </a:fld>
            <a:endParaRPr lang="en-GB"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16BA26D-2903-2EE2-C6D7-28481963E444}"/>
              </a:ext>
            </a:extLst>
          </p:cNvPr>
          <p:cNvSpPr>
            <a:spLocks noGrp="1" noRot="1" noChangeAspect="1" noChangeArrowheads="1" noTextEdit="1"/>
          </p:cNvSpPr>
          <p:nvPr>
            <p:ph type="sldImg"/>
          </p:nvPr>
        </p:nvSpPr>
        <p:spPr>
          <a:xfrm>
            <a:off x="381000" y="685800"/>
            <a:ext cx="6096000" cy="3429000"/>
          </a:xfrm>
          <a:ln/>
        </p:spPr>
      </p:sp>
      <p:sp>
        <p:nvSpPr>
          <p:cNvPr id="91139" name="Notes Placeholder 2">
            <a:extLst>
              <a:ext uri="{FF2B5EF4-FFF2-40B4-BE49-F238E27FC236}">
                <a16:creationId xmlns:a16="http://schemas.microsoft.com/office/drawing/2014/main" id="{0A135CAC-C296-44D6-DDDE-3436AD5BAA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a:extLst>
              <a:ext uri="{FF2B5EF4-FFF2-40B4-BE49-F238E27FC236}">
                <a16:creationId xmlns:a16="http://schemas.microsoft.com/office/drawing/2014/main" id="{AC76A40F-CE75-0A62-E0F3-69899D6186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0AB20D-E8D3-4124-8F6C-9199BC60D7C4}" type="slidenum">
              <a:rPr lang="en-GB" altLang="en-US" smtClean="0"/>
              <a:pPr/>
              <a:t>61</a:t>
            </a:fld>
            <a:endParaRPr lang="en-GB" altLang="en-US"/>
          </a:p>
        </p:txBody>
      </p:sp>
    </p:spTree>
    <p:extLst>
      <p:ext uri="{BB962C8B-B14F-4D97-AF65-F5344CB8AC3E}">
        <p14:creationId xmlns:p14="http://schemas.microsoft.com/office/powerpoint/2010/main" val="2148733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Google Shape;65;g113452f8bbb_1_10:notes">
            <a:extLst>
              <a:ext uri="{FF2B5EF4-FFF2-40B4-BE49-F238E27FC236}">
                <a16:creationId xmlns:a16="http://schemas.microsoft.com/office/drawing/2014/main" id="{8FE6F93F-C47C-0166-CECC-366015F82E8C}"/>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9331" name="Google Shape;66;g113452f8bbb_1_10:notes">
            <a:extLst>
              <a:ext uri="{FF2B5EF4-FFF2-40B4-BE49-F238E27FC236}">
                <a16:creationId xmlns:a16="http://schemas.microsoft.com/office/drawing/2014/main" id="{1C183911-335B-76D0-723F-60F3EE4DDBB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C726B96-EB17-852D-5C9D-F8666B53B8A6}"/>
            </a:ext>
          </a:extLst>
        </p:cNvPr>
        <p:cNvGrpSpPr/>
        <p:nvPr/>
      </p:nvGrpSpPr>
      <p:grpSpPr>
        <a:xfrm>
          <a:off x="0" y="0"/>
          <a:ext cx="0" cy="0"/>
          <a:chOff x="0" y="0"/>
          <a:chExt cx="0" cy="0"/>
        </a:xfrm>
      </p:grpSpPr>
      <p:sp>
        <p:nvSpPr>
          <p:cNvPr id="99330" name="Google Shape;65;g113452f8bbb_1_10:notes">
            <a:extLst>
              <a:ext uri="{FF2B5EF4-FFF2-40B4-BE49-F238E27FC236}">
                <a16:creationId xmlns:a16="http://schemas.microsoft.com/office/drawing/2014/main" id="{E4F9CF6A-E4FC-5BCD-F48F-4A915DB5AAB6}"/>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9331" name="Google Shape;66;g113452f8bbb_1_10:notes">
            <a:extLst>
              <a:ext uri="{FF2B5EF4-FFF2-40B4-BE49-F238E27FC236}">
                <a16:creationId xmlns:a16="http://schemas.microsoft.com/office/drawing/2014/main" id="{2B48D68C-1EEC-A1C6-4F71-0151C305B466}"/>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extLst>
      <p:ext uri="{BB962C8B-B14F-4D97-AF65-F5344CB8AC3E}">
        <p14:creationId xmlns:p14="http://schemas.microsoft.com/office/powerpoint/2010/main" val="1800253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07BAE6D3-2B93-3EAD-280F-F0E9B99E2DD1}"/>
            </a:ext>
          </a:extLst>
        </p:cNvPr>
        <p:cNvGrpSpPr/>
        <p:nvPr/>
      </p:nvGrpSpPr>
      <p:grpSpPr>
        <a:xfrm>
          <a:off x="0" y="0"/>
          <a:ext cx="0" cy="0"/>
          <a:chOff x="0" y="0"/>
          <a:chExt cx="0" cy="0"/>
        </a:xfrm>
      </p:grpSpPr>
      <p:sp>
        <p:nvSpPr>
          <p:cNvPr id="99330" name="Google Shape;65;g113452f8bbb_1_10:notes">
            <a:extLst>
              <a:ext uri="{FF2B5EF4-FFF2-40B4-BE49-F238E27FC236}">
                <a16:creationId xmlns:a16="http://schemas.microsoft.com/office/drawing/2014/main" id="{CCEB3300-FA30-FC35-612D-3DC669EDA9CD}"/>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9331" name="Google Shape;66;g113452f8bbb_1_10:notes">
            <a:extLst>
              <a:ext uri="{FF2B5EF4-FFF2-40B4-BE49-F238E27FC236}">
                <a16:creationId xmlns:a16="http://schemas.microsoft.com/office/drawing/2014/main" id="{9098A4C7-0423-77E9-C746-C64D2366A63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extLst>
      <p:ext uri="{BB962C8B-B14F-4D97-AF65-F5344CB8AC3E}">
        <p14:creationId xmlns:p14="http://schemas.microsoft.com/office/powerpoint/2010/main" val="1800099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Google Shape;65;g113452f8bbb_1_10:notes">
            <a:extLst>
              <a:ext uri="{FF2B5EF4-FFF2-40B4-BE49-F238E27FC236}">
                <a16:creationId xmlns:a16="http://schemas.microsoft.com/office/drawing/2014/main" id="{63317B62-F7CC-C412-2086-299EAF4D26C2}"/>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1379" name="Google Shape;66;g113452f8bbb_1_10:notes">
            <a:extLst>
              <a:ext uri="{FF2B5EF4-FFF2-40B4-BE49-F238E27FC236}">
                <a16:creationId xmlns:a16="http://schemas.microsoft.com/office/drawing/2014/main" id="{1925030D-062C-F634-6766-582EBC063409}"/>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Google Shape;65;g113452f8bbb_1_10:notes">
            <a:extLst>
              <a:ext uri="{FF2B5EF4-FFF2-40B4-BE49-F238E27FC236}">
                <a16:creationId xmlns:a16="http://schemas.microsoft.com/office/drawing/2014/main" id="{90D8FBCA-96EB-6A81-4BFD-6A4D2F9437FD}"/>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3427" name="Google Shape;66;g113452f8bbb_1_10:notes">
            <a:extLst>
              <a:ext uri="{FF2B5EF4-FFF2-40B4-BE49-F238E27FC236}">
                <a16:creationId xmlns:a16="http://schemas.microsoft.com/office/drawing/2014/main" id="{7AC7CB9B-763F-453E-E98C-7C4C91E933FF}"/>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Google Shape;69;gb539a5b84a_0_170:notes">
            <a:extLst>
              <a:ext uri="{FF2B5EF4-FFF2-40B4-BE49-F238E27FC236}">
                <a16:creationId xmlns:a16="http://schemas.microsoft.com/office/drawing/2014/main" id="{0085419A-C034-044B-7AA6-01864D449065}"/>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435" name="Google Shape;70;gb539a5b84a_0_170:notes">
            <a:extLst>
              <a:ext uri="{FF2B5EF4-FFF2-40B4-BE49-F238E27FC236}">
                <a16:creationId xmlns:a16="http://schemas.microsoft.com/office/drawing/2014/main" id="{EC88C88B-DF15-BF69-069A-B36BAF1CF299}"/>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5" tIns="91425" rIns="91425" bIns="91425"/>
          <a:lstStyle/>
          <a:p>
            <a:pPr>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DCCD2EBF-8095-27E3-F312-2E2427A2539B}"/>
            </a:ext>
          </a:extLst>
        </p:cNvPr>
        <p:cNvGrpSpPr/>
        <p:nvPr/>
      </p:nvGrpSpPr>
      <p:grpSpPr>
        <a:xfrm>
          <a:off x="0" y="0"/>
          <a:ext cx="0" cy="0"/>
          <a:chOff x="0" y="0"/>
          <a:chExt cx="0" cy="0"/>
        </a:xfrm>
      </p:grpSpPr>
      <p:sp>
        <p:nvSpPr>
          <p:cNvPr id="103426" name="Google Shape;65;g113452f8bbb_1_10:notes">
            <a:extLst>
              <a:ext uri="{FF2B5EF4-FFF2-40B4-BE49-F238E27FC236}">
                <a16:creationId xmlns:a16="http://schemas.microsoft.com/office/drawing/2014/main" id="{32C94589-90B0-CA68-AEA9-0BFF34499A41}"/>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3427" name="Google Shape;66;g113452f8bbb_1_10:notes">
            <a:extLst>
              <a:ext uri="{FF2B5EF4-FFF2-40B4-BE49-F238E27FC236}">
                <a16:creationId xmlns:a16="http://schemas.microsoft.com/office/drawing/2014/main" id="{AB34F238-D1D2-D223-B4EC-FB3F1A2D709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extLst>
      <p:ext uri="{BB962C8B-B14F-4D97-AF65-F5344CB8AC3E}">
        <p14:creationId xmlns:p14="http://schemas.microsoft.com/office/powerpoint/2010/main" val="3571976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7A148DF-60F7-BAE0-5E68-4709A8CCD8A0}"/>
            </a:ext>
          </a:extLst>
        </p:cNvPr>
        <p:cNvGrpSpPr/>
        <p:nvPr/>
      </p:nvGrpSpPr>
      <p:grpSpPr>
        <a:xfrm>
          <a:off x="0" y="0"/>
          <a:ext cx="0" cy="0"/>
          <a:chOff x="0" y="0"/>
          <a:chExt cx="0" cy="0"/>
        </a:xfrm>
      </p:grpSpPr>
      <p:sp>
        <p:nvSpPr>
          <p:cNvPr id="103426" name="Google Shape;65;g113452f8bbb_1_10:notes">
            <a:extLst>
              <a:ext uri="{FF2B5EF4-FFF2-40B4-BE49-F238E27FC236}">
                <a16:creationId xmlns:a16="http://schemas.microsoft.com/office/drawing/2014/main" id="{3E66AEC3-0A67-11C9-7A38-EA4B71F3AC06}"/>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3427" name="Google Shape;66;g113452f8bbb_1_10:notes">
            <a:extLst>
              <a:ext uri="{FF2B5EF4-FFF2-40B4-BE49-F238E27FC236}">
                <a16:creationId xmlns:a16="http://schemas.microsoft.com/office/drawing/2014/main" id="{A3B49DD0-7003-C2DC-26D9-93F91B417BA2}"/>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extLst>
      <p:ext uri="{BB962C8B-B14F-4D97-AF65-F5344CB8AC3E}">
        <p14:creationId xmlns:p14="http://schemas.microsoft.com/office/powerpoint/2010/main" val="1088729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8D9086EC-7705-46B3-8450-1B069C81E7F9}" type="slidenum">
              <a:rPr lang="en-GB" smtClean="0"/>
              <a:t>102</a:t>
            </a:fld>
            <a:endParaRPr lang="en-GB"/>
          </a:p>
        </p:txBody>
      </p:sp>
    </p:spTree>
    <p:extLst>
      <p:ext uri="{BB962C8B-B14F-4D97-AF65-F5344CB8AC3E}">
        <p14:creationId xmlns:p14="http://schemas.microsoft.com/office/powerpoint/2010/main" val="162663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9F93576-C7A2-7764-08B8-E5868A393434}"/>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BD436135-17CB-5780-77EF-F6917863315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5604" name="Slide Number Placeholder 3">
            <a:extLst>
              <a:ext uri="{FF2B5EF4-FFF2-40B4-BE49-F238E27FC236}">
                <a16:creationId xmlns:a16="http://schemas.microsoft.com/office/drawing/2014/main" id="{D41A503A-020B-809F-9A85-C080DE88B4F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A183C0-0D19-4F65-9738-A8F50BAF32DF}"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A32C08A-1D6F-4298-17CF-090EE4536F0B}"/>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92F38668-4AF7-3C40-0664-723439CC8DC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7652" name="Slide Number Placeholder 3">
            <a:extLst>
              <a:ext uri="{FF2B5EF4-FFF2-40B4-BE49-F238E27FC236}">
                <a16:creationId xmlns:a16="http://schemas.microsoft.com/office/drawing/2014/main" id="{6AEE21F8-11B3-3C85-E043-483B7462C82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6395EB-5963-4F57-9F87-02738ED209EB}" type="slidenum">
              <a:rPr lang="en-GB" altLang="en-US" smtClean="0"/>
              <a:pPr/>
              <a:t>28</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9086EC-7705-46B3-8450-1B069C81E7F9}" type="slidenum">
              <a:rPr lang="en-GB" smtClean="0"/>
              <a:t>31</a:t>
            </a:fld>
            <a:endParaRPr lang="en-GB"/>
          </a:p>
        </p:txBody>
      </p:sp>
    </p:spTree>
    <p:extLst>
      <p:ext uri="{BB962C8B-B14F-4D97-AF65-F5344CB8AC3E}">
        <p14:creationId xmlns:p14="http://schemas.microsoft.com/office/powerpoint/2010/main" val="146334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65D61B8D-A50C-4B2E-8708-50044331D66C}" type="slidenum">
              <a:rPr lang="en-GB" altLang="en-US" smtClean="0"/>
              <a:pPr>
                <a:defRPr/>
              </a:pPr>
              <a:t>35</a:t>
            </a:fld>
            <a:endParaRPr lang="en-GB" altLang="en-US"/>
          </a:p>
        </p:txBody>
      </p:sp>
    </p:spTree>
    <p:extLst>
      <p:ext uri="{BB962C8B-B14F-4D97-AF65-F5344CB8AC3E}">
        <p14:creationId xmlns:p14="http://schemas.microsoft.com/office/powerpoint/2010/main" val="2307468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071BDEF6-FBC1-4806-3C4F-59A54E10120F}"/>
              </a:ext>
            </a:extLst>
          </p:cNvPr>
          <p:cNvSpPr>
            <a:spLocks noGrp="1" noRot="1" noChangeAspect="1" noChangeArrowheads="1" noTextEdit="1"/>
          </p:cNvSpPr>
          <p:nvPr>
            <p:ph type="sldImg"/>
          </p:nvPr>
        </p:nvSpPr>
        <p:spPr>
          <a:xfrm>
            <a:off x="381000" y="685800"/>
            <a:ext cx="6096000" cy="3429000"/>
          </a:xfrm>
          <a:ln/>
        </p:spPr>
      </p:sp>
      <p:sp>
        <p:nvSpPr>
          <p:cNvPr id="38915" name="Notes Placeholder 2">
            <a:extLst>
              <a:ext uri="{FF2B5EF4-FFF2-40B4-BE49-F238E27FC236}">
                <a16:creationId xmlns:a16="http://schemas.microsoft.com/office/drawing/2014/main" id="{5E7FB479-B4C2-BE5D-1734-96308A61B5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38916" name="Slide Number Placeholder 3">
            <a:extLst>
              <a:ext uri="{FF2B5EF4-FFF2-40B4-BE49-F238E27FC236}">
                <a16:creationId xmlns:a16="http://schemas.microsoft.com/office/drawing/2014/main" id="{5B4DCA6E-568B-5928-8768-20CA9E2170E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61617D-EC97-44C2-8A78-84C79F11F835}" type="slidenum">
              <a:rPr lang="en-GB" altLang="en-US" smtClean="0"/>
              <a:pPr/>
              <a:t>38</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E80ED69-E5B1-94C5-033B-F812EBCBFC1A}"/>
              </a:ext>
            </a:extLst>
          </p:cNvPr>
          <p:cNvSpPr>
            <a:spLocks noGrp="1" noRot="1" noChangeAspect="1" noChangeArrowheads="1" noTextEdit="1"/>
          </p:cNvSpPr>
          <p:nvPr>
            <p:ph type="sldImg"/>
          </p:nvPr>
        </p:nvSpPr>
        <p:spPr>
          <a:xfrm>
            <a:off x="381000" y="685800"/>
            <a:ext cx="6096000" cy="3429000"/>
          </a:xfrm>
          <a:ln/>
        </p:spPr>
      </p:sp>
      <p:sp>
        <p:nvSpPr>
          <p:cNvPr id="41987" name="Notes Placeholder 2">
            <a:extLst>
              <a:ext uri="{FF2B5EF4-FFF2-40B4-BE49-F238E27FC236}">
                <a16:creationId xmlns:a16="http://schemas.microsoft.com/office/drawing/2014/main" id="{E9215BB4-B511-B9AD-5FE8-C01A19E0BB5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1988" name="Slide Number Placeholder 3">
            <a:extLst>
              <a:ext uri="{FF2B5EF4-FFF2-40B4-BE49-F238E27FC236}">
                <a16:creationId xmlns:a16="http://schemas.microsoft.com/office/drawing/2014/main" id="{88CC5F40-A7EF-14D0-21E5-BF390569F61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E215D0-6C5C-4699-AF13-F57644986957}" type="slidenum">
              <a:rPr lang="en-GB" altLang="en-US" smtClean="0"/>
              <a:pPr/>
              <a:t>40</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8.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52" name="Picture 51" descr="A person recording a podcast&#10;&#10;Description automatically generated">
            <a:extLst>
              <a:ext uri="{FF2B5EF4-FFF2-40B4-BE49-F238E27FC236}">
                <a16:creationId xmlns:a16="http://schemas.microsoft.com/office/drawing/2014/main" id="{0AC36898-76C8-E9FC-F2D7-36E0BFB5511F}"/>
              </a:ext>
            </a:extLst>
          </p:cNvPr>
          <p:cNvPicPr>
            <a:picLocks noChangeAspect="1"/>
          </p:cNvPicPr>
          <p:nvPr userDrawn="1"/>
        </p:nvPicPr>
        <p:blipFill>
          <a:blip r:embed="rId2"/>
          <a:srcRect t="1458" r="12193"/>
          <a:stretch/>
        </p:blipFill>
        <p:spPr>
          <a:xfrm>
            <a:off x="6186752" y="0"/>
            <a:ext cx="12110012" cy="1030269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57167"/>
            <a:ext cx="10206197" cy="1232609"/>
          </a:xfrm>
          <a:prstGeom prst="rect">
            <a:avLst/>
          </a:prstGeom>
          <a:solidFill>
            <a:srgbClr val="8C0B31"/>
          </a:solidFill>
        </p:spPr>
        <p:txBody>
          <a:bodyPr wrap="none" lIns="216000" tIns="180000" rIns="252000" bIns="108000" anchor="ctr" anchorCtr="0">
            <a:spAutoFit/>
          </a:bodyPr>
          <a:lstStyle>
            <a:lvl1pPr marL="0" indent="0">
              <a:buNone/>
              <a:defRPr sz="6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2560311" y="5565402"/>
            <a:ext cx="10206197" cy="1232609"/>
          </a:xfrm>
          <a:prstGeom prst="rect">
            <a:avLst/>
          </a:prstGeom>
          <a:solidFill>
            <a:srgbClr val="8C0B31"/>
          </a:solidFill>
        </p:spPr>
        <p:txBody>
          <a:bodyPr wrap="none" lIns="216000" tIns="180000" rIns="252000" bIns="108000">
            <a:spAutoFit/>
          </a:bodyPr>
          <a:lstStyle>
            <a:lvl1pPr marL="0" indent="0" algn="r">
              <a:buNone/>
              <a:defRPr sz="6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pic>
        <p:nvPicPr>
          <p:cNvPr id="49" name="Picture 48" descr="A black and white corner&#10;&#10;Description automatically generated">
            <a:extLst>
              <a:ext uri="{FF2B5EF4-FFF2-40B4-BE49-F238E27FC236}">
                <a16:creationId xmlns:a16="http://schemas.microsoft.com/office/drawing/2014/main" id="{68EEFA56-4242-0D3A-E729-EA7567ACF00D}"/>
              </a:ext>
            </a:extLst>
          </p:cNvPr>
          <p:cNvPicPr>
            <a:picLocks noChangeAspect="1"/>
          </p:cNvPicPr>
          <p:nvPr userDrawn="1"/>
        </p:nvPicPr>
        <p:blipFill>
          <a:blip r:embed="rId5"/>
          <a:srcRect r="3169" b="8037"/>
          <a:stretch/>
        </p:blipFill>
        <p:spPr>
          <a:xfrm>
            <a:off x="14716000" y="8490888"/>
            <a:ext cx="3580763" cy="1811807"/>
          </a:xfrm>
          <a:prstGeom prst="rect">
            <a:avLst/>
          </a:prstGeom>
        </p:spPr>
      </p:pic>
      <p:pic>
        <p:nvPicPr>
          <p:cNvPr id="50" name="Picture 49" descr="A black background with orange and blue text&#10;&#10;Description automatically generated">
            <a:extLst>
              <a:ext uri="{FF2B5EF4-FFF2-40B4-BE49-F238E27FC236}">
                <a16:creationId xmlns:a16="http://schemas.microsoft.com/office/drawing/2014/main" id="{620736AB-B3C9-3C76-F6BE-89CF24892B0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3098734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14" name="Picture 13">
            <a:extLst>
              <a:ext uri="{FF2B5EF4-FFF2-40B4-BE49-F238E27FC236}">
                <a16:creationId xmlns:a16="http://schemas.microsoft.com/office/drawing/2014/main" id="{77FF5123-E22E-9E85-E37A-82660949528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4264" b="21186"/>
          <a:stretch/>
        </p:blipFill>
        <p:spPr>
          <a:xfrm>
            <a:off x="10780173" y="5715000"/>
            <a:ext cx="6864514" cy="3133532"/>
          </a:xfrm>
          <a:prstGeom prst="rect">
            <a:avLst/>
          </a:prstGeom>
        </p:spPr>
      </p:pic>
      <p:sp>
        <p:nvSpPr>
          <p:cNvPr id="3" name="TextBox 2">
            <a:extLst>
              <a:ext uri="{FF2B5EF4-FFF2-40B4-BE49-F238E27FC236}">
                <a16:creationId xmlns:a16="http://schemas.microsoft.com/office/drawing/2014/main" id="{07006F6B-10BB-A71D-4267-98971B41B1BD}"/>
              </a:ext>
            </a:extLst>
          </p:cNvPr>
          <p:cNvSpPr txBox="1"/>
          <p:nvPr userDrawn="1"/>
        </p:nvSpPr>
        <p:spPr>
          <a:xfrm>
            <a:off x="11342043" y="8838615"/>
            <a:ext cx="6149954" cy="1169551"/>
          </a:xfrm>
          <a:prstGeom prst="rect">
            <a:avLst/>
          </a:prstGeom>
          <a:noFill/>
        </p:spPr>
        <p:txBody>
          <a:bodyPr wrap="square" rtlCol="0">
            <a:spAutoFit/>
          </a:bodyPr>
          <a:lstStyle/>
          <a:p>
            <a:pPr marL="0" indent="0" algn="just">
              <a:lnSpc>
                <a:spcPts val="1350"/>
              </a:lnSpc>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2024</a:t>
            </a:r>
          </a:p>
          <a:p>
            <a:pPr marL="0" indent="0" algn="just">
              <a:lnSpc>
                <a:spcPts val="1350"/>
              </a:lnSpc>
              <a:buNone/>
            </a:pPr>
            <a:endPar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a:p>
            <a:pPr>
              <a:lnSpc>
                <a:spcPts val="1350"/>
              </a:lnSpc>
            </a:pPr>
            <a:endParaRPr lang="en-GB" sz="1200"/>
          </a:p>
        </p:txBody>
      </p:sp>
    </p:spTree>
    <p:extLst>
      <p:ext uri="{BB962C8B-B14F-4D97-AF65-F5344CB8AC3E}">
        <p14:creationId xmlns:p14="http://schemas.microsoft.com/office/powerpoint/2010/main" val="1983466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7" name="Text Placeholder 15">
            <a:extLst>
              <a:ext uri="{FF2B5EF4-FFF2-40B4-BE49-F238E27FC236}">
                <a16:creationId xmlns:a16="http://schemas.microsoft.com/office/drawing/2014/main" id="{8A43E918-4FFE-A921-ECD1-7F798394E362}"/>
              </a:ext>
            </a:extLst>
          </p:cNvPr>
          <p:cNvSpPr>
            <a:spLocks noGrp="1"/>
          </p:cNvSpPr>
          <p:nvPr>
            <p:ph type="body" sz="quarter" idx="14"/>
          </p:nvPr>
        </p:nvSpPr>
        <p:spPr>
          <a:xfrm>
            <a:off x="953503" y="3686393"/>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12" name="Picture 11" descr="A black and white corner&#10;&#10;Description automatically generated">
            <a:extLst>
              <a:ext uri="{FF2B5EF4-FFF2-40B4-BE49-F238E27FC236}">
                <a16:creationId xmlns:a16="http://schemas.microsoft.com/office/drawing/2014/main" id="{A62387CA-09A6-7988-5866-2296E6ECB070}"/>
              </a:ext>
            </a:extLst>
          </p:cNvPr>
          <p:cNvPicPr>
            <a:picLocks noChangeAspect="1"/>
          </p:cNvPicPr>
          <p:nvPr userDrawn="1"/>
        </p:nvPicPr>
        <p:blipFill>
          <a:blip r:embed="rId4"/>
          <a:srcRect r="3169" b="8037"/>
          <a:stretch/>
        </p:blipFill>
        <p:spPr>
          <a:xfrm>
            <a:off x="14716000" y="8490888"/>
            <a:ext cx="3580763" cy="1811807"/>
          </a:xfrm>
          <a:prstGeom prst="rect">
            <a:avLst/>
          </a:prstGeom>
        </p:spPr>
      </p:pic>
      <p:pic>
        <p:nvPicPr>
          <p:cNvPr id="16" name="Picture 15" descr="A black background with orange and blue text&#10;&#10;Description automatically generated">
            <a:extLst>
              <a:ext uri="{FF2B5EF4-FFF2-40B4-BE49-F238E27FC236}">
                <a16:creationId xmlns:a16="http://schemas.microsoft.com/office/drawing/2014/main" id="{97E28CFE-E19F-AD95-64D8-F8782F1AD2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2323206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pic>
        <p:nvPicPr>
          <p:cNvPr id="3" name="Picture 2" descr="A black background with orange and blue text&#10;&#10;Description automatically generated">
            <a:extLst>
              <a:ext uri="{FF2B5EF4-FFF2-40B4-BE49-F238E27FC236}">
                <a16:creationId xmlns:a16="http://schemas.microsoft.com/office/drawing/2014/main" id="{4B17D9BC-99BB-4B40-BC0F-0F7E5CBEA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1511864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187661"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pic>
        <p:nvPicPr>
          <p:cNvPr id="3" name="Picture 2" descr="A black background with orange and blue text&#10;&#10;Description automatically generated">
            <a:extLst>
              <a:ext uri="{FF2B5EF4-FFF2-40B4-BE49-F238E27FC236}">
                <a16:creationId xmlns:a16="http://schemas.microsoft.com/office/drawing/2014/main" id="{BC17EDA0-AC69-7825-ECF4-18D2314272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265416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130713"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pic>
        <p:nvPicPr>
          <p:cNvPr id="3" name="Picture 2" descr="A black background with orange and blue text&#10;&#10;Description automatically generated">
            <a:extLst>
              <a:ext uri="{FF2B5EF4-FFF2-40B4-BE49-F238E27FC236}">
                <a16:creationId xmlns:a16="http://schemas.microsoft.com/office/drawing/2014/main" id="{1040B61E-C1FD-65F2-AF86-6CAF89BA04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2337620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pic>
        <p:nvPicPr>
          <p:cNvPr id="3" name="Picture 2" descr="A black background with orange and blue text&#10;&#10;Description automatically generated">
            <a:extLst>
              <a:ext uri="{FF2B5EF4-FFF2-40B4-BE49-F238E27FC236}">
                <a16:creationId xmlns:a16="http://schemas.microsoft.com/office/drawing/2014/main" id="{4B17D9BC-99BB-4B40-BC0F-0F7E5CBEA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3336857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001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0" y="4772025"/>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pic>
        <p:nvPicPr>
          <p:cNvPr id="3" name="Picture 2" descr="A black background with orange and blue text&#10;&#10;Description automatically generated">
            <a:extLst>
              <a:ext uri="{FF2B5EF4-FFF2-40B4-BE49-F238E27FC236}">
                <a16:creationId xmlns:a16="http://schemas.microsoft.com/office/drawing/2014/main" id="{5DDAD65E-EA93-47F1-B055-2219716D7F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100685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187661"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pic>
        <p:nvPicPr>
          <p:cNvPr id="3" name="Picture 2" descr="A black background with orange and blue text&#10;&#10;Description automatically generated">
            <a:extLst>
              <a:ext uri="{FF2B5EF4-FFF2-40B4-BE49-F238E27FC236}">
                <a16:creationId xmlns:a16="http://schemas.microsoft.com/office/drawing/2014/main" id="{BC17EDA0-AC69-7825-ECF4-18D2314272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1804900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pic>
        <p:nvPicPr>
          <p:cNvPr id="3" name="Picture 2" descr="A black background with orange and blue text&#10;&#10;Description automatically generated">
            <a:extLst>
              <a:ext uri="{FF2B5EF4-FFF2-40B4-BE49-F238E27FC236}">
                <a16:creationId xmlns:a16="http://schemas.microsoft.com/office/drawing/2014/main" id="{4B17D9BC-99BB-4B40-BC0F-0F7E5CBEA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78384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81" t="10543" r="21026" b="175"/>
          <a:stretch/>
        </p:blipFill>
        <p:spPr>
          <a:xfrm>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926388"/>
            <a:ext cx="10206197" cy="1232609"/>
          </a:xfrm>
          <a:prstGeom prst="rect">
            <a:avLst/>
          </a:prstGeom>
          <a:solidFill>
            <a:srgbClr val="2A255A"/>
          </a:solidFill>
        </p:spPr>
        <p:txBody>
          <a:bodyPr wrap="none" lIns="216000" tIns="180000" rIns="252000" bIns="108000" anchor="ctr" anchorCtr="0">
            <a:spAutoFit/>
          </a:bodyPr>
          <a:lstStyle>
            <a:lvl1pPr marL="0" indent="0">
              <a:buNone/>
              <a:defRPr sz="6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2823391" y="5158997"/>
            <a:ext cx="10206197" cy="1232609"/>
          </a:xfrm>
          <a:prstGeom prst="rect">
            <a:avLst/>
          </a:prstGeom>
          <a:solidFill>
            <a:srgbClr val="2A255A"/>
          </a:solidFill>
        </p:spPr>
        <p:txBody>
          <a:bodyPr wrap="none" lIns="216000" tIns="180000" rIns="252000" bIns="108000">
            <a:spAutoFit/>
          </a:bodyPr>
          <a:lstStyle>
            <a:lvl1pPr marL="0" indent="0" algn="r">
              <a:buNone/>
              <a:defRPr sz="68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pic>
        <p:nvPicPr>
          <p:cNvPr id="2" name="Picture 1" descr="A black and white corner&#10;&#10;Description automatically generated">
            <a:extLst>
              <a:ext uri="{FF2B5EF4-FFF2-40B4-BE49-F238E27FC236}">
                <a16:creationId xmlns:a16="http://schemas.microsoft.com/office/drawing/2014/main" id="{16B96674-B8FE-A29F-928D-E34F534CD4D5}"/>
              </a:ext>
            </a:extLst>
          </p:cNvPr>
          <p:cNvPicPr>
            <a:picLocks noChangeAspect="1"/>
          </p:cNvPicPr>
          <p:nvPr userDrawn="1"/>
        </p:nvPicPr>
        <p:blipFill>
          <a:blip r:embed="rId5">
            <a:duotone>
              <a:schemeClr val="bg2">
                <a:shade val="45000"/>
                <a:satMod val="135000"/>
              </a:schemeClr>
              <a:prstClr val="white"/>
            </a:duotone>
          </a:blip>
          <a:srcRect r="3169" b="8037"/>
          <a:stretch/>
        </p:blipFill>
        <p:spPr>
          <a:xfrm>
            <a:off x="14716000" y="8490888"/>
            <a:ext cx="3580763" cy="1811807"/>
          </a:xfrm>
          <a:prstGeom prst="rect">
            <a:avLst/>
          </a:prstGeom>
        </p:spPr>
      </p:pic>
      <p:pic>
        <p:nvPicPr>
          <p:cNvPr id="48" name="Picture 47" descr="A black background with orange and blue text&#10;&#10;Description automatically generated">
            <a:extLst>
              <a:ext uri="{FF2B5EF4-FFF2-40B4-BE49-F238E27FC236}">
                <a16:creationId xmlns:a16="http://schemas.microsoft.com/office/drawing/2014/main" id="{494A5435-B6E8-56F4-4FB3-B45A0C49920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100705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0" y="4772025"/>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pic>
        <p:nvPicPr>
          <p:cNvPr id="3" name="Picture 2" descr="A black background with orange and blue text&#10;&#10;Description automatically generated">
            <a:extLst>
              <a:ext uri="{FF2B5EF4-FFF2-40B4-BE49-F238E27FC236}">
                <a16:creationId xmlns:a16="http://schemas.microsoft.com/office/drawing/2014/main" id="{5DDAD65E-EA93-47F1-B055-2219716D7F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2011980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pic>
        <p:nvPicPr>
          <p:cNvPr id="3" name="Picture 2" descr="A black background with orange and blue text&#10;&#10;Description automatically generated">
            <a:extLst>
              <a:ext uri="{FF2B5EF4-FFF2-40B4-BE49-F238E27FC236}">
                <a16:creationId xmlns:a16="http://schemas.microsoft.com/office/drawing/2014/main" id="{7DB34A4C-AB8C-1F3D-1D76-DD087F47CC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168491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3397812" y="108367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flipH="1">
            <a:off x="0" y="4772025"/>
            <a:ext cx="6619875" cy="5514975"/>
          </a:xfrm>
          <a:prstGeom prst="rect">
            <a:avLst/>
          </a:prstGeom>
        </p:spPr>
      </p:pic>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3397812" y="375213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3397812" y="297902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pic>
        <p:nvPicPr>
          <p:cNvPr id="3" name="Picture 2" descr="A black background with orange and blue text&#10;&#10;Description automatically generated">
            <a:extLst>
              <a:ext uri="{FF2B5EF4-FFF2-40B4-BE49-F238E27FC236}">
                <a16:creationId xmlns:a16="http://schemas.microsoft.com/office/drawing/2014/main" id="{D305FCF8-1D04-5002-E203-449CA120BF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4254825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pic>
        <p:nvPicPr>
          <p:cNvPr id="3" name="Picture 2" descr="A black and white corner&#10;&#10;Description automatically generated">
            <a:extLst>
              <a:ext uri="{FF2B5EF4-FFF2-40B4-BE49-F238E27FC236}">
                <a16:creationId xmlns:a16="http://schemas.microsoft.com/office/drawing/2014/main" id="{7F5C5725-A665-84BC-EC72-AD7913631E7D}"/>
              </a:ext>
            </a:extLst>
          </p:cNvPr>
          <p:cNvPicPr>
            <a:picLocks noChangeAspect="1"/>
          </p:cNvPicPr>
          <p:nvPr userDrawn="1"/>
        </p:nvPicPr>
        <p:blipFill>
          <a:blip r:embed="rId2"/>
          <a:srcRect r="3169" b="8037"/>
          <a:stretch/>
        </p:blipFill>
        <p:spPr>
          <a:xfrm>
            <a:off x="14716000" y="8490888"/>
            <a:ext cx="3580763" cy="1811807"/>
          </a:xfrm>
          <a:prstGeom prst="rect">
            <a:avLst/>
          </a:prstGeom>
        </p:spPr>
      </p:pic>
      <p:pic>
        <p:nvPicPr>
          <p:cNvPr id="47" name="Picture 46" descr="A black background with orange and blue text&#10;&#10;Description automatically generated">
            <a:extLst>
              <a:ext uri="{FF2B5EF4-FFF2-40B4-BE49-F238E27FC236}">
                <a16:creationId xmlns:a16="http://schemas.microsoft.com/office/drawing/2014/main" id="{427B315C-3E66-958D-7994-35D72CA7A7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2289668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949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2" name="Picture 1" descr="A black background with orange and blue text&#10;&#10;Description automatically generated">
            <a:extLst>
              <a:ext uri="{FF2B5EF4-FFF2-40B4-BE49-F238E27FC236}">
                <a16:creationId xmlns:a16="http://schemas.microsoft.com/office/drawing/2014/main" id="{6708BAC3-2618-27AE-4D17-C5AB502BE3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0" y="4772025"/>
            <a:ext cx="6619875" cy="5514975"/>
          </a:xfrm>
          <a:prstGeom prst="rect">
            <a:avLst/>
          </a:prstGeom>
        </p:spPr>
      </p:pic>
      <p:pic>
        <p:nvPicPr>
          <p:cNvPr id="2" name="Picture 1" descr="A black background with orange and blue text&#10;&#10;Description automatically generated">
            <a:extLst>
              <a:ext uri="{FF2B5EF4-FFF2-40B4-BE49-F238E27FC236}">
                <a16:creationId xmlns:a16="http://schemas.microsoft.com/office/drawing/2014/main" id="{1F85755D-E890-F654-76B3-CE20D83B3B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pic>
        <p:nvPicPr>
          <p:cNvPr id="5" name="Picture 4" descr="A black background with orange and blue text&#10;&#10;Description automatically generated">
            <a:extLst>
              <a:ext uri="{FF2B5EF4-FFF2-40B4-BE49-F238E27FC236}">
                <a16:creationId xmlns:a16="http://schemas.microsoft.com/office/drawing/2014/main" id="{0CD5DA5B-9349-AE50-769B-94F0EFDE05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854585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3397812" y="107815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a:off x="0" y="4772025"/>
            <a:ext cx="6619875" cy="5514975"/>
          </a:xfrm>
          <a:prstGeom prst="rect">
            <a:avLst/>
          </a:prstGeom>
        </p:spPr>
      </p:pic>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3397812" y="374661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3397812" y="297350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6" name="Picture 5" descr="A black background with orange and blue text&#10;&#10;Description automatically generated">
            <a:extLst>
              <a:ext uri="{FF2B5EF4-FFF2-40B4-BE49-F238E27FC236}">
                <a16:creationId xmlns:a16="http://schemas.microsoft.com/office/drawing/2014/main" id="{C6C3BA54-21D4-6952-3348-A09861867E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1083295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5" name="Picture 4" descr="A black and white corner&#10;&#10;Description automatically generated">
            <a:extLst>
              <a:ext uri="{FF2B5EF4-FFF2-40B4-BE49-F238E27FC236}">
                <a16:creationId xmlns:a16="http://schemas.microsoft.com/office/drawing/2014/main" id="{F538AC24-2E84-6241-0C64-99B156857944}"/>
              </a:ext>
            </a:extLst>
          </p:cNvPr>
          <p:cNvPicPr>
            <a:picLocks noChangeAspect="1"/>
          </p:cNvPicPr>
          <p:nvPr userDrawn="1"/>
        </p:nvPicPr>
        <p:blipFill>
          <a:blip r:embed="rId4">
            <a:duotone>
              <a:schemeClr val="accent6">
                <a:shade val="45000"/>
                <a:satMod val="135000"/>
              </a:schemeClr>
              <a:prstClr val="white"/>
            </a:duotone>
          </a:blip>
          <a:srcRect r="3169" b="8037"/>
          <a:stretch/>
        </p:blipFill>
        <p:spPr>
          <a:xfrm>
            <a:off x="14716000" y="8490888"/>
            <a:ext cx="3580763" cy="1811807"/>
          </a:xfrm>
          <a:prstGeom prst="rect">
            <a:avLst/>
          </a:prstGeom>
        </p:spPr>
      </p:pic>
      <p:pic>
        <p:nvPicPr>
          <p:cNvPr id="8" name="Picture 7" descr="A black background with orange and blue text&#10;&#10;Description automatically generated">
            <a:extLst>
              <a:ext uri="{FF2B5EF4-FFF2-40B4-BE49-F238E27FC236}">
                <a16:creationId xmlns:a16="http://schemas.microsoft.com/office/drawing/2014/main" id="{C52E4362-B797-27AE-EC85-DD228C6E78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301614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7" name="Text Placeholder 15">
            <a:extLst>
              <a:ext uri="{FF2B5EF4-FFF2-40B4-BE49-F238E27FC236}">
                <a16:creationId xmlns:a16="http://schemas.microsoft.com/office/drawing/2014/main" id="{8A43E918-4FFE-A921-ECD1-7F798394E362}"/>
              </a:ext>
            </a:extLst>
          </p:cNvPr>
          <p:cNvSpPr>
            <a:spLocks noGrp="1"/>
          </p:cNvSpPr>
          <p:nvPr>
            <p:ph type="body" sz="quarter" idx="14"/>
          </p:nvPr>
        </p:nvSpPr>
        <p:spPr>
          <a:xfrm>
            <a:off x="953503" y="3686393"/>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12" name="Picture 11" descr="A black and white corner&#10;&#10;Description automatically generated">
            <a:extLst>
              <a:ext uri="{FF2B5EF4-FFF2-40B4-BE49-F238E27FC236}">
                <a16:creationId xmlns:a16="http://schemas.microsoft.com/office/drawing/2014/main" id="{A62387CA-09A6-7988-5866-2296E6ECB070}"/>
              </a:ext>
            </a:extLst>
          </p:cNvPr>
          <p:cNvPicPr>
            <a:picLocks noChangeAspect="1"/>
          </p:cNvPicPr>
          <p:nvPr userDrawn="1"/>
        </p:nvPicPr>
        <p:blipFill>
          <a:blip r:embed="rId4"/>
          <a:srcRect r="3169" b="8037"/>
          <a:stretch/>
        </p:blipFill>
        <p:spPr>
          <a:xfrm>
            <a:off x="14716000" y="8490888"/>
            <a:ext cx="3580763" cy="1811807"/>
          </a:xfrm>
          <a:prstGeom prst="rect">
            <a:avLst/>
          </a:prstGeom>
        </p:spPr>
      </p:pic>
      <p:pic>
        <p:nvPicPr>
          <p:cNvPr id="16" name="Picture 15" descr="A black background with orange and blue text&#10;&#10;Description automatically generated">
            <a:extLst>
              <a:ext uri="{FF2B5EF4-FFF2-40B4-BE49-F238E27FC236}">
                <a16:creationId xmlns:a16="http://schemas.microsoft.com/office/drawing/2014/main" id="{97E28CFE-E19F-AD95-64D8-F8782F1AD2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4150173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pic>
        <p:nvPicPr>
          <p:cNvPr id="6" name="Picture 5" descr="A black and white corner&#10;&#10;Description automatically generated">
            <a:extLst>
              <a:ext uri="{FF2B5EF4-FFF2-40B4-BE49-F238E27FC236}">
                <a16:creationId xmlns:a16="http://schemas.microsoft.com/office/drawing/2014/main" id="{23CDB113-C756-52B8-C3EF-46971B27D174}"/>
              </a:ext>
            </a:extLst>
          </p:cNvPr>
          <p:cNvPicPr>
            <a:picLocks noChangeAspect="1"/>
          </p:cNvPicPr>
          <p:nvPr userDrawn="1"/>
        </p:nvPicPr>
        <p:blipFill>
          <a:blip r:embed="rId4">
            <a:duotone>
              <a:schemeClr val="bg2">
                <a:shade val="45000"/>
                <a:satMod val="135000"/>
              </a:schemeClr>
              <a:prstClr val="white"/>
            </a:duotone>
          </a:blip>
          <a:srcRect r="3169" b="8037"/>
          <a:stretch/>
        </p:blipFill>
        <p:spPr>
          <a:xfrm>
            <a:off x="14716000" y="8490888"/>
            <a:ext cx="3580763" cy="1811807"/>
          </a:xfrm>
          <a:prstGeom prst="rect">
            <a:avLst/>
          </a:prstGeom>
        </p:spPr>
      </p:pic>
      <p:pic>
        <p:nvPicPr>
          <p:cNvPr id="7" name="Picture 6" descr="A black background with orange and blue text&#10;&#10;Description automatically generated">
            <a:extLst>
              <a:ext uri="{FF2B5EF4-FFF2-40B4-BE49-F238E27FC236}">
                <a16:creationId xmlns:a16="http://schemas.microsoft.com/office/drawing/2014/main" id="{E0D6A834-ADE7-74EE-1864-C6AC708EF6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413912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722197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654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pic>
        <p:nvPicPr>
          <p:cNvPr id="3" name="Picture 2" descr="A black background with orange and blue text&#10;&#10;Description automatically generated">
            <a:extLst>
              <a:ext uri="{FF2B5EF4-FFF2-40B4-BE49-F238E27FC236}">
                <a16:creationId xmlns:a16="http://schemas.microsoft.com/office/drawing/2014/main" id="{4B17D9BC-99BB-4B40-BC0F-0F7E5CBEA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99325" y="8762046"/>
            <a:ext cx="3580763" cy="1524954"/>
          </a:xfrm>
          <a:prstGeom prst="rect">
            <a:avLst/>
          </a:prstGeom>
        </p:spPr>
      </p:pic>
    </p:spTree>
    <p:extLst>
      <p:ext uri="{BB962C8B-B14F-4D97-AF65-F5344CB8AC3E}">
        <p14:creationId xmlns:p14="http://schemas.microsoft.com/office/powerpoint/2010/main" val="164528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73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3" name="Picture 2">
            <a:extLst>
              <a:ext uri="{FF2B5EF4-FFF2-40B4-BE49-F238E27FC236}">
                <a16:creationId xmlns:a16="http://schemas.microsoft.com/office/drawing/2014/main" id="{A7D54898-126B-54D8-41A9-2E8B018CA87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80174" y="5787018"/>
            <a:ext cx="10459574" cy="3904827"/>
          </a:xfrm>
          <a:prstGeom prst="rect">
            <a:avLst/>
          </a:prstGeom>
        </p:spPr>
      </p:pic>
      <p:sp>
        <p:nvSpPr>
          <p:cNvPr id="4" name="TextBox 3">
            <a:extLst>
              <a:ext uri="{FF2B5EF4-FFF2-40B4-BE49-F238E27FC236}">
                <a16:creationId xmlns:a16="http://schemas.microsoft.com/office/drawing/2014/main" id="{E12D3518-3725-CDDB-F35E-0040ACC044FB}"/>
              </a:ext>
            </a:extLst>
          </p:cNvPr>
          <p:cNvSpPr txBox="1"/>
          <p:nvPr userDrawn="1"/>
        </p:nvSpPr>
        <p:spPr>
          <a:xfrm>
            <a:off x="11342043" y="8838615"/>
            <a:ext cx="6149954" cy="1169551"/>
          </a:xfrm>
          <a:prstGeom prst="rect">
            <a:avLst/>
          </a:prstGeom>
          <a:noFill/>
        </p:spPr>
        <p:txBody>
          <a:bodyPr wrap="square" rtlCol="0">
            <a:spAutoFit/>
          </a:bodyPr>
          <a:lstStyle/>
          <a:p>
            <a:pPr marL="0" indent="0" algn="just">
              <a:lnSpc>
                <a:spcPts val="1350"/>
              </a:lnSpc>
              <a:buNone/>
            </a:pPr>
            <a:r>
              <a:rPr lang="en-GB" sz="1200">
                <a:solidFill>
                  <a:srgbClr val="812604"/>
                </a:solidFill>
                <a:latin typeface="Open Sans" panose="020B0606030504020204" pitchFamily="34" charset="0"/>
                <a:ea typeface="Open Sans" panose="020B0606030504020204" pitchFamily="34" charset="0"/>
                <a:cs typeface="Open Sans" panose="020B0606030504020204" pitchFamily="34" charset="0"/>
              </a:rPr>
              <a:t>© European Union 2024</a:t>
            </a:r>
          </a:p>
          <a:p>
            <a:pPr marL="0" indent="0" algn="just">
              <a:lnSpc>
                <a:spcPts val="1350"/>
              </a:lnSpc>
              <a:buNone/>
            </a:pPr>
            <a:endParaRPr lang="en-GB" sz="1200">
              <a:solidFill>
                <a:srgbClr val="812604"/>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GB" sz="1200">
                <a:solidFill>
                  <a:srgbClr val="812604"/>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a:p>
            <a:pPr>
              <a:lnSpc>
                <a:spcPts val="1350"/>
              </a:lnSpc>
            </a:pPr>
            <a:endParaRPr lang="en-GB" sz="1200">
              <a:solidFill>
                <a:srgbClr val="812604"/>
              </a:solidFill>
            </a:endParaRPr>
          </a:p>
        </p:txBody>
      </p:sp>
    </p:spTree>
    <p:extLst>
      <p:ext uri="{BB962C8B-B14F-4D97-AF65-F5344CB8AC3E}">
        <p14:creationId xmlns:p14="http://schemas.microsoft.com/office/powerpoint/2010/main" val="17978595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6.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83" r:id="rId1"/>
    <p:sldLayoutId id="2147483673" r:id="rId2"/>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85" r:id="rId1"/>
    <p:sldLayoutId id="2147483676" r:id="rId2"/>
    <p:sldLayoutId id="2147483738" r:id="rId3"/>
    <p:sldLayoutId id="2147483739" r:id="rId4"/>
    <p:sldLayoutId id="2147483740" r:id="rId5"/>
    <p:sldLayoutId id="2147484343"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701" r:id="rId1"/>
    <p:sldLayoutId id="2147483699" r:id="rId2"/>
    <p:sldLayoutId id="2147484348" r:id="rId3"/>
    <p:sldLayoutId id="2147484349" r:id="rId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51" r:id="rId1"/>
    <p:sldLayoutId id="2147484325" r:id="rId2"/>
    <p:sldLayoutId id="2147484344" r:id="rId3"/>
    <p:sldLayoutId id="2147484345" r:id="rId4"/>
    <p:sldLayoutId id="2147484347"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7" r:id="rId1"/>
    <p:sldLayoutId id="2147483732" r:id="rId2"/>
    <p:sldLayoutId id="2147483733" r:id="rId3"/>
    <p:sldLayoutId id="2147483734" r:id="rId4"/>
    <p:sldLayoutId id="2147483735" r:id="rId5"/>
    <p:sldLayoutId id="2147483736" r:id="rId6"/>
    <p:sldLayoutId id="2147484346"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s://www.getbadnews.com/en" TargetMode="External"/><Relationship Id="rId1" Type="http://schemas.openxmlformats.org/officeDocument/2006/relationships/slideLayout" Target="../slideLayouts/slideLayout12.xml"/><Relationship Id="rId5" Type="http://schemas.openxmlformats.org/officeDocument/2006/relationships/image" Target="../media/image176.png"/><Relationship Id="rId4" Type="http://schemas.openxmlformats.org/officeDocument/2006/relationships/hyperlink" Target="https://yourmist.streamlit.app/"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www.inoculation.science/" TargetMode="Externa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s://fccan.org.uk/wp-content/uploads/2023/11/Climate-Outreach-Talking-Climate-Handbook-How-to-have-conversations-about-climate-change-in-your-daily-life-v2.pdf" TargetMode="External"/><Relationship Id="rId1" Type="http://schemas.openxmlformats.org/officeDocument/2006/relationships/slideLayout" Target="../slideLayouts/slideLayout12.xml"/><Relationship Id="rId6" Type="http://schemas.openxmlformats.org/officeDocument/2006/relationships/image" Target="../media/image180.png"/><Relationship Id="rId5" Type="http://schemas.openxmlformats.org/officeDocument/2006/relationships/hyperlink" Target="https://climate-pact.europa.eu/document/download/a2cea6b6-d505-4b1a-9a18-9178af9b54dd_en?filename=NudgeForClimate-EN-version.pdf" TargetMode="External"/><Relationship Id="rId4" Type="http://schemas.openxmlformats.org/officeDocument/2006/relationships/image" Target="../media/image179.svg"/></Relationships>
</file>

<file path=ppt/slides/_rels/slide10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s://climate-pact.europa.eu/document/download/bfbc91fc-61b4-4824-b2fe-9db0715cadf6_en" TargetMode="External"/><Relationship Id="rId1" Type="http://schemas.openxmlformats.org/officeDocument/2006/relationships/slideLayout" Target="../slideLayouts/slideLayout12.xml"/><Relationship Id="rId6" Type="http://schemas.openxmlformats.org/officeDocument/2006/relationships/image" Target="../media/image181.png"/><Relationship Id="rId5" Type="http://schemas.openxmlformats.org/officeDocument/2006/relationships/hyperlink" Target="https://climate-pact.europa.eu/document/download/a2cea6b6-d505-4b1a-9a18-9178af9b54dd_en?filename=NudgeForClimate-EN-version.pdf" TargetMode="External"/><Relationship Id="rId4" Type="http://schemas.openxmlformats.org/officeDocument/2006/relationships/image" Target="../media/image179.svg"/></Relationships>
</file>

<file path=ppt/slides/_rels/slide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hyperlink" Target="https://commission.europa.eu/strategy-and-policy/priorities-2019-2024/european-green-deal_en" TargetMode="External"/><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0.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0.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doi.org/10.17605/OSF.IO/2DTKB"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doi.org/10.17605/OSF.IO/2DTKB"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doi.org/10.17605/OSF.IO/2DTKB"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doi.org/10.17605/OSF.IO/2DTKB"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doi.org/10.17605/OSF.IO/2DTKB"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doi.org/10.17605/OSF.IO/2DTKB"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doi.org/10.17605/OSF.IO/2DTKB"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doi.org/10.17605/OSF.IO/2DTKB"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Users\vdlin\Documents\3%20-%20False%20Dichotomies.mp4" TargetMode="External"/><Relationship Id="rId1" Type="http://schemas.microsoft.com/office/2007/relationships/media" Target="file:///C:\Users\vdlin\Documents\3%20-%20False%20Dichotomies.mp4" TargetMode="External"/><Relationship Id="rId5" Type="http://schemas.openxmlformats.org/officeDocument/2006/relationships/image" Target="../media/image112.jpeg"/><Relationship Id="rId4"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Users\vdlin\Documents\3%20-%20False%20Dichotomies.mp4" TargetMode="External"/><Relationship Id="rId1" Type="http://schemas.microsoft.com/office/2007/relationships/media" Target="file:///C:\Users\vdlin\Documents\3%20-%20False%20Dichotomies.mp4" TargetMode="External"/><Relationship Id="rId5" Type="http://schemas.openxmlformats.org/officeDocument/2006/relationships/image" Target="../media/image112.jpe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7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image" Target="../media/image132.jpeg"/><Relationship Id="rId16" Type="http://schemas.openxmlformats.org/officeDocument/2006/relationships/image" Target="../media/image146.png"/><Relationship Id="rId1" Type="http://schemas.openxmlformats.org/officeDocument/2006/relationships/slideLayout" Target="../slideLayouts/slideLayout5.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jpe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8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19.xml"/><Relationship Id="rId4" Type="http://schemas.openxmlformats.org/officeDocument/2006/relationships/image" Target="../media/image154.svg"/></Relationships>
</file>

<file path=ppt/slides/_rels/slide8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157.png"/><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5.xml"/><Relationship Id="rId6" Type="http://schemas.openxmlformats.org/officeDocument/2006/relationships/image" Target="../media/image168.png"/><Relationship Id="rId5" Type="http://schemas.openxmlformats.org/officeDocument/2006/relationships/image" Target="../media/image167.gif"/><Relationship Id="rId4" Type="http://schemas.openxmlformats.org/officeDocument/2006/relationships/image" Target="../media/image166.png"/></Relationships>
</file>

<file path=ppt/slides/_rels/slide9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5.xml"/><Relationship Id="rId5" Type="http://schemas.openxmlformats.org/officeDocument/2006/relationships/image" Target="../media/image171.png"/><Relationship Id="rId4" Type="http://schemas.openxmlformats.org/officeDocument/2006/relationships/image" Target="../media/image1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DA896C-D62F-1DF6-1FB1-81C146BCD618}"/>
              </a:ext>
            </a:extLst>
          </p:cNvPr>
          <p:cNvSpPr>
            <a:spLocks noGrp="1"/>
          </p:cNvSpPr>
          <p:nvPr>
            <p:ph type="body" sz="quarter" idx="13"/>
          </p:nvPr>
        </p:nvSpPr>
        <p:spPr>
          <a:xfrm>
            <a:off x="705853" y="8611494"/>
            <a:ext cx="5103813" cy="258738"/>
          </a:xfrm>
        </p:spPr>
        <p:txBody>
          <a:bodyPr lIns="91440" tIns="45720" rIns="91440" bIns="45720" anchor="t"/>
          <a:lstStyle/>
          <a:p>
            <a:r>
              <a:rPr lang="en-GB">
                <a:solidFill>
                  <a:srgbClr val="2A255A"/>
                </a:solidFill>
                <a:latin typeface="Open Sans"/>
                <a:ea typeface="Open Sans"/>
                <a:cs typeface="Open Sans"/>
              </a:rPr>
              <a:t>Tuesday 10 December 2024</a:t>
            </a:r>
          </a:p>
        </p:txBody>
      </p:sp>
      <p:sp>
        <p:nvSpPr>
          <p:cNvPr id="8" name="Text Placeholder 1">
            <a:extLst>
              <a:ext uri="{FF2B5EF4-FFF2-40B4-BE49-F238E27FC236}">
                <a16:creationId xmlns:a16="http://schemas.microsoft.com/office/drawing/2014/main" id="{11E14EC0-48D5-D3F4-922C-6810ED4E448C}"/>
              </a:ext>
            </a:extLst>
          </p:cNvPr>
          <p:cNvSpPr>
            <a:spLocks noGrp="1"/>
          </p:cNvSpPr>
          <p:nvPr/>
        </p:nvSpPr>
        <p:spPr>
          <a:xfrm>
            <a:off x="705853" y="4265078"/>
            <a:ext cx="10276536" cy="1232609"/>
          </a:xfrm>
          <a:prstGeom prst="rect">
            <a:avLst/>
          </a:prstGeom>
          <a:solidFill>
            <a:srgbClr val="8C0B31"/>
          </a:solidFill>
        </p:spPr>
        <p:txBody>
          <a:bodyPr wrap="non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68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000"/>
              <a:t> </a:t>
            </a:r>
            <a:r>
              <a:rPr lang="en-GB"/>
              <a:t>Mastering effective</a:t>
            </a:r>
          </a:p>
        </p:txBody>
      </p:sp>
      <p:sp>
        <p:nvSpPr>
          <p:cNvPr id="9" name="Text Placeholder 2">
            <a:extLst>
              <a:ext uri="{FF2B5EF4-FFF2-40B4-BE49-F238E27FC236}">
                <a16:creationId xmlns:a16="http://schemas.microsoft.com/office/drawing/2014/main" id="{B5E7B63B-1549-0597-D2BD-4E68A59DE3A0}"/>
              </a:ext>
            </a:extLst>
          </p:cNvPr>
          <p:cNvSpPr>
            <a:spLocks noGrp="1"/>
          </p:cNvSpPr>
          <p:nvPr/>
        </p:nvSpPr>
        <p:spPr>
          <a:xfrm>
            <a:off x="705854" y="5482869"/>
            <a:ext cx="12428255" cy="1273356"/>
          </a:xfrm>
          <a:prstGeom prst="rect">
            <a:avLst/>
          </a:prstGeom>
          <a:solidFill>
            <a:srgbClr val="8C0B31"/>
          </a:solidFill>
        </p:spPr>
        <p:txBody>
          <a:bodyPr wrap="none" lIns="216000" tIns="180000" rIns="252000" bIns="108000">
            <a:spAutoFit/>
          </a:bodyPr>
          <a:lstStyle>
            <a:lvl1pPr marL="0" indent="0" algn="r" defTabSz="1371600" rtl="0" eaLnBrk="1" latinLnBrk="0" hangingPunct="1">
              <a:lnSpc>
                <a:spcPct val="90000"/>
              </a:lnSpc>
              <a:spcBef>
                <a:spcPts val="1500"/>
              </a:spcBef>
              <a:buFont typeface="Arial" panose="020B0604020202020204" pitchFamily="34" charset="0"/>
              <a:buNone/>
              <a:defRPr sz="68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4000"/>
              <a:t> </a:t>
            </a:r>
            <a:r>
              <a:rPr lang="en-GB"/>
              <a:t>Climate communication</a:t>
            </a:r>
          </a:p>
        </p:txBody>
      </p:sp>
      <p:sp>
        <p:nvSpPr>
          <p:cNvPr id="10" name="Text Placeholder 3">
            <a:extLst>
              <a:ext uri="{FF2B5EF4-FFF2-40B4-BE49-F238E27FC236}">
                <a16:creationId xmlns:a16="http://schemas.microsoft.com/office/drawing/2014/main" id="{F4E99CE2-8817-812F-59DC-FF6F2B01714F}"/>
              </a:ext>
            </a:extLst>
          </p:cNvPr>
          <p:cNvSpPr>
            <a:spLocks noGrp="1"/>
          </p:cNvSpPr>
          <p:nvPr/>
        </p:nvSpPr>
        <p:spPr>
          <a:xfrm>
            <a:off x="705853" y="7169402"/>
            <a:ext cx="5103813" cy="838200"/>
          </a:xfrm>
          <a:prstGeom prst="rect">
            <a:avLst/>
          </a:prstGeom>
        </p:spPr>
        <p:txBody>
          <a:bodyPr lIns="91440" tIns="45720" rIns="91440" bIns="45720" anchor="t"/>
          <a:lstStyle>
            <a:lvl1pPr marL="0" indent="0" algn="l" defTabSz="1371600" rtl="0" eaLnBrk="1" latinLnBrk="0" hangingPunct="1">
              <a:lnSpc>
                <a:spcPct val="90000"/>
              </a:lnSpc>
              <a:spcBef>
                <a:spcPts val="1500"/>
              </a:spcBef>
              <a:buFont typeface="Arial" panose="020B0604020202020204" pitchFamily="34" charset="0"/>
              <a:buNone/>
              <a:defRPr sz="3200" kern="1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solidFill>
                  <a:srgbClr val="2A255A"/>
                </a:solidFill>
                <a:latin typeface="Open Sans"/>
                <a:ea typeface="Open Sans"/>
                <a:cs typeface="Open Sans"/>
              </a:rPr>
              <a:t>Navigating difficult climate conversations</a:t>
            </a:r>
          </a:p>
          <a:p>
            <a:endParaRPr lang="en-GB">
              <a:solidFill>
                <a:srgbClr val="2A255A"/>
              </a:solidFill>
              <a:latin typeface="Open Sans"/>
              <a:ea typeface="Open Sans"/>
              <a:cs typeface="Open Sans"/>
            </a:endParaRPr>
          </a:p>
        </p:txBody>
      </p:sp>
    </p:spTree>
    <p:extLst>
      <p:ext uri="{BB962C8B-B14F-4D97-AF65-F5344CB8AC3E}">
        <p14:creationId xmlns:p14="http://schemas.microsoft.com/office/powerpoint/2010/main" val="480264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CFD723-8024-14DD-B958-0FF5C4AC8F25}"/>
              </a:ext>
            </a:extLst>
          </p:cNvPr>
          <p:cNvSpPr/>
          <p:nvPr/>
        </p:nvSpPr>
        <p:spPr>
          <a:xfrm>
            <a:off x="-1" y="0"/>
            <a:ext cx="11144251" cy="10287000"/>
          </a:xfrm>
          <a:prstGeom prst="rect">
            <a:avLst/>
          </a:prstGeom>
          <a:solidFill>
            <a:srgbClr val="C23F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40C9346-913E-77D1-F161-508C556941E5}"/>
              </a:ext>
            </a:extLst>
          </p:cNvPr>
          <p:cNvSpPr/>
          <p:nvPr/>
        </p:nvSpPr>
        <p:spPr>
          <a:xfrm>
            <a:off x="12380686" y="5036457"/>
            <a:ext cx="5907314" cy="5250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5">
            <a:extLst>
              <a:ext uri="{FF2B5EF4-FFF2-40B4-BE49-F238E27FC236}">
                <a16:creationId xmlns:a16="http://schemas.microsoft.com/office/drawing/2014/main" id="{47B91B39-3A15-CF3D-96B9-07887951785F}"/>
              </a:ext>
            </a:extLst>
          </p:cNvPr>
          <p:cNvSpPr>
            <a:spLocks noGrp="1"/>
          </p:cNvSpPr>
          <p:nvPr>
            <p:ph type="body" sz="quarter" idx="11"/>
          </p:nvPr>
        </p:nvSpPr>
        <p:spPr>
          <a:xfrm>
            <a:off x="1484396" y="1142981"/>
            <a:ext cx="7336875" cy="836159"/>
          </a:xfrm>
          <a:solidFill>
            <a:schemeClr val="bg1"/>
          </a:solidFill>
        </p:spPr>
        <p:txBody>
          <a:bodyPr wrap="square" lIns="216000" tIns="144000" rIns="180000" bIns="108000" anchor="t">
            <a:spAutoFit/>
          </a:bodyPr>
          <a:lstStyle/>
          <a:p>
            <a:r>
              <a:rPr lang="en-GB">
                <a:solidFill>
                  <a:srgbClr val="C00000"/>
                </a:solidFill>
                <a:latin typeface="Open Sans"/>
                <a:ea typeface="Open Sans"/>
                <a:cs typeface="Open Sans"/>
              </a:rPr>
              <a:t>climate conversations</a:t>
            </a:r>
            <a:endParaRPr lang="en-US">
              <a:solidFill>
                <a:srgbClr val="C00000"/>
              </a:solidFill>
              <a:latin typeface="Open Sans"/>
              <a:ea typeface="Open Sans"/>
              <a:cs typeface="Open Sans"/>
            </a:endParaRPr>
          </a:p>
        </p:txBody>
      </p:sp>
      <p:pic>
        <p:nvPicPr>
          <p:cNvPr id="6" name="Picture 5">
            <a:extLst>
              <a:ext uri="{FF2B5EF4-FFF2-40B4-BE49-F238E27FC236}">
                <a16:creationId xmlns:a16="http://schemas.microsoft.com/office/drawing/2014/main" id="{6F6978C3-3084-CDB7-437A-04B3256C5D31}"/>
              </a:ext>
            </a:extLst>
          </p:cNvPr>
          <p:cNvPicPr>
            <a:picLocks noChangeAspect="1"/>
          </p:cNvPicPr>
          <p:nvPr/>
        </p:nvPicPr>
        <p:blipFill>
          <a:blip r:embed="rId2"/>
          <a:srcRect r="3637"/>
          <a:stretch/>
        </p:blipFill>
        <p:spPr>
          <a:xfrm>
            <a:off x="8990822" y="2006034"/>
            <a:ext cx="7641760" cy="7522819"/>
          </a:xfrm>
          <a:prstGeom prst="rect">
            <a:avLst/>
          </a:prstGeom>
        </p:spPr>
      </p:pic>
      <p:sp>
        <p:nvSpPr>
          <p:cNvPr id="9" name="TextBox 8">
            <a:extLst>
              <a:ext uri="{FF2B5EF4-FFF2-40B4-BE49-F238E27FC236}">
                <a16:creationId xmlns:a16="http://schemas.microsoft.com/office/drawing/2014/main" id="{1331E313-D2E3-86F5-BD08-90B4CAF9BF05}"/>
              </a:ext>
            </a:extLst>
          </p:cNvPr>
          <p:cNvSpPr txBox="1"/>
          <p:nvPr/>
        </p:nvSpPr>
        <p:spPr>
          <a:xfrm>
            <a:off x="1555444" y="3803816"/>
            <a:ext cx="6620655" cy="295465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solidFill>
                  <a:schemeClr val="bg1"/>
                </a:solidFill>
              </a:rPr>
              <a:t>General polarization in society and politics</a:t>
            </a:r>
          </a:p>
          <a:p>
            <a:pPr marL="285750" indent="-285750">
              <a:buFont typeface="Arial" panose="020B0604020202020204" pitchFamily="34" charset="0"/>
              <a:buChar char="•"/>
            </a:pPr>
            <a:r>
              <a:rPr lang="en-US" sz="2800" b="0" i="0">
                <a:solidFill>
                  <a:schemeClr val="bg1"/>
                </a:solidFill>
                <a:effectLst/>
              </a:rPr>
              <a:t>Homophily in communication - echo chambers</a:t>
            </a:r>
          </a:p>
          <a:p>
            <a:pPr marL="285750" indent="-285750">
              <a:buFont typeface="Arial" panose="020B0604020202020204" pitchFamily="34" charset="0"/>
              <a:buChar char="•"/>
            </a:pPr>
            <a:r>
              <a:rPr lang="en-US" sz="2800">
                <a:solidFill>
                  <a:schemeClr val="bg1"/>
                </a:solidFill>
              </a:rPr>
              <a:t>The use of </a:t>
            </a:r>
            <a:r>
              <a:rPr lang="en-GB" sz="2800">
                <a:solidFill>
                  <a:schemeClr val="bg1"/>
                </a:solidFill>
              </a:rPr>
              <a:t>algorithm</a:t>
            </a:r>
            <a:r>
              <a:rPr lang="en-GB" sz="2800" b="0" i="0">
                <a:solidFill>
                  <a:schemeClr val="bg1"/>
                </a:solidFill>
                <a:effectLst/>
              </a:rPr>
              <a:t> </a:t>
            </a:r>
            <a:r>
              <a:rPr lang="nl-NL" sz="2800" b="0" i="0">
                <a:solidFill>
                  <a:schemeClr val="bg1"/>
                </a:solidFill>
                <a:effectLst/>
              </a:rPr>
              <a:t>of online platforms </a:t>
            </a:r>
            <a:r>
              <a:rPr lang="en-US" sz="2800">
                <a:solidFill>
                  <a:schemeClr val="bg1"/>
                </a:solidFill>
              </a:rPr>
              <a:t>to boost advertising revenues</a:t>
            </a:r>
            <a:endParaRPr lang="en-US" sz="2800" b="0" i="0">
              <a:solidFill>
                <a:schemeClr val="bg1"/>
              </a:solidFill>
              <a:effectLst/>
            </a:endParaRPr>
          </a:p>
          <a:p>
            <a:pPr marL="285750" indent="-285750">
              <a:buFont typeface="Arial" panose="020B0604020202020204" pitchFamily="34" charset="0"/>
              <a:buChar char="•"/>
            </a:pPr>
            <a:r>
              <a:rPr lang="en-US" sz="2800">
                <a:solidFill>
                  <a:schemeClr val="bg1"/>
                </a:solidFill>
              </a:rPr>
              <a:t>Accusations of hypocrisy</a:t>
            </a:r>
            <a:endParaRPr lang="en-US" sz="2800" b="0" i="0">
              <a:solidFill>
                <a:schemeClr val="bg1"/>
              </a:solidFill>
              <a:effectLst/>
            </a:endParaRPr>
          </a:p>
          <a:p>
            <a:pPr marL="285750" indent="-285750">
              <a:buFont typeface="Arial" panose="020B0604020202020204" pitchFamily="34" charset="0"/>
              <a:buChar char="•"/>
            </a:pPr>
            <a:endParaRPr lang="nl-NL">
              <a:solidFill>
                <a:schemeClr val="bg1"/>
              </a:solidFill>
            </a:endParaRPr>
          </a:p>
        </p:txBody>
      </p:sp>
      <p:sp>
        <p:nvSpPr>
          <p:cNvPr id="2" name="TextBox 1">
            <a:extLst>
              <a:ext uri="{FF2B5EF4-FFF2-40B4-BE49-F238E27FC236}">
                <a16:creationId xmlns:a16="http://schemas.microsoft.com/office/drawing/2014/main" id="{1EE77E90-7806-9B94-E2A9-233B8A0E35BF}"/>
              </a:ext>
            </a:extLst>
          </p:cNvPr>
          <p:cNvSpPr txBox="1"/>
          <p:nvPr/>
        </p:nvSpPr>
        <p:spPr>
          <a:xfrm>
            <a:off x="1484397" y="577100"/>
            <a:ext cx="6762750" cy="523220"/>
          </a:xfrm>
          <a:prstGeom prst="rect">
            <a:avLst/>
          </a:prstGeom>
          <a:noFill/>
        </p:spPr>
        <p:txBody>
          <a:bodyPr wrap="square" rtlCol="0">
            <a:spAutoFit/>
          </a:bodyPr>
          <a:lstStyle/>
          <a:p>
            <a:r>
              <a:rPr lang="en-GB" sz="2800">
                <a:solidFill>
                  <a:schemeClr val="bg1"/>
                </a:solidFill>
              </a:rPr>
              <a:t>Intro &amp; Background</a:t>
            </a:r>
          </a:p>
        </p:txBody>
      </p:sp>
      <p:sp>
        <p:nvSpPr>
          <p:cNvPr id="11" name="Text Placeholder 5">
            <a:extLst>
              <a:ext uri="{FF2B5EF4-FFF2-40B4-BE49-F238E27FC236}">
                <a16:creationId xmlns:a16="http://schemas.microsoft.com/office/drawing/2014/main" id="{4783DD5D-E2D7-8806-D444-2D18138DC654}"/>
              </a:ext>
            </a:extLst>
          </p:cNvPr>
          <p:cNvSpPr txBox="1">
            <a:spLocks/>
          </p:cNvSpPr>
          <p:nvPr/>
        </p:nvSpPr>
        <p:spPr>
          <a:xfrm>
            <a:off x="1484396" y="1865562"/>
            <a:ext cx="5239133" cy="836159"/>
          </a:xfrm>
          <a:prstGeom prst="rect">
            <a:avLst/>
          </a:prstGeom>
          <a:solidFill>
            <a:schemeClr val="bg1"/>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solidFill>
                  <a:srgbClr val="C00000"/>
                </a:solidFill>
                <a:latin typeface="Open Sans"/>
                <a:ea typeface="Open Sans"/>
                <a:cs typeface="Open Sans"/>
              </a:rPr>
              <a:t>On social media</a:t>
            </a:r>
            <a:endParaRPr lang="en-US">
              <a:solidFill>
                <a:srgbClr val="C00000"/>
              </a:solidFill>
              <a:latin typeface="Open Sans"/>
              <a:ea typeface="Open Sans"/>
              <a:cs typeface="Open Sans"/>
            </a:endParaRPr>
          </a:p>
        </p:txBody>
      </p:sp>
      <p:pic>
        <p:nvPicPr>
          <p:cNvPr id="12" name="Picture 11" descr="A black background with orange and blue text&#10;&#10;Description automatically generated">
            <a:extLst>
              <a:ext uri="{FF2B5EF4-FFF2-40B4-BE49-F238E27FC236}">
                <a16:creationId xmlns:a16="http://schemas.microsoft.com/office/drawing/2014/main" id="{59B3ABE4-C8A6-532F-0F57-576ABA1E7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2201" y="8762046"/>
            <a:ext cx="3580763" cy="1524954"/>
          </a:xfrm>
          <a:prstGeom prst="rect">
            <a:avLst/>
          </a:prstGeom>
        </p:spPr>
      </p:pic>
    </p:spTree>
    <p:extLst>
      <p:ext uri="{BB962C8B-B14F-4D97-AF65-F5344CB8AC3E}">
        <p14:creationId xmlns:p14="http://schemas.microsoft.com/office/powerpoint/2010/main" val="4561606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AutoShape 2" descr="Image result for everybody likes">
            <a:extLst>
              <a:ext uri="{FF2B5EF4-FFF2-40B4-BE49-F238E27FC236}">
                <a16:creationId xmlns:a16="http://schemas.microsoft.com/office/drawing/2014/main" id="{CAD56076-B913-38EF-5F37-B231E2B9B48C}"/>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56324" name="Picture 1">
            <a:extLst>
              <a:ext uri="{FF2B5EF4-FFF2-40B4-BE49-F238E27FC236}">
                <a16:creationId xmlns:a16="http://schemas.microsoft.com/office/drawing/2014/main" id="{20A5989A-F1C6-B76D-DF51-07815C7ADA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4396" y="3155651"/>
            <a:ext cx="12670632" cy="615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71C876AC-ADB8-843F-4E1B-BB13D66C910E}"/>
              </a:ext>
            </a:extLst>
          </p:cNvPr>
          <p:cNvSpPr>
            <a:spLocks noGrp="1"/>
          </p:cNvSpPr>
          <p:nvPr>
            <p:ph type="body" sz="quarter" idx="11"/>
          </p:nvPr>
        </p:nvSpPr>
        <p:spPr>
          <a:xfrm>
            <a:off x="1484396" y="1089193"/>
            <a:ext cx="6726856" cy="863859"/>
          </a:xfrm>
        </p:spPr>
        <p:txBody>
          <a:bodyPr/>
          <a:lstStyle/>
          <a:p>
            <a:r>
              <a:rPr lang="en-US" altLang="en-US" sz="4400" b="1"/>
              <a:t>The Fake News Game:</a:t>
            </a:r>
            <a:endParaRPr lang="en-US" altLang="en-US" sz="2000" b="1"/>
          </a:p>
        </p:txBody>
      </p:sp>
      <p:sp>
        <p:nvSpPr>
          <p:cNvPr id="3" name="Text Placeholder 1">
            <a:extLst>
              <a:ext uri="{FF2B5EF4-FFF2-40B4-BE49-F238E27FC236}">
                <a16:creationId xmlns:a16="http://schemas.microsoft.com/office/drawing/2014/main" id="{95C03CFC-820A-B086-EEBE-25F868E16D9D}"/>
              </a:ext>
            </a:extLst>
          </p:cNvPr>
          <p:cNvSpPr txBox="1">
            <a:spLocks/>
          </p:cNvSpPr>
          <p:nvPr/>
        </p:nvSpPr>
        <p:spPr>
          <a:xfrm>
            <a:off x="1484396" y="1906457"/>
            <a:ext cx="7962771"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a:t>Six Badges (DEPICT SCALE)</a:t>
            </a:r>
            <a:endParaRPr lang="en-US" altLang="en-US" sz="2000"/>
          </a:p>
        </p:txBody>
      </p:sp>
    </p:spTree>
    <p:extLst>
      <p:ext uri="{BB962C8B-B14F-4D97-AF65-F5344CB8AC3E}">
        <p14:creationId xmlns:p14="http://schemas.microsoft.com/office/powerpoint/2010/main" val="42724047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AutoShape 2" descr="Image result for everybody likes">
            <a:extLst>
              <a:ext uri="{FF2B5EF4-FFF2-40B4-BE49-F238E27FC236}">
                <a16:creationId xmlns:a16="http://schemas.microsoft.com/office/drawing/2014/main" id="{70B5760F-EDC8-F279-EC06-E6CBB7CC3801}"/>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5" name="Picture 4">
            <a:extLst>
              <a:ext uri="{FF2B5EF4-FFF2-40B4-BE49-F238E27FC236}">
                <a16:creationId xmlns:a16="http://schemas.microsoft.com/office/drawing/2014/main" id="{B0CF9AB8-84B4-B7E6-0D79-3C9325399D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4396" y="2288152"/>
            <a:ext cx="13716000" cy="657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37290449-4025-B8BB-6692-09CF96AF42F3}"/>
              </a:ext>
            </a:extLst>
          </p:cNvPr>
          <p:cNvSpPr>
            <a:spLocks noGrp="1"/>
          </p:cNvSpPr>
          <p:nvPr>
            <p:ph type="body" sz="quarter" idx="11"/>
          </p:nvPr>
        </p:nvSpPr>
        <p:spPr>
          <a:xfrm>
            <a:off x="1484396" y="1089193"/>
            <a:ext cx="2663757" cy="836159"/>
          </a:xfrm>
        </p:spPr>
        <p:txBody>
          <a:bodyPr/>
          <a:lstStyle/>
          <a:p>
            <a:r>
              <a:rPr lang="en-GB"/>
              <a:t>RESULTS</a:t>
            </a:r>
          </a:p>
        </p:txBody>
      </p:sp>
    </p:spTree>
    <p:extLst>
      <p:ext uri="{BB962C8B-B14F-4D97-AF65-F5344CB8AC3E}">
        <p14:creationId xmlns:p14="http://schemas.microsoft.com/office/powerpoint/2010/main" val="3564714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E13C1-07C0-4F06-D8BD-92CEC19FB8D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B7EA21C-C897-0968-750F-929C3F4C2F52}"/>
              </a:ext>
            </a:extLst>
          </p:cNvPr>
          <p:cNvSpPr>
            <a:spLocks noGrp="1"/>
          </p:cNvSpPr>
          <p:nvPr>
            <p:ph type="body" sz="quarter" idx="10"/>
          </p:nvPr>
        </p:nvSpPr>
        <p:spPr>
          <a:xfrm>
            <a:off x="1484396" y="2194607"/>
            <a:ext cx="13268268" cy="7804150"/>
          </a:xfrm>
        </p:spPr>
        <p:txBody>
          <a:bodyPr lIns="0" tIns="0" rIns="0" bIns="0" anchor="t"/>
          <a:lstStyle/>
          <a:p>
            <a:pPr marL="0" lvl="1" fontAlgn="base">
              <a:lnSpc>
                <a:spcPct val="100000"/>
              </a:lnSpc>
              <a:spcBef>
                <a:spcPts val="1500"/>
              </a:spcBef>
            </a:pPr>
            <a:endParaRPr lang="en-GB" sz="2400">
              <a:solidFill>
                <a:srgbClr val="262626"/>
              </a:solidFill>
            </a:endParaRPr>
          </a:p>
          <a:p>
            <a:pPr algn="l" rtl="0" fontAlgn="base">
              <a:lnSpc>
                <a:spcPts val="1500"/>
              </a:lnSpc>
            </a:pPr>
            <a:r>
              <a:rPr lang="en-GB" sz="2400" b="1">
                <a:solidFill>
                  <a:srgbClr val="262626"/>
                </a:solidFill>
              </a:rPr>
              <a:t>Visit the Climate Pact website to:</a:t>
            </a:r>
          </a:p>
          <a:p>
            <a:pPr fontAlgn="base">
              <a:lnSpc>
                <a:spcPct val="100000"/>
              </a:lnSpc>
            </a:pPr>
            <a:r>
              <a:rPr lang="en-US" sz="2400">
                <a:solidFill>
                  <a:srgbClr val="262626"/>
                </a:solidFill>
              </a:rPr>
              <a:t>Build your climate knowledge with the EU Climate Action Academy’s </a:t>
            </a:r>
            <a:br>
              <a:rPr lang="en-US" sz="2400">
                <a:solidFill>
                  <a:srgbClr val="262626"/>
                </a:solidFill>
              </a:rPr>
            </a:br>
            <a:r>
              <a:rPr lang="en-US" sz="2400">
                <a:solidFill>
                  <a:srgbClr val="262626"/>
                </a:solidFill>
              </a:rPr>
              <a:t>resources and online courses</a:t>
            </a:r>
            <a:endParaRPr lang="en-US" sz="2400" b="0" i="0" u="none" strike="noStrike">
              <a:solidFill>
                <a:srgbClr val="262626"/>
              </a:solidFill>
              <a:effectLst/>
            </a:endParaRPr>
          </a:p>
          <a:p>
            <a:pPr fontAlgn="base">
              <a:lnSpc>
                <a:spcPct val="100000"/>
              </a:lnSpc>
            </a:pPr>
            <a:r>
              <a:rPr lang="en-US" sz="2400" b="0" i="0" u="none" strike="noStrike">
                <a:solidFill>
                  <a:srgbClr val="262626"/>
                </a:solidFill>
                <a:effectLst/>
              </a:rPr>
              <a:t>🤝   Connect with Climate Pact Ambassadors, Partners and</a:t>
            </a:r>
            <a:br>
              <a:rPr lang="en-US" sz="2400" b="0" i="0" u="none" strike="noStrike">
                <a:solidFill>
                  <a:srgbClr val="262626"/>
                </a:solidFill>
                <a:effectLst/>
              </a:rPr>
            </a:br>
            <a:r>
              <a:rPr lang="en-US" sz="2400" b="0" i="0" u="none" strike="noStrike">
                <a:solidFill>
                  <a:srgbClr val="262626"/>
                </a:solidFill>
                <a:effectLst/>
              </a:rPr>
              <a:t>         Country Coordinators</a:t>
            </a:r>
          </a:p>
          <a:p>
            <a:pPr fontAlgn="base">
              <a:lnSpc>
                <a:spcPct val="100000"/>
              </a:lnSpc>
            </a:pPr>
            <a:r>
              <a:rPr lang="en-US" sz="2400">
                <a:solidFill>
                  <a:srgbClr val="262626"/>
                </a:solidFill>
              </a:rPr>
              <a:t>🔦   Get inspired by our photo competition winners </a:t>
            </a:r>
          </a:p>
          <a:p>
            <a:pPr fontAlgn="base">
              <a:lnSpc>
                <a:spcPct val="100000"/>
              </a:lnSpc>
            </a:pPr>
            <a:r>
              <a:rPr lang="en-US" sz="2400" b="0" i="0" u="none" strike="noStrike">
                <a:solidFill>
                  <a:srgbClr val="262626"/>
                </a:solidFill>
                <a:effectLst/>
              </a:rPr>
              <a:t>🛠️</a:t>
            </a:r>
            <a:r>
              <a:rPr lang="en-US" sz="2400">
                <a:solidFill>
                  <a:srgbClr val="262626"/>
                </a:solidFill>
              </a:rPr>
              <a:t>   </a:t>
            </a:r>
            <a:r>
              <a:rPr lang="en-US" sz="2400" b="0" i="0" u="none" strike="noStrike">
                <a:solidFill>
                  <a:srgbClr val="262626"/>
                </a:solidFill>
                <a:effectLst/>
              </a:rPr>
              <a:t>Check out our </a:t>
            </a:r>
            <a:r>
              <a:rPr lang="en-US" sz="2400">
                <a:solidFill>
                  <a:srgbClr val="262626"/>
                </a:solidFill>
              </a:rPr>
              <a:t>tools for citizen engagement </a:t>
            </a:r>
            <a:r>
              <a:rPr lang="en-US" sz="2400" b="0" i="0" u="none" strike="noStrike">
                <a:solidFill>
                  <a:srgbClr val="262626"/>
                </a:solidFill>
                <a:effectLst/>
              </a:rPr>
              <a:t>or track your                 </a:t>
            </a:r>
            <a:br>
              <a:rPr lang="en-US" sz="2400" b="0" i="0" u="none" strike="noStrike">
                <a:solidFill>
                  <a:srgbClr val="262626"/>
                </a:solidFill>
                <a:effectLst/>
              </a:rPr>
            </a:br>
            <a:r>
              <a:rPr lang="en-US" sz="2400" b="0" i="0" u="none" strike="noStrike">
                <a:solidFill>
                  <a:srgbClr val="262626"/>
                </a:solidFill>
                <a:effectLst/>
              </a:rPr>
              <a:t>        </a:t>
            </a:r>
            <a:r>
              <a:rPr lang="en-US" sz="2400">
                <a:solidFill>
                  <a:srgbClr val="262626"/>
                </a:solidFill>
              </a:rPr>
              <a:t> </a:t>
            </a:r>
            <a:r>
              <a:rPr lang="en-US" sz="2400" b="0" i="0" u="none" strike="noStrike">
                <a:solidFill>
                  <a:srgbClr val="262626"/>
                </a:solidFill>
                <a:effectLst/>
              </a:rPr>
              <a:t>own actions via the </a:t>
            </a:r>
            <a:r>
              <a:rPr lang="en-US" sz="2400" b="0" i="0" u="none" strike="noStrike" err="1">
                <a:solidFill>
                  <a:srgbClr val="262626"/>
                </a:solidFill>
                <a:effectLst/>
              </a:rPr>
              <a:t>AWorld</a:t>
            </a:r>
            <a:r>
              <a:rPr lang="en-US" sz="2400" b="0" i="0" u="none" strike="noStrike">
                <a:solidFill>
                  <a:srgbClr val="262626"/>
                </a:solidFill>
                <a:effectLst/>
              </a:rPr>
              <a:t> app</a:t>
            </a:r>
          </a:p>
          <a:p>
            <a:pPr fontAlgn="base">
              <a:lnSpc>
                <a:spcPct val="100000"/>
              </a:lnSpc>
            </a:pPr>
            <a:r>
              <a:rPr lang="en-US" sz="2400">
                <a:solidFill>
                  <a:srgbClr val="262626"/>
                </a:solidFill>
              </a:rPr>
              <a:t>🗓️   Discover Climate Pact satellite events near you</a:t>
            </a:r>
          </a:p>
          <a:p>
            <a:pPr fontAlgn="base">
              <a:lnSpc>
                <a:spcPct val="100000"/>
              </a:lnSpc>
            </a:pPr>
            <a:r>
              <a:rPr lang="en-US" sz="2400" b="0" i="0" u="none" strike="noStrike">
                <a:solidFill>
                  <a:srgbClr val="262626"/>
                </a:solidFill>
                <a:effectLst/>
              </a:rPr>
              <a:t>📰   Subscribe to the newsletter!</a:t>
            </a:r>
          </a:p>
        </p:txBody>
      </p:sp>
      <p:sp>
        <p:nvSpPr>
          <p:cNvPr id="4" name="Text Placeholder 3">
            <a:extLst>
              <a:ext uri="{FF2B5EF4-FFF2-40B4-BE49-F238E27FC236}">
                <a16:creationId xmlns:a16="http://schemas.microsoft.com/office/drawing/2014/main" id="{32529B77-84FA-0608-DFD6-D5C93DE5F9B9}"/>
              </a:ext>
            </a:extLst>
          </p:cNvPr>
          <p:cNvSpPr>
            <a:spLocks noGrp="1"/>
          </p:cNvSpPr>
          <p:nvPr>
            <p:ph type="body" sz="quarter" idx="11"/>
          </p:nvPr>
        </p:nvSpPr>
        <p:spPr>
          <a:xfrm>
            <a:off x="1484396" y="1089193"/>
            <a:ext cx="7185379" cy="836159"/>
          </a:xfrm>
        </p:spPr>
        <p:txBody>
          <a:bodyPr/>
          <a:lstStyle/>
          <a:p>
            <a:r>
              <a:rPr lang="en-GB"/>
              <a:t>climate pact activities</a:t>
            </a:r>
          </a:p>
        </p:txBody>
      </p:sp>
      <p:grpSp>
        <p:nvGrpSpPr>
          <p:cNvPr id="7" name="Group 6">
            <a:extLst>
              <a:ext uri="{FF2B5EF4-FFF2-40B4-BE49-F238E27FC236}">
                <a16:creationId xmlns:a16="http://schemas.microsoft.com/office/drawing/2014/main" id="{9983DA74-1BB9-8FC4-E1A7-36BDFB23D67D}"/>
              </a:ext>
            </a:extLst>
          </p:cNvPr>
          <p:cNvGrpSpPr/>
          <p:nvPr/>
        </p:nvGrpSpPr>
        <p:grpSpPr>
          <a:xfrm>
            <a:off x="12916762" y="3086100"/>
            <a:ext cx="3671804" cy="3830029"/>
            <a:chOff x="12147648" y="4071371"/>
            <a:chExt cx="3671804" cy="3737323"/>
          </a:xfrm>
        </p:grpSpPr>
        <p:sp>
          <p:nvSpPr>
            <p:cNvPr id="5" name="Rectangle 4">
              <a:extLst>
                <a:ext uri="{FF2B5EF4-FFF2-40B4-BE49-F238E27FC236}">
                  <a16:creationId xmlns:a16="http://schemas.microsoft.com/office/drawing/2014/main" id="{5FF6D6FC-4B31-78CC-F8E5-19E3C2D60F42}"/>
                </a:ext>
              </a:extLst>
            </p:cNvPr>
            <p:cNvSpPr/>
            <p:nvPr/>
          </p:nvSpPr>
          <p:spPr>
            <a:xfrm>
              <a:off x="12147648" y="4071371"/>
              <a:ext cx="3671804" cy="3737323"/>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07E852A-FA23-BAAE-A817-C54D9CEEAB2C}"/>
                </a:ext>
              </a:extLst>
            </p:cNvPr>
            <p:cNvSpPr txBox="1"/>
            <p:nvPr/>
          </p:nvSpPr>
          <p:spPr>
            <a:xfrm>
              <a:off x="12524808" y="6703645"/>
              <a:ext cx="3092508" cy="830997"/>
            </a:xfrm>
            <a:prstGeom prst="rect">
              <a:avLst/>
            </a:prstGeom>
            <a:noFill/>
          </p:spPr>
          <p:txBody>
            <a:bodyPr wrap="square">
              <a:spAutoFit/>
            </a:bodyPr>
            <a:lstStyle/>
            <a:p>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Follow the QR code </a:t>
              </a:r>
              <a:b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400">
                  <a:solidFill>
                    <a:schemeClr val="bg1"/>
                  </a:solidFill>
                  <a:latin typeface="Open Sans" panose="020B0606030504020204" pitchFamily="34" charset="0"/>
                  <a:ea typeface="Open Sans" panose="020B0606030504020204" pitchFamily="34" charset="0"/>
                  <a:cs typeface="Open Sans" panose="020B0606030504020204" pitchFamily="34" charset="0"/>
                </a:rPr>
                <a:t>to visit the website</a:t>
              </a:r>
              <a:endPar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qr code on a black background&#10;&#10;Description automatically generated">
              <a:extLst>
                <a:ext uri="{FF2B5EF4-FFF2-40B4-BE49-F238E27FC236}">
                  <a16:creationId xmlns:a16="http://schemas.microsoft.com/office/drawing/2014/main" id="{B0BFA983-88DC-4873-7E25-73D29653E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3558" y="4071371"/>
              <a:ext cx="2675303" cy="2675303"/>
            </a:xfrm>
            <a:prstGeom prst="rect">
              <a:avLst/>
            </a:prstGeom>
          </p:spPr>
        </p:pic>
      </p:grpSp>
    </p:spTree>
    <p:extLst>
      <p:ext uri="{BB962C8B-B14F-4D97-AF65-F5344CB8AC3E}">
        <p14:creationId xmlns:p14="http://schemas.microsoft.com/office/powerpoint/2010/main" val="41519494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C0D4997-5FA0-B7C3-0515-9A1AFA8C9D2E}"/>
              </a:ext>
            </a:extLst>
          </p:cNvPr>
          <p:cNvSpPr>
            <a:spLocks noGrp="1"/>
          </p:cNvSpPr>
          <p:nvPr>
            <p:ph type="body" sz="quarter" idx="10"/>
          </p:nvPr>
        </p:nvSpPr>
        <p:spPr/>
        <p:txBody>
          <a:bodyPr lIns="0" tIns="0" rIns="0" bIns="0" anchor="t"/>
          <a:lstStyle/>
          <a:p>
            <a:r>
              <a:rPr lang="en-GB" sz="3200">
                <a:latin typeface="Open Sans"/>
                <a:ea typeface="Open Sans"/>
                <a:cs typeface="Open Sans"/>
              </a:rPr>
              <a:t>19 March 2025 | Brussels and online</a:t>
            </a:r>
          </a:p>
          <a:p>
            <a:r>
              <a:rPr lang="en-GB">
                <a:latin typeface="Open Sans"/>
                <a:ea typeface="Open Sans"/>
                <a:cs typeface="Open Sans"/>
              </a:rPr>
              <a:t>A special two-day celebration of our community’s commitment to climate action, co-designed with our inspiring Climate Pact Ambassadors and partners but accessible and open to everyone.</a:t>
            </a:r>
          </a:p>
          <a:p>
            <a:r>
              <a:rPr lang="en-GB">
                <a:latin typeface="Open Sans"/>
                <a:ea typeface="Open Sans"/>
                <a:cs typeface="Open Sans"/>
              </a:rPr>
              <a:t>Join to connect, share ideas and take part</a:t>
            </a:r>
          </a:p>
          <a:p>
            <a:r>
              <a:rPr lang="en-GB">
                <a:latin typeface="Open Sans"/>
                <a:ea typeface="Open Sans"/>
                <a:cs typeface="Open Sans"/>
              </a:rPr>
              <a:t>Community registration open. Public registration to begin January 2025</a:t>
            </a:r>
          </a:p>
          <a:p>
            <a:endParaRPr lang="en-GB" sz="3200">
              <a:latin typeface="Open Sans"/>
              <a:ea typeface="Open Sans"/>
              <a:cs typeface="Open Sans"/>
            </a:endParaRPr>
          </a:p>
        </p:txBody>
      </p:sp>
      <p:sp>
        <p:nvSpPr>
          <p:cNvPr id="15" name="Text Placeholder 14">
            <a:extLst>
              <a:ext uri="{FF2B5EF4-FFF2-40B4-BE49-F238E27FC236}">
                <a16:creationId xmlns:a16="http://schemas.microsoft.com/office/drawing/2014/main" id="{AD7E7DF6-B287-E767-552F-FF7D9829DDFD}"/>
              </a:ext>
            </a:extLst>
          </p:cNvPr>
          <p:cNvSpPr>
            <a:spLocks noGrp="1"/>
          </p:cNvSpPr>
          <p:nvPr>
            <p:ph type="body" sz="quarter" idx="11"/>
          </p:nvPr>
        </p:nvSpPr>
        <p:spPr>
          <a:xfrm>
            <a:off x="1484396" y="1089193"/>
            <a:ext cx="4339022" cy="836159"/>
          </a:xfrm>
        </p:spPr>
        <p:txBody>
          <a:bodyPr wrap="none" lIns="216000" tIns="144000" rIns="180000" bIns="108000" anchor="t">
            <a:spAutoFit/>
          </a:bodyPr>
          <a:lstStyle/>
          <a:p>
            <a:r>
              <a:rPr lang="en-GB">
                <a:latin typeface="Open Sans"/>
                <a:ea typeface="Open Sans"/>
                <a:cs typeface="Open Sans"/>
              </a:rPr>
              <a:t>Save the date</a:t>
            </a:r>
            <a:endParaRPr lang="en-US"/>
          </a:p>
        </p:txBody>
      </p:sp>
      <p:sp>
        <p:nvSpPr>
          <p:cNvPr id="3" name="Text Placeholder 2">
            <a:extLst>
              <a:ext uri="{FF2B5EF4-FFF2-40B4-BE49-F238E27FC236}">
                <a16:creationId xmlns:a16="http://schemas.microsoft.com/office/drawing/2014/main" id="{F19115B7-9D22-8436-CDFF-06E281B1DDAB}"/>
              </a:ext>
            </a:extLst>
          </p:cNvPr>
          <p:cNvSpPr>
            <a:spLocks noGrp="1"/>
          </p:cNvSpPr>
          <p:nvPr>
            <p:ph type="body" sz="quarter" idx="12"/>
          </p:nvPr>
        </p:nvSpPr>
        <p:spPr/>
        <p:txBody>
          <a:bodyPr lIns="0" tIns="0" rIns="0" bIns="0" anchor="t"/>
          <a:lstStyle/>
          <a:p>
            <a:r>
              <a:rPr lang="nl-NL">
                <a:latin typeface="Open Sans"/>
                <a:ea typeface="Open Sans"/>
                <a:cs typeface="Open Sans"/>
              </a:rPr>
              <a:t>European </a:t>
            </a:r>
            <a:r>
              <a:rPr lang="nl-NL" err="1">
                <a:latin typeface="Open Sans"/>
                <a:ea typeface="Open Sans"/>
                <a:cs typeface="Open Sans"/>
              </a:rPr>
              <a:t>Climate</a:t>
            </a:r>
            <a:r>
              <a:rPr lang="nl-NL">
                <a:latin typeface="Open Sans"/>
                <a:ea typeface="Open Sans"/>
                <a:cs typeface="Open Sans"/>
              </a:rPr>
              <a:t> Pact: </a:t>
            </a:r>
            <a:r>
              <a:rPr lang="nl-NL" err="1">
                <a:latin typeface="Open Sans"/>
                <a:ea typeface="Open Sans"/>
                <a:cs typeface="Open Sans"/>
              </a:rPr>
              <a:t>Together</a:t>
            </a:r>
            <a:r>
              <a:rPr lang="nl-NL">
                <a:latin typeface="Open Sans"/>
                <a:ea typeface="Open Sans"/>
                <a:cs typeface="Open Sans"/>
              </a:rPr>
              <a:t> in Action</a:t>
            </a:r>
            <a:endParaRPr lang="nl-NL"/>
          </a:p>
        </p:txBody>
      </p:sp>
    </p:spTree>
    <p:extLst>
      <p:ext uri="{BB962C8B-B14F-4D97-AF65-F5344CB8AC3E}">
        <p14:creationId xmlns:p14="http://schemas.microsoft.com/office/powerpoint/2010/main" val="26752090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02E81B-7A73-55C6-768B-420907A7E8BC}"/>
              </a:ext>
            </a:extLst>
          </p:cNvPr>
          <p:cNvSpPr/>
          <p:nvPr/>
        </p:nvSpPr>
        <p:spPr>
          <a:xfrm>
            <a:off x="6817454" y="2200268"/>
            <a:ext cx="11468868" cy="2554357"/>
          </a:xfrm>
          <a:prstGeom prst="rect">
            <a:avLst/>
          </a:prstGeom>
          <a:solidFill>
            <a:srgbClr val="8C0B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4">
            <a:extLst>
              <a:ext uri="{FF2B5EF4-FFF2-40B4-BE49-F238E27FC236}">
                <a16:creationId xmlns:a16="http://schemas.microsoft.com/office/drawing/2014/main" id="{5F103AC6-87DC-6487-428F-7692294C12E1}"/>
              </a:ext>
            </a:extLst>
          </p:cNvPr>
          <p:cNvSpPr>
            <a:spLocks noGrp="1"/>
          </p:cNvSpPr>
          <p:nvPr>
            <p:ph type="title"/>
          </p:nvPr>
        </p:nvSpPr>
        <p:spPr>
          <a:xfrm>
            <a:off x="7073247" y="2330224"/>
            <a:ext cx="11213075" cy="1814306"/>
          </a:xfrm>
          <a:noFill/>
        </p:spPr>
        <p:txBody>
          <a:bodyPr/>
          <a:lstStyle/>
          <a:p>
            <a:pPr algn="ctr"/>
            <a:r>
              <a:rPr lang="en-GB" sz="6600">
                <a:latin typeface="Open Sans"/>
                <a:ea typeface="Open Sans"/>
                <a:cs typeface="Open Sans"/>
              </a:rPr>
              <a:t>Thank you very much </a:t>
            </a:r>
            <a:br>
              <a:rPr lang="en-GB" sz="6600">
                <a:latin typeface="Open Sans"/>
                <a:ea typeface="Open Sans"/>
                <a:cs typeface="Open Sans"/>
              </a:rPr>
            </a:br>
            <a:r>
              <a:rPr lang="en-GB" sz="4000">
                <a:latin typeface="Open Sans"/>
                <a:ea typeface="Open Sans"/>
                <a:cs typeface="Open Sans"/>
              </a:rPr>
              <a:t>for attending the webinar today!</a:t>
            </a:r>
            <a:endParaRPr lang="en-US"/>
          </a:p>
        </p:txBody>
      </p:sp>
      <p:sp>
        <p:nvSpPr>
          <p:cNvPr id="15" name="TextBox 14">
            <a:extLst>
              <a:ext uri="{FF2B5EF4-FFF2-40B4-BE49-F238E27FC236}">
                <a16:creationId xmlns:a16="http://schemas.microsoft.com/office/drawing/2014/main" id="{A2540697-CCB1-7FD9-A152-22425A5D4D94}"/>
              </a:ext>
            </a:extLst>
          </p:cNvPr>
          <p:cNvSpPr txBox="1"/>
          <p:nvPr/>
        </p:nvSpPr>
        <p:spPr>
          <a:xfrm>
            <a:off x="7067296" y="4129369"/>
            <a:ext cx="10795010" cy="369332"/>
          </a:xfrm>
          <a:prstGeom prst="rect">
            <a:avLst/>
          </a:prstGeom>
          <a:noFill/>
        </p:spPr>
        <p:txBody>
          <a:bodyPr wrap="square" lIns="91440" tIns="45720" rIns="91440" bIns="45720" rtlCol="0" anchor="t">
            <a:spAutoFit/>
          </a:bodyPr>
          <a:lstStyle/>
          <a:p>
            <a:r>
              <a:rPr lang="en-GB" i="1">
                <a:solidFill>
                  <a:schemeClr val="bg1"/>
                </a:solidFill>
              </a:rPr>
              <a:t>An </a:t>
            </a:r>
            <a:r>
              <a:rPr lang="en-GB" b="1" i="1">
                <a:solidFill>
                  <a:schemeClr val="bg1"/>
                </a:solidFill>
              </a:rPr>
              <a:t>evaluation survey </a:t>
            </a:r>
            <a:r>
              <a:rPr lang="en-GB" i="1">
                <a:solidFill>
                  <a:schemeClr val="bg1"/>
                </a:solidFill>
              </a:rPr>
              <a:t>will pop up when you leave the webinar, we would appreciate your feedback! Thank you!</a:t>
            </a:r>
            <a:endParaRPr lang="en-GB" i="1">
              <a:solidFill>
                <a:schemeClr val="bg1"/>
              </a:solidFill>
              <a:ea typeface="Calibri"/>
              <a:cs typeface="Calibri"/>
            </a:endParaRPr>
          </a:p>
        </p:txBody>
      </p:sp>
    </p:spTree>
    <p:extLst>
      <p:ext uri="{BB962C8B-B14F-4D97-AF65-F5344CB8AC3E}">
        <p14:creationId xmlns:p14="http://schemas.microsoft.com/office/powerpoint/2010/main" val="21337596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4E7-69B9-7155-FF36-64080F61E75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2201B39-E52C-F048-20B2-D71FBC348217}"/>
              </a:ext>
            </a:extLst>
          </p:cNvPr>
          <p:cNvSpPr>
            <a:spLocks noGrp="1"/>
          </p:cNvSpPr>
          <p:nvPr>
            <p:ph type="body" sz="quarter" idx="12"/>
          </p:nvPr>
        </p:nvSpPr>
        <p:spPr>
          <a:xfrm>
            <a:off x="994446" y="7095878"/>
            <a:ext cx="9951058" cy="838200"/>
          </a:xfrm>
        </p:spPr>
        <p:txBody>
          <a:bodyPr/>
          <a:lstStyle/>
          <a:p>
            <a:r>
              <a:rPr lang="en-GB" sz="4000">
                <a:solidFill>
                  <a:schemeClr val="bg1"/>
                </a:solidFill>
                <a:latin typeface="Calibri"/>
                <a:ea typeface="Calibri"/>
                <a:cs typeface="Calibri"/>
              </a:rPr>
              <a:t>Additional Climate Pact resources </a:t>
            </a:r>
            <a:br>
              <a:rPr lang="en-GB" sz="4000">
                <a:solidFill>
                  <a:schemeClr val="bg1"/>
                </a:solidFill>
                <a:latin typeface="Calibri"/>
                <a:ea typeface="Calibri"/>
                <a:cs typeface="Calibri"/>
              </a:rPr>
            </a:br>
            <a:r>
              <a:rPr lang="en-GB" sz="4000">
                <a:solidFill>
                  <a:schemeClr val="bg1"/>
                </a:solidFill>
                <a:latin typeface="Calibri"/>
                <a:ea typeface="Calibri"/>
                <a:cs typeface="Calibri"/>
              </a:rPr>
              <a:t>&amp; tools </a:t>
            </a:r>
            <a:r>
              <a:rPr lang="en-GB" sz="4000">
                <a:latin typeface="Calibri"/>
                <a:ea typeface="Calibri"/>
                <a:cs typeface="Calibri"/>
              </a:rPr>
              <a:t>for</a:t>
            </a:r>
            <a:r>
              <a:rPr lang="en-GB" sz="4000">
                <a:solidFill>
                  <a:schemeClr val="bg1"/>
                </a:solidFill>
                <a:latin typeface="Calibri"/>
                <a:ea typeface="Calibri"/>
                <a:cs typeface="Calibri"/>
              </a:rPr>
              <a:t> constructive climate conversations</a:t>
            </a:r>
          </a:p>
        </p:txBody>
      </p:sp>
      <p:sp>
        <p:nvSpPr>
          <p:cNvPr id="9" name="Text Placeholder 15">
            <a:extLst>
              <a:ext uri="{FF2B5EF4-FFF2-40B4-BE49-F238E27FC236}">
                <a16:creationId xmlns:a16="http://schemas.microsoft.com/office/drawing/2014/main" id="{92AFA3FD-4073-F0B7-489A-C64469E079C4}"/>
              </a:ext>
            </a:extLst>
          </p:cNvPr>
          <p:cNvSpPr>
            <a:spLocks noGrp="1"/>
          </p:cNvSpPr>
          <p:nvPr>
            <p:ph type="body" sz="quarter" idx="14"/>
          </p:nvPr>
        </p:nvSpPr>
        <p:spPr>
          <a:xfrm>
            <a:off x="1105903" y="4032743"/>
            <a:ext cx="5828297" cy="1204909"/>
          </a:xfrm>
          <a:prstGeom prst="rect">
            <a:avLst/>
          </a:prstGeom>
          <a:solidFill>
            <a:srgbClr val="8C0B31"/>
          </a:solidFill>
        </p:spPr>
        <p:txBody>
          <a:bodyPr wrap="squar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6600"/>
              <a:t>Additional</a:t>
            </a:r>
            <a:endParaRPr lang="en-GB" sz="6600"/>
          </a:p>
        </p:txBody>
      </p:sp>
      <p:sp>
        <p:nvSpPr>
          <p:cNvPr id="2" name="Text Placeholder 15">
            <a:extLst>
              <a:ext uri="{FF2B5EF4-FFF2-40B4-BE49-F238E27FC236}">
                <a16:creationId xmlns:a16="http://schemas.microsoft.com/office/drawing/2014/main" id="{F4C76C08-FBA4-2B68-695D-87EE5046F424}"/>
              </a:ext>
            </a:extLst>
          </p:cNvPr>
          <p:cNvSpPr txBox="1">
            <a:spLocks/>
          </p:cNvSpPr>
          <p:nvPr/>
        </p:nvSpPr>
        <p:spPr>
          <a:xfrm>
            <a:off x="1105903" y="5244552"/>
            <a:ext cx="5485397" cy="1204909"/>
          </a:xfrm>
          <a:prstGeom prst="rect">
            <a:avLst/>
          </a:prstGeom>
          <a:solidFill>
            <a:schemeClr val="bg1"/>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6600">
                <a:solidFill>
                  <a:srgbClr val="8C0B31"/>
                </a:solidFill>
              </a:rPr>
              <a:t>resources</a:t>
            </a:r>
            <a:endParaRPr lang="en-GB" sz="6600">
              <a:solidFill>
                <a:srgbClr val="8C0B31"/>
              </a:solidFill>
            </a:endParaRPr>
          </a:p>
        </p:txBody>
      </p:sp>
    </p:spTree>
    <p:extLst>
      <p:ext uri="{BB962C8B-B14F-4D97-AF65-F5344CB8AC3E}">
        <p14:creationId xmlns:p14="http://schemas.microsoft.com/office/powerpoint/2010/main" val="15780289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F0B67A7-05E3-604C-8B1A-176947A3E970}"/>
              </a:ext>
            </a:extLst>
          </p:cNvPr>
          <p:cNvSpPr>
            <a:spLocks noGrp="1"/>
          </p:cNvSpPr>
          <p:nvPr>
            <p:ph type="body" sz="quarter" idx="11"/>
          </p:nvPr>
        </p:nvSpPr>
        <p:spPr>
          <a:xfrm>
            <a:off x="1484396" y="1089193"/>
            <a:ext cx="9066279" cy="1610217"/>
          </a:xfrm>
        </p:spPr>
        <p:txBody>
          <a:bodyPr/>
          <a:lstStyle/>
          <a:p>
            <a:r>
              <a:rPr lang="en-GB" b="1"/>
              <a:t>Play the Inoculation game &amp;</a:t>
            </a:r>
          </a:p>
          <a:p>
            <a:r>
              <a:rPr lang="en-GB" b="1"/>
              <a:t>Do the susceptibility test</a:t>
            </a:r>
          </a:p>
        </p:txBody>
      </p:sp>
      <p:pic>
        <p:nvPicPr>
          <p:cNvPr id="13" name="Picture 12">
            <a:hlinkClick r:id="rId2"/>
            <a:extLst>
              <a:ext uri="{FF2B5EF4-FFF2-40B4-BE49-F238E27FC236}">
                <a16:creationId xmlns:a16="http://schemas.microsoft.com/office/drawing/2014/main" id="{F445F6DD-4596-FD57-E957-C38F87DC2D66}"/>
              </a:ext>
            </a:extLst>
          </p:cNvPr>
          <p:cNvPicPr>
            <a:picLocks noChangeAspect="1"/>
          </p:cNvPicPr>
          <p:nvPr/>
        </p:nvPicPr>
        <p:blipFill>
          <a:blip r:embed="rId3"/>
          <a:stretch>
            <a:fillRect/>
          </a:stretch>
        </p:blipFill>
        <p:spPr>
          <a:xfrm>
            <a:off x="2312113" y="4167038"/>
            <a:ext cx="4360514" cy="3306198"/>
          </a:xfrm>
          <a:prstGeom prst="rect">
            <a:avLst/>
          </a:prstGeom>
        </p:spPr>
      </p:pic>
      <p:sp>
        <p:nvSpPr>
          <p:cNvPr id="15" name="TextBox 14">
            <a:extLst>
              <a:ext uri="{FF2B5EF4-FFF2-40B4-BE49-F238E27FC236}">
                <a16:creationId xmlns:a16="http://schemas.microsoft.com/office/drawing/2014/main" id="{475ED4C2-FFD9-28C4-A9CE-74DA3DF4E10B}"/>
              </a:ext>
            </a:extLst>
          </p:cNvPr>
          <p:cNvSpPr txBox="1"/>
          <p:nvPr/>
        </p:nvSpPr>
        <p:spPr>
          <a:xfrm>
            <a:off x="2404262" y="3445786"/>
            <a:ext cx="4176215" cy="584775"/>
          </a:xfrm>
          <a:prstGeom prst="rect">
            <a:avLst/>
          </a:prstGeom>
          <a:noFill/>
        </p:spPr>
        <p:txBody>
          <a:bodyPr wrap="square" rtlCol="0">
            <a:spAutoFit/>
          </a:bodyPr>
          <a:lstStyle/>
          <a:p>
            <a:pPr algn="ctr"/>
            <a:r>
              <a:rPr lang="en-GB" sz="3200" b="1"/>
              <a:t>The inoculation game</a:t>
            </a:r>
          </a:p>
        </p:txBody>
      </p:sp>
      <p:sp>
        <p:nvSpPr>
          <p:cNvPr id="18" name="TextBox 17">
            <a:extLst>
              <a:ext uri="{FF2B5EF4-FFF2-40B4-BE49-F238E27FC236}">
                <a16:creationId xmlns:a16="http://schemas.microsoft.com/office/drawing/2014/main" id="{22B2F8AD-427C-A392-4E03-C55CCD909B34}"/>
              </a:ext>
            </a:extLst>
          </p:cNvPr>
          <p:cNvSpPr txBox="1"/>
          <p:nvPr/>
        </p:nvSpPr>
        <p:spPr>
          <a:xfrm>
            <a:off x="137691" y="7642182"/>
            <a:ext cx="8709355" cy="1015663"/>
          </a:xfrm>
          <a:prstGeom prst="rect">
            <a:avLst/>
          </a:prstGeom>
          <a:noFill/>
        </p:spPr>
        <p:txBody>
          <a:bodyPr wrap="square" rtlCol="0">
            <a:spAutoFit/>
          </a:bodyPr>
          <a:lstStyle/>
          <a:p>
            <a:pPr algn="ctr"/>
            <a:r>
              <a:rPr lang="en-GB" sz="2000" b="1"/>
              <a:t>Click on the picture or play this game via</a:t>
            </a:r>
          </a:p>
          <a:p>
            <a:pPr algn="ctr"/>
            <a:r>
              <a:rPr lang="en-GB" sz="2000"/>
              <a:t> </a:t>
            </a:r>
            <a:r>
              <a:rPr lang="en-GB" sz="2000">
                <a:hlinkClick r:id="rId2"/>
              </a:rPr>
              <a:t>https://www.getbadnews.com/en</a:t>
            </a:r>
            <a:endParaRPr lang="en-GB" sz="2000"/>
          </a:p>
          <a:p>
            <a:pPr algn="ctr"/>
            <a:endParaRPr lang="en-GB" sz="2000"/>
          </a:p>
        </p:txBody>
      </p:sp>
      <p:sp>
        <p:nvSpPr>
          <p:cNvPr id="20" name="TextBox 19">
            <a:extLst>
              <a:ext uri="{FF2B5EF4-FFF2-40B4-BE49-F238E27FC236}">
                <a16:creationId xmlns:a16="http://schemas.microsoft.com/office/drawing/2014/main" id="{4CB68D47-02C2-2E0C-A302-F0F5721A9A9C}"/>
              </a:ext>
            </a:extLst>
          </p:cNvPr>
          <p:cNvSpPr txBox="1"/>
          <p:nvPr/>
        </p:nvSpPr>
        <p:spPr>
          <a:xfrm>
            <a:off x="9953748" y="3445786"/>
            <a:ext cx="4176215" cy="584775"/>
          </a:xfrm>
          <a:prstGeom prst="rect">
            <a:avLst/>
          </a:prstGeom>
          <a:noFill/>
        </p:spPr>
        <p:txBody>
          <a:bodyPr wrap="square" rtlCol="0">
            <a:spAutoFit/>
          </a:bodyPr>
          <a:lstStyle/>
          <a:p>
            <a:pPr algn="ctr"/>
            <a:r>
              <a:rPr lang="en-GB" sz="3200" b="1"/>
              <a:t>The susceptibility test</a:t>
            </a:r>
          </a:p>
        </p:txBody>
      </p:sp>
      <p:pic>
        <p:nvPicPr>
          <p:cNvPr id="22" name="Picture 21">
            <a:hlinkClick r:id="rId4"/>
            <a:extLst>
              <a:ext uri="{FF2B5EF4-FFF2-40B4-BE49-F238E27FC236}">
                <a16:creationId xmlns:a16="http://schemas.microsoft.com/office/drawing/2014/main" id="{6465D380-2F8A-84A3-4384-A0005483AA9C}"/>
              </a:ext>
            </a:extLst>
          </p:cNvPr>
          <p:cNvPicPr>
            <a:picLocks noChangeAspect="1"/>
          </p:cNvPicPr>
          <p:nvPr/>
        </p:nvPicPr>
        <p:blipFill>
          <a:blip r:embed="rId5"/>
          <a:stretch>
            <a:fillRect/>
          </a:stretch>
        </p:blipFill>
        <p:spPr>
          <a:xfrm>
            <a:off x="8528174" y="4199507"/>
            <a:ext cx="7027362" cy="2043969"/>
          </a:xfrm>
          <a:prstGeom prst="rect">
            <a:avLst/>
          </a:prstGeom>
          <a:ln>
            <a:solidFill>
              <a:schemeClr val="tx1"/>
            </a:solidFill>
          </a:ln>
        </p:spPr>
      </p:pic>
      <p:sp>
        <p:nvSpPr>
          <p:cNvPr id="23" name="TextBox 22">
            <a:extLst>
              <a:ext uri="{FF2B5EF4-FFF2-40B4-BE49-F238E27FC236}">
                <a16:creationId xmlns:a16="http://schemas.microsoft.com/office/drawing/2014/main" id="{C8F7F2EC-489D-C3D7-8C14-4FF1D222CCF1}"/>
              </a:ext>
            </a:extLst>
          </p:cNvPr>
          <p:cNvSpPr txBox="1"/>
          <p:nvPr/>
        </p:nvSpPr>
        <p:spPr>
          <a:xfrm>
            <a:off x="7978754" y="6412422"/>
            <a:ext cx="8709355" cy="1015663"/>
          </a:xfrm>
          <a:prstGeom prst="rect">
            <a:avLst/>
          </a:prstGeom>
          <a:noFill/>
        </p:spPr>
        <p:txBody>
          <a:bodyPr wrap="square" rtlCol="0">
            <a:spAutoFit/>
          </a:bodyPr>
          <a:lstStyle/>
          <a:p>
            <a:pPr algn="ctr"/>
            <a:r>
              <a:rPr lang="en-GB" sz="2000" b="1"/>
              <a:t>Click on the picture or play this game via</a:t>
            </a:r>
          </a:p>
          <a:p>
            <a:pPr algn="ctr"/>
            <a:r>
              <a:rPr lang="en-GB" sz="2000"/>
              <a:t> </a:t>
            </a:r>
            <a:r>
              <a:rPr lang="en-GB" sz="2000">
                <a:hlinkClick r:id="rId4"/>
              </a:rPr>
              <a:t>https://yourmist.streamlit.app/</a:t>
            </a:r>
            <a:endParaRPr lang="en-GB" sz="2000"/>
          </a:p>
          <a:p>
            <a:pPr algn="ctr"/>
            <a:endParaRPr lang="en-GB" sz="2000"/>
          </a:p>
        </p:txBody>
      </p:sp>
    </p:spTree>
    <p:extLst>
      <p:ext uri="{BB962C8B-B14F-4D97-AF65-F5344CB8AC3E}">
        <p14:creationId xmlns:p14="http://schemas.microsoft.com/office/powerpoint/2010/main" val="31890037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7882C-4033-D211-5547-105153644D4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D9B117A-2B6A-17C5-4A0C-BF3609E8D383}"/>
              </a:ext>
            </a:extLst>
          </p:cNvPr>
          <p:cNvSpPr>
            <a:spLocks noGrp="1"/>
          </p:cNvSpPr>
          <p:nvPr>
            <p:ph type="body" sz="quarter" idx="10"/>
          </p:nvPr>
        </p:nvSpPr>
        <p:spPr>
          <a:xfrm>
            <a:off x="1461336" y="4826758"/>
            <a:ext cx="9020145" cy="1400262"/>
          </a:xfrm>
        </p:spPr>
        <p:txBody>
          <a:bodyPr/>
          <a:lstStyle/>
          <a:p>
            <a:r>
              <a:rPr lang="en-GB"/>
              <a:t>The website explains what inoculation means, offers various short videos that inoculate against misinformation online as well as different inoculation games to “prebunk” conspiratorial, electoral and medical information.</a:t>
            </a:r>
          </a:p>
          <a:p>
            <a:r>
              <a:rPr lang="en-GB"/>
              <a:t>Visit the website here: </a:t>
            </a:r>
            <a:r>
              <a:rPr lang="en-GB">
                <a:hlinkClick r:id="rId2"/>
              </a:rPr>
              <a:t>www.inoculation.science</a:t>
            </a:r>
            <a:r>
              <a:rPr lang="en-GB"/>
              <a:t> </a:t>
            </a:r>
          </a:p>
        </p:txBody>
      </p:sp>
      <p:sp>
        <p:nvSpPr>
          <p:cNvPr id="7" name="Text Placeholder 6">
            <a:extLst>
              <a:ext uri="{FF2B5EF4-FFF2-40B4-BE49-F238E27FC236}">
                <a16:creationId xmlns:a16="http://schemas.microsoft.com/office/drawing/2014/main" id="{0014403D-F3B2-DDBB-3EDA-9BF11538446C}"/>
              </a:ext>
            </a:extLst>
          </p:cNvPr>
          <p:cNvSpPr>
            <a:spLocks noGrp="1"/>
          </p:cNvSpPr>
          <p:nvPr>
            <p:ph type="body" sz="quarter" idx="11"/>
          </p:nvPr>
        </p:nvSpPr>
        <p:spPr>
          <a:xfrm>
            <a:off x="1484396" y="1089193"/>
            <a:ext cx="13299296" cy="836159"/>
          </a:xfrm>
        </p:spPr>
        <p:txBody>
          <a:bodyPr/>
          <a:lstStyle/>
          <a:p>
            <a:r>
              <a:rPr lang="en-GB" b="1"/>
              <a:t>More information on Inoculation science</a:t>
            </a:r>
          </a:p>
        </p:txBody>
      </p:sp>
      <p:sp>
        <p:nvSpPr>
          <p:cNvPr id="8" name="Text Placeholder 7">
            <a:extLst>
              <a:ext uri="{FF2B5EF4-FFF2-40B4-BE49-F238E27FC236}">
                <a16:creationId xmlns:a16="http://schemas.microsoft.com/office/drawing/2014/main" id="{55F1F78E-773A-4C7D-533A-0B1266FDD261}"/>
              </a:ext>
            </a:extLst>
          </p:cNvPr>
          <p:cNvSpPr>
            <a:spLocks noGrp="1"/>
          </p:cNvSpPr>
          <p:nvPr>
            <p:ph type="body" sz="quarter" idx="12"/>
          </p:nvPr>
        </p:nvSpPr>
        <p:spPr>
          <a:xfrm>
            <a:off x="1461336" y="2459721"/>
            <a:ext cx="9470522" cy="1221734"/>
          </a:xfrm>
        </p:spPr>
        <p:txBody>
          <a:bodyPr/>
          <a:lstStyle/>
          <a:p>
            <a:r>
              <a:rPr lang="en-GB"/>
              <a:t>Visit the inoculation science website, which brings together research and resources on inoculation theory applied to misinformation</a:t>
            </a:r>
          </a:p>
        </p:txBody>
      </p:sp>
      <p:sp>
        <p:nvSpPr>
          <p:cNvPr id="12" name="TextBox 11">
            <a:extLst>
              <a:ext uri="{FF2B5EF4-FFF2-40B4-BE49-F238E27FC236}">
                <a16:creationId xmlns:a16="http://schemas.microsoft.com/office/drawing/2014/main" id="{37990EFF-CD5E-AC1A-9F36-FA5A8014E2D9}"/>
              </a:ext>
            </a:extLst>
          </p:cNvPr>
          <p:cNvSpPr txBox="1"/>
          <p:nvPr/>
        </p:nvSpPr>
        <p:spPr>
          <a:xfrm>
            <a:off x="1327957" y="6945162"/>
            <a:ext cx="9153524" cy="400110"/>
          </a:xfrm>
          <a:prstGeom prst="rect">
            <a:avLst/>
          </a:prstGeom>
          <a:noFill/>
        </p:spPr>
        <p:txBody>
          <a:bodyPr wrap="square" lIns="91440" tIns="45720" rIns="91440" bIns="45720" anchor="t">
            <a:spAutoFit/>
          </a:bodyPr>
          <a:lstStyle/>
          <a:p>
            <a:r>
              <a:rPr lang="en-GB" sz="2000" b="1" i="0">
                <a:solidFill>
                  <a:srgbClr val="26155F"/>
                </a:solidFill>
                <a:effectLst/>
                <a:latin typeface="Arial"/>
                <a:ea typeface="Open Sans"/>
                <a:cs typeface="Open Sans"/>
              </a:rPr>
              <a:t>Author: </a:t>
            </a:r>
            <a:r>
              <a:rPr lang="en-GB" sz="2000" i="0">
                <a:solidFill>
                  <a:srgbClr val="26155F"/>
                </a:solidFill>
                <a:effectLst/>
                <a:latin typeface="Arial"/>
                <a:ea typeface="Open Sans"/>
                <a:cs typeface="Open Sans"/>
              </a:rPr>
              <a:t>University of Cambridge and University of Bristol</a:t>
            </a:r>
            <a:endParaRPr lang="en-GB" sz="2000">
              <a:solidFill>
                <a:srgbClr val="26155F"/>
              </a:solidFill>
              <a:latin typeface="Arial"/>
              <a:ea typeface="Open Sans"/>
              <a:cs typeface="Open Sans"/>
            </a:endParaRPr>
          </a:p>
        </p:txBody>
      </p:sp>
      <p:pic>
        <p:nvPicPr>
          <p:cNvPr id="3" name="Picture 2">
            <a:extLst>
              <a:ext uri="{FF2B5EF4-FFF2-40B4-BE49-F238E27FC236}">
                <a16:creationId xmlns:a16="http://schemas.microsoft.com/office/drawing/2014/main" id="{48B668F8-3D63-7E14-5B2D-C316854C7D98}"/>
              </a:ext>
            </a:extLst>
          </p:cNvPr>
          <p:cNvPicPr>
            <a:picLocks noChangeAspect="1"/>
          </p:cNvPicPr>
          <p:nvPr/>
        </p:nvPicPr>
        <p:blipFill>
          <a:blip r:embed="rId3"/>
          <a:stretch>
            <a:fillRect/>
          </a:stretch>
        </p:blipFill>
        <p:spPr>
          <a:xfrm>
            <a:off x="11114397" y="3708506"/>
            <a:ext cx="6390605" cy="3636766"/>
          </a:xfrm>
          <a:prstGeom prst="rect">
            <a:avLst/>
          </a:prstGeom>
        </p:spPr>
      </p:pic>
    </p:spTree>
    <p:extLst>
      <p:ext uri="{BB962C8B-B14F-4D97-AF65-F5344CB8AC3E}">
        <p14:creationId xmlns:p14="http://schemas.microsoft.com/office/powerpoint/2010/main" val="30568632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F832D-DB8F-917B-629F-45ACE59BCD5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1095A85-0EF7-A179-912A-D1AA425242E1}"/>
              </a:ext>
            </a:extLst>
          </p:cNvPr>
          <p:cNvSpPr>
            <a:spLocks noGrp="1"/>
          </p:cNvSpPr>
          <p:nvPr>
            <p:ph type="body" sz="quarter" idx="10"/>
          </p:nvPr>
        </p:nvSpPr>
        <p:spPr>
          <a:xfrm>
            <a:off x="1484396" y="5304430"/>
            <a:ext cx="9625765" cy="1400262"/>
          </a:xfrm>
        </p:spPr>
        <p:txBody>
          <a:bodyPr/>
          <a:lstStyle/>
          <a:p>
            <a:r>
              <a:rPr lang="en-GB"/>
              <a:t>It focuses on fostering understanding, finding common ground, and inspiring action by building connection and respect and offers tools for engaging diverse audiences, overcoming conversational challenges, and amplifying climate advocacy through dialogue. Designed for individuals passionate about addressing climate issues, the handbook promotes inclusivity and effective communication strategies</a:t>
            </a:r>
          </a:p>
        </p:txBody>
      </p:sp>
      <p:sp>
        <p:nvSpPr>
          <p:cNvPr id="7" name="Text Placeholder 6">
            <a:extLst>
              <a:ext uri="{FF2B5EF4-FFF2-40B4-BE49-F238E27FC236}">
                <a16:creationId xmlns:a16="http://schemas.microsoft.com/office/drawing/2014/main" id="{1EECA1AA-9922-730D-D47D-4D169F0E5C41}"/>
              </a:ext>
            </a:extLst>
          </p:cNvPr>
          <p:cNvSpPr>
            <a:spLocks noGrp="1"/>
          </p:cNvSpPr>
          <p:nvPr>
            <p:ph type="body" sz="quarter" idx="11"/>
          </p:nvPr>
        </p:nvSpPr>
        <p:spPr>
          <a:xfrm>
            <a:off x="1484396" y="1089193"/>
            <a:ext cx="9844825" cy="836159"/>
          </a:xfrm>
        </p:spPr>
        <p:txBody>
          <a:bodyPr/>
          <a:lstStyle/>
          <a:p>
            <a:r>
              <a:rPr lang="en-GB" b="1"/>
              <a:t>The #talkingclimate handbook</a:t>
            </a:r>
          </a:p>
        </p:txBody>
      </p:sp>
      <p:sp>
        <p:nvSpPr>
          <p:cNvPr id="8" name="Text Placeholder 7">
            <a:extLst>
              <a:ext uri="{FF2B5EF4-FFF2-40B4-BE49-F238E27FC236}">
                <a16:creationId xmlns:a16="http://schemas.microsoft.com/office/drawing/2014/main" id="{DFAE8807-1BB0-ECF9-0021-6318EF19AEA5}"/>
              </a:ext>
            </a:extLst>
          </p:cNvPr>
          <p:cNvSpPr>
            <a:spLocks noGrp="1"/>
          </p:cNvSpPr>
          <p:nvPr>
            <p:ph type="body" sz="quarter" idx="12"/>
          </p:nvPr>
        </p:nvSpPr>
        <p:spPr>
          <a:xfrm>
            <a:off x="1461335" y="2459721"/>
            <a:ext cx="10357626" cy="1221734"/>
          </a:xfrm>
        </p:spPr>
        <p:txBody>
          <a:bodyPr/>
          <a:lstStyle/>
          <a:p>
            <a:r>
              <a:rPr lang="en-GB"/>
              <a:t>The Climate Outreach Talking Climate Handbook provides evidence-based guidance for having constructive, meaningful conversations about climate change in everyday life.</a:t>
            </a:r>
          </a:p>
        </p:txBody>
      </p:sp>
      <p:pic>
        <p:nvPicPr>
          <p:cNvPr id="10" name="Graphic 9" descr="Download with solid fill">
            <a:hlinkClick r:id="rId2"/>
            <a:extLst>
              <a:ext uri="{FF2B5EF4-FFF2-40B4-BE49-F238E27FC236}">
                <a16:creationId xmlns:a16="http://schemas.microsoft.com/office/drawing/2014/main" id="{953744F6-08A8-6A53-E7AD-FB6DC3DC7B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8935" y="8754134"/>
            <a:ext cx="914400" cy="914400"/>
          </a:xfrm>
          <a:prstGeom prst="rect">
            <a:avLst/>
          </a:prstGeom>
        </p:spPr>
      </p:pic>
      <p:sp>
        <p:nvSpPr>
          <p:cNvPr id="11" name="TextBox 10">
            <a:hlinkClick r:id="rId5"/>
            <a:extLst>
              <a:ext uri="{FF2B5EF4-FFF2-40B4-BE49-F238E27FC236}">
                <a16:creationId xmlns:a16="http://schemas.microsoft.com/office/drawing/2014/main" id="{478268B8-5941-87AE-264E-E596A0EA6C0A}"/>
              </a:ext>
            </a:extLst>
          </p:cNvPr>
          <p:cNvSpPr txBox="1"/>
          <p:nvPr/>
        </p:nvSpPr>
        <p:spPr>
          <a:xfrm>
            <a:off x="2402746" y="8918946"/>
            <a:ext cx="3265148" cy="584775"/>
          </a:xfrm>
          <a:prstGeom prst="rect">
            <a:avLst/>
          </a:prstGeom>
          <a:noFill/>
        </p:spPr>
        <p:txBody>
          <a:bodyPr wrap="square" lIns="91440" tIns="45720" rIns="91440" bIns="45720" anchor="t">
            <a:spAutoFit/>
          </a:bodyPr>
          <a:lstStyle/>
          <a:p>
            <a:r>
              <a:rPr lang="en-GB" sz="3200" b="1" i="0" u="sng">
                <a:solidFill>
                  <a:srgbClr val="26155F"/>
                </a:solidFill>
                <a:effectLst/>
                <a:latin typeface="Open Sans"/>
                <a:ea typeface="Open Sans"/>
                <a:cs typeface="Open Sans"/>
                <a:hlinkClick r:id="rId2"/>
              </a:rPr>
              <a:t>Download</a:t>
            </a:r>
            <a:endParaRPr lang="en-GB" sz="3200" u="sng">
              <a:solidFill>
                <a:srgbClr val="26155F"/>
              </a:solidFill>
              <a:latin typeface="Open Sans"/>
              <a:ea typeface="Open Sans"/>
              <a:cs typeface="Open Sans"/>
            </a:endParaRPr>
          </a:p>
        </p:txBody>
      </p:sp>
      <p:sp>
        <p:nvSpPr>
          <p:cNvPr id="12" name="TextBox 11">
            <a:extLst>
              <a:ext uri="{FF2B5EF4-FFF2-40B4-BE49-F238E27FC236}">
                <a16:creationId xmlns:a16="http://schemas.microsoft.com/office/drawing/2014/main" id="{95BFC77F-ECBE-BDEC-1CB9-7CCF89FA1BC2}"/>
              </a:ext>
            </a:extLst>
          </p:cNvPr>
          <p:cNvSpPr txBox="1"/>
          <p:nvPr/>
        </p:nvSpPr>
        <p:spPr>
          <a:xfrm>
            <a:off x="1366085" y="8092130"/>
            <a:ext cx="9153524" cy="400110"/>
          </a:xfrm>
          <a:prstGeom prst="rect">
            <a:avLst/>
          </a:prstGeom>
          <a:noFill/>
        </p:spPr>
        <p:txBody>
          <a:bodyPr wrap="square" lIns="91440" tIns="45720" rIns="91440" bIns="45720" anchor="t">
            <a:spAutoFit/>
          </a:bodyPr>
          <a:lstStyle/>
          <a:p>
            <a:r>
              <a:rPr lang="en-GB" sz="2000" b="1" i="0">
                <a:solidFill>
                  <a:srgbClr val="26155F"/>
                </a:solidFill>
                <a:effectLst/>
                <a:latin typeface="Arial"/>
                <a:ea typeface="Open Sans"/>
                <a:cs typeface="Open Sans"/>
              </a:rPr>
              <a:t>Author: </a:t>
            </a:r>
            <a:r>
              <a:rPr lang="en-GB" sz="2000" i="0">
                <a:solidFill>
                  <a:srgbClr val="26155F"/>
                </a:solidFill>
                <a:effectLst/>
                <a:latin typeface="Arial"/>
                <a:ea typeface="Open Sans"/>
                <a:cs typeface="Open Sans"/>
              </a:rPr>
              <a:t>EIT Climate-KIC and Climate Outreach </a:t>
            </a:r>
            <a:endParaRPr lang="en-GB" sz="2000">
              <a:solidFill>
                <a:srgbClr val="26155F"/>
              </a:solidFill>
              <a:latin typeface="Arial"/>
              <a:ea typeface="Open Sans"/>
              <a:cs typeface="Open Sans"/>
            </a:endParaRPr>
          </a:p>
        </p:txBody>
      </p:sp>
      <p:pic>
        <p:nvPicPr>
          <p:cNvPr id="3" name="Picture 2">
            <a:extLst>
              <a:ext uri="{FF2B5EF4-FFF2-40B4-BE49-F238E27FC236}">
                <a16:creationId xmlns:a16="http://schemas.microsoft.com/office/drawing/2014/main" id="{9AB0385D-10BD-EB6A-9811-B90BA4DF940E}"/>
              </a:ext>
            </a:extLst>
          </p:cNvPr>
          <p:cNvPicPr>
            <a:picLocks noChangeAspect="1"/>
          </p:cNvPicPr>
          <p:nvPr/>
        </p:nvPicPr>
        <p:blipFill>
          <a:blip r:embed="rId6"/>
          <a:stretch>
            <a:fillRect/>
          </a:stretch>
        </p:blipFill>
        <p:spPr>
          <a:xfrm>
            <a:off x="12325918" y="2599063"/>
            <a:ext cx="4340570" cy="6155071"/>
          </a:xfrm>
          <a:prstGeom prst="rect">
            <a:avLst/>
          </a:prstGeom>
        </p:spPr>
      </p:pic>
    </p:spTree>
    <p:extLst>
      <p:ext uri="{BB962C8B-B14F-4D97-AF65-F5344CB8AC3E}">
        <p14:creationId xmlns:p14="http://schemas.microsoft.com/office/powerpoint/2010/main" val="3936284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5E43-448E-AB07-3074-72725CAB16C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5884D24-83C5-27F7-5C03-9C11BA5075D2}"/>
              </a:ext>
            </a:extLst>
          </p:cNvPr>
          <p:cNvSpPr>
            <a:spLocks noGrp="1"/>
          </p:cNvSpPr>
          <p:nvPr>
            <p:ph type="body" sz="quarter" idx="10"/>
          </p:nvPr>
        </p:nvSpPr>
        <p:spPr>
          <a:xfrm>
            <a:off x="1484396" y="3973637"/>
            <a:ext cx="9625765" cy="1400262"/>
          </a:xfrm>
        </p:spPr>
        <p:txBody>
          <a:bodyPr/>
          <a:lstStyle/>
          <a:p>
            <a:r>
              <a:rPr lang="en-GB"/>
              <a:t>This is an easy-to-read hand-out that teaches how to avoid common pitfalls when conducting climate conversations while offering practical solutions, suitable both for experts and those embarking on a climate journey.</a:t>
            </a:r>
          </a:p>
          <a:p>
            <a:r>
              <a:rPr lang="en-GB" i="1"/>
              <a:t>The guide is available in English, French and Dutch.</a:t>
            </a:r>
          </a:p>
          <a:p>
            <a:endParaRPr lang="en-GB"/>
          </a:p>
        </p:txBody>
      </p:sp>
      <p:sp>
        <p:nvSpPr>
          <p:cNvPr id="7" name="Text Placeholder 6">
            <a:extLst>
              <a:ext uri="{FF2B5EF4-FFF2-40B4-BE49-F238E27FC236}">
                <a16:creationId xmlns:a16="http://schemas.microsoft.com/office/drawing/2014/main" id="{794D4DF8-8C3C-A411-05E5-EE4726D2EE62}"/>
              </a:ext>
            </a:extLst>
          </p:cNvPr>
          <p:cNvSpPr>
            <a:spLocks noGrp="1"/>
          </p:cNvSpPr>
          <p:nvPr>
            <p:ph type="body" sz="quarter" idx="11"/>
          </p:nvPr>
        </p:nvSpPr>
        <p:spPr>
          <a:xfrm>
            <a:off x="1484396" y="1089193"/>
            <a:ext cx="12711443" cy="836159"/>
          </a:xfrm>
        </p:spPr>
        <p:txBody>
          <a:bodyPr/>
          <a:lstStyle/>
          <a:p>
            <a:r>
              <a:rPr lang="en-GB"/>
              <a:t>Six principles for climate conversations</a:t>
            </a:r>
            <a:endParaRPr lang="en-GB" b="1"/>
          </a:p>
        </p:txBody>
      </p:sp>
      <p:sp>
        <p:nvSpPr>
          <p:cNvPr id="8" name="Text Placeholder 7">
            <a:extLst>
              <a:ext uri="{FF2B5EF4-FFF2-40B4-BE49-F238E27FC236}">
                <a16:creationId xmlns:a16="http://schemas.microsoft.com/office/drawing/2014/main" id="{59A0EB46-BD22-08FD-594C-E4DF3BAA4403}"/>
              </a:ext>
            </a:extLst>
          </p:cNvPr>
          <p:cNvSpPr>
            <a:spLocks noGrp="1"/>
          </p:cNvSpPr>
          <p:nvPr>
            <p:ph type="body" sz="quarter" idx="12"/>
          </p:nvPr>
        </p:nvSpPr>
        <p:spPr>
          <a:xfrm>
            <a:off x="1461335" y="2459721"/>
            <a:ext cx="9987715" cy="1221734"/>
          </a:xfrm>
        </p:spPr>
        <p:txBody>
          <a:bodyPr/>
          <a:lstStyle/>
          <a:p>
            <a:r>
              <a:rPr lang="en-GB"/>
              <a:t>This document presents six guidelines to have constructive climate conversations.</a:t>
            </a:r>
          </a:p>
        </p:txBody>
      </p:sp>
      <p:pic>
        <p:nvPicPr>
          <p:cNvPr id="10" name="Graphic 9" descr="Download with solid fill">
            <a:hlinkClick r:id="rId2"/>
            <a:extLst>
              <a:ext uri="{FF2B5EF4-FFF2-40B4-BE49-F238E27FC236}">
                <a16:creationId xmlns:a16="http://schemas.microsoft.com/office/drawing/2014/main" id="{FB76111F-5806-DB7A-C7FC-8BD5D99B18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3401" y="8740606"/>
            <a:ext cx="914400" cy="914400"/>
          </a:xfrm>
          <a:prstGeom prst="rect">
            <a:avLst/>
          </a:prstGeom>
        </p:spPr>
      </p:pic>
      <p:sp>
        <p:nvSpPr>
          <p:cNvPr id="11" name="TextBox 10">
            <a:hlinkClick r:id="rId5"/>
            <a:extLst>
              <a:ext uri="{FF2B5EF4-FFF2-40B4-BE49-F238E27FC236}">
                <a16:creationId xmlns:a16="http://schemas.microsoft.com/office/drawing/2014/main" id="{61E63FED-40AB-A4BE-3A30-203D3CAA3033}"/>
              </a:ext>
            </a:extLst>
          </p:cNvPr>
          <p:cNvSpPr txBox="1"/>
          <p:nvPr/>
        </p:nvSpPr>
        <p:spPr>
          <a:xfrm>
            <a:off x="2223335" y="8905419"/>
            <a:ext cx="3265148" cy="584775"/>
          </a:xfrm>
          <a:prstGeom prst="rect">
            <a:avLst/>
          </a:prstGeom>
          <a:noFill/>
        </p:spPr>
        <p:txBody>
          <a:bodyPr wrap="square" lIns="91440" tIns="45720" rIns="91440" bIns="45720" anchor="t">
            <a:spAutoFit/>
          </a:bodyPr>
          <a:lstStyle/>
          <a:p>
            <a:r>
              <a:rPr lang="en-GB" sz="3200" b="1" i="0" u="sng">
                <a:solidFill>
                  <a:srgbClr val="26155F"/>
                </a:solidFill>
                <a:effectLst/>
                <a:latin typeface="Open Sans"/>
                <a:ea typeface="Open Sans"/>
                <a:cs typeface="Open Sans"/>
                <a:hlinkClick r:id="rId2"/>
              </a:rPr>
              <a:t>Download</a:t>
            </a:r>
            <a:endParaRPr lang="en-GB" sz="3200" u="sng">
              <a:solidFill>
                <a:srgbClr val="26155F"/>
              </a:solidFill>
              <a:latin typeface="Open Sans"/>
              <a:ea typeface="Open Sans"/>
              <a:cs typeface="Open Sans"/>
            </a:endParaRPr>
          </a:p>
        </p:txBody>
      </p:sp>
      <p:sp>
        <p:nvSpPr>
          <p:cNvPr id="12" name="TextBox 11">
            <a:extLst>
              <a:ext uri="{FF2B5EF4-FFF2-40B4-BE49-F238E27FC236}">
                <a16:creationId xmlns:a16="http://schemas.microsoft.com/office/drawing/2014/main" id="{F5DD5085-DBFF-7DC5-2732-169583A1A02C}"/>
              </a:ext>
            </a:extLst>
          </p:cNvPr>
          <p:cNvSpPr txBox="1"/>
          <p:nvPr/>
        </p:nvSpPr>
        <p:spPr>
          <a:xfrm>
            <a:off x="1427632" y="6292211"/>
            <a:ext cx="9153524" cy="400110"/>
          </a:xfrm>
          <a:prstGeom prst="rect">
            <a:avLst/>
          </a:prstGeom>
          <a:noFill/>
        </p:spPr>
        <p:txBody>
          <a:bodyPr wrap="square" lIns="91440" tIns="45720" rIns="91440" bIns="45720" anchor="t">
            <a:spAutoFit/>
          </a:bodyPr>
          <a:lstStyle/>
          <a:p>
            <a:r>
              <a:rPr lang="en-GB" sz="2000" b="1" i="0">
                <a:solidFill>
                  <a:srgbClr val="26155F"/>
                </a:solidFill>
                <a:effectLst/>
                <a:latin typeface="Arial"/>
                <a:ea typeface="Open Sans"/>
                <a:cs typeface="Open Sans"/>
              </a:rPr>
              <a:t>Author: </a:t>
            </a:r>
            <a:r>
              <a:rPr lang="en-GB" sz="2000" i="0" err="1">
                <a:solidFill>
                  <a:srgbClr val="26155F"/>
                </a:solidFill>
                <a:effectLst/>
                <a:latin typeface="Arial"/>
                <a:ea typeface="Open Sans"/>
                <a:cs typeface="Open Sans"/>
              </a:rPr>
              <a:t>KlimaatContact</a:t>
            </a:r>
            <a:endParaRPr lang="en-GB" sz="2000">
              <a:solidFill>
                <a:srgbClr val="26155F"/>
              </a:solidFill>
              <a:latin typeface="Arial"/>
              <a:ea typeface="Open Sans"/>
              <a:cs typeface="Open Sans"/>
            </a:endParaRPr>
          </a:p>
        </p:txBody>
      </p:sp>
      <p:pic>
        <p:nvPicPr>
          <p:cNvPr id="3" name="Picture 2">
            <a:extLst>
              <a:ext uri="{FF2B5EF4-FFF2-40B4-BE49-F238E27FC236}">
                <a16:creationId xmlns:a16="http://schemas.microsoft.com/office/drawing/2014/main" id="{76EBFA30-BD0D-F7A9-7AD8-05A54C6AFFF8}"/>
              </a:ext>
            </a:extLst>
          </p:cNvPr>
          <p:cNvPicPr>
            <a:picLocks noChangeAspect="1"/>
          </p:cNvPicPr>
          <p:nvPr/>
        </p:nvPicPr>
        <p:blipFill>
          <a:blip r:embed="rId6"/>
          <a:stretch>
            <a:fillRect/>
          </a:stretch>
        </p:blipFill>
        <p:spPr>
          <a:xfrm>
            <a:off x="12377091" y="2732569"/>
            <a:ext cx="4697508" cy="6088218"/>
          </a:xfrm>
          <a:prstGeom prst="rect">
            <a:avLst/>
          </a:prstGeom>
        </p:spPr>
      </p:pic>
    </p:spTree>
    <p:extLst>
      <p:ext uri="{BB962C8B-B14F-4D97-AF65-F5344CB8AC3E}">
        <p14:creationId xmlns:p14="http://schemas.microsoft.com/office/powerpoint/2010/main" val="398182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50547-A021-3AFD-38CB-4B45D1A9A859}"/>
              </a:ext>
            </a:extLst>
          </p:cNvPr>
          <p:cNvSpPr>
            <a:spLocks noGrp="1"/>
          </p:cNvSpPr>
          <p:nvPr>
            <p:ph type="body" sz="quarter" idx="11"/>
          </p:nvPr>
        </p:nvSpPr>
        <p:spPr/>
        <p:txBody>
          <a:bodyPr/>
          <a:lstStyle/>
          <a:p>
            <a:r>
              <a:rPr lang="en-US"/>
              <a:t>Trend towards more difficult</a:t>
            </a:r>
          </a:p>
        </p:txBody>
      </p:sp>
      <p:sp>
        <p:nvSpPr>
          <p:cNvPr id="3" name="TextBox 2">
            <a:extLst>
              <a:ext uri="{FF2B5EF4-FFF2-40B4-BE49-F238E27FC236}">
                <a16:creationId xmlns:a16="http://schemas.microsoft.com/office/drawing/2014/main" id="{33B2077F-AC8A-F91C-48EC-0638CABD8BF4}"/>
              </a:ext>
            </a:extLst>
          </p:cNvPr>
          <p:cNvSpPr txBox="1"/>
          <p:nvPr/>
        </p:nvSpPr>
        <p:spPr>
          <a:xfrm>
            <a:off x="4608163" y="7619489"/>
            <a:ext cx="4535837" cy="400110"/>
          </a:xfrm>
          <a:prstGeom prst="rect">
            <a:avLst/>
          </a:prstGeom>
          <a:noFill/>
        </p:spPr>
        <p:txBody>
          <a:bodyPr wrap="square" lIns="91440" tIns="45720" rIns="91440" bIns="45720" rtlCol="0" anchor="t">
            <a:spAutoFit/>
          </a:bodyPr>
          <a:lstStyle/>
          <a:p>
            <a:r>
              <a:rPr lang="en-US" sz="2000" b="1">
                <a:latin typeface="Open Sans" panose="020B0606030504020204" pitchFamily="34" charset="0"/>
                <a:ea typeface="Open Sans" panose="020B0606030504020204" pitchFamily="34" charset="0"/>
                <a:cs typeface="Open Sans" panose="020B0606030504020204" pitchFamily="34" charset="0"/>
              </a:rPr>
              <a:t>CNN</a:t>
            </a:r>
            <a:r>
              <a:rPr lang="en-US" sz="2000">
                <a:latin typeface="Open Sans" panose="020B0606030504020204" pitchFamily="34" charset="0"/>
                <a:ea typeface="Open Sans" panose="020B0606030504020204" pitchFamily="34" charset="0"/>
                <a:cs typeface="Open Sans" panose="020B0606030504020204" pitchFamily="34" charset="0"/>
              </a:rPr>
              <a:t> – Interview with Donald Trump </a:t>
            </a:r>
            <a:endParaRPr lang="nl-NL" sz="20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FF47EA1E-A4E4-AAB6-E0C8-7CD2C56094A4}"/>
              </a:ext>
            </a:extLst>
          </p:cNvPr>
          <p:cNvSpPr txBox="1"/>
          <p:nvPr/>
        </p:nvSpPr>
        <p:spPr>
          <a:xfrm>
            <a:off x="11887174" y="7619489"/>
            <a:ext cx="3821880" cy="400110"/>
          </a:xfrm>
          <a:prstGeom prst="rect">
            <a:avLst/>
          </a:prstGeom>
          <a:noFill/>
        </p:spPr>
        <p:txBody>
          <a:bodyPr wrap="none" rtlCol="0">
            <a:spAutoFit/>
          </a:bodyPr>
          <a:lstStyle/>
          <a:p>
            <a:r>
              <a:rPr lang="en-US" sz="2000" b="1">
                <a:latin typeface="Open Sans" panose="020B0606030504020204" pitchFamily="34" charset="0"/>
                <a:ea typeface="Open Sans" panose="020B0606030504020204" pitchFamily="34" charset="0"/>
                <a:cs typeface="Open Sans" panose="020B0606030504020204" pitchFamily="34" charset="0"/>
              </a:rPr>
              <a:t>The Economist </a:t>
            </a:r>
            <a:r>
              <a:rPr lang="en-US" sz="2000">
                <a:latin typeface="Open Sans" panose="020B0606030504020204" pitchFamily="34" charset="0"/>
                <a:ea typeface="Open Sans" panose="020B0606030504020204" pitchFamily="34" charset="0"/>
                <a:cs typeface="Open Sans" panose="020B0606030504020204" pitchFamily="34" charset="0"/>
              </a:rPr>
              <a:t>- </a:t>
            </a:r>
            <a:r>
              <a:rPr lang="nl-NL" sz="2000" b="0" i="0">
                <a:effectLst/>
                <a:latin typeface="Open Sans" panose="020B0606030504020204" pitchFamily="34" charset="0"/>
                <a:ea typeface="Open Sans" panose="020B0606030504020204" pitchFamily="34" charset="0"/>
                <a:cs typeface="Open Sans" panose="020B0606030504020204" pitchFamily="34" charset="0"/>
              </a:rPr>
              <a:t>Sep 4th 2021</a:t>
            </a:r>
            <a:endParaRPr lang="nl-NL" sz="20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1">
            <a:extLst>
              <a:ext uri="{FF2B5EF4-FFF2-40B4-BE49-F238E27FC236}">
                <a16:creationId xmlns:a16="http://schemas.microsoft.com/office/drawing/2014/main" id="{138F0940-C58C-FC74-99E8-E452CEF27AEF}"/>
              </a:ext>
            </a:extLst>
          </p:cNvPr>
          <p:cNvSpPr txBox="1">
            <a:spLocks/>
          </p:cNvSpPr>
          <p:nvPr/>
        </p:nvSpPr>
        <p:spPr>
          <a:xfrm>
            <a:off x="1484396" y="1925352"/>
            <a:ext cx="7309323" cy="836160"/>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t>Climate conversations</a:t>
            </a:r>
          </a:p>
        </p:txBody>
      </p:sp>
      <p:pic>
        <p:nvPicPr>
          <p:cNvPr id="8" name="Picture 7" descr="A close up of a cartoon&#10;&#10;Description automatically generated">
            <a:extLst>
              <a:ext uri="{FF2B5EF4-FFF2-40B4-BE49-F238E27FC236}">
                <a16:creationId xmlns:a16="http://schemas.microsoft.com/office/drawing/2014/main" id="{05F6D69D-3A70-271D-A17A-D6E4AAF25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380" y="3796906"/>
            <a:ext cx="14214071" cy="3822583"/>
          </a:xfrm>
          <a:prstGeom prst="rect">
            <a:avLst/>
          </a:prstGeom>
        </p:spPr>
      </p:pic>
    </p:spTree>
    <p:extLst>
      <p:ext uri="{BB962C8B-B14F-4D97-AF65-F5344CB8AC3E}">
        <p14:creationId xmlns:p14="http://schemas.microsoft.com/office/powerpoint/2010/main" val="195388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120E08-F4D1-D51E-4F84-5E8A077CD5C3}"/>
              </a:ext>
            </a:extLst>
          </p:cNvPr>
          <p:cNvSpPr txBox="1"/>
          <p:nvPr/>
        </p:nvSpPr>
        <p:spPr>
          <a:xfrm>
            <a:off x="4001674" y="3374078"/>
            <a:ext cx="10284652" cy="2862322"/>
          </a:xfrm>
          <a:prstGeom prst="rect">
            <a:avLst/>
          </a:prstGeom>
          <a:noFill/>
        </p:spPr>
        <p:txBody>
          <a:bodyPr wrap="square" lIns="91440" tIns="45720" rIns="91440" bIns="45720" anchor="t">
            <a:spAutoFit/>
          </a:bodyPr>
          <a:lstStyle/>
          <a:p>
            <a:pPr algn="ctr"/>
            <a:r>
              <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rPr>
              <a:t>HOW TO MANAGE DIFFICULT CLIMATE CONVERSATIONS</a:t>
            </a:r>
          </a:p>
        </p:txBody>
      </p:sp>
      <p:pic>
        <p:nvPicPr>
          <p:cNvPr id="3" name="Picture 2" descr="A black and white corner&#10;&#10;Description automatically generated">
            <a:extLst>
              <a:ext uri="{FF2B5EF4-FFF2-40B4-BE49-F238E27FC236}">
                <a16:creationId xmlns:a16="http://schemas.microsoft.com/office/drawing/2014/main" id="{24C2D927-9E1E-C756-E669-E25981EFDAE0}"/>
              </a:ext>
            </a:extLst>
          </p:cNvPr>
          <p:cNvPicPr>
            <a:picLocks noChangeAspect="1"/>
          </p:cNvPicPr>
          <p:nvPr/>
        </p:nvPicPr>
        <p:blipFill>
          <a:blip r:embed="rId2"/>
          <a:srcRect r="3169" b="8037"/>
          <a:stretch/>
        </p:blipFill>
        <p:spPr>
          <a:xfrm>
            <a:off x="14933716" y="8358188"/>
            <a:ext cx="3363047" cy="1930220"/>
          </a:xfrm>
          <a:prstGeom prst="rect">
            <a:avLst/>
          </a:prstGeom>
        </p:spPr>
      </p:pic>
      <p:pic>
        <p:nvPicPr>
          <p:cNvPr id="8" name="Picture 7" descr="A black background with orange and blue text&#10;&#10;Description automatically generated">
            <a:extLst>
              <a:ext uri="{FF2B5EF4-FFF2-40B4-BE49-F238E27FC236}">
                <a16:creationId xmlns:a16="http://schemas.microsoft.com/office/drawing/2014/main" id="{BF99CEE6-84DB-6A18-D1A4-5F7277282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2201" y="8762046"/>
            <a:ext cx="3580763" cy="1524954"/>
          </a:xfrm>
          <a:prstGeom prst="rect">
            <a:avLst/>
          </a:prstGeom>
        </p:spPr>
      </p:pic>
    </p:spTree>
    <p:extLst>
      <p:ext uri="{BB962C8B-B14F-4D97-AF65-F5344CB8AC3E}">
        <p14:creationId xmlns:p14="http://schemas.microsoft.com/office/powerpoint/2010/main" val="2174606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llow the leaders | Isaac Cordal">
            <a:extLst>
              <a:ext uri="{FF2B5EF4-FFF2-40B4-BE49-F238E27FC236}">
                <a16:creationId xmlns:a16="http://schemas.microsoft.com/office/drawing/2014/main" id="{4B455A1A-5164-11A7-231D-3EFDDE806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3" y="0"/>
            <a:ext cx="18487067" cy="107441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a:extLst>
              <a:ext uri="{FF2B5EF4-FFF2-40B4-BE49-F238E27FC236}">
                <a16:creationId xmlns:a16="http://schemas.microsoft.com/office/drawing/2014/main" id="{47B91B39-3A15-CF3D-96B9-07887951785F}"/>
              </a:ext>
            </a:extLst>
          </p:cNvPr>
          <p:cNvSpPr>
            <a:spLocks noGrp="1"/>
          </p:cNvSpPr>
          <p:nvPr>
            <p:ph type="body" sz="quarter" idx="11"/>
          </p:nvPr>
        </p:nvSpPr>
        <p:spPr>
          <a:xfrm>
            <a:off x="1484396" y="1089193"/>
            <a:ext cx="10231639" cy="836159"/>
          </a:xfrm>
        </p:spPr>
        <p:txBody>
          <a:bodyPr wrap="square" lIns="216000" tIns="144000" rIns="180000" bIns="108000" anchor="t">
            <a:spAutoFit/>
          </a:bodyPr>
          <a:lstStyle/>
          <a:p>
            <a:r>
              <a:rPr lang="en-GB">
                <a:latin typeface="Open Sans"/>
                <a:ea typeface="Open Sans"/>
                <a:cs typeface="Open Sans"/>
              </a:rPr>
              <a:t>Difficult climate conversations</a:t>
            </a:r>
            <a:endParaRPr lang="en-US">
              <a:latin typeface="Open Sans"/>
              <a:ea typeface="Open Sans"/>
              <a:cs typeface="Open Sans"/>
            </a:endParaRPr>
          </a:p>
        </p:txBody>
      </p:sp>
      <p:sp>
        <p:nvSpPr>
          <p:cNvPr id="7" name="TextBox 6">
            <a:extLst>
              <a:ext uri="{FF2B5EF4-FFF2-40B4-BE49-F238E27FC236}">
                <a16:creationId xmlns:a16="http://schemas.microsoft.com/office/drawing/2014/main" id="{A15481F8-DD48-8E8A-1B30-985A5663264D}"/>
              </a:ext>
            </a:extLst>
          </p:cNvPr>
          <p:cNvSpPr txBox="1"/>
          <p:nvPr/>
        </p:nvSpPr>
        <p:spPr>
          <a:xfrm>
            <a:off x="6293223" y="9308193"/>
            <a:ext cx="11080376" cy="504818"/>
          </a:xfrm>
          <a:prstGeom prst="rect">
            <a:avLst/>
          </a:prstGeom>
          <a:noFill/>
        </p:spPr>
        <p:txBody>
          <a:bodyPr wrap="square" lIns="91440" tIns="45720" rIns="91440" bIns="45720" anchor="t">
            <a:spAutoFit/>
          </a:bodyPr>
          <a:lstStyle/>
          <a:p>
            <a:pPr algn="r">
              <a:lnSpc>
                <a:spcPct val="150000"/>
              </a:lnSpc>
            </a:pPr>
            <a:r>
              <a:rPr lang="en-GB" sz="2000" i="1">
                <a:solidFill>
                  <a:schemeClr val="bg1"/>
                </a:solidFill>
                <a:latin typeface="Open Sans"/>
                <a:ea typeface="Open Sans"/>
                <a:cs typeface="Open Sans"/>
              </a:rPr>
              <a:t>Isaac </a:t>
            </a:r>
            <a:r>
              <a:rPr lang="en-GB" sz="2000" i="1" err="1">
                <a:solidFill>
                  <a:schemeClr val="bg1"/>
                </a:solidFill>
                <a:latin typeface="Open Sans"/>
                <a:ea typeface="Open Sans"/>
                <a:cs typeface="Open Sans"/>
              </a:rPr>
              <a:t>Cordal</a:t>
            </a:r>
            <a:r>
              <a:rPr lang="en-GB" sz="2000" i="1">
                <a:solidFill>
                  <a:schemeClr val="bg1"/>
                </a:solidFill>
                <a:latin typeface="Open Sans"/>
                <a:ea typeface="Open Sans"/>
                <a:cs typeface="Open Sans"/>
              </a:rPr>
              <a:t> </a:t>
            </a:r>
            <a:r>
              <a:rPr lang="en-GB" sz="2000">
                <a:solidFill>
                  <a:schemeClr val="bg1"/>
                </a:solidFill>
                <a:latin typeface="Open Sans"/>
                <a:ea typeface="Open Sans"/>
                <a:cs typeface="Open Sans"/>
              </a:rPr>
              <a:t>– ‘Follow the leaders’ or ‘Politicians discussing global warming’, Berlin, Germany</a:t>
            </a:r>
          </a:p>
        </p:txBody>
      </p:sp>
      <p:sp>
        <p:nvSpPr>
          <p:cNvPr id="2" name="TextBox 1">
            <a:extLst>
              <a:ext uri="{FF2B5EF4-FFF2-40B4-BE49-F238E27FC236}">
                <a16:creationId xmlns:a16="http://schemas.microsoft.com/office/drawing/2014/main" id="{9959CDAE-6771-2F94-9168-50DFD1F0B754}"/>
              </a:ext>
            </a:extLst>
          </p:cNvPr>
          <p:cNvSpPr txBox="1"/>
          <p:nvPr/>
        </p:nvSpPr>
        <p:spPr>
          <a:xfrm>
            <a:off x="1484397" y="577100"/>
            <a:ext cx="6762750" cy="523220"/>
          </a:xfrm>
          <a:prstGeom prst="rect">
            <a:avLst/>
          </a:prstGeom>
          <a:noFill/>
        </p:spPr>
        <p:txBody>
          <a:bodyPr wrap="square" rtlCol="0">
            <a:spAutoFit/>
          </a:bodyPr>
          <a:lstStyle/>
          <a:p>
            <a:r>
              <a:rPr lang="en-GB" sz="2800">
                <a:solidFill>
                  <a:schemeClr val="bg1"/>
                </a:solidFill>
              </a:rPr>
              <a:t>Intro &amp; Background</a:t>
            </a:r>
          </a:p>
        </p:txBody>
      </p:sp>
      <p:sp>
        <p:nvSpPr>
          <p:cNvPr id="6" name="Text Placeholder 1">
            <a:extLst>
              <a:ext uri="{FF2B5EF4-FFF2-40B4-BE49-F238E27FC236}">
                <a16:creationId xmlns:a16="http://schemas.microsoft.com/office/drawing/2014/main" id="{A53ABDF5-B48B-1B1B-3721-8D30CA27E893}"/>
              </a:ext>
            </a:extLst>
          </p:cNvPr>
          <p:cNvSpPr txBox="1">
            <a:spLocks/>
          </p:cNvSpPr>
          <p:nvPr/>
        </p:nvSpPr>
        <p:spPr>
          <a:xfrm>
            <a:off x="12801051" y="8472034"/>
            <a:ext cx="4572548" cy="836159"/>
          </a:xfrm>
          <a:prstGeom prst="rect">
            <a:avLst/>
          </a:prstGeom>
          <a:solidFill>
            <a:srgbClr val="2A255A"/>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solidFill>
                  <a:srgbClr val="FF9D02"/>
                </a:solidFill>
              </a:rPr>
              <a:t>Current state</a:t>
            </a:r>
          </a:p>
        </p:txBody>
      </p:sp>
    </p:spTree>
    <p:extLst>
      <p:ext uri="{BB962C8B-B14F-4D97-AF65-F5344CB8AC3E}">
        <p14:creationId xmlns:p14="http://schemas.microsoft.com/office/powerpoint/2010/main" val="1318804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F390C9-9E8C-59DE-376B-3BE45054F45B}"/>
              </a:ext>
            </a:extLst>
          </p:cNvPr>
          <p:cNvSpPr>
            <a:spLocks noGrp="1"/>
          </p:cNvSpPr>
          <p:nvPr>
            <p:ph type="body" sz="quarter" idx="10"/>
          </p:nvPr>
        </p:nvSpPr>
        <p:spPr>
          <a:xfrm>
            <a:off x="1484396" y="3867003"/>
            <a:ext cx="13033462" cy="3481023"/>
          </a:xfrm>
        </p:spPr>
        <p:txBody>
          <a:bodyPr lIns="0" tIns="0" rIns="0" bIns="0" anchor="t"/>
          <a:lstStyle/>
          <a:p>
            <a:pPr>
              <a:buFont typeface="Arial" panose="020B0604020202020204" pitchFamily="34" charset="0"/>
              <a:buChar char="•"/>
            </a:pPr>
            <a:r>
              <a:rPr lang="en-US" sz="2400" b="1">
                <a:latin typeface="Open Sans"/>
                <a:ea typeface="Open Sans"/>
                <a:cs typeface="Open Sans"/>
              </a:rPr>
              <a:t>Start with shared values:</a:t>
            </a:r>
            <a:r>
              <a:rPr lang="en-US" sz="2400">
                <a:latin typeface="Open Sans"/>
                <a:ea typeface="Open Sans"/>
                <a:cs typeface="Open Sans"/>
              </a:rPr>
              <a:t> Focusing on common ground - health, community well-being, or economic benefits</a:t>
            </a:r>
          </a:p>
          <a:p>
            <a:pPr>
              <a:buFont typeface="Arial" panose="020B0604020202020204" pitchFamily="34" charset="0"/>
              <a:buChar char="•"/>
            </a:pPr>
            <a:r>
              <a:rPr lang="en-US" sz="2400" b="1">
                <a:latin typeface="Open Sans"/>
                <a:ea typeface="Open Sans"/>
                <a:cs typeface="Open Sans"/>
              </a:rPr>
              <a:t>Empower action:</a:t>
            </a:r>
            <a:r>
              <a:rPr lang="en-US" sz="2400">
                <a:latin typeface="Open Sans"/>
                <a:ea typeface="Open Sans"/>
                <a:cs typeface="Open Sans"/>
              </a:rPr>
              <a:t> Highlighting achievable solutions and impact of small steps can counter feelings of helplessness.</a:t>
            </a:r>
          </a:p>
          <a:p>
            <a:pPr>
              <a:buFont typeface="Arial" panose="020B0604020202020204" pitchFamily="34" charset="0"/>
              <a:buChar char="•"/>
            </a:pPr>
            <a:r>
              <a:rPr lang="en-US" sz="2400" b="1">
                <a:latin typeface="Open Sans"/>
                <a:ea typeface="Open Sans"/>
                <a:cs typeface="Open Sans"/>
              </a:rPr>
              <a:t>Use narratives and emotions (Webinar #1):</a:t>
            </a:r>
            <a:r>
              <a:rPr lang="en-US" sz="2400">
                <a:latin typeface="Open Sans"/>
                <a:ea typeface="Open Sans"/>
                <a:cs typeface="Open Sans"/>
              </a:rPr>
              <a:t> Stories and personal experiences can create emotional connections that overcome psychological distance.</a:t>
            </a:r>
          </a:p>
          <a:p>
            <a:pPr>
              <a:buFont typeface="Arial" panose="020B0604020202020204" pitchFamily="34" charset="0"/>
              <a:buChar char="•"/>
            </a:pPr>
            <a:r>
              <a:rPr lang="en-US" sz="2400" b="1">
                <a:latin typeface="Open Sans"/>
                <a:ea typeface="Open Sans"/>
                <a:cs typeface="Open Sans"/>
              </a:rPr>
              <a:t>Normalize the discussion:</a:t>
            </a:r>
            <a:r>
              <a:rPr lang="en-US" sz="2400">
                <a:latin typeface="Open Sans"/>
                <a:ea typeface="Open Sans"/>
                <a:cs typeface="Open Sans"/>
              </a:rPr>
              <a:t> Demonstrating that climate conversations are common and socially acceptable can reduce the stigma and fear of judgment.</a:t>
            </a:r>
          </a:p>
          <a:p>
            <a:endParaRPr lang="en-GB" sz="2400"/>
          </a:p>
        </p:txBody>
      </p:sp>
      <p:sp>
        <p:nvSpPr>
          <p:cNvPr id="6" name="Text Placeholder 5">
            <a:extLst>
              <a:ext uri="{FF2B5EF4-FFF2-40B4-BE49-F238E27FC236}">
                <a16:creationId xmlns:a16="http://schemas.microsoft.com/office/drawing/2014/main" id="{CD11EE94-D69A-4359-D81D-2E3F99672C87}"/>
              </a:ext>
            </a:extLst>
          </p:cNvPr>
          <p:cNvSpPr>
            <a:spLocks noGrp="1"/>
          </p:cNvSpPr>
          <p:nvPr>
            <p:ph type="body" sz="quarter" idx="11"/>
          </p:nvPr>
        </p:nvSpPr>
        <p:spPr>
          <a:xfrm>
            <a:off x="1484396" y="1089193"/>
            <a:ext cx="8980871" cy="836159"/>
          </a:xfrm>
        </p:spPr>
        <p:txBody>
          <a:bodyPr/>
          <a:lstStyle/>
          <a:p>
            <a:r>
              <a:rPr lang="en-GB"/>
              <a:t>Climate psychology therapy</a:t>
            </a:r>
          </a:p>
        </p:txBody>
      </p:sp>
      <p:sp>
        <p:nvSpPr>
          <p:cNvPr id="3" name="Text Placeholder 2">
            <a:extLst>
              <a:ext uri="{FF2B5EF4-FFF2-40B4-BE49-F238E27FC236}">
                <a16:creationId xmlns:a16="http://schemas.microsoft.com/office/drawing/2014/main" id="{D4A4F8D8-68B2-6719-611E-813A1ACDBA37}"/>
              </a:ext>
            </a:extLst>
          </p:cNvPr>
          <p:cNvSpPr>
            <a:spLocks noGrp="1"/>
          </p:cNvSpPr>
          <p:nvPr>
            <p:ph type="body" sz="quarter" idx="12"/>
          </p:nvPr>
        </p:nvSpPr>
        <p:spPr>
          <a:xfrm>
            <a:off x="1484396" y="3122027"/>
            <a:ext cx="10639424" cy="773112"/>
          </a:xfrm>
        </p:spPr>
        <p:txBody>
          <a:bodyPr/>
          <a:lstStyle/>
          <a:p>
            <a:r>
              <a:rPr lang="en-US" b="1"/>
              <a:t>Strategies for Overcoming Barriers</a:t>
            </a:r>
          </a:p>
          <a:p>
            <a:endParaRPr lang="nl-NL"/>
          </a:p>
        </p:txBody>
      </p:sp>
    </p:spTree>
    <p:extLst>
      <p:ext uri="{BB962C8B-B14F-4D97-AF65-F5344CB8AC3E}">
        <p14:creationId xmlns:p14="http://schemas.microsoft.com/office/powerpoint/2010/main" val="179037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5D52F-1D50-207A-C0A8-8F07C910F8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75480E-B20F-8566-F0AB-4ABAA608CE79}"/>
              </a:ext>
            </a:extLst>
          </p:cNvPr>
          <p:cNvSpPr>
            <a:spLocks noGrp="1"/>
          </p:cNvSpPr>
          <p:nvPr>
            <p:ph type="body" sz="quarter" idx="11"/>
          </p:nvPr>
        </p:nvSpPr>
        <p:spPr>
          <a:xfrm>
            <a:off x="953503" y="5447969"/>
            <a:ext cx="10742946" cy="1121809"/>
          </a:xfrm>
          <a:solidFill>
            <a:schemeClr val="bg1"/>
          </a:solidFill>
        </p:spPr>
        <p:txBody>
          <a:bodyPr/>
          <a:lstStyle/>
          <a:p>
            <a:r>
              <a:rPr lang="en-GB" sz="6000">
                <a:solidFill>
                  <a:srgbClr val="8C0B31"/>
                </a:solidFill>
              </a:rPr>
              <a:t>climate disinformation</a:t>
            </a:r>
          </a:p>
        </p:txBody>
      </p:sp>
      <p:sp>
        <p:nvSpPr>
          <p:cNvPr id="4" name="Text Placeholder 3">
            <a:extLst>
              <a:ext uri="{FF2B5EF4-FFF2-40B4-BE49-F238E27FC236}">
                <a16:creationId xmlns:a16="http://schemas.microsoft.com/office/drawing/2014/main" id="{31539CF3-5FC9-9C43-C865-2865DB6B62EE}"/>
              </a:ext>
            </a:extLst>
          </p:cNvPr>
          <p:cNvSpPr>
            <a:spLocks noGrp="1"/>
          </p:cNvSpPr>
          <p:nvPr>
            <p:ph type="body" sz="quarter" idx="12"/>
          </p:nvPr>
        </p:nvSpPr>
        <p:spPr>
          <a:xfrm>
            <a:off x="953503" y="6843063"/>
            <a:ext cx="5103813" cy="838200"/>
          </a:xfrm>
        </p:spPr>
        <p:txBody>
          <a:bodyPr/>
          <a:lstStyle/>
          <a:p>
            <a:r>
              <a:rPr lang="en-GB"/>
              <a:t>Sander van der Linden</a:t>
            </a:r>
          </a:p>
        </p:txBody>
      </p:sp>
      <p:sp>
        <p:nvSpPr>
          <p:cNvPr id="7" name="Text Placeholder 6">
            <a:extLst>
              <a:ext uri="{FF2B5EF4-FFF2-40B4-BE49-F238E27FC236}">
                <a16:creationId xmlns:a16="http://schemas.microsoft.com/office/drawing/2014/main" id="{7B8564BA-71A0-14A8-77F0-31328B03045E}"/>
              </a:ext>
            </a:extLst>
          </p:cNvPr>
          <p:cNvSpPr>
            <a:spLocks noGrp="1"/>
          </p:cNvSpPr>
          <p:nvPr>
            <p:ph type="body" sz="quarter" idx="14"/>
          </p:nvPr>
        </p:nvSpPr>
        <p:spPr>
          <a:xfrm>
            <a:off x="953503" y="4325554"/>
            <a:ext cx="9385075" cy="1121809"/>
          </a:xfrm>
        </p:spPr>
        <p:txBody>
          <a:bodyPr/>
          <a:lstStyle/>
          <a:p>
            <a:r>
              <a:rPr lang="en-GB" sz="6000"/>
              <a:t>Inoculating against</a:t>
            </a:r>
          </a:p>
        </p:txBody>
      </p:sp>
      <p:sp>
        <p:nvSpPr>
          <p:cNvPr id="12" name="Google Shape;569;p3">
            <a:extLst>
              <a:ext uri="{FF2B5EF4-FFF2-40B4-BE49-F238E27FC236}">
                <a16:creationId xmlns:a16="http://schemas.microsoft.com/office/drawing/2014/main" id="{601A3132-36C5-B5FE-5D6E-689055EAF3B1}"/>
              </a:ext>
            </a:extLst>
          </p:cNvPr>
          <p:cNvSpPr txBox="1">
            <a:spLocks/>
          </p:cNvSpPr>
          <p:nvPr/>
        </p:nvSpPr>
        <p:spPr>
          <a:xfrm>
            <a:off x="953503" y="7718588"/>
            <a:ext cx="14850604" cy="440400"/>
          </a:xfrm>
          <a:prstGeom prst="rect">
            <a:avLst/>
          </a:prstGeom>
          <a:noFill/>
          <a:ln>
            <a:noFill/>
          </a:ln>
        </p:spPr>
        <p:txBody>
          <a:bodyPr spcFirstLastPara="1" wrap="square" lIns="91425" tIns="45700" rIns="91425" bIns="45700" anchor="t" anchorCtr="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ts val="0"/>
              </a:spcBef>
              <a:buClr>
                <a:schemeClr val="lt1"/>
              </a:buClr>
              <a:buSzPts val="2000"/>
              <a:buFont typeface="Arial" panose="020B0604020202020204" pitchFamily="34" charset="0"/>
              <a:buNone/>
            </a:pP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10 December 2024</a:t>
            </a:r>
          </a:p>
          <a:p>
            <a:pPr marL="0" indent="0">
              <a:spcBef>
                <a:spcPts val="0"/>
              </a:spcBef>
              <a:buClr>
                <a:schemeClr val="lt1"/>
              </a:buClr>
              <a:buSzPts val="2000"/>
              <a:buFont typeface="Arial" panose="020B0604020202020204" pitchFamily="34" charset="0"/>
              <a:buNone/>
            </a:pPr>
            <a:endPar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spcBef>
                <a:spcPts val="0"/>
              </a:spcBef>
              <a:buClr>
                <a:schemeClr val="lt1"/>
              </a:buClr>
              <a:buSzPts val="2000"/>
              <a:buFont typeface="Arial" panose="020B0604020202020204" pitchFamily="34" charset="0"/>
              <a:buNone/>
            </a:pP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Professor of Social Psychology in Society - Department of Psychology, University of Cambridge</a:t>
            </a:r>
          </a:p>
          <a:p>
            <a:pPr marL="0" indent="0">
              <a:spcBef>
                <a:spcPts val="0"/>
              </a:spcBef>
              <a:buClr>
                <a:schemeClr val="lt1"/>
              </a:buClr>
              <a:buSzPts val="2000"/>
              <a:buFont typeface="Arial" panose="020B0604020202020204" pitchFamily="34" charset="0"/>
              <a:buNone/>
            </a:pPr>
            <a:r>
              <a:rPr lang="en-US" altLang="en-US" sz="2400">
                <a:solidFill>
                  <a:schemeClr val="bg1"/>
                </a:solidFill>
              </a:rPr>
              <a:t>@Sander_vdLinden</a:t>
            </a:r>
            <a:endPar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61763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640A07F-B4ED-8223-F6A4-6E20EE25B50E}"/>
              </a:ext>
            </a:extLst>
          </p:cNvPr>
          <p:cNvSpPr/>
          <p:nvPr/>
        </p:nvSpPr>
        <p:spPr>
          <a:xfrm>
            <a:off x="-1" y="0"/>
            <a:ext cx="4466041" cy="10287000"/>
          </a:xfrm>
          <a:prstGeom prst="rect">
            <a:avLst/>
          </a:prstGeom>
          <a:solidFill>
            <a:srgbClr val="8C0B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3" name="Rectangle 1">
            <a:extLst>
              <a:ext uri="{FF2B5EF4-FFF2-40B4-BE49-F238E27FC236}">
                <a16:creationId xmlns:a16="http://schemas.microsoft.com/office/drawing/2014/main" id="{47F7EB43-39BF-2A02-3EFA-2A42AA4C8326}"/>
              </a:ext>
            </a:extLst>
          </p:cNvPr>
          <p:cNvSpPr>
            <a:spLocks noChangeArrowheads="1"/>
          </p:cNvSpPr>
          <p:nvPr/>
        </p:nvSpPr>
        <p:spPr bwMode="auto">
          <a:xfrm>
            <a:off x="2286000" y="-115416"/>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900"/>
              <a:t> </a:t>
            </a:r>
            <a:endParaRPr lang="en-GB" altLang="en-US" sz="2700"/>
          </a:p>
        </p:txBody>
      </p:sp>
      <p:graphicFrame>
        <p:nvGraphicFramePr>
          <p:cNvPr id="6" name="Diagram 5">
            <a:extLst>
              <a:ext uri="{FF2B5EF4-FFF2-40B4-BE49-F238E27FC236}">
                <a16:creationId xmlns:a16="http://schemas.microsoft.com/office/drawing/2014/main" id="{F123E779-3C1E-474F-C80A-AB22644EED5B}"/>
              </a:ext>
            </a:extLst>
          </p:cNvPr>
          <p:cNvGraphicFramePr/>
          <p:nvPr>
            <p:extLst>
              <p:ext uri="{D42A27DB-BD31-4B8C-83A1-F6EECF244321}">
                <p14:modId xmlns:p14="http://schemas.microsoft.com/office/powerpoint/2010/main" val="1468582246"/>
              </p:ext>
            </p:extLst>
          </p:nvPr>
        </p:nvGraphicFramePr>
        <p:xfrm>
          <a:off x="5557881" y="718112"/>
          <a:ext cx="91440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4">
            <a:extLst>
              <a:ext uri="{FF2B5EF4-FFF2-40B4-BE49-F238E27FC236}">
                <a16:creationId xmlns:a16="http://schemas.microsoft.com/office/drawing/2014/main" id="{AC27EB7F-78EF-ECEF-39BC-71154AF61E0A}"/>
              </a:ext>
            </a:extLst>
          </p:cNvPr>
          <p:cNvSpPr txBox="1">
            <a:spLocks/>
          </p:cNvSpPr>
          <p:nvPr/>
        </p:nvSpPr>
        <p:spPr>
          <a:xfrm>
            <a:off x="321109" y="4071804"/>
            <a:ext cx="4144931" cy="1610217"/>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tLang="en-US"/>
              <a:t>What is </a:t>
            </a:r>
          </a:p>
          <a:p>
            <a:r>
              <a:rPr lang="en-GB" altLang="en-US"/>
              <a:t>“fake news”?</a:t>
            </a:r>
            <a:endParaRPr lang="en-GB"/>
          </a:p>
        </p:txBody>
      </p:sp>
      <p:sp>
        <p:nvSpPr>
          <p:cNvPr id="13" name="TextBox 12">
            <a:extLst>
              <a:ext uri="{FF2B5EF4-FFF2-40B4-BE49-F238E27FC236}">
                <a16:creationId xmlns:a16="http://schemas.microsoft.com/office/drawing/2014/main" id="{9A780FAA-F7B8-F511-ADB4-C02BDC540810}"/>
              </a:ext>
            </a:extLst>
          </p:cNvPr>
          <p:cNvSpPr txBox="1"/>
          <p:nvPr/>
        </p:nvSpPr>
        <p:spPr>
          <a:xfrm>
            <a:off x="193301" y="9638410"/>
            <a:ext cx="2201062" cy="369332"/>
          </a:xfrm>
          <a:prstGeom prst="rect">
            <a:avLst/>
          </a:prstGeom>
          <a:noFill/>
        </p:spPr>
        <p:txBody>
          <a:bodyPr wrap="square">
            <a:spAutoFit/>
          </a:bodyPr>
          <a:lstStyle/>
          <a:p>
            <a:r>
              <a:rPr lang="en-GB" altLang="en-US" sz="1800" i="1">
                <a:solidFill>
                  <a:schemeClr val="bg1"/>
                </a:solidFill>
              </a:rPr>
              <a:t>van der Linden, 2023</a:t>
            </a:r>
            <a:endParaRPr lang="en-GB" i="1">
              <a:solidFill>
                <a:schemeClr val="bg1"/>
              </a:solidFill>
            </a:endParaRPr>
          </a:p>
        </p:txBody>
      </p:sp>
      <p:sp>
        <p:nvSpPr>
          <p:cNvPr id="15" name="Text Placeholder 1">
            <a:extLst>
              <a:ext uri="{FF2B5EF4-FFF2-40B4-BE49-F238E27FC236}">
                <a16:creationId xmlns:a16="http://schemas.microsoft.com/office/drawing/2014/main" id="{DC80E434-C2E7-9554-D8A1-B773FA1FC2E0}"/>
              </a:ext>
            </a:extLst>
          </p:cNvPr>
          <p:cNvSpPr txBox="1">
            <a:spLocks/>
          </p:cNvSpPr>
          <p:nvPr/>
        </p:nvSpPr>
        <p:spPr>
          <a:xfrm>
            <a:off x="15136555" y="2961003"/>
            <a:ext cx="2195230" cy="1610217"/>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“Fake </a:t>
            </a:r>
          </a:p>
          <a:p>
            <a:r>
              <a:rPr lang="en-GB"/>
              <a:t>news”</a:t>
            </a:r>
          </a:p>
        </p:txBody>
      </p:sp>
      <p:sp>
        <p:nvSpPr>
          <p:cNvPr id="16" name="TextBox 15">
            <a:extLst>
              <a:ext uri="{FF2B5EF4-FFF2-40B4-BE49-F238E27FC236}">
                <a16:creationId xmlns:a16="http://schemas.microsoft.com/office/drawing/2014/main" id="{7CE1D341-D204-1AFF-A143-D3D1C506F156}"/>
              </a:ext>
            </a:extLst>
          </p:cNvPr>
          <p:cNvSpPr txBox="1">
            <a:spLocks noChangeArrowheads="1"/>
          </p:cNvSpPr>
          <p:nvPr/>
        </p:nvSpPr>
        <p:spPr bwMode="auto">
          <a:xfrm>
            <a:off x="5525917" y="5911295"/>
            <a:ext cx="9103895"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GB" altLang="en-US" sz="2000" b="1">
                <a:latin typeface="Open Sans" panose="020B0606030504020204" pitchFamily="34" charset="0"/>
                <a:ea typeface="Open Sans" panose="020B0606030504020204" pitchFamily="34" charset="0"/>
                <a:cs typeface="Open Sans" panose="020B0606030504020204" pitchFamily="34" charset="0"/>
              </a:rPr>
              <a:t>Misinformation</a:t>
            </a:r>
          </a:p>
          <a:p>
            <a:pPr marL="457200" lvl="1" indent="0"/>
            <a:r>
              <a:rPr lang="en-GB" altLang="en-US" sz="2000">
                <a:latin typeface="Open Sans" panose="020B0606030504020204" pitchFamily="34" charset="0"/>
                <a:ea typeface="Open Sans" panose="020B0606030504020204" pitchFamily="34" charset="0"/>
                <a:cs typeface="Open Sans" panose="020B0606030504020204" pitchFamily="34" charset="0"/>
              </a:rPr>
              <a:t>“False, misleading, or incorrect information” (including human error).</a:t>
            </a:r>
          </a:p>
          <a:p>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GB" altLang="en-US" sz="2000" b="1">
                <a:latin typeface="Open Sans" panose="020B0606030504020204" pitchFamily="34" charset="0"/>
                <a:ea typeface="Open Sans" panose="020B0606030504020204" pitchFamily="34" charset="0"/>
                <a:cs typeface="Open Sans" panose="020B0606030504020204" pitchFamily="34" charset="0"/>
              </a:rPr>
              <a:t>Disinformation </a:t>
            </a:r>
            <a:r>
              <a:rPr lang="en-GB" altLang="en-US" sz="2000">
                <a:latin typeface="Open Sans" panose="020B0606030504020204" pitchFamily="34" charset="0"/>
                <a:ea typeface="Open Sans" panose="020B0606030504020204" pitchFamily="34" charset="0"/>
                <a:cs typeface="Open Sans" panose="020B0606030504020204" pitchFamily="34" charset="0"/>
              </a:rPr>
              <a:t>(misinformation + intent)</a:t>
            </a:r>
          </a:p>
          <a:p>
            <a:pPr marL="457200" lvl="1" indent="0"/>
            <a:r>
              <a:rPr lang="en-GB" altLang="en-US" sz="2000">
                <a:latin typeface="Open Sans" panose="020B0606030504020204" pitchFamily="34" charset="0"/>
                <a:ea typeface="Open Sans" panose="020B0606030504020204" pitchFamily="34" charset="0"/>
                <a:cs typeface="Open Sans" panose="020B0606030504020204" pitchFamily="34" charset="0"/>
              </a:rPr>
              <a:t>“The purposeful spread of false or misleading information with the explicit intent to cause harm or to confuse and deceive others”.</a:t>
            </a:r>
          </a:p>
          <a:p>
            <a:pPr>
              <a:buFont typeface="Arial" panose="020B0604020202020204" pitchFamily="34" charset="0"/>
              <a:buChar char="•"/>
            </a:pPr>
            <a:endParaRPr lang="en-GB" altLang="en-US" sz="2000">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GB" altLang="en-US" sz="2000" b="1">
                <a:latin typeface="Open Sans" panose="020B0606030504020204" pitchFamily="34" charset="0"/>
                <a:ea typeface="Open Sans" panose="020B0606030504020204" pitchFamily="34" charset="0"/>
                <a:cs typeface="Open Sans" panose="020B0606030504020204" pitchFamily="34" charset="0"/>
              </a:rPr>
              <a:t>Political Propaganda </a:t>
            </a:r>
            <a:r>
              <a:rPr lang="en-GB" altLang="en-US" sz="2000">
                <a:latin typeface="Open Sans" panose="020B0606030504020204" pitchFamily="34" charset="0"/>
                <a:ea typeface="Open Sans" panose="020B0606030504020204" pitchFamily="34" charset="0"/>
                <a:cs typeface="Open Sans" panose="020B0606030504020204" pitchFamily="34" charset="0"/>
              </a:rPr>
              <a:t>(disinformation + political agenda)</a:t>
            </a:r>
          </a:p>
          <a:p>
            <a:pPr marL="457200" lvl="1" indent="0"/>
            <a:r>
              <a:rPr lang="en-GB" altLang="en-US" sz="2000">
                <a:latin typeface="Open Sans" panose="020B0606030504020204" pitchFamily="34" charset="0"/>
                <a:ea typeface="Open Sans" panose="020B0606030504020204" pitchFamily="34" charset="0"/>
                <a:cs typeface="Open Sans" panose="020B0606030504020204" pitchFamily="34" charset="0"/>
              </a:rPr>
              <a:t>“Institutionalized or state-run public indoctrination campaigns”. </a:t>
            </a:r>
          </a:p>
          <a:p>
            <a:pPr>
              <a:buFont typeface="Arial" panose="020B0604020202020204" pitchFamily="34" charset="0"/>
              <a:buChar char="•"/>
            </a:pPr>
            <a:endParaRPr lang="en-GB" altLang="en-US" sz="27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4E55372-5FB8-EBFD-11C8-E85ABDF833D6}"/>
              </a:ext>
            </a:extLst>
          </p:cNvPr>
          <p:cNvSpPr txBox="1">
            <a:spLocks/>
          </p:cNvSpPr>
          <p:nvPr/>
        </p:nvSpPr>
        <p:spPr bwMode="auto">
          <a:xfrm>
            <a:off x="2519363" y="607220"/>
            <a:ext cx="13106400"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5000"/>
              </a:spcAft>
              <a:buChar char="•"/>
              <a:defRPr sz="2000">
                <a:solidFill>
                  <a:schemeClr val="tx1"/>
                </a:solidFill>
                <a:latin typeface="Arial" panose="020B0604020202020204" pitchFamily="34" charset="0"/>
              </a:defRPr>
            </a:lvl1pPr>
            <a:lvl2pPr marL="538163" indent="-266700">
              <a:spcAft>
                <a:spcPct val="75000"/>
              </a:spcAft>
              <a:buChar char="•"/>
              <a:defRPr sz="2000">
                <a:solidFill>
                  <a:schemeClr val="tx1"/>
                </a:solidFill>
                <a:latin typeface="Arial" panose="020B0604020202020204" pitchFamily="34" charset="0"/>
              </a:defRPr>
            </a:lvl2pPr>
            <a:lvl3pPr marL="809625" indent="-269875">
              <a:spcAft>
                <a:spcPct val="75000"/>
              </a:spcAft>
              <a:buChar char="•"/>
              <a:defRPr sz="2000">
                <a:solidFill>
                  <a:schemeClr val="tx1"/>
                </a:solidFill>
                <a:latin typeface="Arial" panose="020B0604020202020204" pitchFamily="34" charset="0"/>
              </a:defRPr>
            </a:lvl3pPr>
            <a:lvl4pPr marL="1079500" indent="-268288">
              <a:spcAft>
                <a:spcPct val="75000"/>
              </a:spcAft>
              <a:buChar char="•"/>
              <a:defRPr sz="2000">
                <a:solidFill>
                  <a:schemeClr val="tx1"/>
                </a:solidFill>
                <a:latin typeface="Arial" panose="020B0604020202020204" pitchFamily="34" charset="0"/>
              </a:defRPr>
            </a:lvl4pPr>
            <a:lvl5pPr marL="1350963" indent="-269875">
              <a:spcAft>
                <a:spcPct val="75000"/>
              </a:spcAft>
              <a:buChar char="•"/>
              <a:defRPr sz="2000">
                <a:solidFill>
                  <a:schemeClr val="tx1"/>
                </a:solidFill>
                <a:latin typeface="Arial" panose="020B0604020202020204" pitchFamily="34" charset="0"/>
              </a:defRPr>
            </a:lvl5pPr>
            <a:lvl6pPr marL="1808163" indent="-269875" eaLnBrk="0" fontAlgn="base" hangingPunct="0">
              <a:spcBef>
                <a:spcPct val="0"/>
              </a:spcBef>
              <a:spcAft>
                <a:spcPct val="75000"/>
              </a:spcAft>
              <a:buChar char="•"/>
              <a:defRPr sz="2000">
                <a:solidFill>
                  <a:schemeClr val="tx1"/>
                </a:solidFill>
                <a:latin typeface="Arial" panose="020B0604020202020204" pitchFamily="34" charset="0"/>
              </a:defRPr>
            </a:lvl6pPr>
            <a:lvl7pPr marL="2265363" indent="-269875" eaLnBrk="0" fontAlgn="base" hangingPunct="0">
              <a:spcBef>
                <a:spcPct val="0"/>
              </a:spcBef>
              <a:spcAft>
                <a:spcPct val="75000"/>
              </a:spcAft>
              <a:buChar char="•"/>
              <a:defRPr sz="2000">
                <a:solidFill>
                  <a:schemeClr val="tx1"/>
                </a:solidFill>
                <a:latin typeface="Arial" panose="020B0604020202020204" pitchFamily="34" charset="0"/>
              </a:defRPr>
            </a:lvl7pPr>
            <a:lvl8pPr marL="2722563" indent="-269875" eaLnBrk="0" fontAlgn="base" hangingPunct="0">
              <a:spcBef>
                <a:spcPct val="0"/>
              </a:spcBef>
              <a:spcAft>
                <a:spcPct val="75000"/>
              </a:spcAft>
              <a:buChar char="•"/>
              <a:defRPr sz="2000">
                <a:solidFill>
                  <a:schemeClr val="tx1"/>
                </a:solidFill>
                <a:latin typeface="Arial" panose="020B0604020202020204" pitchFamily="34" charset="0"/>
              </a:defRPr>
            </a:lvl8pPr>
            <a:lvl9pPr marL="3179763" indent="-269875" eaLnBrk="0" fontAlgn="base" hangingPunct="0">
              <a:spcBef>
                <a:spcPct val="0"/>
              </a:spcBef>
              <a:spcAft>
                <a:spcPct val="75000"/>
              </a:spcAft>
              <a:buChar char="•"/>
              <a:defRPr sz="2000">
                <a:solidFill>
                  <a:schemeClr val="tx1"/>
                </a:solidFill>
                <a:latin typeface="Arial" panose="020B0604020202020204" pitchFamily="34" charset="0"/>
              </a:defRPr>
            </a:lvl9pPr>
          </a:lstStyle>
          <a:p>
            <a:pPr>
              <a:spcAft>
                <a:spcPct val="0"/>
              </a:spcAft>
              <a:buFontTx/>
              <a:buNone/>
            </a:pPr>
            <a:endParaRPr lang="en-US" altLang="en-US" sz="1800" b="1">
              <a:solidFill>
                <a:schemeClr val="tx2"/>
              </a:solidFill>
            </a:endParaRPr>
          </a:p>
        </p:txBody>
      </p:sp>
      <p:sp>
        <p:nvSpPr>
          <p:cNvPr id="9219" name="AutoShape 2" descr="Image result for everybody likes">
            <a:extLst>
              <a:ext uri="{FF2B5EF4-FFF2-40B4-BE49-F238E27FC236}">
                <a16:creationId xmlns:a16="http://schemas.microsoft.com/office/drawing/2014/main" id="{216A4D97-BB70-62D3-C7D1-032EC3A51599}"/>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700"/>
          </a:p>
        </p:txBody>
      </p:sp>
      <p:pic>
        <p:nvPicPr>
          <p:cNvPr id="4" name="Picture 3">
            <a:extLst>
              <a:ext uri="{FF2B5EF4-FFF2-40B4-BE49-F238E27FC236}">
                <a16:creationId xmlns:a16="http://schemas.microsoft.com/office/drawing/2014/main" id="{4A0D851A-18C6-1033-7A2E-AEBC4713F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1245" y="2177885"/>
            <a:ext cx="13716000" cy="557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2D186B4-BCCD-DA1C-2A01-2A41F64D2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643" y="2727951"/>
            <a:ext cx="10546556" cy="6469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90E10025-9F73-D76C-2CC2-167C1CD6F0DE}"/>
              </a:ext>
            </a:extLst>
          </p:cNvPr>
          <p:cNvSpPr>
            <a:spLocks noGrp="1"/>
          </p:cNvSpPr>
          <p:nvPr>
            <p:ph type="body" sz="quarter" idx="11"/>
          </p:nvPr>
        </p:nvSpPr>
        <p:spPr>
          <a:xfrm>
            <a:off x="1484396" y="1089193"/>
            <a:ext cx="4875901" cy="836159"/>
          </a:xfrm>
        </p:spPr>
        <p:txBody>
          <a:bodyPr/>
          <a:lstStyle/>
          <a:p>
            <a:r>
              <a:rPr lang="en-US"/>
              <a:t>Fake news quiz</a:t>
            </a:r>
            <a:endParaRPr lang="en-GB"/>
          </a:p>
        </p:txBody>
      </p:sp>
    </p:spTree>
    <p:extLst>
      <p:ext uri="{BB962C8B-B14F-4D97-AF65-F5344CB8AC3E}">
        <p14:creationId xmlns:p14="http://schemas.microsoft.com/office/powerpoint/2010/main" val="3279926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451CA76-01A0-BD3A-8AEE-3621BA2D0A45}"/>
              </a:ext>
            </a:extLst>
          </p:cNvPr>
          <p:cNvSpPr txBox="1">
            <a:spLocks/>
          </p:cNvSpPr>
          <p:nvPr/>
        </p:nvSpPr>
        <p:spPr bwMode="auto">
          <a:xfrm>
            <a:off x="2519363" y="607220"/>
            <a:ext cx="13106400"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spcAft>
                <a:spcPct val="0"/>
              </a:spcAft>
              <a:buFontTx/>
              <a:buNone/>
            </a:pPr>
            <a:r>
              <a:rPr lang="en-US" altLang="en-US" sz="3900" b="1">
                <a:solidFill>
                  <a:schemeClr val="tx2"/>
                </a:solidFill>
              </a:rPr>
              <a:t>Fake news quiz</a:t>
            </a:r>
            <a:endParaRPr lang="en-US" altLang="en-US" sz="1800" b="1">
              <a:solidFill>
                <a:schemeClr val="tx2"/>
              </a:solidFill>
            </a:endParaRPr>
          </a:p>
        </p:txBody>
      </p:sp>
      <p:sp>
        <p:nvSpPr>
          <p:cNvPr id="10243" name="AutoShape 2" descr="Image result for everybody likes">
            <a:extLst>
              <a:ext uri="{FF2B5EF4-FFF2-40B4-BE49-F238E27FC236}">
                <a16:creationId xmlns:a16="http://schemas.microsoft.com/office/drawing/2014/main" id="{AACB43E4-8A95-D65E-8DB2-CE34875F12D2}"/>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10244" name="Picture 5">
            <a:extLst>
              <a:ext uri="{FF2B5EF4-FFF2-40B4-BE49-F238E27FC236}">
                <a16:creationId xmlns:a16="http://schemas.microsoft.com/office/drawing/2014/main" id="{2F4A02E1-857C-D03A-4E22-6F80C983A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945" y="93945"/>
            <a:ext cx="11912253" cy="10070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27E0B29-1494-0411-4259-A1E055B7F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288132"/>
            <a:ext cx="11934825" cy="939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516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
            <a:extLst>
              <a:ext uri="{FF2B5EF4-FFF2-40B4-BE49-F238E27FC236}">
                <a16:creationId xmlns:a16="http://schemas.microsoft.com/office/drawing/2014/main" id="{D7832718-8CDC-4AD8-66C6-CD21B5BB2620}"/>
              </a:ext>
            </a:extLst>
          </p:cNvPr>
          <p:cNvSpPr>
            <a:spLocks noChangeArrowheads="1"/>
          </p:cNvSpPr>
          <p:nvPr/>
        </p:nvSpPr>
        <p:spPr bwMode="auto">
          <a:xfrm>
            <a:off x="2286000" y="-115416"/>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900"/>
              <a:t> </a:t>
            </a:r>
            <a:endParaRPr lang="en-GB" altLang="en-US" sz="2700"/>
          </a:p>
        </p:txBody>
      </p:sp>
      <p:pic>
        <p:nvPicPr>
          <p:cNvPr id="10" name="Picture 9">
            <a:extLst>
              <a:ext uri="{FF2B5EF4-FFF2-40B4-BE49-F238E27FC236}">
                <a16:creationId xmlns:a16="http://schemas.microsoft.com/office/drawing/2014/main" id="{45A5A78F-F59A-E841-A34E-934C6C1A6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462152"/>
            <a:ext cx="13716002"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88A7EF7-6C37-F94E-7BA4-F4734C9BC3DE}"/>
              </a:ext>
            </a:extLst>
          </p:cNvPr>
          <p:cNvSpPr txBox="1"/>
          <p:nvPr/>
        </p:nvSpPr>
        <p:spPr>
          <a:xfrm>
            <a:off x="2119595" y="7960918"/>
            <a:ext cx="8856984" cy="605166"/>
          </a:xfrm>
          <a:prstGeom prst="rect">
            <a:avLst/>
          </a:prstGeom>
          <a:noFill/>
        </p:spPr>
        <p:txBody>
          <a:bodyPr wrap="square" rtlCol="0">
            <a:spAutoFit/>
          </a:bodyPr>
          <a:lstStyle/>
          <a:p>
            <a:pPr defTabSz="1371600">
              <a:lnSpc>
                <a:spcPct val="130000"/>
              </a:lnSpc>
              <a:spcBef>
                <a:spcPts val="1500"/>
              </a:spcBef>
            </a:pPr>
            <a:r>
              <a:rPr lang="en-GB" sz="2800" b="1">
                <a:solidFill>
                  <a:srgbClr val="26155F"/>
                </a:solidFill>
                <a:latin typeface="Open Sans" panose="020B0606030504020204" pitchFamily="34" charset="0"/>
                <a:ea typeface="Open Sans" panose="020B0606030504020204" pitchFamily="34" charset="0"/>
                <a:cs typeface="Open Sans" panose="020B0606030504020204" pitchFamily="34" charset="0"/>
              </a:rPr>
              <a:t>“</a:t>
            </a:r>
            <a:r>
              <a:rPr lang="en-US" sz="2800" b="1">
                <a:solidFill>
                  <a:srgbClr val="26155F"/>
                </a:solidFill>
                <a:latin typeface="Open Sans" panose="020B0606030504020204" pitchFamily="34" charset="0"/>
                <a:ea typeface="Open Sans" panose="020B0606030504020204" pitchFamily="34" charset="0"/>
                <a:cs typeface="Open Sans" panose="020B0606030504020204" pitchFamily="34" charset="0"/>
              </a:rPr>
              <a:t>In my opinion, there is no real climate crisis”</a:t>
            </a:r>
            <a:endParaRPr lang="en-GB" sz="2800" b="1">
              <a:solidFill>
                <a:srgbClr val="26155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2">
            <a:extLst>
              <a:ext uri="{FF2B5EF4-FFF2-40B4-BE49-F238E27FC236}">
                <a16:creationId xmlns:a16="http://schemas.microsoft.com/office/drawing/2014/main" id="{6EBCD733-B3AB-01F9-68BB-B36E6C6D2548}"/>
              </a:ext>
            </a:extLst>
          </p:cNvPr>
          <p:cNvSpPr>
            <a:spLocks noGrp="1"/>
          </p:cNvSpPr>
          <p:nvPr>
            <p:ph type="body" sz="quarter" idx="11"/>
          </p:nvPr>
        </p:nvSpPr>
        <p:spPr>
          <a:xfrm>
            <a:off x="1484312" y="1089025"/>
            <a:ext cx="12742675" cy="836613"/>
          </a:xfrm>
        </p:spPr>
        <p:txBody>
          <a:bodyPr/>
          <a:lstStyle/>
          <a:p>
            <a:r>
              <a:rPr lang="en-US"/>
              <a:t>Climate misinformation – alive and well</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7803FED-D1B2-D86F-4807-6578FA6002B5}"/>
              </a:ext>
            </a:extLst>
          </p:cNvPr>
          <p:cNvSpPr>
            <a:spLocks noGrp="1"/>
          </p:cNvSpPr>
          <p:nvPr>
            <p:ph type="body" sz="quarter" idx="11"/>
          </p:nvPr>
        </p:nvSpPr>
        <p:spPr>
          <a:xfrm>
            <a:off x="1484396" y="1089193"/>
            <a:ext cx="8588519" cy="773113"/>
          </a:xfrm>
        </p:spPr>
        <p:txBody>
          <a:bodyPr/>
          <a:lstStyle/>
          <a:p>
            <a:r>
              <a:rPr lang="en-US">
                <a:solidFill>
                  <a:srgbClr val="FFFFFF"/>
                </a:solidFill>
                <a:latin typeface="Open Sans"/>
                <a:ea typeface="Open Sans"/>
                <a:cs typeface="Open Sans"/>
              </a:rPr>
              <a:t>What's the EU CLIMATE Pact?</a:t>
            </a:r>
          </a:p>
        </p:txBody>
      </p:sp>
      <p:sp>
        <p:nvSpPr>
          <p:cNvPr id="10" name="Subtitle 2">
            <a:extLst>
              <a:ext uri="{FF2B5EF4-FFF2-40B4-BE49-F238E27FC236}">
                <a16:creationId xmlns:a16="http://schemas.microsoft.com/office/drawing/2014/main" id="{9DDC4232-DE7A-F705-FECA-85E208582B45}"/>
              </a:ext>
            </a:extLst>
          </p:cNvPr>
          <p:cNvSpPr txBox="1">
            <a:spLocks/>
          </p:cNvSpPr>
          <p:nvPr/>
        </p:nvSpPr>
        <p:spPr>
          <a:xfrm>
            <a:off x="1484395" y="3329031"/>
            <a:ext cx="8287575" cy="2611258"/>
          </a:xfrm>
          <a:prstGeom prst="rect">
            <a:avLst/>
          </a:prstGeom>
        </p:spPr>
        <p:txBody>
          <a:bodyPr vert="horz" lIns="137160" tIns="68580" rIns="137160" bIns="68580" rtlCol="0" anchor="t">
            <a:noAutofit/>
          </a:bodyPr>
          <a:lstStyle>
            <a:defPPr>
              <a:defRPr lang="en-GB"/>
            </a:defPPr>
            <a:lvl1pPr marL="342900" indent="-342900" algn="l" defTabSz="1371600" rtl="0" eaLnBrk="0" fontAlgn="base" latinLnBrk="0" hangingPunct="0">
              <a:lnSpc>
                <a:spcPct val="90000"/>
              </a:lnSpc>
              <a:spcBef>
                <a:spcPct val="0"/>
              </a:spcBef>
              <a:spcAft>
                <a:spcPct val="0"/>
              </a:spcAft>
              <a:buFont typeface="Arial" panose="020B0604020202020204" pitchFamily="34" charset="0"/>
              <a:buChar char="•"/>
              <a:defRPr sz="2143" kern="1200">
                <a:solidFill>
                  <a:srgbClr val="0F5494"/>
                </a:solidFill>
                <a:latin typeface="Verdana" panose="020B0604030504040204" pitchFamily="34" charset="0"/>
                <a:ea typeface="+mn-ea"/>
                <a:cs typeface="+mn-cs"/>
              </a:defRPr>
            </a:lvl1pPr>
            <a:lvl2pPr marL="816422" indent="-342900" algn="l" defTabSz="1371600" rtl="0" eaLnBrk="0" fontAlgn="base" latinLnBrk="0" hangingPunct="0">
              <a:lnSpc>
                <a:spcPct val="90000"/>
              </a:lnSpc>
              <a:spcBef>
                <a:spcPct val="0"/>
              </a:spcBef>
              <a:spcAft>
                <a:spcPct val="0"/>
              </a:spcAft>
              <a:buFont typeface="Arial" panose="020B0604020202020204" pitchFamily="34" charset="0"/>
              <a:buChar char="•"/>
              <a:defRPr sz="2143" kern="1200">
                <a:solidFill>
                  <a:srgbClr val="0F5494"/>
                </a:solidFill>
                <a:latin typeface="Verdana" panose="020B0604030504040204" pitchFamily="34" charset="0"/>
                <a:ea typeface="+mn-ea"/>
                <a:cs typeface="+mn-cs"/>
              </a:defRPr>
            </a:lvl2pPr>
            <a:lvl3pPr marL="1632844" indent="-342900" algn="l" defTabSz="1371600" rtl="0" eaLnBrk="0" fontAlgn="base" latinLnBrk="0" hangingPunct="0">
              <a:lnSpc>
                <a:spcPct val="90000"/>
              </a:lnSpc>
              <a:spcBef>
                <a:spcPct val="0"/>
              </a:spcBef>
              <a:spcAft>
                <a:spcPct val="0"/>
              </a:spcAft>
              <a:buFont typeface="Arial" panose="020B0604020202020204" pitchFamily="34" charset="0"/>
              <a:buChar char="•"/>
              <a:defRPr sz="2143" kern="1200">
                <a:solidFill>
                  <a:srgbClr val="0F5494"/>
                </a:solidFill>
                <a:latin typeface="Verdana" panose="020B0604030504040204" pitchFamily="34" charset="0"/>
                <a:ea typeface="+mn-ea"/>
                <a:cs typeface="+mn-cs"/>
              </a:defRPr>
            </a:lvl3pPr>
            <a:lvl4pPr marL="2449266" indent="-342900" algn="l" defTabSz="1371600" rtl="0" eaLnBrk="0" fontAlgn="base" latinLnBrk="0" hangingPunct="0">
              <a:lnSpc>
                <a:spcPct val="90000"/>
              </a:lnSpc>
              <a:spcBef>
                <a:spcPct val="0"/>
              </a:spcBef>
              <a:spcAft>
                <a:spcPct val="0"/>
              </a:spcAft>
              <a:buFont typeface="Arial" panose="020B0604020202020204" pitchFamily="34" charset="0"/>
              <a:buChar char="•"/>
              <a:defRPr sz="2143" kern="1200">
                <a:solidFill>
                  <a:srgbClr val="0F5494"/>
                </a:solidFill>
                <a:latin typeface="Verdana" panose="020B0604030504040204" pitchFamily="34" charset="0"/>
                <a:ea typeface="+mn-ea"/>
                <a:cs typeface="+mn-cs"/>
              </a:defRPr>
            </a:lvl4pPr>
            <a:lvl5pPr marL="3265688" indent="-342900" algn="l" defTabSz="1371600" rtl="0" eaLnBrk="0" fontAlgn="base" latinLnBrk="0" hangingPunct="0">
              <a:lnSpc>
                <a:spcPct val="90000"/>
              </a:lnSpc>
              <a:spcBef>
                <a:spcPct val="0"/>
              </a:spcBef>
              <a:spcAft>
                <a:spcPct val="0"/>
              </a:spcAft>
              <a:buFont typeface="Arial" panose="020B0604020202020204" pitchFamily="34" charset="0"/>
              <a:buChar char="•"/>
              <a:defRPr sz="2143" kern="1200">
                <a:solidFill>
                  <a:srgbClr val="0F5494"/>
                </a:solidFill>
                <a:latin typeface="Verdana" panose="020B0604030504040204" pitchFamily="34" charset="0"/>
                <a:ea typeface="+mn-ea"/>
                <a:cs typeface="+mn-cs"/>
              </a:defRPr>
            </a:lvl5pPr>
            <a:lvl6pPr marL="4082110" indent="-342900" algn="l" defTabSz="1632844" rtl="0" eaLnBrk="1" latinLnBrk="0" hangingPunct="1">
              <a:lnSpc>
                <a:spcPct val="90000"/>
              </a:lnSpc>
              <a:spcBef>
                <a:spcPts val="750"/>
              </a:spcBef>
              <a:buFont typeface="Arial" panose="020B0604020202020204" pitchFamily="34" charset="0"/>
              <a:buChar char="•"/>
              <a:defRPr sz="2143" kern="1200">
                <a:solidFill>
                  <a:srgbClr val="0F5494"/>
                </a:solidFill>
                <a:latin typeface="Verdana" panose="020B0604030504040204" pitchFamily="34" charset="0"/>
                <a:ea typeface="+mn-ea"/>
                <a:cs typeface="+mn-cs"/>
              </a:defRPr>
            </a:lvl6pPr>
            <a:lvl7pPr marL="4898532" indent="-342900" algn="l" defTabSz="1632844" rtl="0" eaLnBrk="1" latinLnBrk="0" hangingPunct="1">
              <a:lnSpc>
                <a:spcPct val="90000"/>
              </a:lnSpc>
              <a:spcBef>
                <a:spcPts val="750"/>
              </a:spcBef>
              <a:buFont typeface="Arial" panose="020B0604020202020204" pitchFamily="34" charset="0"/>
              <a:buChar char="•"/>
              <a:defRPr sz="2143" kern="1200">
                <a:solidFill>
                  <a:srgbClr val="0F5494"/>
                </a:solidFill>
                <a:latin typeface="Verdana" panose="020B0604030504040204" pitchFamily="34" charset="0"/>
                <a:ea typeface="+mn-ea"/>
                <a:cs typeface="+mn-cs"/>
              </a:defRPr>
            </a:lvl7pPr>
            <a:lvl8pPr marL="5714954" indent="-342900" algn="l" defTabSz="1632844" rtl="0" eaLnBrk="1" latinLnBrk="0" hangingPunct="1">
              <a:lnSpc>
                <a:spcPct val="90000"/>
              </a:lnSpc>
              <a:spcBef>
                <a:spcPts val="750"/>
              </a:spcBef>
              <a:buFont typeface="Arial" panose="020B0604020202020204" pitchFamily="34" charset="0"/>
              <a:buChar char="•"/>
              <a:defRPr sz="2143" kern="1200">
                <a:solidFill>
                  <a:srgbClr val="0F5494"/>
                </a:solidFill>
                <a:latin typeface="Verdana" panose="020B0604030504040204" pitchFamily="34" charset="0"/>
                <a:ea typeface="+mn-ea"/>
                <a:cs typeface="+mn-cs"/>
              </a:defRPr>
            </a:lvl8pPr>
            <a:lvl9pPr marL="6531376" indent="-342900" algn="l" defTabSz="1632844" rtl="0" eaLnBrk="1" latinLnBrk="0" hangingPunct="1">
              <a:lnSpc>
                <a:spcPct val="90000"/>
              </a:lnSpc>
              <a:spcBef>
                <a:spcPts val="750"/>
              </a:spcBef>
              <a:buFont typeface="Arial" panose="020B0604020202020204" pitchFamily="34" charset="0"/>
              <a:buChar char="•"/>
              <a:defRPr sz="2143" kern="1200">
                <a:solidFill>
                  <a:srgbClr val="0F5494"/>
                </a:solidFill>
                <a:latin typeface="Verdana" panose="020B0604030504040204" pitchFamily="34" charset="0"/>
                <a:ea typeface="+mn-ea"/>
                <a:cs typeface="+mn-cs"/>
              </a:defRPr>
            </a:lvl9pPr>
          </a:lstStyle>
          <a:p>
            <a:pPr>
              <a:buClr>
                <a:srgbClr val="8C0B31"/>
              </a:buClr>
              <a:buSzPct val="120000"/>
            </a:pPr>
            <a:r>
              <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Initiative launched by the European Commission aiming to create a movement of people, communities and </a:t>
            </a:r>
            <a:r>
              <a:rPr lang="en-US" sz="2400" err="1">
                <a:solidFill>
                  <a:srgbClr val="000000"/>
                </a:solidFill>
                <a:latin typeface="Open Sans" panose="020B0606030504020204" pitchFamily="34" charset="0"/>
                <a:ea typeface="Open Sans" panose="020B0606030504020204" pitchFamily="34" charset="0"/>
                <a:cs typeface="Open Sans" panose="020B0606030504020204" pitchFamily="34" charset="0"/>
              </a:rPr>
              <a:t>organisations</a:t>
            </a:r>
            <a:r>
              <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 united around </a:t>
            </a:r>
            <a:r>
              <a:rPr lang="en-US" sz="2400" b="1">
                <a:solidFill>
                  <a:srgbClr val="000000"/>
                </a:solidFill>
                <a:latin typeface="Open Sans" panose="020B0606030504020204" pitchFamily="34" charset="0"/>
                <a:ea typeface="Open Sans" panose="020B0606030504020204" pitchFamily="34" charset="0"/>
                <a:cs typeface="Open Sans" panose="020B0606030504020204" pitchFamily="34" charset="0"/>
              </a:rPr>
              <a:t>climate action</a:t>
            </a:r>
            <a:r>
              <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a:t>
            </a:r>
          </a:p>
          <a:p>
            <a:pPr>
              <a:buClr>
                <a:srgbClr val="8C0B31"/>
              </a:buClr>
              <a:buSzPct val="120000"/>
            </a:pPr>
            <a:endPar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buClr>
                <a:srgbClr val="8C0B31"/>
              </a:buClr>
              <a:buSzPct val="120000"/>
            </a:pPr>
            <a:r>
              <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As part of the </a:t>
            </a:r>
            <a:r>
              <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European Green Deal</a:t>
            </a:r>
            <a:r>
              <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 it is helping the EU meet its goal to become climate-neutral by 2050.</a:t>
            </a:r>
          </a:p>
        </p:txBody>
      </p:sp>
      <p:sp>
        <p:nvSpPr>
          <p:cNvPr id="11" name="Text Placeholder 9">
            <a:extLst>
              <a:ext uri="{FF2B5EF4-FFF2-40B4-BE49-F238E27FC236}">
                <a16:creationId xmlns:a16="http://schemas.microsoft.com/office/drawing/2014/main" id="{708A8103-FD66-0D03-97B1-3A39B48F4EDE}"/>
              </a:ext>
            </a:extLst>
          </p:cNvPr>
          <p:cNvSpPr txBox="1">
            <a:spLocks/>
          </p:cNvSpPr>
          <p:nvPr/>
        </p:nvSpPr>
        <p:spPr>
          <a:xfrm>
            <a:off x="1484397" y="2342035"/>
            <a:ext cx="10639424" cy="77311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i="1">
                <a:latin typeface="Open Sans" panose="020B0606030504020204" pitchFamily="34" charset="0"/>
                <a:ea typeface="Open Sans" panose="020B0606030504020204" pitchFamily="34" charset="0"/>
                <a:cs typeface="Open Sans" panose="020B0606030504020204" pitchFamily="34" charset="0"/>
              </a:rPr>
              <a:t>“My World. My Action. Our Planet.”</a:t>
            </a:r>
          </a:p>
        </p:txBody>
      </p:sp>
      <p:grpSp>
        <p:nvGrpSpPr>
          <p:cNvPr id="12" name="Group 11">
            <a:extLst>
              <a:ext uri="{FF2B5EF4-FFF2-40B4-BE49-F238E27FC236}">
                <a16:creationId xmlns:a16="http://schemas.microsoft.com/office/drawing/2014/main" id="{10171351-9DEA-FBCC-06CC-41E7E0C8F9BF}"/>
              </a:ext>
            </a:extLst>
          </p:cNvPr>
          <p:cNvGrpSpPr>
            <a:grpSpLocks/>
          </p:cNvGrpSpPr>
          <p:nvPr/>
        </p:nvGrpSpPr>
        <p:grpSpPr>
          <a:xfrm>
            <a:off x="668335" y="6044734"/>
            <a:ext cx="9435955" cy="3191187"/>
            <a:chOff x="662196" y="4803929"/>
            <a:chExt cx="6296785" cy="2127457"/>
          </a:xfrm>
        </p:grpSpPr>
        <p:sp>
          <p:nvSpPr>
            <p:cNvPr id="13" name="Oval 12">
              <a:extLst>
                <a:ext uri="{FF2B5EF4-FFF2-40B4-BE49-F238E27FC236}">
                  <a16:creationId xmlns:a16="http://schemas.microsoft.com/office/drawing/2014/main" id="{11F805CA-4298-9242-842D-58392CFFEBB2}"/>
                </a:ext>
              </a:extLst>
            </p:cNvPr>
            <p:cNvSpPr>
              <a:spLocks/>
            </p:cNvSpPr>
            <p:nvPr/>
          </p:nvSpPr>
          <p:spPr>
            <a:xfrm>
              <a:off x="662196" y="4932646"/>
              <a:ext cx="1313124" cy="128442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endParaRPr lang="en-IE" sz="756">
                <a:highlight>
                  <a:srgbClr val="2743A8"/>
                </a:highlight>
              </a:endParaRPr>
            </a:p>
          </p:txBody>
        </p:sp>
        <p:sp>
          <p:nvSpPr>
            <p:cNvPr id="14" name="TextBox 13">
              <a:extLst>
                <a:ext uri="{FF2B5EF4-FFF2-40B4-BE49-F238E27FC236}">
                  <a16:creationId xmlns:a16="http://schemas.microsoft.com/office/drawing/2014/main" id="{5E9CA4A9-35BC-4589-9AAF-DB13CCA4BEC2}"/>
                </a:ext>
              </a:extLst>
            </p:cNvPr>
            <p:cNvSpPr txBox="1">
              <a:spLocks/>
            </p:cNvSpPr>
            <p:nvPr/>
          </p:nvSpPr>
          <p:spPr>
            <a:xfrm>
              <a:off x="707960" y="5116815"/>
              <a:ext cx="1183833" cy="907940"/>
            </a:xfrm>
            <a:prstGeom prst="rect">
              <a:avLst/>
            </a:prstGeom>
            <a:noFill/>
          </p:spPr>
          <p:txBody>
            <a:bodyPr wrap="square" lIns="68580" tIns="34290" rIns="68580" bIns="34290" rtlCol="0" anchor="t">
              <a:spAutoFit/>
            </a:bodyP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GB" sz="3000" b="1">
                  <a:solidFill>
                    <a:srgbClr val="FF9D02"/>
                  </a:solidFill>
                  <a:latin typeface="+mn-lt"/>
                  <a:ea typeface="Open Sans"/>
                  <a:cs typeface="Open Sans"/>
                </a:rPr>
                <a:t>800+</a:t>
              </a:r>
              <a:endParaRPr lang="en-GB" sz="2700" b="1">
                <a:solidFill>
                  <a:srgbClr val="FF9D02"/>
                </a:solidFill>
                <a:latin typeface="+mn-lt"/>
                <a:ea typeface="Open Sans"/>
                <a:cs typeface="Open Sans"/>
              </a:endParaRPr>
            </a:p>
            <a:p>
              <a:pPr algn="ctr"/>
              <a:r>
                <a:rPr lang="en-GB" sz="1800" b="1">
                  <a:solidFill>
                    <a:schemeClr val="bg1"/>
                  </a:solidFill>
                  <a:latin typeface="+mn-lt"/>
                  <a:ea typeface="Open Sans"/>
                  <a:cs typeface="Open Sans"/>
                </a:rPr>
                <a:t>Climate Pact Ambassadors </a:t>
              </a:r>
              <a:br>
                <a:rPr lang="en-GB" sz="1800" b="1">
                  <a:solidFill>
                    <a:schemeClr val="bg1"/>
                  </a:solidFill>
                  <a:latin typeface="+mn-lt"/>
                  <a:ea typeface="Open Sans"/>
                  <a:cs typeface="Open Sans"/>
                </a:rPr>
              </a:br>
              <a:r>
                <a:rPr lang="en-GB" sz="1800" b="1">
                  <a:solidFill>
                    <a:schemeClr val="bg1"/>
                  </a:solidFill>
                  <a:latin typeface="+mn-lt"/>
                  <a:ea typeface="Open Sans"/>
                  <a:cs typeface="Open Sans"/>
                </a:rPr>
                <a:t>in all MS</a:t>
              </a:r>
            </a:p>
          </p:txBody>
        </p:sp>
        <p:sp>
          <p:nvSpPr>
            <p:cNvPr id="15" name="Oval 14">
              <a:extLst>
                <a:ext uri="{FF2B5EF4-FFF2-40B4-BE49-F238E27FC236}">
                  <a16:creationId xmlns:a16="http://schemas.microsoft.com/office/drawing/2014/main" id="{26770745-D546-F281-EED7-4B94DC10C794}"/>
                </a:ext>
              </a:extLst>
            </p:cNvPr>
            <p:cNvSpPr>
              <a:spLocks/>
            </p:cNvSpPr>
            <p:nvPr/>
          </p:nvSpPr>
          <p:spPr>
            <a:xfrm>
              <a:off x="2006123" y="5592880"/>
              <a:ext cx="1313124" cy="128442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endParaRPr lang="en-IE" sz="756">
                <a:highlight>
                  <a:srgbClr val="2743A8"/>
                </a:highlight>
              </a:endParaRPr>
            </a:p>
          </p:txBody>
        </p:sp>
        <p:sp>
          <p:nvSpPr>
            <p:cNvPr id="17" name="Oval 16">
              <a:extLst>
                <a:ext uri="{FF2B5EF4-FFF2-40B4-BE49-F238E27FC236}">
                  <a16:creationId xmlns:a16="http://schemas.microsoft.com/office/drawing/2014/main" id="{6C2584B4-0844-407F-4B16-4051B23D3FC0}"/>
                </a:ext>
              </a:extLst>
            </p:cNvPr>
            <p:cNvSpPr>
              <a:spLocks/>
            </p:cNvSpPr>
            <p:nvPr/>
          </p:nvSpPr>
          <p:spPr>
            <a:xfrm>
              <a:off x="3246027" y="4827691"/>
              <a:ext cx="1313124" cy="128442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endParaRPr lang="en-IE" sz="756">
                <a:highlight>
                  <a:srgbClr val="2743A8"/>
                </a:highlight>
              </a:endParaRPr>
            </a:p>
          </p:txBody>
        </p:sp>
        <p:sp>
          <p:nvSpPr>
            <p:cNvPr id="18" name="TextBox 17">
              <a:extLst>
                <a:ext uri="{FF2B5EF4-FFF2-40B4-BE49-F238E27FC236}">
                  <a16:creationId xmlns:a16="http://schemas.microsoft.com/office/drawing/2014/main" id="{AEBDFD8C-A9D6-4B14-0802-73CFF0597111}"/>
                </a:ext>
              </a:extLst>
            </p:cNvPr>
            <p:cNvSpPr txBox="1">
              <a:spLocks/>
            </p:cNvSpPr>
            <p:nvPr/>
          </p:nvSpPr>
          <p:spPr>
            <a:xfrm>
              <a:off x="2142906" y="5873455"/>
              <a:ext cx="1054542" cy="723275"/>
            </a:xfrm>
            <a:prstGeom prst="rect">
              <a:avLst/>
            </a:prstGeom>
            <a:noFill/>
          </p:spPr>
          <p:txBody>
            <a:bodyPr wrap="square" lIns="68580" tIns="34290" rIns="68580" bIns="34290" rtlCol="0" anchor="t">
              <a:spAutoFit/>
            </a:bodyP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GB" sz="3000" b="1">
                  <a:solidFill>
                    <a:srgbClr val="FF9D02"/>
                  </a:solidFill>
                  <a:latin typeface="+mn-lt"/>
                  <a:ea typeface="Open Sans"/>
                  <a:cs typeface="Open Sans"/>
                </a:rPr>
                <a:t>52</a:t>
              </a:r>
              <a:endParaRPr lang="en-GB" sz="2700" b="1">
                <a:solidFill>
                  <a:srgbClr val="FF9D02"/>
                </a:solidFill>
                <a:latin typeface="+mn-lt"/>
                <a:ea typeface="Open Sans"/>
                <a:cs typeface="Open Sans"/>
              </a:endParaRPr>
            </a:p>
            <a:p>
              <a:pPr algn="ctr"/>
              <a:r>
                <a:rPr lang="en-US" sz="1800" b="1">
                  <a:solidFill>
                    <a:schemeClr val="bg1"/>
                  </a:solidFill>
                  <a:latin typeface="+mn-lt"/>
                  <a:ea typeface="Open Sans"/>
                  <a:cs typeface="Open Sans"/>
                </a:rPr>
                <a:t>Climate Pact Partners</a:t>
              </a:r>
              <a:endParaRPr lang="en-US" sz="1800" b="1">
                <a:solidFill>
                  <a:schemeClr val="bg1"/>
                </a:solidFill>
                <a:latin typeface="+mn-lt"/>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3363B893-A3C0-A09D-5DDE-06A0517D8B8B}"/>
                </a:ext>
              </a:extLst>
            </p:cNvPr>
            <p:cNvSpPr>
              <a:spLocks/>
            </p:cNvSpPr>
            <p:nvPr/>
          </p:nvSpPr>
          <p:spPr>
            <a:xfrm>
              <a:off x="4448135" y="5646959"/>
              <a:ext cx="1313124" cy="128442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endParaRPr lang="en-IE" sz="756">
                <a:highlight>
                  <a:srgbClr val="2743A8"/>
                </a:highlight>
              </a:endParaRPr>
            </a:p>
          </p:txBody>
        </p:sp>
        <p:sp>
          <p:nvSpPr>
            <p:cNvPr id="20" name="TextBox 19">
              <a:extLst>
                <a:ext uri="{FF2B5EF4-FFF2-40B4-BE49-F238E27FC236}">
                  <a16:creationId xmlns:a16="http://schemas.microsoft.com/office/drawing/2014/main" id="{C8C9B0B5-D646-C1BB-7BB7-BBE8EDB1C6E2}"/>
                </a:ext>
              </a:extLst>
            </p:cNvPr>
            <p:cNvSpPr txBox="1">
              <a:spLocks/>
            </p:cNvSpPr>
            <p:nvPr/>
          </p:nvSpPr>
          <p:spPr>
            <a:xfrm>
              <a:off x="4559151" y="5835202"/>
              <a:ext cx="1054542" cy="907940"/>
            </a:xfrm>
            <a:prstGeom prst="rect">
              <a:avLst/>
            </a:prstGeom>
            <a:noFill/>
          </p:spPr>
          <p:txBody>
            <a:bodyPr wrap="square" lIns="68580" tIns="34290" rIns="68580" bIns="34290" rtlCol="0" anchor="t">
              <a:spAutoFit/>
            </a:bodyP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GB" sz="3000" b="1">
                  <a:solidFill>
                    <a:srgbClr val="FF9D02"/>
                  </a:solidFill>
                  <a:latin typeface="+mn-lt"/>
                  <a:ea typeface="Open Sans"/>
                  <a:cs typeface="Open Sans"/>
                </a:rPr>
                <a:t>142</a:t>
              </a:r>
            </a:p>
            <a:p>
              <a:pPr algn="ctr"/>
              <a:r>
                <a:rPr lang="en-GB" sz="1800" b="1">
                  <a:solidFill>
                    <a:schemeClr val="bg1"/>
                  </a:solidFill>
                  <a:latin typeface="+mn-lt"/>
                  <a:ea typeface="Open Sans"/>
                  <a:cs typeface="Open Sans"/>
                </a:rPr>
                <a:t>Climate action resources on website</a:t>
              </a:r>
            </a:p>
          </p:txBody>
        </p:sp>
        <p:sp>
          <p:nvSpPr>
            <p:cNvPr id="21" name="Oval 20">
              <a:extLst>
                <a:ext uri="{FF2B5EF4-FFF2-40B4-BE49-F238E27FC236}">
                  <a16:creationId xmlns:a16="http://schemas.microsoft.com/office/drawing/2014/main" id="{0FF778C7-529A-C16F-FE41-AB02E97F0103}"/>
                </a:ext>
              </a:extLst>
            </p:cNvPr>
            <p:cNvSpPr>
              <a:spLocks/>
            </p:cNvSpPr>
            <p:nvPr/>
          </p:nvSpPr>
          <p:spPr>
            <a:xfrm>
              <a:off x="5645857" y="4803929"/>
              <a:ext cx="1313124" cy="128442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endParaRPr lang="en-IE" sz="756">
                <a:highlight>
                  <a:srgbClr val="2743A8"/>
                </a:highlight>
              </a:endParaRPr>
            </a:p>
          </p:txBody>
        </p:sp>
        <p:sp>
          <p:nvSpPr>
            <p:cNvPr id="22" name="TextBox 21">
              <a:extLst>
                <a:ext uri="{FF2B5EF4-FFF2-40B4-BE49-F238E27FC236}">
                  <a16:creationId xmlns:a16="http://schemas.microsoft.com/office/drawing/2014/main" id="{776FF09E-072B-A105-8142-779987AC7183}"/>
                </a:ext>
              </a:extLst>
            </p:cNvPr>
            <p:cNvSpPr txBox="1">
              <a:spLocks/>
            </p:cNvSpPr>
            <p:nvPr/>
          </p:nvSpPr>
          <p:spPr>
            <a:xfrm>
              <a:off x="3315517" y="4965515"/>
              <a:ext cx="1144975" cy="907940"/>
            </a:xfrm>
            <a:prstGeom prst="rect">
              <a:avLst/>
            </a:prstGeom>
            <a:noFill/>
          </p:spPr>
          <p:txBody>
            <a:bodyPr wrap="square" lIns="68580" tIns="34290" rIns="68580" bIns="34290" rtlCol="0" anchor="t">
              <a:spAutoFit/>
            </a:bodyP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GB" sz="3000" b="1">
                  <a:solidFill>
                    <a:srgbClr val="FF9D02"/>
                  </a:solidFill>
                  <a:latin typeface="+mn-lt"/>
                  <a:ea typeface="Open Sans"/>
                  <a:cs typeface="Open Sans"/>
                </a:rPr>
                <a:t>6</a:t>
              </a:r>
            </a:p>
            <a:p>
              <a:pPr algn="ctr"/>
              <a:r>
                <a:rPr lang="en-US" sz="1800" b="1">
                  <a:solidFill>
                    <a:schemeClr val="bg1"/>
                  </a:solidFill>
                  <a:latin typeface="+mn-lt"/>
                  <a:ea typeface="Open Sans"/>
                  <a:cs typeface="Open Sans"/>
                </a:rPr>
                <a:t>group activity ideas for citizen engagement</a:t>
              </a:r>
              <a:endParaRPr lang="en-US" sz="1800" b="1">
                <a:solidFill>
                  <a:schemeClr val="bg1"/>
                </a:solidFill>
                <a:latin typeface="+mn-lt"/>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D82AA07B-B199-ADE7-AD1D-556076EB0A08}"/>
                </a:ext>
              </a:extLst>
            </p:cNvPr>
            <p:cNvSpPr txBox="1">
              <a:spLocks/>
            </p:cNvSpPr>
            <p:nvPr/>
          </p:nvSpPr>
          <p:spPr>
            <a:xfrm>
              <a:off x="5738966" y="5037094"/>
              <a:ext cx="1183833" cy="723274"/>
            </a:xfrm>
            <a:prstGeom prst="rect">
              <a:avLst/>
            </a:prstGeom>
            <a:noFill/>
          </p:spPr>
          <p:txBody>
            <a:bodyPr wrap="square" lIns="68580" tIns="34290" rIns="68580" bIns="34290" rtlCol="0" anchor="t">
              <a:spAutoFit/>
            </a:bodyP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IE" sz="3000" b="1">
                  <a:solidFill>
                    <a:srgbClr val="FF9D02"/>
                  </a:solidFill>
                  <a:latin typeface="+mn-lt"/>
                  <a:ea typeface="Open Sans"/>
                  <a:cs typeface="Open Sans"/>
                </a:rPr>
                <a:t>200+</a:t>
              </a:r>
              <a:endParaRPr lang="en-IE" sz="3000" b="1">
                <a:solidFill>
                  <a:srgbClr val="FF9D02"/>
                </a:solidFill>
                <a:latin typeface="+mn-lt"/>
                <a:ea typeface="Open Sans" panose="020B0606030504020204" pitchFamily="34" charset="0"/>
                <a:cs typeface="Open Sans" panose="020B0606030504020204" pitchFamily="34" charset="0"/>
              </a:endParaRPr>
            </a:p>
            <a:p>
              <a:pPr algn="ctr"/>
              <a:r>
                <a:rPr lang="en-IE" sz="1800" b="1">
                  <a:solidFill>
                    <a:schemeClr val="bg1"/>
                  </a:solidFill>
                  <a:latin typeface="+mn-lt"/>
                  <a:ea typeface="Open Sans"/>
                  <a:cs typeface="Open Sans"/>
                </a:rPr>
                <a:t>events in EU Member States</a:t>
              </a:r>
              <a:endParaRPr lang="en-IE" sz="1800" b="1">
                <a:solidFill>
                  <a:schemeClr val="bg1"/>
                </a:solidFill>
                <a:latin typeface="+mn-lt"/>
                <a:ea typeface="Open Sans" panose="020B0606030504020204" pitchFamily="34" charset="0"/>
                <a:cs typeface="Open Sans" panose="020B0606030504020204" pitchFamily="34" charset="0"/>
              </a:endParaRPr>
            </a:p>
          </p:txBody>
        </p:sp>
      </p:grpSp>
      <p:pic>
        <p:nvPicPr>
          <p:cNvPr id="23" name="Picture 22" descr="A collage of people&amp;#39;s faces&#10;&#10;Description automatically generated">
            <a:extLst>
              <a:ext uri="{FF2B5EF4-FFF2-40B4-BE49-F238E27FC236}">
                <a16:creationId xmlns:a16="http://schemas.microsoft.com/office/drawing/2014/main" id="{C8B97611-09E8-C64D-D159-04E42E68D455}"/>
              </a:ext>
            </a:extLst>
          </p:cNvPr>
          <p:cNvPicPr>
            <a:picLocks noChangeAspect="1"/>
          </p:cNvPicPr>
          <p:nvPr/>
        </p:nvPicPr>
        <p:blipFill>
          <a:blip r:embed="rId4"/>
          <a:srcRect t="6477"/>
          <a:stretch/>
        </p:blipFill>
        <p:spPr>
          <a:xfrm>
            <a:off x="10806875" y="5744987"/>
            <a:ext cx="2661045" cy="2707267"/>
          </a:xfrm>
          <a:prstGeom prst="rect">
            <a:avLst/>
          </a:prstGeom>
          <a:ln>
            <a:noFill/>
          </a:ln>
          <a:effectLst/>
        </p:spPr>
      </p:pic>
      <p:pic>
        <p:nvPicPr>
          <p:cNvPr id="24" name="Picture 23" descr="A person speaking into a microphone&#10;&#10;Description automatically generated">
            <a:extLst>
              <a:ext uri="{FF2B5EF4-FFF2-40B4-BE49-F238E27FC236}">
                <a16:creationId xmlns:a16="http://schemas.microsoft.com/office/drawing/2014/main" id="{2B9155A5-5936-5DB0-C4DF-8D05C266CF61}"/>
              </a:ext>
            </a:extLst>
          </p:cNvPr>
          <p:cNvPicPr>
            <a:picLocks noChangeAspect="1"/>
          </p:cNvPicPr>
          <p:nvPr/>
        </p:nvPicPr>
        <p:blipFill>
          <a:blip r:embed="rId5"/>
          <a:stretch>
            <a:fillRect/>
          </a:stretch>
        </p:blipFill>
        <p:spPr>
          <a:xfrm>
            <a:off x="12773518" y="-14846"/>
            <a:ext cx="3217358" cy="3174534"/>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17CAF8D2-3347-42E7-896D-032A47F8D6B3}"/>
              </a:ext>
            </a:extLst>
          </p:cNvPr>
          <p:cNvPicPr>
            <a:picLocks noChangeAspect="1"/>
          </p:cNvPicPr>
          <p:nvPr/>
        </p:nvPicPr>
        <p:blipFill>
          <a:blip r:embed="rId6"/>
          <a:srcRect l="10460" r="209" b="-624"/>
          <a:stretch/>
        </p:blipFill>
        <p:spPr>
          <a:xfrm>
            <a:off x="10861095" y="7766983"/>
            <a:ext cx="5434619" cy="3255725"/>
          </a:xfrm>
          <a:prstGeom prst="rect">
            <a:avLst/>
          </a:prstGeom>
        </p:spPr>
      </p:pic>
      <p:pic>
        <p:nvPicPr>
          <p:cNvPr id="26" name="Picture 25" descr="A group of people standing in a park&#10;&#10;Description automatically generated">
            <a:extLst>
              <a:ext uri="{FF2B5EF4-FFF2-40B4-BE49-F238E27FC236}">
                <a16:creationId xmlns:a16="http://schemas.microsoft.com/office/drawing/2014/main" id="{7D3A9722-E301-7E7B-53B3-ABB291BF8F8F}"/>
              </a:ext>
            </a:extLst>
          </p:cNvPr>
          <p:cNvPicPr>
            <a:picLocks noChangeAspect="1"/>
          </p:cNvPicPr>
          <p:nvPr/>
        </p:nvPicPr>
        <p:blipFill rotWithShape="1">
          <a:blip r:embed="rId7"/>
          <a:srcRect t="10067" r="-268" b="224"/>
          <a:stretch/>
        </p:blipFill>
        <p:spPr>
          <a:xfrm>
            <a:off x="15962146" y="6580644"/>
            <a:ext cx="3749996" cy="3718554"/>
          </a:xfrm>
          <a:prstGeom prst="rect">
            <a:avLst/>
          </a:prstGeom>
          <a:ln>
            <a:noFill/>
          </a:ln>
          <a:effectLst/>
        </p:spPr>
      </p:pic>
      <p:pic>
        <p:nvPicPr>
          <p:cNvPr id="27" name="Picture 26" descr="A person wearing a scarf and a medal&#10;&#10;Description automatically generated">
            <a:extLst>
              <a:ext uri="{FF2B5EF4-FFF2-40B4-BE49-F238E27FC236}">
                <a16:creationId xmlns:a16="http://schemas.microsoft.com/office/drawing/2014/main" id="{B4F631E5-658E-DC12-6CED-6AFFA0EA6733}"/>
              </a:ext>
            </a:extLst>
          </p:cNvPr>
          <p:cNvPicPr>
            <a:picLocks noChangeAspect="1"/>
          </p:cNvPicPr>
          <p:nvPr/>
        </p:nvPicPr>
        <p:blipFill rotWithShape="1">
          <a:blip r:embed="rId8"/>
          <a:srcRect t="-1308" r="49997" b="244"/>
          <a:stretch/>
        </p:blipFill>
        <p:spPr>
          <a:xfrm>
            <a:off x="15968376" y="-82393"/>
            <a:ext cx="2319624" cy="4503381"/>
          </a:xfrm>
          <a:prstGeom prst="rect">
            <a:avLst/>
          </a:prstGeom>
          <a:ln>
            <a:noFill/>
          </a:ln>
          <a:effectLst/>
        </p:spPr>
      </p:pic>
      <p:pic>
        <p:nvPicPr>
          <p:cNvPr id="28" name="Picture 27" descr="A group of people riding bicycles&#10;&#10;Description automatically generated">
            <a:extLst>
              <a:ext uri="{FF2B5EF4-FFF2-40B4-BE49-F238E27FC236}">
                <a16:creationId xmlns:a16="http://schemas.microsoft.com/office/drawing/2014/main" id="{9DB63ACA-D8E6-E965-F15C-146CAD777FFB}"/>
              </a:ext>
            </a:extLst>
          </p:cNvPr>
          <p:cNvPicPr>
            <a:picLocks noChangeAspect="1"/>
          </p:cNvPicPr>
          <p:nvPr/>
        </p:nvPicPr>
        <p:blipFill rotWithShape="1">
          <a:blip r:embed="rId9"/>
          <a:srcRect l="34705"/>
          <a:stretch/>
        </p:blipFill>
        <p:spPr>
          <a:xfrm>
            <a:off x="10861095" y="3275670"/>
            <a:ext cx="2389765" cy="2428944"/>
          </a:xfrm>
          <a:prstGeom prst="rect">
            <a:avLst/>
          </a:prstGeom>
        </p:spPr>
      </p:pic>
      <p:pic>
        <p:nvPicPr>
          <p:cNvPr id="29" name="Picture 28" descr="A person holding a bag&#10;&#10;Description automatically generated">
            <a:extLst>
              <a:ext uri="{FF2B5EF4-FFF2-40B4-BE49-F238E27FC236}">
                <a16:creationId xmlns:a16="http://schemas.microsoft.com/office/drawing/2014/main" id="{3E032DB4-61C5-296A-EBD9-3E0EA2E24E0C}"/>
              </a:ext>
            </a:extLst>
          </p:cNvPr>
          <p:cNvPicPr>
            <a:picLocks noChangeAspect="1"/>
          </p:cNvPicPr>
          <p:nvPr/>
        </p:nvPicPr>
        <p:blipFill rotWithShape="1">
          <a:blip r:embed="rId10"/>
          <a:srcRect l="286" t="-21" r="-1714" b="430"/>
          <a:stretch/>
        </p:blipFill>
        <p:spPr>
          <a:xfrm>
            <a:off x="10861095" y="-73922"/>
            <a:ext cx="2135896" cy="3650840"/>
          </a:xfrm>
          <a:prstGeom prst="rect">
            <a:avLst/>
          </a:prstGeom>
          <a:ln>
            <a:noFill/>
          </a:ln>
          <a:effectLst/>
        </p:spPr>
      </p:pic>
      <p:pic>
        <p:nvPicPr>
          <p:cNvPr id="31" name="Picture 30" descr="A group of people sitting around a table&#10;&#10;Description automatically generated">
            <a:extLst>
              <a:ext uri="{FF2B5EF4-FFF2-40B4-BE49-F238E27FC236}">
                <a16:creationId xmlns:a16="http://schemas.microsoft.com/office/drawing/2014/main" id="{54F537F0-5732-6EA2-36EC-D1863E48512D}"/>
              </a:ext>
            </a:extLst>
          </p:cNvPr>
          <p:cNvPicPr>
            <a:picLocks noChangeAspect="1"/>
          </p:cNvPicPr>
          <p:nvPr/>
        </p:nvPicPr>
        <p:blipFill rotWithShape="1">
          <a:blip r:embed="rId11"/>
          <a:srcRect l="20520" t="39191" r="1644" b="7504"/>
          <a:stretch/>
        </p:blipFill>
        <p:spPr>
          <a:xfrm>
            <a:off x="12955165" y="3127479"/>
            <a:ext cx="3006982" cy="1762746"/>
          </a:xfrm>
          <a:prstGeom prst="rect">
            <a:avLst/>
          </a:prstGeom>
          <a:ln>
            <a:noFill/>
          </a:ln>
          <a:effectLst/>
        </p:spPr>
      </p:pic>
      <p:pic>
        <p:nvPicPr>
          <p:cNvPr id="32" name="Picture 31" descr="A person standing in front of a group of people&#10;&#10;Description automatically generated">
            <a:extLst>
              <a:ext uri="{FF2B5EF4-FFF2-40B4-BE49-F238E27FC236}">
                <a16:creationId xmlns:a16="http://schemas.microsoft.com/office/drawing/2014/main" id="{0802282C-1CF0-505E-77A1-CCFFEAF8DEF4}"/>
              </a:ext>
            </a:extLst>
          </p:cNvPr>
          <p:cNvPicPr>
            <a:picLocks noChangeAspect="1"/>
          </p:cNvPicPr>
          <p:nvPr/>
        </p:nvPicPr>
        <p:blipFill>
          <a:blip r:embed="rId12"/>
          <a:stretch>
            <a:fillRect/>
          </a:stretch>
        </p:blipFill>
        <p:spPr>
          <a:xfrm>
            <a:off x="15962146" y="3905007"/>
            <a:ext cx="2661044" cy="2651838"/>
          </a:xfrm>
          <a:prstGeom prst="rect">
            <a:avLst/>
          </a:prstGeom>
        </p:spPr>
      </p:pic>
      <p:pic>
        <p:nvPicPr>
          <p:cNvPr id="3" name="Picture 2" descr="A group of people in a room with microphones&#10;&#10;Description automatically generated">
            <a:extLst>
              <a:ext uri="{FF2B5EF4-FFF2-40B4-BE49-F238E27FC236}">
                <a16:creationId xmlns:a16="http://schemas.microsoft.com/office/drawing/2014/main" id="{09A53389-BCE0-7D30-66F2-29A818861D43}"/>
              </a:ext>
            </a:extLst>
          </p:cNvPr>
          <p:cNvPicPr>
            <a:picLocks noChangeAspect="1"/>
          </p:cNvPicPr>
          <p:nvPr/>
        </p:nvPicPr>
        <p:blipFill>
          <a:blip r:embed="rId13"/>
          <a:stretch>
            <a:fillRect/>
          </a:stretch>
        </p:blipFill>
        <p:spPr>
          <a:xfrm>
            <a:off x="13114456" y="4892290"/>
            <a:ext cx="2847691" cy="2892819"/>
          </a:xfrm>
          <a:prstGeom prst="rect">
            <a:avLst/>
          </a:prstGeom>
        </p:spPr>
      </p:pic>
    </p:spTree>
    <p:extLst>
      <p:ext uri="{BB962C8B-B14F-4D97-AF65-F5344CB8AC3E}">
        <p14:creationId xmlns:p14="http://schemas.microsoft.com/office/powerpoint/2010/main" val="1220414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04B19-52F3-1D4E-EDAB-833EFE9198A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0D2801-8C8E-6743-8C36-97B2B0DA00EF}"/>
              </a:ext>
            </a:extLst>
          </p:cNvPr>
          <p:cNvSpPr>
            <a:spLocks noGrp="1"/>
          </p:cNvSpPr>
          <p:nvPr>
            <p:ph type="body" sz="quarter" idx="11"/>
          </p:nvPr>
        </p:nvSpPr>
        <p:spPr>
          <a:xfrm>
            <a:off x="1484396" y="1089193"/>
            <a:ext cx="12621570" cy="836159"/>
          </a:xfrm>
        </p:spPr>
        <p:txBody>
          <a:bodyPr/>
          <a:lstStyle/>
          <a:p>
            <a:r>
              <a:rPr lang="en-US"/>
              <a:t>Climate misinformation – alive and well</a:t>
            </a:r>
            <a:endParaRPr lang="en-GB"/>
          </a:p>
        </p:txBody>
      </p:sp>
      <p:sp>
        <p:nvSpPr>
          <p:cNvPr id="11267" name="Rectangle 1">
            <a:extLst>
              <a:ext uri="{FF2B5EF4-FFF2-40B4-BE49-F238E27FC236}">
                <a16:creationId xmlns:a16="http://schemas.microsoft.com/office/drawing/2014/main" id="{37A9BC30-AAFA-B1B2-3099-DAFA7A3C51E7}"/>
              </a:ext>
            </a:extLst>
          </p:cNvPr>
          <p:cNvSpPr>
            <a:spLocks noChangeArrowheads="1"/>
          </p:cNvSpPr>
          <p:nvPr/>
        </p:nvSpPr>
        <p:spPr bwMode="auto">
          <a:xfrm>
            <a:off x="2286000" y="-115416"/>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900"/>
              <a:t> </a:t>
            </a:r>
            <a:endParaRPr lang="en-GB" altLang="en-US" sz="2700"/>
          </a:p>
        </p:txBody>
      </p:sp>
      <p:pic>
        <p:nvPicPr>
          <p:cNvPr id="4" name="Picture 3">
            <a:extLst>
              <a:ext uri="{FF2B5EF4-FFF2-40B4-BE49-F238E27FC236}">
                <a16:creationId xmlns:a16="http://schemas.microsoft.com/office/drawing/2014/main" id="{9381FB8F-6644-E8AE-BA94-01599CB9FD46}"/>
              </a:ext>
            </a:extLst>
          </p:cNvPr>
          <p:cNvPicPr>
            <a:picLocks noChangeAspect="1"/>
          </p:cNvPicPr>
          <p:nvPr/>
        </p:nvPicPr>
        <p:blipFill>
          <a:blip r:embed="rId2"/>
          <a:stretch>
            <a:fillRect/>
          </a:stretch>
        </p:blipFill>
        <p:spPr>
          <a:xfrm>
            <a:off x="4039336" y="2307424"/>
            <a:ext cx="7193391" cy="7610790"/>
          </a:xfrm>
          <a:prstGeom prst="rect">
            <a:avLst/>
          </a:prstGeom>
        </p:spPr>
      </p:pic>
    </p:spTree>
    <p:extLst>
      <p:ext uri="{BB962C8B-B14F-4D97-AF65-F5344CB8AC3E}">
        <p14:creationId xmlns:p14="http://schemas.microsoft.com/office/powerpoint/2010/main" val="3935347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E11B8-B7B5-F58D-5A15-073EB0F6F75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8E61FBF-C1CA-A419-7EAC-B28C3D175ABC}"/>
              </a:ext>
            </a:extLst>
          </p:cNvPr>
          <p:cNvSpPr>
            <a:spLocks noGrp="1"/>
          </p:cNvSpPr>
          <p:nvPr>
            <p:ph type="body" sz="quarter" idx="11"/>
          </p:nvPr>
        </p:nvSpPr>
        <p:spPr>
          <a:xfrm>
            <a:off x="1484396" y="1089193"/>
            <a:ext cx="12608122" cy="836159"/>
          </a:xfrm>
        </p:spPr>
        <p:txBody>
          <a:bodyPr/>
          <a:lstStyle/>
          <a:p>
            <a:r>
              <a:rPr lang="en-GB" altLang="en-US"/>
              <a:t>Climate misinformation – alive and well</a:t>
            </a:r>
            <a:endParaRPr lang="en-GB"/>
          </a:p>
        </p:txBody>
      </p:sp>
      <p:sp>
        <p:nvSpPr>
          <p:cNvPr id="11267" name="Rectangle 1">
            <a:extLst>
              <a:ext uri="{FF2B5EF4-FFF2-40B4-BE49-F238E27FC236}">
                <a16:creationId xmlns:a16="http://schemas.microsoft.com/office/drawing/2014/main" id="{6FF93693-FE10-B3C3-F87A-C588499E6927}"/>
              </a:ext>
            </a:extLst>
          </p:cNvPr>
          <p:cNvSpPr>
            <a:spLocks noChangeArrowheads="1"/>
          </p:cNvSpPr>
          <p:nvPr/>
        </p:nvSpPr>
        <p:spPr bwMode="auto">
          <a:xfrm>
            <a:off x="2286000" y="-115416"/>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900"/>
              <a:t> </a:t>
            </a:r>
            <a:endParaRPr lang="en-GB" altLang="en-US" sz="2700"/>
          </a:p>
        </p:txBody>
      </p:sp>
      <p:pic>
        <p:nvPicPr>
          <p:cNvPr id="4" name="Picture 3">
            <a:extLst>
              <a:ext uri="{FF2B5EF4-FFF2-40B4-BE49-F238E27FC236}">
                <a16:creationId xmlns:a16="http://schemas.microsoft.com/office/drawing/2014/main" id="{C9B9BA8A-BEAD-D481-1439-A539E751B9A9}"/>
              </a:ext>
            </a:extLst>
          </p:cNvPr>
          <p:cNvPicPr>
            <a:picLocks noChangeAspect="1"/>
          </p:cNvPicPr>
          <p:nvPr/>
        </p:nvPicPr>
        <p:blipFill>
          <a:blip r:embed="rId2"/>
          <a:stretch>
            <a:fillRect/>
          </a:stretch>
        </p:blipFill>
        <p:spPr>
          <a:xfrm>
            <a:off x="1484396" y="2176315"/>
            <a:ext cx="10954313" cy="6867878"/>
          </a:xfrm>
          <a:prstGeom prst="rect">
            <a:avLst/>
          </a:prstGeom>
        </p:spPr>
      </p:pic>
    </p:spTree>
    <p:extLst>
      <p:ext uri="{BB962C8B-B14F-4D97-AF65-F5344CB8AC3E}">
        <p14:creationId xmlns:p14="http://schemas.microsoft.com/office/powerpoint/2010/main" val="2063783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182662EB-FEA6-DD96-BBEA-18164DD3A24F}"/>
              </a:ext>
            </a:extLst>
          </p:cNvPr>
          <p:cNvSpPr txBox="1">
            <a:spLocks/>
          </p:cNvSpPr>
          <p:nvPr/>
        </p:nvSpPr>
        <p:spPr>
          <a:xfrm>
            <a:off x="6348838" y="3760780"/>
            <a:ext cx="5804745" cy="1002358"/>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5400"/>
              <a:t>Fact checking</a:t>
            </a:r>
          </a:p>
        </p:txBody>
      </p:sp>
      <p:sp>
        <p:nvSpPr>
          <p:cNvPr id="3" name="Text Placeholder 4">
            <a:extLst>
              <a:ext uri="{FF2B5EF4-FFF2-40B4-BE49-F238E27FC236}">
                <a16:creationId xmlns:a16="http://schemas.microsoft.com/office/drawing/2014/main" id="{E0680EFA-A637-E29A-5E6B-6059F233E118}"/>
              </a:ext>
            </a:extLst>
          </p:cNvPr>
          <p:cNvSpPr txBox="1">
            <a:spLocks/>
          </p:cNvSpPr>
          <p:nvPr/>
        </p:nvSpPr>
        <p:spPr>
          <a:xfrm>
            <a:off x="5810934" y="4763138"/>
            <a:ext cx="6880552" cy="1002358"/>
          </a:xfrm>
          <a:prstGeom prst="rect">
            <a:avLst/>
          </a:prstGeom>
          <a:solidFill>
            <a:schemeClr val="accent4"/>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5400"/>
              <a:t>And verification</a:t>
            </a:r>
          </a:p>
        </p:txBody>
      </p:sp>
    </p:spTree>
    <p:extLst>
      <p:ext uri="{BB962C8B-B14F-4D97-AF65-F5344CB8AC3E}">
        <p14:creationId xmlns:p14="http://schemas.microsoft.com/office/powerpoint/2010/main" val="3044941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
            <a:extLst>
              <a:ext uri="{FF2B5EF4-FFF2-40B4-BE49-F238E27FC236}">
                <a16:creationId xmlns:a16="http://schemas.microsoft.com/office/drawing/2014/main" id="{9BB403BD-7521-7A45-F123-3586EB6145C3}"/>
              </a:ext>
            </a:extLst>
          </p:cNvPr>
          <p:cNvSpPr>
            <a:spLocks noChangeArrowheads="1"/>
          </p:cNvSpPr>
          <p:nvPr/>
        </p:nvSpPr>
        <p:spPr bwMode="auto">
          <a:xfrm>
            <a:off x="2286000" y="-115416"/>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900"/>
              <a:t> </a:t>
            </a:r>
            <a:endParaRPr lang="en-GB" altLang="en-US" sz="2700"/>
          </a:p>
        </p:txBody>
      </p:sp>
      <p:pic>
        <p:nvPicPr>
          <p:cNvPr id="15364" name="Picture 1">
            <a:extLst>
              <a:ext uri="{FF2B5EF4-FFF2-40B4-BE49-F238E27FC236}">
                <a16:creationId xmlns:a16="http://schemas.microsoft.com/office/drawing/2014/main" id="{BBAD1A9F-EEEE-0AD8-0FFB-9CCE53AC63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0446" y="2748218"/>
            <a:ext cx="5047505" cy="292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a:extLst>
              <a:ext uri="{FF2B5EF4-FFF2-40B4-BE49-F238E27FC236}">
                <a16:creationId xmlns:a16="http://schemas.microsoft.com/office/drawing/2014/main" id="{FEEC6248-4349-F258-27B8-BCAE8346F6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4198" y="6073777"/>
            <a:ext cx="7097384" cy="274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a:extLst>
              <a:ext uri="{FF2B5EF4-FFF2-40B4-BE49-F238E27FC236}">
                <a16:creationId xmlns:a16="http://schemas.microsoft.com/office/drawing/2014/main" id="{5C8C8C1A-8070-29B0-EFFE-BD577FF5AB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2516825"/>
            <a:ext cx="6198953" cy="262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5">
            <a:extLst>
              <a:ext uri="{FF2B5EF4-FFF2-40B4-BE49-F238E27FC236}">
                <a16:creationId xmlns:a16="http://schemas.microsoft.com/office/drawing/2014/main" id="{3B05DA6D-0509-B616-9010-CC1834F6F31D}"/>
              </a:ext>
            </a:extLst>
          </p:cNvPr>
          <p:cNvSpPr txBox="1">
            <a:spLocks/>
          </p:cNvSpPr>
          <p:nvPr/>
        </p:nvSpPr>
        <p:spPr>
          <a:xfrm>
            <a:off x="1484396" y="1100320"/>
            <a:ext cx="8022675" cy="836159"/>
          </a:xfrm>
          <a:prstGeom prst="rect">
            <a:avLst/>
          </a:prstGeom>
          <a:solidFill>
            <a:srgbClr val="8C0B31"/>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Open Sans"/>
              </a:rPr>
              <a:t>Counter disinformation:</a:t>
            </a:r>
            <a:endParaRPr lang="en-US">
              <a:latin typeface="Open Sans"/>
              <a:ea typeface="Open Sans"/>
              <a:cs typeface="Open Sans"/>
            </a:endParaRPr>
          </a:p>
        </p:txBody>
      </p:sp>
      <p:sp>
        <p:nvSpPr>
          <p:cNvPr id="4" name="Text Placeholder 5">
            <a:extLst>
              <a:ext uri="{FF2B5EF4-FFF2-40B4-BE49-F238E27FC236}">
                <a16:creationId xmlns:a16="http://schemas.microsoft.com/office/drawing/2014/main" id="{C04F7765-A476-C13E-DC22-0D06F1CF6E4B}"/>
              </a:ext>
            </a:extLst>
          </p:cNvPr>
          <p:cNvSpPr txBox="1">
            <a:spLocks/>
          </p:cNvSpPr>
          <p:nvPr/>
        </p:nvSpPr>
        <p:spPr>
          <a:xfrm>
            <a:off x="1484397" y="1777589"/>
            <a:ext cx="8358850" cy="836159"/>
          </a:xfrm>
          <a:prstGeom prst="rect">
            <a:avLst/>
          </a:prstGeom>
          <a:solidFill>
            <a:srgbClr val="8C0B31"/>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Open Sans"/>
              </a:rPr>
              <a:t>Pre-bunking vs debunking</a:t>
            </a:r>
            <a:endParaRPr lang="en-US">
              <a:latin typeface="Open Sans"/>
              <a:ea typeface="Open Sans"/>
              <a:cs typeface="Open Sans"/>
            </a:endParaRPr>
          </a:p>
        </p:txBody>
      </p:sp>
      <p:sp>
        <p:nvSpPr>
          <p:cNvPr id="10" name="Text Placeholder 9">
            <a:extLst>
              <a:ext uri="{FF2B5EF4-FFF2-40B4-BE49-F238E27FC236}">
                <a16:creationId xmlns:a16="http://schemas.microsoft.com/office/drawing/2014/main" id="{2D2C55DB-18B3-7D6F-7BB4-9D91CDBA5EF8}"/>
              </a:ext>
            </a:extLst>
          </p:cNvPr>
          <p:cNvSpPr>
            <a:spLocks noGrp="1"/>
          </p:cNvSpPr>
          <p:nvPr>
            <p:ph type="body" sz="quarter" idx="11"/>
          </p:nvPr>
        </p:nvSpPr>
        <p:spPr/>
        <p:txBody>
          <a:bodyPr/>
          <a:lstStyle/>
          <a:p>
            <a:r>
              <a:rPr lang="en-GB" altLang="en-US"/>
              <a:t>Countering Disinformation:</a:t>
            </a: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
            <a:extLst>
              <a:ext uri="{FF2B5EF4-FFF2-40B4-BE49-F238E27FC236}">
                <a16:creationId xmlns:a16="http://schemas.microsoft.com/office/drawing/2014/main" id="{FA409FDB-8D76-D499-A6CA-95D9B9675CB7}"/>
              </a:ext>
            </a:extLst>
          </p:cNvPr>
          <p:cNvSpPr>
            <a:spLocks noChangeArrowheads="1"/>
          </p:cNvSpPr>
          <p:nvPr/>
        </p:nvSpPr>
        <p:spPr bwMode="auto">
          <a:xfrm>
            <a:off x="2286000" y="-115416"/>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371600" eaLnBrk="0" fontAlgn="base" hangingPunct="0">
              <a:spcBef>
                <a:spcPct val="0"/>
              </a:spcBef>
              <a:spcAft>
                <a:spcPct val="0"/>
              </a:spcAft>
            </a:pPr>
            <a:r>
              <a:rPr lang="en-GB" altLang="en-US" sz="900">
                <a:solidFill>
                  <a:srgbClr val="003E72"/>
                </a:solidFill>
              </a:rPr>
              <a:t> </a:t>
            </a:r>
            <a:endParaRPr lang="en-GB" altLang="en-US" sz="2700">
              <a:solidFill>
                <a:srgbClr val="003E72"/>
              </a:solidFill>
            </a:endParaRPr>
          </a:p>
        </p:txBody>
      </p:sp>
      <p:sp>
        <p:nvSpPr>
          <p:cNvPr id="16388" name="Picture 2">
            <a:extLst>
              <a:ext uri="{FF2B5EF4-FFF2-40B4-BE49-F238E27FC236}">
                <a16:creationId xmlns:a16="http://schemas.microsoft.com/office/drawing/2014/main" id="{6EFB3168-07BF-38E7-E8F3-8A8890BFD201}"/>
              </a:ext>
            </a:extLst>
          </p:cNvPr>
          <p:cNvSpPr>
            <a:spLocks noChangeAspect="1" noChangeArrowheads="1"/>
          </p:cNvSpPr>
          <p:nvPr/>
        </p:nvSpPr>
        <p:spPr bwMode="auto">
          <a:xfrm>
            <a:off x="2255044" y="0"/>
            <a:ext cx="13716002" cy="1032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371600" eaLnBrk="0" fontAlgn="base" hangingPunct="0">
              <a:spcBef>
                <a:spcPct val="0"/>
              </a:spcBef>
              <a:spcAft>
                <a:spcPct val="0"/>
              </a:spcAft>
            </a:pPr>
            <a:endParaRPr lang="en-US" altLang="en-US" sz="2700">
              <a:solidFill>
                <a:srgbClr val="003E72"/>
              </a:solidFill>
            </a:endParaRPr>
          </a:p>
        </p:txBody>
      </p:sp>
      <p:pic>
        <p:nvPicPr>
          <p:cNvPr id="3" name="Picture 2">
            <a:extLst>
              <a:ext uri="{FF2B5EF4-FFF2-40B4-BE49-F238E27FC236}">
                <a16:creationId xmlns:a16="http://schemas.microsoft.com/office/drawing/2014/main" id="{0C77B161-3F34-94ED-DAD8-5C9C808B8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324" y="850028"/>
            <a:ext cx="12828495" cy="8586943"/>
          </a:xfrm>
          <a:prstGeom prst="rect">
            <a:avLst/>
          </a:prstGeom>
        </p:spPr>
      </p:pic>
      <p:sp>
        <p:nvSpPr>
          <p:cNvPr id="4" name="TextBox 3">
            <a:extLst>
              <a:ext uri="{FF2B5EF4-FFF2-40B4-BE49-F238E27FC236}">
                <a16:creationId xmlns:a16="http://schemas.microsoft.com/office/drawing/2014/main" id="{DAAD197F-33CD-4077-EFC9-A6D11AA62E09}"/>
              </a:ext>
            </a:extLst>
          </p:cNvPr>
          <p:cNvSpPr txBox="1"/>
          <p:nvPr/>
        </p:nvSpPr>
        <p:spPr>
          <a:xfrm>
            <a:off x="970132" y="8702133"/>
            <a:ext cx="3456384" cy="369332"/>
          </a:xfrm>
          <a:prstGeom prst="rect">
            <a:avLst/>
          </a:prstGeom>
          <a:noFill/>
        </p:spPr>
        <p:txBody>
          <a:bodyPr wrap="square" rtlCol="0">
            <a:spAutoFit/>
          </a:bodyPr>
          <a:lstStyle/>
          <a:p>
            <a:pPr defTabSz="1371600" eaLnBrk="0" fontAlgn="base" hangingPunct="0">
              <a:spcBef>
                <a:spcPct val="0"/>
              </a:spcBef>
              <a:spcAft>
                <a:spcPct val="0"/>
              </a:spcAft>
            </a:pPr>
            <a:r>
              <a:rPr lang="en-US" b="1">
                <a:solidFill>
                  <a:srgbClr val="26155F"/>
                </a:solidFill>
                <a:latin typeface="Open Sans" panose="020B0606030504020204" pitchFamily="34" charset="0"/>
                <a:ea typeface="Open Sans" panose="020B0606030504020204" pitchFamily="34" charset="0"/>
                <a:cs typeface="Open Sans" panose="020B0606030504020204" pitchFamily="34" charset="0"/>
              </a:rPr>
              <a:t>Ecker et al. (2022)</a:t>
            </a:r>
            <a:endParaRPr lang="en-GB" b="1">
              <a:solidFill>
                <a:srgbClr val="26155F"/>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Google Shape;74;p15">
            <a:extLst>
              <a:ext uri="{FF2B5EF4-FFF2-40B4-BE49-F238E27FC236}">
                <a16:creationId xmlns:a16="http://schemas.microsoft.com/office/drawing/2014/main" id="{BE23B31A-F889-DBFE-C26D-639E01FF3397}"/>
              </a:ext>
            </a:extLst>
          </p:cNvPr>
          <p:cNvSpPr txBox="1"/>
          <p:nvPr/>
        </p:nvSpPr>
        <p:spPr>
          <a:xfrm>
            <a:off x="6476847" y="3657469"/>
            <a:ext cx="2286000" cy="719840"/>
          </a:xfrm>
          <a:prstGeom prst="rect">
            <a:avLst/>
          </a:prstGeom>
          <a:noFill/>
          <a:ln>
            <a:noFill/>
          </a:ln>
        </p:spPr>
        <p:txBody>
          <a:bodyPr spcFirstLastPara="1" lIns="137138" tIns="137138" rIns="137138" bIns="137138"/>
          <a:lstStyle/>
          <a:p>
            <a:pPr>
              <a:buClr>
                <a:srgbClr val="000000"/>
              </a:buClr>
              <a:defRPr/>
            </a:pPr>
            <a:r>
              <a:rPr lang="en-GB" sz="2400" b="1" kern="0">
                <a:solidFill>
                  <a:srgbClr val="980000"/>
                </a:solidFill>
                <a:latin typeface="Open Sans" panose="020B0606030504020204" pitchFamily="34" charset="0"/>
                <a:ea typeface="Open Sans" panose="020B0606030504020204" pitchFamily="34" charset="0"/>
                <a:cs typeface="Open Sans" panose="020B0606030504020204" pitchFamily="34" charset="0"/>
                <a:sym typeface="Arial"/>
              </a:rPr>
              <a:t>Exposure to</a:t>
            </a:r>
            <a:endParaRPr sz="2400" kern="0">
              <a:solidFill>
                <a:srgbClr val="98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cxnSp>
        <p:nvCxnSpPr>
          <p:cNvPr id="17413" name="Google Shape;75;p15">
            <a:extLst>
              <a:ext uri="{FF2B5EF4-FFF2-40B4-BE49-F238E27FC236}">
                <a16:creationId xmlns:a16="http://schemas.microsoft.com/office/drawing/2014/main" id="{1F41F477-EBA7-016E-7EB4-BEF5C4E5AB93}"/>
              </a:ext>
            </a:extLst>
          </p:cNvPr>
          <p:cNvCxnSpPr>
            <a:cxnSpLocks noChangeShapeType="1"/>
          </p:cNvCxnSpPr>
          <p:nvPr/>
        </p:nvCxnSpPr>
        <p:spPr bwMode="auto">
          <a:xfrm>
            <a:off x="3307976" y="6590320"/>
            <a:ext cx="11066930" cy="0"/>
          </a:xfrm>
          <a:prstGeom prst="straightConnector1">
            <a:avLst/>
          </a:prstGeom>
          <a:noFill/>
          <a:ln w="57150">
            <a:solidFill>
              <a:srgbClr val="C23F0C"/>
            </a:solidFill>
            <a:round/>
            <a:headEnd/>
            <a:tailEnd type="triangle" w="med" len="med"/>
          </a:ln>
          <a:extLst>
            <a:ext uri="{909E8E84-426E-40DD-AFC4-6F175D3DCCD1}">
              <a14:hiddenFill xmlns:a14="http://schemas.microsoft.com/office/drawing/2010/main">
                <a:noFill/>
              </a14:hiddenFill>
            </a:ext>
          </a:extLst>
        </p:spPr>
      </p:cxnSp>
      <p:sp>
        <p:nvSpPr>
          <p:cNvPr id="76" name="Google Shape;76;p15">
            <a:extLst>
              <a:ext uri="{FF2B5EF4-FFF2-40B4-BE49-F238E27FC236}">
                <a16:creationId xmlns:a16="http://schemas.microsoft.com/office/drawing/2014/main" id="{78681ECB-94A7-B9EB-D6D4-91D08E6E82D1}"/>
              </a:ext>
            </a:extLst>
          </p:cNvPr>
          <p:cNvSpPr txBox="1"/>
          <p:nvPr/>
        </p:nvSpPr>
        <p:spPr>
          <a:xfrm>
            <a:off x="13354051" y="6880273"/>
            <a:ext cx="2678907" cy="1293018"/>
          </a:xfrm>
          <a:prstGeom prst="rect">
            <a:avLst/>
          </a:prstGeom>
          <a:noFill/>
          <a:ln>
            <a:noFill/>
          </a:ln>
        </p:spPr>
        <p:txBody>
          <a:bodyPr spcFirstLastPara="1" lIns="137138" tIns="137138" rIns="137138" bIns="137138"/>
          <a:lstStyle/>
          <a:p>
            <a:pPr>
              <a:buClr>
                <a:srgbClr val="000000"/>
              </a:buClr>
              <a:defRPr/>
            </a:pPr>
            <a:r>
              <a:rPr lang="en-GB" sz="2400" b="1"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Time</a:t>
            </a:r>
            <a:endParaRPr sz="2400" b="1" kern="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 name="Text Placeholder 1">
            <a:extLst>
              <a:ext uri="{FF2B5EF4-FFF2-40B4-BE49-F238E27FC236}">
                <a16:creationId xmlns:a16="http://schemas.microsoft.com/office/drawing/2014/main" id="{9D7309BA-DCCE-6688-6675-07FE72F93692}"/>
              </a:ext>
            </a:extLst>
          </p:cNvPr>
          <p:cNvSpPr txBox="1">
            <a:spLocks/>
          </p:cNvSpPr>
          <p:nvPr/>
        </p:nvSpPr>
        <p:spPr>
          <a:xfrm>
            <a:off x="1507780" y="4307341"/>
            <a:ext cx="4138070" cy="836159"/>
          </a:xfrm>
          <a:prstGeom prst="rect">
            <a:avLst/>
          </a:prstGeom>
          <a:solidFill>
            <a:srgbClr val="26155F"/>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Pre-bunking</a:t>
            </a:r>
          </a:p>
        </p:txBody>
      </p:sp>
      <p:sp>
        <p:nvSpPr>
          <p:cNvPr id="3" name="Text Placeholder 1">
            <a:extLst>
              <a:ext uri="{FF2B5EF4-FFF2-40B4-BE49-F238E27FC236}">
                <a16:creationId xmlns:a16="http://schemas.microsoft.com/office/drawing/2014/main" id="{E006D210-4D0B-3909-07A2-5DC26F57AC93}"/>
              </a:ext>
            </a:extLst>
          </p:cNvPr>
          <p:cNvSpPr txBox="1">
            <a:spLocks/>
          </p:cNvSpPr>
          <p:nvPr/>
        </p:nvSpPr>
        <p:spPr>
          <a:xfrm>
            <a:off x="6476847" y="4307341"/>
            <a:ext cx="5313072" cy="8361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misinformation</a:t>
            </a:r>
          </a:p>
        </p:txBody>
      </p:sp>
      <p:sp>
        <p:nvSpPr>
          <p:cNvPr id="4" name="Text Placeholder 1">
            <a:extLst>
              <a:ext uri="{FF2B5EF4-FFF2-40B4-BE49-F238E27FC236}">
                <a16:creationId xmlns:a16="http://schemas.microsoft.com/office/drawing/2014/main" id="{EED0D755-C13A-B544-DD32-5DDFA955D603}"/>
              </a:ext>
            </a:extLst>
          </p:cNvPr>
          <p:cNvSpPr txBox="1">
            <a:spLocks/>
          </p:cNvSpPr>
          <p:nvPr/>
        </p:nvSpPr>
        <p:spPr>
          <a:xfrm>
            <a:off x="12642152" y="4307341"/>
            <a:ext cx="3843117" cy="836159"/>
          </a:xfrm>
          <a:prstGeom prst="rect">
            <a:avLst/>
          </a:prstGeom>
          <a:solidFill>
            <a:srgbClr val="FF9D02"/>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de-bunking</a:t>
            </a:r>
          </a:p>
        </p:txBody>
      </p:sp>
      <p:sp>
        <p:nvSpPr>
          <p:cNvPr id="9" name="Google Shape;74;p15">
            <a:extLst>
              <a:ext uri="{FF2B5EF4-FFF2-40B4-BE49-F238E27FC236}">
                <a16:creationId xmlns:a16="http://schemas.microsoft.com/office/drawing/2014/main" id="{2EC81567-8B05-EF0B-1B2D-52464E656EE3}"/>
              </a:ext>
            </a:extLst>
          </p:cNvPr>
          <p:cNvSpPr txBox="1"/>
          <p:nvPr/>
        </p:nvSpPr>
        <p:spPr>
          <a:xfrm>
            <a:off x="1507780" y="5147070"/>
            <a:ext cx="2995070" cy="719840"/>
          </a:xfrm>
          <a:prstGeom prst="rect">
            <a:avLst/>
          </a:prstGeom>
          <a:noFill/>
          <a:ln>
            <a:noFill/>
          </a:ln>
        </p:spPr>
        <p:txBody>
          <a:bodyPr spcFirstLastPara="1" lIns="137138" tIns="137138" rIns="137138" bIns="137138"/>
          <a:lstStyle/>
          <a:p>
            <a:pPr>
              <a:buClr>
                <a:srgbClr val="000000"/>
              </a:buClr>
              <a:defRPr/>
            </a:pPr>
            <a:r>
              <a:rPr lang="en-GB" sz="2400" kern="0">
                <a:latin typeface="Open Sans" panose="020B0606030504020204" pitchFamily="34" charset="0"/>
                <a:ea typeface="Open Sans" panose="020B0606030504020204" pitchFamily="34" charset="0"/>
                <a:cs typeface="Open Sans" panose="020B0606030504020204" pitchFamily="34" charset="0"/>
                <a:sym typeface="Arial"/>
              </a:rPr>
              <a:t>e.g. inoculation</a:t>
            </a:r>
            <a:endParaRPr sz="2400" kern="0">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0" name="Google Shape;74;p15">
            <a:extLst>
              <a:ext uri="{FF2B5EF4-FFF2-40B4-BE49-F238E27FC236}">
                <a16:creationId xmlns:a16="http://schemas.microsoft.com/office/drawing/2014/main" id="{A6F19003-937B-0BA4-8A46-814F30BC5B72}"/>
              </a:ext>
            </a:extLst>
          </p:cNvPr>
          <p:cNvSpPr txBox="1"/>
          <p:nvPr/>
        </p:nvSpPr>
        <p:spPr>
          <a:xfrm>
            <a:off x="12578384" y="5135839"/>
            <a:ext cx="2995070" cy="719840"/>
          </a:xfrm>
          <a:prstGeom prst="rect">
            <a:avLst/>
          </a:prstGeom>
          <a:noFill/>
          <a:ln>
            <a:noFill/>
          </a:ln>
        </p:spPr>
        <p:txBody>
          <a:bodyPr spcFirstLastPara="1" lIns="137138" tIns="137138" rIns="137138" bIns="137138"/>
          <a:lstStyle/>
          <a:p>
            <a:pPr>
              <a:buClr>
                <a:srgbClr val="000000"/>
              </a:buClr>
              <a:defRPr/>
            </a:pPr>
            <a:r>
              <a:rPr lang="en-GB" sz="2400" kern="0">
                <a:latin typeface="Open Sans" panose="020B0606030504020204" pitchFamily="34" charset="0"/>
                <a:ea typeface="Open Sans" panose="020B0606030504020204" pitchFamily="34" charset="0"/>
                <a:cs typeface="Open Sans" panose="020B0606030504020204" pitchFamily="34" charset="0"/>
                <a:sym typeface="Arial"/>
              </a:rPr>
              <a:t>e.g. fact-check</a:t>
            </a:r>
            <a:endParaRPr sz="2400" kern="0">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Image result for everybody likes">
            <a:extLst>
              <a:ext uri="{FF2B5EF4-FFF2-40B4-BE49-F238E27FC236}">
                <a16:creationId xmlns:a16="http://schemas.microsoft.com/office/drawing/2014/main" id="{34271DF5-0E0F-D4DB-6A3C-65BA7E2BD273}"/>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371600" eaLnBrk="0" fontAlgn="base" hangingPunct="0">
              <a:spcBef>
                <a:spcPct val="0"/>
              </a:spcBef>
              <a:spcAft>
                <a:spcPct val="0"/>
              </a:spcAft>
            </a:pPr>
            <a:endParaRPr lang="en-US" altLang="en-US" sz="2700">
              <a:solidFill>
                <a:srgbClr val="003E72"/>
              </a:solidFill>
            </a:endParaRPr>
          </a:p>
        </p:txBody>
      </p:sp>
      <p:pic>
        <p:nvPicPr>
          <p:cNvPr id="19459" name="Picture 1">
            <a:extLst>
              <a:ext uri="{FF2B5EF4-FFF2-40B4-BE49-F238E27FC236}">
                <a16:creationId xmlns:a16="http://schemas.microsoft.com/office/drawing/2014/main" id="{4103EA9B-8352-93F2-A96F-49F0A91584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13716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BC4FD6A-CFCA-F529-44AE-4F095CD101A9}"/>
              </a:ext>
            </a:extLst>
          </p:cNvPr>
          <p:cNvSpPr/>
          <p:nvPr/>
        </p:nvSpPr>
        <p:spPr>
          <a:xfrm>
            <a:off x="0" y="0"/>
            <a:ext cx="13688704" cy="10287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24578" name="Rectangle 2">
            <a:extLst>
              <a:ext uri="{FF2B5EF4-FFF2-40B4-BE49-F238E27FC236}">
                <a16:creationId xmlns:a16="http://schemas.microsoft.com/office/drawing/2014/main" id="{119F8D8E-875F-3338-8300-9ED75E173259}"/>
              </a:ext>
            </a:extLst>
          </p:cNvPr>
          <p:cNvSpPr>
            <a:spLocks noChangeArrowheads="1"/>
          </p:cNvSpPr>
          <p:nvPr/>
        </p:nvSpPr>
        <p:spPr bwMode="auto">
          <a:xfrm>
            <a:off x="2514600" y="167954"/>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371600" eaLnBrk="0" fontAlgn="base" hangingPunct="0">
              <a:spcBef>
                <a:spcPct val="0"/>
              </a:spcBef>
              <a:spcAft>
                <a:spcPct val="0"/>
              </a:spcAft>
            </a:pPr>
            <a:r>
              <a:rPr lang="en-GB" altLang="en-US" sz="900">
                <a:solidFill>
                  <a:srgbClr val="003E72"/>
                </a:solidFill>
              </a:rPr>
              <a:t> </a:t>
            </a:r>
            <a:endParaRPr lang="en-GB" altLang="en-US" sz="2700">
              <a:solidFill>
                <a:srgbClr val="003E72"/>
              </a:solidFill>
            </a:endParaRPr>
          </a:p>
        </p:txBody>
      </p:sp>
      <p:pic>
        <p:nvPicPr>
          <p:cNvPr id="24579" name="Picture 5">
            <a:extLst>
              <a:ext uri="{FF2B5EF4-FFF2-40B4-BE49-F238E27FC236}">
                <a16:creationId xmlns:a16="http://schemas.microsoft.com/office/drawing/2014/main" id="{05441240-5813-12FE-A364-404A73C324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8169" y="1460309"/>
            <a:ext cx="10131089" cy="760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9C3F12E-0696-75F8-36CE-86F2EDC2D260}"/>
              </a:ext>
            </a:extLst>
          </p:cNvPr>
          <p:cNvSpPr>
            <a:spLocks noGrp="1"/>
          </p:cNvSpPr>
          <p:nvPr>
            <p:ph type="body" sz="quarter" idx="11"/>
          </p:nvPr>
        </p:nvSpPr>
        <p:spPr>
          <a:xfrm>
            <a:off x="1484396" y="1089193"/>
            <a:ext cx="13785070" cy="836159"/>
          </a:xfrm>
        </p:spPr>
        <p:txBody>
          <a:bodyPr/>
          <a:lstStyle/>
          <a:p>
            <a:r>
              <a:rPr lang="en-US" altLang="en-US"/>
              <a:t>The process of psychological “inoculation”</a:t>
            </a:r>
            <a:endParaRPr lang="en-GB"/>
          </a:p>
        </p:txBody>
      </p:sp>
      <p:sp>
        <p:nvSpPr>
          <p:cNvPr id="26627" name="Rectangle 2">
            <a:extLst>
              <a:ext uri="{FF2B5EF4-FFF2-40B4-BE49-F238E27FC236}">
                <a16:creationId xmlns:a16="http://schemas.microsoft.com/office/drawing/2014/main" id="{EF3C6DDA-9B7D-0BFD-24B4-973259916DAE}"/>
              </a:ext>
            </a:extLst>
          </p:cNvPr>
          <p:cNvSpPr>
            <a:spLocks noChangeArrowheads="1"/>
          </p:cNvSpPr>
          <p:nvPr/>
        </p:nvSpPr>
        <p:spPr bwMode="auto">
          <a:xfrm>
            <a:off x="2514600" y="167954"/>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900"/>
              <a:t> </a:t>
            </a:r>
            <a:endParaRPr lang="en-GB" altLang="en-US" sz="2700"/>
          </a:p>
        </p:txBody>
      </p:sp>
      <p:graphicFrame>
        <p:nvGraphicFramePr>
          <p:cNvPr id="2" name="Diagram 1">
            <a:extLst>
              <a:ext uri="{FF2B5EF4-FFF2-40B4-BE49-F238E27FC236}">
                <a16:creationId xmlns:a16="http://schemas.microsoft.com/office/drawing/2014/main" id="{31DB6FC3-2051-75F4-AB75-40F71E2A3048}"/>
              </a:ext>
            </a:extLst>
          </p:cNvPr>
          <p:cNvGraphicFramePr/>
          <p:nvPr>
            <p:extLst>
              <p:ext uri="{D42A27DB-BD31-4B8C-83A1-F6EECF244321}">
                <p14:modId xmlns:p14="http://schemas.microsoft.com/office/powerpoint/2010/main" val="3738174115"/>
              </p:ext>
            </p:extLst>
          </p:nvPr>
        </p:nvGraphicFramePr>
        <p:xfrm>
          <a:off x="2926094" y="3069900"/>
          <a:ext cx="1159278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629" name="TextBox 2">
            <a:extLst>
              <a:ext uri="{FF2B5EF4-FFF2-40B4-BE49-F238E27FC236}">
                <a16:creationId xmlns:a16="http://schemas.microsoft.com/office/drawing/2014/main" id="{B34667CB-1903-5349-AF6B-AE5D88A622A7}"/>
              </a:ext>
            </a:extLst>
          </p:cNvPr>
          <p:cNvSpPr txBox="1">
            <a:spLocks noChangeArrowheads="1"/>
          </p:cNvSpPr>
          <p:nvPr/>
        </p:nvSpPr>
        <p:spPr bwMode="auto">
          <a:xfrm>
            <a:off x="7736504" y="3069900"/>
            <a:ext cx="399573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100" b="1">
                <a:latin typeface="Open Sans" panose="020B0606030504020204" pitchFamily="34" charset="0"/>
                <a:ea typeface="Open Sans" panose="020B0606030504020204" pitchFamily="34" charset="0"/>
                <a:cs typeface="Open Sans" panose="020B0606030504020204" pitchFamily="34" charset="0"/>
              </a:rPr>
              <a:t>Triggers production of mental “antibodies”</a:t>
            </a:r>
          </a:p>
          <a:p>
            <a:endParaRPr lang="en-GB" altLang="en-US" sz="2100" b="1"/>
          </a:p>
          <a:p>
            <a:endParaRPr lang="en-GB" altLang="en-US" sz="2100" b="1"/>
          </a:p>
          <a:p>
            <a:endParaRPr lang="en-GB" altLang="en-US" sz="2100" b="1"/>
          </a:p>
          <a:p>
            <a:endParaRPr lang="en-GB" altLang="en-US" sz="2100" b="1"/>
          </a:p>
          <a:p>
            <a:endParaRPr lang="en-GB" altLang="en-US" sz="2100" b="1"/>
          </a:p>
          <a:p>
            <a:endParaRPr lang="en-GB" altLang="en-US" sz="2100" b="1"/>
          </a:p>
          <a:p>
            <a:endParaRPr lang="en-GB" altLang="en-US" sz="2100" b="1"/>
          </a:p>
          <a:p>
            <a:endParaRPr lang="en-GB" altLang="en-US" sz="2100" b="1"/>
          </a:p>
          <a:p>
            <a:endParaRPr lang="en-GB" altLang="en-US" sz="2100" b="1"/>
          </a:p>
          <a:p>
            <a:r>
              <a:rPr lang="en-GB" altLang="en-US" b="1">
                <a:latin typeface="Open Sans" panose="020B0606030504020204" pitchFamily="34" charset="0"/>
                <a:ea typeface="Open Sans" panose="020B0606030504020204" pitchFamily="34" charset="0"/>
                <a:cs typeface="Open Sans" panose="020B0606030504020204" pitchFamily="34" charset="0"/>
              </a:rPr>
              <a:t>   Through internal rehearsal</a:t>
            </a:r>
            <a:endParaRPr lang="en-GB" altLang="en-US" sz="2100" b="1">
              <a:latin typeface="Open Sans" panose="020B0606030504020204" pitchFamily="34" charset="0"/>
              <a:ea typeface="Open Sans" panose="020B0606030504020204" pitchFamily="34" charset="0"/>
              <a:cs typeface="Open Sans" panose="020B0606030504020204" pitchFamily="34" charset="0"/>
            </a:endParaRPr>
          </a:p>
          <a:p>
            <a:endParaRPr lang="en-GB" altLang="en-US" sz="2100" b="1"/>
          </a:p>
          <a:p>
            <a:endParaRPr lang="en-GB" altLang="en-US" sz="2100" b="1"/>
          </a:p>
          <a:p>
            <a:r>
              <a:rPr lang="en-GB" altLang="en-US" sz="2100" b="1"/>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D8A21BEF-CA3A-21BC-91E2-4487266515ED}"/>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5000"/>
              </a:spcAft>
              <a:buChar char="•"/>
              <a:defRPr sz="2000">
                <a:solidFill>
                  <a:schemeClr val="tx1"/>
                </a:solidFill>
                <a:latin typeface="Arial" panose="020B0604020202020204" pitchFamily="34" charset="0"/>
              </a:defRPr>
            </a:lvl1pPr>
            <a:lvl2pPr marL="538163" indent="-266700">
              <a:spcAft>
                <a:spcPct val="75000"/>
              </a:spcAft>
              <a:buChar char="•"/>
              <a:defRPr sz="2000">
                <a:solidFill>
                  <a:schemeClr val="tx1"/>
                </a:solidFill>
                <a:latin typeface="Arial" panose="020B0604020202020204" pitchFamily="34" charset="0"/>
              </a:defRPr>
            </a:lvl2pPr>
            <a:lvl3pPr marL="809625" indent="-269875">
              <a:spcAft>
                <a:spcPct val="75000"/>
              </a:spcAft>
              <a:buChar char="•"/>
              <a:defRPr sz="2000">
                <a:solidFill>
                  <a:schemeClr val="tx1"/>
                </a:solidFill>
                <a:latin typeface="Arial" panose="020B0604020202020204" pitchFamily="34" charset="0"/>
              </a:defRPr>
            </a:lvl3pPr>
            <a:lvl4pPr marL="1079500" indent="-268288">
              <a:spcAft>
                <a:spcPct val="75000"/>
              </a:spcAft>
              <a:buChar char="•"/>
              <a:defRPr sz="2000">
                <a:solidFill>
                  <a:schemeClr val="tx1"/>
                </a:solidFill>
                <a:latin typeface="Arial" panose="020B0604020202020204" pitchFamily="34" charset="0"/>
              </a:defRPr>
            </a:lvl4pPr>
            <a:lvl5pPr marL="1350963" indent="-269875">
              <a:spcAft>
                <a:spcPct val="75000"/>
              </a:spcAft>
              <a:buChar char="•"/>
              <a:defRPr sz="2000">
                <a:solidFill>
                  <a:schemeClr val="tx1"/>
                </a:solidFill>
                <a:latin typeface="Arial" panose="020B0604020202020204" pitchFamily="34" charset="0"/>
              </a:defRPr>
            </a:lvl5pPr>
            <a:lvl6pPr marL="1808163" indent="-269875" eaLnBrk="0" fontAlgn="base" hangingPunct="0">
              <a:spcBef>
                <a:spcPct val="0"/>
              </a:spcBef>
              <a:spcAft>
                <a:spcPct val="75000"/>
              </a:spcAft>
              <a:buChar char="•"/>
              <a:defRPr sz="2000">
                <a:solidFill>
                  <a:schemeClr val="tx1"/>
                </a:solidFill>
                <a:latin typeface="Arial" panose="020B0604020202020204" pitchFamily="34" charset="0"/>
              </a:defRPr>
            </a:lvl6pPr>
            <a:lvl7pPr marL="2265363" indent="-269875" eaLnBrk="0" fontAlgn="base" hangingPunct="0">
              <a:spcBef>
                <a:spcPct val="0"/>
              </a:spcBef>
              <a:spcAft>
                <a:spcPct val="75000"/>
              </a:spcAft>
              <a:buChar char="•"/>
              <a:defRPr sz="2000">
                <a:solidFill>
                  <a:schemeClr val="tx1"/>
                </a:solidFill>
                <a:latin typeface="Arial" panose="020B0604020202020204" pitchFamily="34" charset="0"/>
              </a:defRPr>
            </a:lvl7pPr>
            <a:lvl8pPr marL="2722563" indent="-269875" eaLnBrk="0" fontAlgn="base" hangingPunct="0">
              <a:spcBef>
                <a:spcPct val="0"/>
              </a:spcBef>
              <a:spcAft>
                <a:spcPct val="75000"/>
              </a:spcAft>
              <a:buChar char="•"/>
              <a:defRPr sz="2000">
                <a:solidFill>
                  <a:schemeClr val="tx1"/>
                </a:solidFill>
                <a:latin typeface="Arial" panose="020B0604020202020204" pitchFamily="34" charset="0"/>
              </a:defRPr>
            </a:lvl8pPr>
            <a:lvl9pPr marL="3179763" indent="-269875" eaLnBrk="0" fontAlgn="base" hangingPunct="0">
              <a:spcBef>
                <a:spcPct val="0"/>
              </a:spcBef>
              <a:spcAft>
                <a:spcPct val="75000"/>
              </a:spcAft>
              <a:buChar char="•"/>
              <a:defRPr sz="2000">
                <a:solidFill>
                  <a:schemeClr val="tx1"/>
                </a:solidFill>
                <a:latin typeface="Arial" panose="020B0604020202020204" pitchFamily="34" charset="0"/>
              </a:defRPr>
            </a:lvl9pPr>
          </a:lstStyle>
          <a:p>
            <a:pPr>
              <a:spcAft>
                <a:spcPct val="0"/>
              </a:spcAft>
              <a:buFontTx/>
              <a:buNone/>
            </a:pPr>
            <a:endParaRPr lang="en-US" altLang="en-US" sz="1800" b="1">
              <a:solidFill>
                <a:schemeClr val="tx2"/>
              </a:solidFill>
            </a:endParaRPr>
          </a:p>
        </p:txBody>
      </p:sp>
      <p:pic>
        <p:nvPicPr>
          <p:cNvPr id="28675" name="Picture 2">
            <a:extLst>
              <a:ext uri="{FF2B5EF4-FFF2-40B4-BE49-F238E27FC236}">
                <a16:creationId xmlns:a16="http://schemas.microsoft.com/office/drawing/2014/main" id="{02DDCD37-8F12-7E24-7E2F-4B849E24D8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5673" y="6716053"/>
            <a:ext cx="9436895" cy="261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
            <a:extLst>
              <a:ext uri="{FF2B5EF4-FFF2-40B4-BE49-F238E27FC236}">
                <a16:creationId xmlns:a16="http://schemas.microsoft.com/office/drawing/2014/main" id="{26C56460-5764-64F9-BEF1-6CC4E8CB5F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860" y="2882241"/>
            <a:ext cx="9460707" cy="366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a:extLst>
              <a:ext uri="{FF2B5EF4-FFF2-40B4-BE49-F238E27FC236}">
                <a16:creationId xmlns:a16="http://schemas.microsoft.com/office/drawing/2014/main" id="{AD37E173-7254-34C7-5ACD-FCF44B29E7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26633" y="2238375"/>
            <a:ext cx="140493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3">
            <a:extLst>
              <a:ext uri="{FF2B5EF4-FFF2-40B4-BE49-F238E27FC236}">
                <a16:creationId xmlns:a16="http://schemas.microsoft.com/office/drawing/2014/main" id="{EA164A22-815C-7C16-999D-6D111C4EB7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5672" y="2253591"/>
            <a:ext cx="205025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4">
            <a:extLst>
              <a:ext uri="{FF2B5EF4-FFF2-40B4-BE49-F238E27FC236}">
                <a16:creationId xmlns:a16="http://schemas.microsoft.com/office/drawing/2014/main" id="{FEE55852-AC6D-34C0-A042-DD6DFA4D39D4}"/>
              </a:ext>
            </a:extLst>
          </p:cNvPr>
          <p:cNvSpPr txBox="1">
            <a:spLocks noChangeArrowheads="1"/>
          </p:cNvSpPr>
          <p:nvPr/>
        </p:nvSpPr>
        <p:spPr bwMode="auto">
          <a:xfrm>
            <a:off x="3526633" y="2888458"/>
            <a:ext cx="973931" cy="5078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700"/>
          </a:p>
        </p:txBody>
      </p:sp>
      <p:sp>
        <p:nvSpPr>
          <p:cNvPr id="2" name="Text Placeholder 1">
            <a:extLst>
              <a:ext uri="{FF2B5EF4-FFF2-40B4-BE49-F238E27FC236}">
                <a16:creationId xmlns:a16="http://schemas.microsoft.com/office/drawing/2014/main" id="{60410D00-A2CB-FFF0-2602-85B4E85B73FC}"/>
              </a:ext>
            </a:extLst>
          </p:cNvPr>
          <p:cNvSpPr>
            <a:spLocks noGrp="1"/>
          </p:cNvSpPr>
          <p:nvPr>
            <p:ph type="body" sz="quarter" idx="11"/>
          </p:nvPr>
        </p:nvSpPr>
        <p:spPr>
          <a:xfrm>
            <a:off x="1484396" y="1089193"/>
            <a:ext cx="11651858" cy="836159"/>
          </a:xfrm>
        </p:spPr>
        <p:txBody>
          <a:bodyPr/>
          <a:lstStyle/>
          <a:p>
            <a:r>
              <a:rPr lang="en-GB"/>
              <a:t>Inoculating against misinformation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02434F43-FFAF-07DE-F64D-02A8AAA8E327}"/>
              </a:ext>
            </a:extLst>
          </p:cNvPr>
          <p:cNvSpPr txBox="1">
            <a:spLocks/>
          </p:cNvSpPr>
          <p:nvPr/>
        </p:nvSpPr>
        <p:spPr>
          <a:xfrm>
            <a:off x="1656924" y="938231"/>
            <a:ext cx="4638934" cy="836159"/>
          </a:xfrm>
          <a:prstGeom prst="rect">
            <a:avLst/>
          </a:prstGeom>
          <a:solidFill>
            <a:srgbClr val="8C0B31"/>
          </a:solidFill>
        </p:spPr>
        <p:txBody>
          <a:bodyPr wrap="squar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Introduction</a:t>
            </a:r>
          </a:p>
        </p:txBody>
      </p:sp>
      <p:pic>
        <p:nvPicPr>
          <p:cNvPr id="6" name="Picture 5">
            <a:extLst>
              <a:ext uri="{FF2B5EF4-FFF2-40B4-BE49-F238E27FC236}">
                <a16:creationId xmlns:a16="http://schemas.microsoft.com/office/drawing/2014/main" id="{0E7EBC75-07BA-2DBF-16C5-1F68DBEE6B99}"/>
              </a:ext>
            </a:extLst>
          </p:cNvPr>
          <p:cNvPicPr>
            <a:picLocks noChangeAspect="1"/>
          </p:cNvPicPr>
          <p:nvPr/>
        </p:nvPicPr>
        <p:blipFill rotWithShape="1">
          <a:blip r:embed="rId3"/>
          <a:srcRect l="9407" r="8963"/>
          <a:stretch/>
        </p:blipFill>
        <p:spPr>
          <a:xfrm>
            <a:off x="1154426" y="3049454"/>
            <a:ext cx="2809519" cy="2880530"/>
          </a:xfrm>
          <a:prstGeom prst="rect">
            <a:avLst/>
          </a:prstGeom>
          <a:ln w="76200">
            <a:solidFill>
              <a:schemeClr val="bg1"/>
            </a:solidFill>
          </a:ln>
        </p:spPr>
      </p:pic>
      <p:pic>
        <p:nvPicPr>
          <p:cNvPr id="7" name="Picture 6">
            <a:extLst>
              <a:ext uri="{FF2B5EF4-FFF2-40B4-BE49-F238E27FC236}">
                <a16:creationId xmlns:a16="http://schemas.microsoft.com/office/drawing/2014/main" id="{154400E8-A169-800C-1408-630E75497443}"/>
              </a:ext>
            </a:extLst>
          </p:cNvPr>
          <p:cNvPicPr>
            <a:picLocks noChangeAspect="1"/>
          </p:cNvPicPr>
          <p:nvPr/>
        </p:nvPicPr>
        <p:blipFill>
          <a:blip r:embed="rId4"/>
          <a:stretch>
            <a:fillRect/>
          </a:stretch>
        </p:blipFill>
        <p:spPr>
          <a:xfrm>
            <a:off x="5381268" y="3049454"/>
            <a:ext cx="2804834" cy="2880530"/>
          </a:xfrm>
          <a:prstGeom prst="rect">
            <a:avLst/>
          </a:prstGeom>
          <a:ln w="76200">
            <a:solidFill>
              <a:schemeClr val="bg1"/>
            </a:solidFill>
          </a:ln>
        </p:spPr>
      </p:pic>
      <p:sp>
        <p:nvSpPr>
          <p:cNvPr id="8" name="TextBox 22">
            <a:extLst>
              <a:ext uri="{FF2B5EF4-FFF2-40B4-BE49-F238E27FC236}">
                <a16:creationId xmlns:a16="http://schemas.microsoft.com/office/drawing/2014/main" id="{A0D35FD6-3796-A920-AFAF-590D9F42C34C}"/>
              </a:ext>
            </a:extLst>
          </p:cNvPr>
          <p:cNvSpPr txBox="1"/>
          <p:nvPr/>
        </p:nvSpPr>
        <p:spPr>
          <a:xfrm>
            <a:off x="5145001" y="6128413"/>
            <a:ext cx="3277368" cy="1692771"/>
          </a:xfrm>
          <a:prstGeom prst="rect">
            <a:avLst/>
          </a:prstGeom>
          <a:noFill/>
        </p:spPr>
        <p:txBody>
          <a:bodyPr wrap="square" lIns="91440" tIns="45720" rIns="91440" bIns="45720" rtlCol="0" anchor="t">
            <a:spAutoFit/>
          </a:bodyPr>
          <a:lstStyle>
            <a:defPPr>
              <a:defRPr lang="en-ES"/>
            </a:defPPr>
            <a:lvl1pPr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1pPr>
            <a:lvl2pPr indent="4572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2pPr>
            <a:lvl3pPr indent="9144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3pPr>
            <a:lvl4pPr indent="13716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4pPr>
            <a:lvl5pPr indent="18288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5pPr>
            <a:lvl6pPr marL="22860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6pPr>
            <a:lvl7pPr marL="27432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7pPr>
            <a:lvl8pPr marL="32004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8pPr>
            <a:lvl9pPr marL="36576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9pPr>
          </a:lstStyle>
          <a:p>
            <a:pPr algn="ctr"/>
            <a:r>
              <a:rPr lang="en-GB" sz="3200" b="1">
                <a:solidFill>
                  <a:srgbClr val="26155F"/>
                </a:solidFill>
                <a:latin typeface="Calibri"/>
                <a:cs typeface="Calibri"/>
              </a:rPr>
              <a:t>Prof. </a:t>
            </a:r>
            <a:r>
              <a:rPr lang="en-GB" sz="3200" b="1" err="1">
                <a:solidFill>
                  <a:srgbClr val="26155F"/>
                </a:solidFill>
                <a:latin typeface="Calibri"/>
                <a:cs typeface="Calibri"/>
              </a:rPr>
              <a:t>Dr.</a:t>
            </a:r>
            <a:r>
              <a:rPr lang="en-GB" sz="3200" b="1">
                <a:solidFill>
                  <a:srgbClr val="26155F"/>
                </a:solidFill>
                <a:latin typeface="Calibri"/>
                <a:cs typeface="Calibri"/>
              </a:rPr>
              <a:t> Frans </a:t>
            </a:r>
            <a:r>
              <a:rPr lang="en-GB" sz="3200" b="1" err="1">
                <a:solidFill>
                  <a:srgbClr val="26155F"/>
                </a:solidFill>
                <a:latin typeface="Calibri"/>
                <a:cs typeface="Calibri"/>
              </a:rPr>
              <a:t>Folkvord</a:t>
            </a:r>
            <a:endParaRPr lang="en-GB" sz="3200" b="1">
              <a:solidFill>
                <a:srgbClr val="26155F"/>
              </a:solidFill>
              <a:latin typeface="Calibri"/>
              <a:cs typeface="Calibri"/>
            </a:endParaRPr>
          </a:p>
          <a:p>
            <a:pPr algn="ctr"/>
            <a:r>
              <a:rPr lang="en-GB" sz="2000">
                <a:solidFill>
                  <a:schemeClr val="bg1"/>
                </a:solidFill>
                <a:latin typeface="Calibri"/>
                <a:cs typeface="Calibri"/>
              </a:rPr>
              <a:t>Co-founder and Director </a:t>
            </a:r>
            <a:br>
              <a:rPr lang="en-GB" sz="2000">
                <a:latin typeface="Calibri"/>
                <a:cs typeface="Calibri"/>
              </a:rPr>
            </a:br>
            <a:r>
              <a:rPr lang="en-GB" sz="2000">
                <a:solidFill>
                  <a:schemeClr val="bg1"/>
                </a:solidFill>
                <a:latin typeface="Calibri"/>
                <a:cs typeface="Calibri"/>
              </a:rPr>
              <a:t>@ </a:t>
            </a:r>
            <a:r>
              <a:rPr lang="en-GB" sz="2000" err="1">
                <a:solidFill>
                  <a:schemeClr val="bg1"/>
                </a:solidFill>
                <a:latin typeface="Calibri"/>
                <a:cs typeface="Calibri"/>
              </a:rPr>
              <a:t>PredictBy</a:t>
            </a:r>
            <a:endParaRPr lang="en-GB" sz="2000">
              <a:solidFill>
                <a:schemeClr val="bg1"/>
              </a:solidFill>
              <a:latin typeface="Calibri"/>
              <a:ea typeface="Calibri"/>
              <a:cs typeface="Calibri"/>
            </a:endParaRPr>
          </a:p>
        </p:txBody>
      </p:sp>
      <p:sp>
        <p:nvSpPr>
          <p:cNvPr id="9" name="TextBox 22">
            <a:extLst>
              <a:ext uri="{FF2B5EF4-FFF2-40B4-BE49-F238E27FC236}">
                <a16:creationId xmlns:a16="http://schemas.microsoft.com/office/drawing/2014/main" id="{339C85E1-72D8-D2A7-A9B2-B068171001E2}"/>
              </a:ext>
            </a:extLst>
          </p:cNvPr>
          <p:cNvSpPr txBox="1"/>
          <p:nvPr/>
        </p:nvSpPr>
        <p:spPr>
          <a:xfrm>
            <a:off x="846359" y="6128413"/>
            <a:ext cx="3431675" cy="1692771"/>
          </a:xfrm>
          <a:prstGeom prst="rect">
            <a:avLst/>
          </a:prstGeom>
          <a:noFill/>
        </p:spPr>
        <p:txBody>
          <a:bodyPr wrap="square" lIns="91440" tIns="45720" rIns="91440" bIns="45720" rtlCol="0" anchor="t">
            <a:spAutoFit/>
          </a:bodyPr>
          <a:lstStyle>
            <a:defPPr>
              <a:defRPr lang="en-ES"/>
            </a:defPPr>
            <a:lvl1pPr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1pPr>
            <a:lvl2pPr indent="4572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2pPr>
            <a:lvl3pPr indent="9144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3pPr>
            <a:lvl4pPr indent="13716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4pPr>
            <a:lvl5pPr indent="18288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5pPr>
            <a:lvl6pPr marL="22860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6pPr>
            <a:lvl7pPr marL="27432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7pPr>
            <a:lvl8pPr marL="32004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8pPr>
            <a:lvl9pPr marL="36576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9pPr>
          </a:lstStyle>
          <a:p>
            <a:pPr algn="ctr"/>
            <a:r>
              <a:rPr lang="en-GB" sz="3200" b="1" err="1">
                <a:solidFill>
                  <a:srgbClr val="26155F"/>
                </a:solidFill>
                <a:latin typeface="Calibri"/>
                <a:cs typeface="Calibri"/>
              </a:rPr>
              <a:t>Merel</a:t>
            </a:r>
            <a:r>
              <a:rPr lang="en-GB" sz="3200" b="1">
                <a:solidFill>
                  <a:srgbClr val="26155F"/>
                </a:solidFill>
                <a:latin typeface="Calibri"/>
                <a:cs typeface="Calibri"/>
              </a:rPr>
              <a:t> </a:t>
            </a:r>
            <a:br>
              <a:rPr lang="en-GB" sz="3200" b="1">
                <a:solidFill>
                  <a:srgbClr val="26155F"/>
                </a:solidFill>
                <a:latin typeface="Calibri"/>
                <a:cs typeface="Calibri"/>
              </a:rPr>
            </a:br>
            <a:r>
              <a:rPr lang="en-GB" sz="3200" b="1" err="1">
                <a:solidFill>
                  <a:srgbClr val="26155F"/>
                </a:solidFill>
                <a:latin typeface="Calibri"/>
                <a:cs typeface="Calibri"/>
              </a:rPr>
              <a:t>Griepink</a:t>
            </a:r>
            <a:endParaRPr lang="en-GB" sz="3200" b="1">
              <a:solidFill>
                <a:srgbClr val="26155F"/>
              </a:solidFill>
              <a:latin typeface="Calibri"/>
              <a:ea typeface="Calibri"/>
              <a:cs typeface="Calibri"/>
            </a:endParaRPr>
          </a:p>
          <a:p>
            <a:pPr algn="ctr"/>
            <a:r>
              <a:rPr lang="en-GB" sz="2000">
                <a:solidFill>
                  <a:schemeClr val="bg1"/>
                </a:solidFill>
                <a:latin typeface="Calibri"/>
                <a:cs typeface="Calibri"/>
              </a:rPr>
              <a:t>Research Consultant </a:t>
            </a:r>
            <a:br>
              <a:rPr lang="en-GB" sz="2000">
                <a:solidFill>
                  <a:schemeClr val="bg1"/>
                </a:solidFill>
                <a:latin typeface="Calibri"/>
                <a:ea typeface="Calibri"/>
                <a:cs typeface="Calibri"/>
              </a:rPr>
            </a:br>
            <a:r>
              <a:rPr lang="en-GB" sz="2000">
                <a:solidFill>
                  <a:schemeClr val="bg1"/>
                </a:solidFill>
                <a:latin typeface="Calibri"/>
                <a:cs typeface="Calibri"/>
              </a:rPr>
              <a:t>@ </a:t>
            </a:r>
            <a:r>
              <a:rPr lang="en-GB" sz="2000" err="1">
                <a:solidFill>
                  <a:schemeClr val="bg1"/>
                </a:solidFill>
                <a:latin typeface="Calibri"/>
                <a:cs typeface="Calibri"/>
              </a:rPr>
              <a:t>PredictBy</a:t>
            </a:r>
            <a:endParaRPr lang="en-GB" sz="2000">
              <a:solidFill>
                <a:schemeClr val="bg1"/>
              </a:solidFill>
              <a:latin typeface="Calibri"/>
              <a:ea typeface="Calibri"/>
              <a:cs typeface="Calibri"/>
            </a:endParaRPr>
          </a:p>
        </p:txBody>
      </p:sp>
      <p:pic>
        <p:nvPicPr>
          <p:cNvPr id="3" name="Picture 2" descr="A black and white corner&#10;&#10;Description automatically generated">
            <a:extLst>
              <a:ext uri="{FF2B5EF4-FFF2-40B4-BE49-F238E27FC236}">
                <a16:creationId xmlns:a16="http://schemas.microsoft.com/office/drawing/2014/main" id="{6C3E2AB5-E8BB-606A-ADD5-B1E889224C12}"/>
              </a:ext>
            </a:extLst>
          </p:cNvPr>
          <p:cNvPicPr>
            <a:picLocks noChangeAspect="1"/>
          </p:cNvPicPr>
          <p:nvPr/>
        </p:nvPicPr>
        <p:blipFill>
          <a:blip r:embed="rId5"/>
          <a:srcRect r="3169" b="8037"/>
          <a:stretch/>
        </p:blipFill>
        <p:spPr>
          <a:xfrm>
            <a:off x="14933716" y="8358188"/>
            <a:ext cx="3363047" cy="1930220"/>
          </a:xfrm>
          <a:prstGeom prst="rect">
            <a:avLst/>
          </a:prstGeom>
        </p:spPr>
      </p:pic>
      <p:pic>
        <p:nvPicPr>
          <p:cNvPr id="12" name="Picture 11" descr="A black background with orange and blue text&#10;&#10;Description automatically generated">
            <a:extLst>
              <a:ext uri="{FF2B5EF4-FFF2-40B4-BE49-F238E27FC236}">
                <a16:creationId xmlns:a16="http://schemas.microsoft.com/office/drawing/2014/main" id="{DD47F6D8-79FE-C8B0-B264-B0CF3211E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42201" y="8762046"/>
            <a:ext cx="3580763" cy="1524954"/>
          </a:xfrm>
          <a:prstGeom prst="rect">
            <a:avLst/>
          </a:prstGeom>
        </p:spPr>
      </p:pic>
      <p:sp>
        <p:nvSpPr>
          <p:cNvPr id="31" name="TextBox 22">
            <a:extLst>
              <a:ext uri="{FF2B5EF4-FFF2-40B4-BE49-F238E27FC236}">
                <a16:creationId xmlns:a16="http://schemas.microsoft.com/office/drawing/2014/main" id="{E26D1DF2-6D14-292C-F1B4-26BB3F44988F}"/>
              </a:ext>
            </a:extLst>
          </p:cNvPr>
          <p:cNvSpPr txBox="1"/>
          <p:nvPr/>
        </p:nvSpPr>
        <p:spPr>
          <a:xfrm>
            <a:off x="9077747" y="6128413"/>
            <a:ext cx="3854854" cy="1692771"/>
          </a:xfrm>
          <a:prstGeom prst="rect">
            <a:avLst/>
          </a:prstGeom>
          <a:noFill/>
        </p:spPr>
        <p:txBody>
          <a:bodyPr wrap="square" lIns="91440" tIns="45720" rIns="91440" bIns="45720" rtlCol="0" anchor="t">
            <a:spAutoFit/>
          </a:bodyPr>
          <a:lstStyle>
            <a:defPPr>
              <a:defRPr lang="en-ES"/>
            </a:defPPr>
            <a:lvl1pPr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1pPr>
            <a:lvl2pPr indent="4572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2pPr>
            <a:lvl3pPr indent="9144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3pPr>
            <a:lvl4pPr indent="13716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4pPr>
            <a:lvl5pPr indent="18288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5pPr>
            <a:lvl6pPr marL="22860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6pPr>
            <a:lvl7pPr marL="27432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7pPr>
            <a:lvl8pPr marL="32004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8pPr>
            <a:lvl9pPr marL="36576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9pPr>
          </a:lstStyle>
          <a:p>
            <a:pPr algn="ctr"/>
            <a:r>
              <a:rPr lang="en-GB" sz="3200" b="1">
                <a:solidFill>
                  <a:srgbClr val="26155F"/>
                </a:solidFill>
                <a:latin typeface="Calibri"/>
                <a:cs typeface="Calibri"/>
              </a:rPr>
              <a:t>Prof. </a:t>
            </a:r>
            <a:r>
              <a:rPr lang="en-GB" sz="3200" b="1" err="1">
                <a:solidFill>
                  <a:srgbClr val="26155F"/>
                </a:solidFill>
                <a:latin typeface="Calibri"/>
                <a:cs typeface="Calibri"/>
              </a:rPr>
              <a:t>Dr.</a:t>
            </a:r>
            <a:r>
              <a:rPr lang="en-GB" sz="3200" b="1">
                <a:solidFill>
                  <a:srgbClr val="26155F"/>
                </a:solidFill>
                <a:latin typeface="Calibri"/>
                <a:cs typeface="Calibri"/>
              </a:rPr>
              <a:t> Sander </a:t>
            </a:r>
            <a:br>
              <a:rPr lang="en-GB" sz="3200" b="1">
                <a:solidFill>
                  <a:srgbClr val="26155F"/>
                </a:solidFill>
                <a:latin typeface="Calibri"/>
                <a:cs typeface="Calibri"/>
              </a:rPr>
            </a:br>
            <a:r>
              <a:rPr lang="en-GB" sz="3200" b="1" err="1">
                <a:solidFill>
                  <a:srgbClr val="26155F"/>
                </a:solidFill>
                <a:latin typeface="Calibri"/>
                <a:cs typeface="Calibri"/>
              </a:rPr>
              <a:t>v.d.</a:t>
            </a:r>
            <a:r>
              <a:rPr lang="en-GB" sz="3200" b="1">
                <a:solidFill>
                  <a:srgbClr val="26155F"/>
                </a:solidFill>
                <a:latin typeface="Calibri"/>
                <a:cs typeface="Calibri"/>
              </a:rPr>
              <a:t> Linden</a:t>
            </a:r>
            <a:endParaRPr lang="en-GB" sz="3200" b="1">
              <a:solidFill>
                <a:srgbClr val="26155F"/>
              </a:solidFill>
              <a:latin typeface="Calibri"/>
              <a:ea typeface="Calibri"/>
              <a:cs typeface="Calibri"/>
            </a:endParaRPr>
          </a:p>
          <a:p>
            <a:pPr algn="ctr"/>
            <a:r>
              <a:rPr lang="en-GB" sz="2000">
                <a:solidFill>
                  <a:srgbClr val="FFFFFF"/>
                </a:solidFill>
                <a:latin typeface="Calibri"/>
                <a:cs typeface="Calibri"/>
              </a:rPr>
              <a:t>Professor University of Cambridge </a:t>
            </a:r>
            <a:br>
              <a:rPr lang="en-GB" sz="2000">
                <a:latin typeface="Calibri"/>
                <a:cs typeface="Calibri"/>
              </a:rPr>
            </a:br>
            <a:r>
              <a:rPr lang="en-GB" sz="2000">
                <a:solidFill>
                  <a:srgbClr val="FFFFFF"/>
                </a:solidFill>
                <a:latin typeface="Calibri"/>
                <a:cs typeface="Calibri"/>
              </a:rPr>
              <a:t>and author of FOOLPROOF</a:t>
            </a:r>
            <a:endParaRPr lang="en-GB" sz="2000">
              <a:solidFill>
                <a:srgbClr val="FFFFFF"/>
              </a:solidFill>
              <a:latin typeface="Calibri"/>
              <a:ea typeface="Calibri"/>
              <a:cs typeface="Calibri"/>
            </a:endParaRPr>
          </a:p>
        </p:txBody>
      </p:sp>
      <p:pic>
        <p:nvPicPr>
          <p:cNvPr id="32" name="Picture 2" descr="Dr Sander van der Linden">
            <a:extLst>
              <a:ext uri="{FF2B5EF4-FFF2-40B4-BE49-F238E27FC236}">
                <a16:creationId xmlns:a16="http://schemas.microsoft.com/office/drawing/2014/main" id="{FFB657AA-8A1C-827B-B6B3-60C9443630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2" t="327" r="9352" b="-965"/>
          <a:stretch/>
        </p:blipFill>
        <p:spPr bwMode="auto">
          <a:xfrm>
            <a:off x="9603425" y="3044456"/>
            <a:ext cx="2809520" cy="2890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TextBox 22">
            <a:extLst>
              <a:ext uri="{FF2B5EF4-FFF2-40B4-BE49-F238E27FC236}">
                <a16:creationId xmlns:a16="http://schemas.microsoft.com/office/drawing/2014/main" id="{B2AD08FB-61DE-EAEC-34F6-A372EDBD7AE6}"/>
              </a:ext>
            </a:extLst>
          </p:cNvPr>
          <p:cNvSpPr txBox="1"/>
          <p:nvPr/>
        </p:nvSpPr>
        <p:spPr>
          <a:xfrm>
            <a:off x="13519191" y="6128413"/>
            <a:ext cx="3431675" cy="2000548"/>
          </a:xfrm>
          <a:prstGeom prst="rect">
            <a:avLst/>
          </a:prstGeom>
          <a:noFill/>
        </p:spPr>
        <p:txBody>
          <a:bodyPr wrap="square" lIns="91440" tIns="45720" rIns="91440" bIns="45720" rtlCol="0" anchor="t">
            <a:spAutoFit/>
          </a:bodyPr>
          <a:lstStyle>
            <a:defPPr>
              <a:defRPr lang="en-ES"/>
            </a:defPPr>
            <a:lvl1pPr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1pPr>
            <a:lvl2pPr indent="4572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2pPr>
            <a:lvl3pPr indent="9144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3pPr>
            <a:lvl4pPr indent="13716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4pPr>
            <a:lvl5pPr indent="1828800" algn="l" rtl="0" eaLnBrk="0" fontAlgn="base" hangingPunct="0">
              <a:spcBef>
                <a:spcPct val="0"/>
              </a:spcBef>
              <a:spcAft>
                <a:spcPct val="0"/>
              </a:spcAft>
              <a:defRPr kern="1200">
                <a:solidFill>
                  <a:srgbClr val="000000"/>
                </a:solidFill>
                <a:latin typeface="Calibri" panose="020F0502020204030204" pitchFamily="34" charset="0"/>
                <a:ea typeface="+mn-ea"/>
                <a:cs typeface="+mn-cs"/>
                <a:sym typeface="Lucida Sans" panose="020B0602030504020204" pitchFamily="34" charset="77"/>
              </a:defRPr>
            </a:lvl5pPr>
            <a:lvl6pPr marL="22860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6pPr>
            <a:lvl7pPr marL="27432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7pPr>
            <a:lvl8pPr marL="32004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8pPr>
            <a:lvl9pPr marL="3657600" algn="l" defTabSz="914400" rtl="0" eaLnBrk="1" latinLnBrk="0" hangingPunct="1">
              <a:defRPr kern="1200">
                <a:solidFill>
                  <a:srgbClr val="000000"/>
                </a:solidFill>
                <a:latin typeface="Calibri" panose="020F0502020204030204" pitchFamily="34" charset="0"/>
                <a:ea typeface="+mn-ea"/>
                <a:cs typeface="+mn-cs"/>
                <a:sym typeface="Lucida Sans" panose="020B0602030504020204" pitchFamily="34" charset="77"/>
              </a:defRPr>
            </a:lvl9pPr>
          </a:lstStyle>
          <a:p>
            <a:pPr algn="ctr"/>
            <a:r>
              <a:rPr lang="en-GB" sz="3200" b="1" err="1">
                <a:solidFill>
                  <a:srgbClr val="26155F"/>
                </a:solidFill>
                <a:latin typeface="Calibri"/>
                <a:cs typeface="Calibri"/>
              </a:rPr>
              <a:t>Dr.</a:t>
            </a:r>
            <a:r>
              <a:rPr lang="en-GB" sz="3200" b="1">
                <a:solidFill>
                  <a:srgbClr val="26155F"/>
                </a:solidFill>
                <a:latin typeface="Calibri"/>
                <a:cs typeface="Calibri"/>
              </a:rPr>
              <a:t> Marc Esteve </a:t>
            </a:r>
            <a:br>
              <a:rPr lang="en-GB" sz="3200" b="1">
                <a:latin typeface="Calibri"/>
                <a:cs typeface="Calibri"/>
              </a:rPr>
            </a:br>
            <a:r>
              <a:rPr lang="en-GB" sz="3200" b="1">
                <a:solidFill>
                  <a:srgbClr val="26155F"/>
                </a:solidFill>
                <a:latin typeface="Calibri"/>
                <a:cs typeface="Calibri"/>
              </a:rPr>
              <a:t>del Valle </a:t>
            </a:r>
            <a:endParaRPr lang="en-GB" sz="3200" b="1">
              <a:solidFill>
                <a:srgbClr val="26155F"/>
              </a:solidFill>
              <a:latin typeface="Calibri"/>
              <a:ea typeface="Calibri"/>
              <a:cs typeface="Calibri"/>
            </a:endParaRPr>
          </a:p>
          <a:p>
            <a:pPr algn="ctr"/>
            <a:r>
              <a:rPr lang="en-GB" sz="2000">
                <a:solidFill>
                  <a:schemeClr val="bg1"/>
                </a:solidFill>
                <a:latin typeface="Calibri"/>
                <a:cs typeface="Calibri"/>
              </a:rPr>
              <a:t>Climate Pact Ambassador and Assistant Professor University of Groningen</a:t>
            </a:r>
            <a:endParaRPr lang="en-GB" sz="2000">
              <a:solidFill>
                <a:schemeClr val="bg1"/>
              </a:solidFill>
              <a:latin typeface="Calibri"/>
              <a:ea typeface="Calibri"/>
              <a:cs typeface="Calibri"/>
            </a:endParaRPr>
          </a:p>
        </p:txBody>
      </p:sp>
      <p:pic>
        <p:nvPicPr>
          <p:cNvPr id="35" name="Picture 34" descr="A person standing on a bridge over a canal&#10;&#10;Description automatically generated">
            <a:extLst>
              <a:ext uri="{FF2B5EF4-FFF2-40B4-BE49-F238E27FC236}">
                <a16:creationId xmlns:a16="http://schemas.microsoft.com/office/drawing/2014/main" id="{8EB66869-C7B0-EA3B-A94D-F442E2F1BA05}"/>
              </a:ext>
            </a:extLst>
          </p:cNvPr>
          <p:cNvPicPr>
            <a:picLocks noChangeAspect="1"/>
          </p:cNvPicPr>
          <p:nvPr/>
        </p:nvPicPr>
        <p:blipFill>
          <a:blip r:embed="rId8"/>
          <a:srcRect l="25691" t="12962" r="14159" b="41601"/>
          <a:stretch/>
        </p:blipFill>
        <p:spPr>
          <a:xfrm>
            <a:off x="13830269" y="3042974"/>
            <a:ext cx="2809520" cy="2893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8655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89753714-C340-B3A2-75E8-5F790F307069}"/>
              </a:ext>
            </a:extLst>
          </p:cNvPr>
          <p:cNvSpPr txBox="1">
            <a:spLocks/>
          </p:cNvSpPr>
          <p:nvPr/>
        </p:nvSpPr>
        <p:spPr bwMode="auto">
          <a:xfrm>
            <a:off x="2519363" y="500063"/>
            <a:ext cx="12565857" cy="63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5000"/>
              </a:spcAft>
              <a:buChar char="•"/>
              <a:defRPr sz="2000">
                <a:solidFill>
                  <a:schemeClr val="tx1"/>
                </a:solidFill>
                <a:latin typeface="Arial" panose="020B0604020202020204" pitchFamily="34" charset="0"/>
              </a:defRPr>
            </a:lvl1pPr>
            <a:lvl2pPr marL="538163" indent="-266700">
              <a:spcAft>
                <a:spcPct val="75000"/>
              </a:spcAft>
              <a:buChar char="•"/>
              <a:defRPr sz="2000">
                <a:solidFill>
                  <a:schemeClr val="tx1"/>
                </a:solidFill>
                <a:latin typeface="Arial" panose="020B0604020202020204" pitchFamily="34" charset="0"/>
              </a:defRPr>
            </a:lvl2pPr>
            <a:lvl3pPr marL="809625" indent="-269875">
              <a:spcAft>
                <a:spcPct val="75000"/>
              </a:spcAft>
              <a:buChar char="•"/>
              <a:defRPr sz="2000">
                <a:solidFill>
                  <a:schemeClr val="tx1"/>
                </a:solidFill>
                <a:latin typeface="Arial" panose="020B0604020202020204" pitchFamily="34" charset="0"/>
              </a:defRPr>
            </a:lvl3pPr>
            <a:lvl4pPr marL="1079500" indent="-268288">
              <a:spcAft>
                <a:spcPct val="75000"/>
              </a:spcAft>
              <a:buChar char="•"/>
              <a:defRPr sz="2000">
                <a:solidFill>
                  <a:schemeClr val="tx1"/>
                </a:solidFill>
                <a:latin typeface="Arial" panose="020B0604020202020204" pitchFamily="34" charset="0"/>
              </a:defRPr>
            </a:lvl4pPr>
            <a:lvl5pPr marL="1350963" indent="-269875">
              <a:spcAft>
                <a:spcPct val="75000"/>
              </a:spcAft>
              <a:buChar char="•"/>
              <a:defRPr sz="2000">
                <a:solidFill>
                  <a:schemeClr val="tx1"/>
                </a:solidFill>
                <a:latin typeface="Arial" panose="020B0604020202020204" pitchFamily="34" charset="0"/>
              </a:defRPr>
            </a:lvl5pPr>
            <a:lvl6pPr marL="1808163" indent="-269875" eaLnBrk="0" fontAlgn="base" hangingPunct="0">
              <a:spcBef>
                <a:spcPct val="0"/>
              </a:spcBef>
              <a:spcAft>
                <a:spcPct val="75000"/>
              </a:spcAft>
              <a:buChar char="•"/>
              <a:defRPr sz="2000">
                <a:solidFill>
                  <a:schemeClr val="tx1"/>
                </a:solidFill>
                <a:latin typeface="Arial" panose="020B0604020202020204" pitchFamily="34" charset="0"/>
              </a:defRPr>
            </a:lvl6pPr>
            <a:lvl7pPr marL="2265363" indent="-269875" eaLnBrk="0" fontAlgn="base" hangingPunct="0">
              <a:spcBef>
                <a:spcPct val="0"/>
              </a:spcBef>
              <a:spcAft>
                <a:spcPct val="75000"/>
              </a:spcAft>
              <a:buChar char="•"/>
              <a:defRPr sz="2000">
                <a:solidFill>
                  <a:schemeClr val="tx1"/>
                </a:solidFill>
                <a:latin typeface="Arial" panose="020B0604020202020204" pitchFamily="34" charset="0"/>
              </a:defRPr>
            </a:lvl7pPr>
            <a:lvl8pPr marL="2722563" indent="-269875" eaLnBrk="0" fontAlgn="base" hangingPunct="0">
              <a:spcBef>
                <a:spcPct val="0"/>
              </a:spcBef>
              <a:spcAft>
                <a:spcPct val="75000"/>
              </a:spcAft>
              <a:buChar char="•"/>
              <a:defRPr sz="2000">
                <a:solidFill>
                  <a:schemeClr val="tx1"/>
                </a:solidFill>
                <a:latin typeface="Arial" panose="020B0604020202020204" pitchFamily="34" charset="0"/>
              </a:defRPr>
            </a:lvl8pPr>
            <a:lvl9pPr marL="3179763" indent="-269875" eaLnBrk="0" fontAlgn="base" hangingPunct="0">
              <a:spcBef>
                <a:spcPct val="0"/>
              </a:spcBef>
              <a:spcAft>
                <a:spcPct val="75000"/>
              </a:spcAft>
              <a:buChar char="•"/>
              <a:defRPr sz="2000">
                <a:solidFill>
                  <a:schemeClr val="tx1"/>
                </a:solidFill>
                <a:latin typeface="Arial" panose="020B0604020202020204" pitchFamily="34" charset="0"/>
              </a:defRPr>
            </a:lvl9pPr>
          </a:lstStyle>
          <a:p>
            <a:pPr>
              <a:spcAft>
                <a:spcPct val="0"/>
              </a:spcAft>
              <a:buFontTx/>
              <a:buNone/>
            </a:pPr>
            <a:endParaRPr lang="en-US" altLang="en-US" sz="1800" b="1">
              <a:solidFill>
                <a:schemeClr val="tx2"/>
              </a:solidFill>
            </a:endParaRPr>
          </a:p>
        </p:txBody>
      </p:sp>
      <p:sp>
        <p:nvSpPr>
          <p:cNvPr id="29699" name="AutoShape 2" descr="Image result for everybody likes">
            <a:extLst>
              <a:ext uri="{FF2B5EF4-FFF2-40B4-BE49-F238E27FC236}">
                <a16:creationId xmlns:a16="http://schemas.microsoft.com/office/drawing/2014/main" id="{DDBE4113-B7E1-1710-8D93-DBC6C3F0A668}"/>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700"/>
          </a:p>
        </p:txBody>
      </p:sp>
      <p:pic>
        <p:nvPicPr>
          <p:cNvPr id="4" name="Picture 3">
            <a:extLst>
              <a:ext uri="{FF2B5EF4-FFF2-40B4-BE49-F238E27FC236}">
                <a16:creationId xmlns:a16="http://schemas.microsoft.com/office/drawing/2014/main" id="{A1B097F2-CE9A-3C72-D4F1-6B72DECE2A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14322" y="2711663"/>
            <a:ext cx="5860256" cy="263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BC30909-1931-2359-C94D-393CAEDCE0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2485" y="6508097"/>
            <a:ext cx="788431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8077B4A-8E44-67E8-57FB-B879769B62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9363" y="2500313"/>
            <a:ext cx="6500813"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A948FB29-1ABE-5F37-14D5-8495AC407F86}"/>
              </a:ext>
            </a:extLst>
          </p:cNvPr>
          <p:cNvSpPr>
            <a:spLocks noGrp="1"/>
          </p:cNvSpPr>
          <p:nvPr>
            <p:ph type="body" sz="quarter" idx="11"/>
          </p:nvPr>
        </p:nvSpPr>
        <p:spPr>
          <a:xfrm>
            <a:off x="1484396" y="1089193"/>
            <a:ext cx="13421445" cy="836159"/>
          </a:xfrm>
        </p:spPr>
        <p:txBody>
          <a:bodyPr/>
          <a:lstStyle/>
          <a:p>
            <a:r>
              <a:rPr lang="en-US"/>
              <a:t>A psychological vaccine against fake news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2BF1DF80-BBC2-85C1-2F00-4CF7AB796187}"/>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75000"/>
              </a:spcAft>
              <a:buChar char="•"/>
              <a:defRPr sz="2000">
                <a:solidFill>
                  <a:schemeClr val="tx1"/>
                </a:solidFill>
                <a:latin typeface="Arial" panose="020B0604020202020204" pitchFamily="34" charset="0"/>
              </a:defRPr>
            </a:lvl1pPr>
            <a:lvl2pPr marL="538163" indent="-266700">
              <a:spcAft>
                <a:spcPct val="75000"/>
              </a:spcAft>
              <a:buChar char="•"/>
              <a:defRPr sz="2000">
                <a:solidFill>
                  <a:schemeClr val="tx1"/>
                </a:solidFill>
                <a:latin typeface="Arial" panose="020B0604020202020204" pitchFamily="34" charset="0"/>
              </a:defRPr>
            </a:lvl2pPr>
            <a:lvl3pPr marL="809625" indent="-269875">
              <a:spcAft>
                <a:spcPct val="75000"/>
              </a:spcAft>
              <a:buChar char="•"/>
              <a:defRPr sz="2000">
                <a:solidFill>
                  <a:schemeClr val="tx1"/>
                </a:solidFill>
                <a:latin typeface="Arial" panose="020B0604020202020204" pitchFamily="34" charset="0"/>
              </a:defRPr>
            </a:lvl3pPr>
            <a:lvl4pPr marL="1079500" indent="-268288">
              <a:spcAft>
                <a:spcPct val="75000"/>
              </a:spcAft>
              <a:buChar char="•"/>
              <a:defRPr sz="2000">
                <a:solidFill>
                  <a:schemeClr val="tx1"/>
                </a:solidFill>
                <a:latin typeface="Arial" panose="020B0604020202020204" pitchFamily="34" charset="0"/>
              </a:defRPr>
            </a:lvl4pPr>
            <a:lvl5pPr marL="1350963" indent="-269875">
              <a:spcAft>
                <a:spcPct val="75000"/>
              </a:spcAft>
              <a:buChar char="•"/>
              <a:defRPr sz="2000">
                <a:solidFill>
                  <a:schemeClr val="tx1"/>
                </a:solidFill>
                <a:latin typeface="Arial" panose="020B0604020202020204" pitchFamily="34" charset="0"/>
              </a:defRPr>
            </a:lvl5pPr>
            <a:lvl6pPr marL="1808163" indent="-269875" eaLnBrk="0" fontAlgn="base" hangingPunct="0">
              <a:spcBef>
                <a:spcPct val="0"/>
              </a:spcBef>
              <a:spcAft>
                <a:spcPct val="75000"/>
              </a:spcAft>
              <a:buChar char="•"/>
              <a:defRPr sz="2000">
                <a:solidFill>
                  <a:schemeClr val="tx1"/>
                </a:solidFill>
                <a:latin typeface="Arial" panose="020B0604020202020204" pitchFamily="34" charset="0"/>
              </a:defRPr>
            </a:lvl6pPr>
            <a:lvl7pPr marL="2265363" indent="-269875" eaLnBrk="0" fontAlgn="base" hangingPunct="0">
              <a:spcBef>
                <a:spcPct val="0"/>
              </a:spcBef>
              <a:spcAft>
                <a:spcPct val="75000"/>
              </a:spcAft>
              <a:buChar char="•"/>
              <a:defRPr sz="2000">
                <a:solidFill>
                  <a:schemeClr val="tx1"/>
                </a:solidFill>
                <a:latin typeface="Arial" panose="020B0604020202020204" pitchFamily="34" charset="0"/>
              </a:defRPr>
            </a:lvl7pPr>
            <a:lvl8pPr marL="2722563" indent="-269875" eaLnBrk="0" fontAlgn="base" hangingPunct="0">
              <a:spcBef>
                <a:spcPct val="0"/>
              </a:spcBef>
              <a:spcAft>
                <a:spcPct val="75000"/>
              </a:spcAft>
              <a:buChar char="•"/>
              <a:defRPr sz="2000">
                <a:solidFill>
                  <a:schemeClr val="tx1"/>
                </a:solidFill>
                <a:latin typeface="Arial" panose="020B0604020202020204" pitchFamily="34" charset="0"/>
              </a:defRPr>
            </a:lvl8pPr>
            <a:lvl9pPr marL="3179763" indent="-269875" eaLnBrk="0" fontAlgn="base" hangingPunct="0">
              <a:spcBef>
                <a:spcPct val="0"/>
              </a:spcBef>
              <a:spcAft>
                <a:spcPct val="75000"/>
              </a:spcAft>
              <a:buChar char="•"/>
              <a:defRPr sz="2000">
                <a:solidFill>
                  <a:schemeClr val="tx1"/>
                </a:solidFill>
                <a:latin typeface="Arial" panose="020B0604020202020204" pitchFamily="34" charset="0"/>
              </a:defRPr>
            </a:lvl9pPr>
          </a:lstStyle>
          <a:p>
            <a:pPr>
              <a:spcAft>
                <a:spcPct val="0"/>
              </a:spcAft>
              <a:buFontTx/>
              <a:buNone/>
            </a:pPr>
            <a:endParaRPr lang="en-US" altLang="en-US" sz="1800" b="1">
              <a:solidFill>
                <a:schemeClr val="tx2"/>
              </a:solidFill>
            </a:endParaRPr>
          </a:p>
        </p:txBody>
      </p:sp>
      <p:sp>
        <p:nvSpPr>
          <p:cNvPr id="30723" name="AutoShape 2" descr="Image result for everybody likes">
            <a:extLst>
              <a:ext uri="{FF2B5EF4-FFF2-40B4-BE49-F238E27FC236}">
                <a16:creationId xmlns:a16="http://schemas.microsoft.com/office/drawing/2014/main" id="{41C11E88-B52E-9EA7-A56C-908009D3E026}"/>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700"/>
          </a:p>
        </p:txBody>
      </p:sp>
      <p:pic>
        <p:nvPicPr>
          <p:cNvPr id="8" name="Picture 2" descr="https://upload.wikimedia.org/wikipedia/en/thumb/c/ca/Merchants-of-doubt-film-poster.jpg/220px-Merchants-of-doubt-film-poster.jpg">
            <a:extLst>
              <a:ext uri="{FF2B5EF4-FFF2-40B4-BE49-F238E27FC236}">
                <a16:creationId xmlns:a16="http://schemas.microsoft.com/office/drawing/2014/main" id="{62996F57-38FF-E8DA-81DC-910380534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492" y="1925352"/>
            <a:ext cx="4752975" cy="712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6C4A748-D370-14BB-2771-E7BC573BEC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0042" y="2896902"/>
            <a:ext cx="7300913"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11A1C598-17DF-E3F2-F51C-0F983B277DE9}"/>
              </a:ext>
            </a:extLst>
          </p:cNvPr>
          <p:cNvSpPr>
            <a:spLocks noGrp="1"/>
          </p:cNvSpPr>
          <p:nvPr>
            <p:ph type="body" sz="quarter" idx="11"/>
          </p:nvPr>
        </p:nvSpPr>
        <p:spPr>
          <a:xfrm>
            <a:off x="1484396" y="1089193"/>
            <a:ext cx="11851594" cy="836159"/>
          </a:xfrm>
        </p:spPr>
        <p:txBody>
          <a:bodyPr/>
          <a:lstStyle/>
          <a:p>
            <a:r>
              <a:rPr lang="en-GB"/>
              <a:t>Concerted disinformation campaigns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Image result for everybody likes">
            <a:extLst>
              <a:ext uri="{FF2B5EF4-FFF2-40B4-BE49-F238E27FC236}">
                <a16:creationId xmlns:a16="http://schemas.microsoft.com/office/drawing/2014/main" id="{CB4ACD59-EE5D-1ABB-1F04-064AA9D2A356}"/>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3" name="Picture 2" descr="A newspaper with a picture of a person smoking cigarettes&#10;&#10;Description automatically generated">
            <a:extLst>
              <a:ext uri="{FF2B5EF4-FFF2-40B4-BE49-F238E27FC236}">
                <a16:creationId xmlns:a16="http://schemas.microsoft.com/office/drawing/2014/main" id="{E5D3CB96-1FC3-8A90-EB19-79C022650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263"/>
            <a:ext cx="15141748" cy="9776473"/>
          </a:xfrm>
          <a:prstGeom prst="rect">
            <a:avLst/>
          </a:prstGeom>
        </p:spPr>
      </p:pic>
    </p:spTree>
    <p:extLst>
      <p:ext uri="{BB962C8B-B14F-4D97-AF65-F5344CB8AC3E}">
        <p14:creationId xmlns:p14="http://schemas.microsoft.com/office/powerpoint/2010/main" val="3918073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descr="Image result for everybody likes">
            <a:extLst>
              <a:ext uri="{FF2B5EF4-FFF2-40B4-BE49-F238E27FC236}">
                <a16:creationId xmlns:a16="http://schemas.microsoft.com/office/drawing/2014/main" id="{C8E3E959-8453-63F2-D02D-CF7E0E220FDE}"/>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5" name="Picture 4" descr="Text&#10;&#10;Description automatically generated with medium confidence">
            <a:extLst>
              <a:ext uri="{FF2B5EF4-FFF2-40B4-BE49-F238E27FC236}">
                <a16:creationId xmlns:a16="http://schemas.microsoft.com/office/drawing/2014/main" id="{73BC8774-DC4F-69FA-2C71-EE907EDBC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814" y="1333675"/>
            <a:ext cx="5487473" cy="795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ext&#10;&#10;Description automatically generated with medium confidence">
            <a:extLst>
              <a:ext uri="{FF2B5EF4-FFF2-40B4-BE49-F238E27FC236}">
                <a16:creationId xmlns:a16="http://schemas.microsoft.com/office/drawing/2014/main" id="{F85CBDFE-D328-271B-01CB-4F1FAC269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4192" y="1337620"/>
            <a:ext cx="5496250" cy="796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222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C21B29F-8999-E064-FE7D-E556E9024D0E}"/>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spcAft>
                <a:spcPct val="0"/>
              </a:spcAft>
              <a:buFontTx/>
              <a:buNone/>
            </a:pPr>
            <a:endParaRPr lang="en-US" altLang="en-US" sz="1800" b="1">
              <a:solidFill>
                <a:schemeClr val="tx2"/>
              </a:solidFill>
            </a:endParaRPr>
          </a:p>
        </p:txBody>
      </p:sp>
      <p:sp>
        <p:nvSpPr>
          <p:cNvPr id="33795" name="AutoShape 2" descr="Image result for everybody likes">
            <a:extLst>
              <a:ext uri="{FF2B5EF4-FFF2-40B4-BE49-F238E27FC236}">
                <a16:creationId xmlns:a16="http://schemas.microsoft.com/office/drawing/2014/main" id="{617D9F7B-18F5-BF8F-60EF-A3ED790EAAA7}"/>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33796" name="Picture 1">
            <a:extLst>
              <a:ext uri="{FF2B5EF4-FFF2-40B4-BE49-F238E27FC236}">
                <a16:creationId xmlns:a16="http://schemas.microsoft.com/office/drawing/2014/main" id="{3DFA2D4B-D47E-4DA8-E324-CE4152C9CD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8863" y="2793207"/>
            <a:ext cx="13458825"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5A70477-D103-8F3B-03AF-AE66067E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782" y="1661011"/>
            <a:ext cx="13716000" cy="761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21CAA1CB-B0F3-6F6F-65D4-2D6E654E4FDB}"/>
              </a:ext>
            </a:extLst>
          </p:cNvPr>
          <p:cNvSpPr>
            <a:spLocks noGrp="1"/>
          </p:cNvSpPr>
          <p:nvPr>
            <p:ph type="body" sz="quarter" idx="11"/>
          </p:nvPr>
        </p:nvSpPr>
        <p:spPr>
          <a:xfrm>
            <a:off x="1152526" y="470127"/>
            <a:ext cx="11864672" cy="836159"/>
          </a:xfrm>
        </p:spPr>
        <p:txBody>
          <a:bodyPr/>
          <a:lstStyle/>
          <a:p>
            <a:r>
              <a:rPr lang="en-GB"/>
              <a:t>Concerted disinformation campaigns</a:t>
            </a:r>
          </a:p>
        </p:txBody>
      </p:sp>
    </p:spTree>
    <p:extLst>
      <p:ext uri="{BB962C8B-B14F-4D97-AF65-F5344CB8AC3E}">
        <p14:creationId xmlns:p14="http://schemas.microsoft.com/office/powerpoint/2010/main" val="2985423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76C3F-34A2-4B55-A2E9-4C808EE1D192}"/>
            </a:ext>
          </a:extLst>
        </p:cNvPr>
        <p:cNvGrpSpPr/>
        <p:nvPr/>
      </p:nvGrpSpPr>
      <p:grpSpPr>
        <a:xfrm>
          <a:off x="0" y="0"/>
          <a:ext cx="0" cy="0"/>
          <a:chOff x="0" y="0"/>
          <a:chExt cx="0" cy="0"/>
        </a:xfrm>
      </p:grpSpPr>
      <p:sp>
        <p:nvSpPr>
          <p:cNvPr id="34818" name="Title 1">
            <a:extLst>
              <a:ext uri="{FF2B5EF4-FFF2-40B4-BE49-F238E27FC236}">
                <a16:creationId xmlns:a16="http://schemas.microsoft.com/office/drawing/2014/main" id="{0DBF00BF-4B3C-D1D9-ED65-33D62A35A97F}"/>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spcAft>
                <a:spcPct val="0"/>
              </a:spcAft>
              <a:buFontTx/>
              <a:buNone/>
            </a:pPr>
            <a:r>
              <a:rPr lang="en-US" altLang="en-US" sz="3900" b="1">
                <a:solidFill>
                  <a:schemeClr val="tx2"/>
                </a:solidFill>
              </a:rPr>
              <a:t>The Gateway Belief Model (GBM) – </a:t>
            </a:r>
            <a:r>
              <a:rPr lang="en-US" altLang="en-US" sz="1800" b="1">
                <a:solidFill>
                  <a:schemeClr val="tx2"/>
                </a:solidFill>
              </a:rPr>
              <a:t>(va</a:t>
            </a:r>
            <a:r>
              <a:rPr lang="en-US" altLang="en-US" sz="1800">
                <a:solidFill>
                  <a:schemeClr val="tx2"/>
                </a:solidFill>
              </a:rPr>
              <a:t>n der Linden et al., 2015, 2019)</a:t>
            </a:r>
          </a:p>
        </p:txBody>
      </p:sp>
      <p:sp>
        <p:nvSpPr>
          <p:cNvPr id="34819" name="AutoShape 2" descr="Image result for everybody likes">
            <a:extLst>
              <a:ext uri="{FF2B5EF4-FFF2-40B4-BE49-F238E27FC236}">
                <a16:creationId xmlns:a16="http://schemas.microsoft.com/office/drawing/2014/main" id="{2AF31C9E-DBE5-4F38-99A1-BBA63BD7F9BB}"/>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3" name="Picture 2" descr="A graph of a bar graph&#10;&#10;Description automatically generated with medium confidence">
            <a:extLst>
              <a:ext uri="{FF2B5EF4-FFF2-40B4-BE49-F238E27FC236}">
                <a16:creationId xmlns:a16="http://schemas.microsoft.com/office/drawing/2014/main" id="{B8D412B1-270D-639D-5DD5-8D3971955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680" y="63131"/>
            <a:ext cx="13630317" cy="10223869"/>
          </a:xfrm>
          <a:prstGeom prst="rect">
            <a:avLst/>
          </a:prstGeom>
        </p:spPr>
      </p:pic>
      <p:cxnSp>
        <p:nvCxnSpPr>
          <p:cNvPr id="5" name="Straight Arrow Connector 4">
            <a:extLst>
              <a:ext uri="{FF2B5EF4-FFF2-40B4-BE49-F238E27FC236}">
                <a16:creationId xmlns:a16="http://schemas.microsoft.com/office/drawing/2014/main" id="{F11EFC9B-01EB-02E1-9AFF-F8845755627F}"/>
              </a:ext>
            </a:extLst>
          </p:cNvPr>
          <p:cNvCxnSpPr/>
          <p:nvPr/>
        </p:nvCxnSpPr>
        <p:spPr>
          <a:xfrm>
            <a:off x="12492372" y="3091272"/>
            <a:ext cx="1080120" cy="10801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CC76C99-F024-A960-2050-A14375AB41F8}"/>
              </a:ext>
            </a:extLst>
          </p:cNvPr>
          <p:cNvGrpSpPr/>
          <p:nvPr/>
        </p:nvGrpSpPr>
        <p:grpSpPr>
          <a:xfrm>
            <a:off x="1618561" y="245660"/>
            <a:ext cx="14150076" cy="8862514"/>
            <a:chOff x="1618561" y="245660"/>
            <a:chExt cx="14150076" cy="8862514"/>
          </a:xfrm>
        </p:grpSpPr>
        <p:pic>
          <p:nvPicPr>
            <p:cNvPr id="7" name="Picture 6">
              <a:extLst>
                <a:ext uri="{FF2B5EF4-FFF2-40B4-BE49-F238E27FC236}">
                  <a16:creationId xmlns:a16="http://schemas.microsoft.com/office/drawing/2014/main" id="{995F1A64-453F-C8AF-C1AC-B5BF1774998C}"/>
                </a:ext>
              </a:extLst>
            </p:cNvPr>
            <p:cNvPicPr>
              <a:picLocks noChangeAspect="1"/>
            </p:cNvPicPr>
            <p:nvPr/>
          </p:nvPicPr>
          <p:blipFill>
            <a:blip r:embed="rId4"/>
            <a:stretch>
              <a:fillRect/>
            </a:stretch>
          </p:blipFill>
          <p:spPr>
            <a:xfrm>
              <a:off x="1618561" y="1243013"/>
              <a:ext cx="14150076" cy="7865161"/>
            </a:xfrm>
            <a:prstGeom prst="rect">
              <a:avLst/>
            </a:prstGeom>
          </p:spPr>
        </p:pic>
        <p:sp>
          <p:nvSpPr>
            <p:cNvPr id="10" name="Rectangle 9">
              <a:extLst>
                <a:ext uri="{FF2B5EF4-FFF2-40B4-BE49-F238E27FC236}">
                  <a16:creationId xmlns:a16="http://schemas.microsoft.com/office/drawing/2014/main" id="{7702650B-3419-6BE3-4DF1-C73DC1F2E1D1}"/>
                </a:ext>
              </a:extLst>
            </p:cNvPr>
            <p:cNvSpPr/>
            <p:nvPr/>
          </p:nvSpPr>
          <p:spPr>
            <a:xfrm>
              <a:off x="1618561" y="245660"/>
              <a:ext cx="14150076" cy="9973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9465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F59D62-94C8-68CD-67D1-3AB3C0EEFBBA}"/>
              </a:ext>
            </a:extLst>
          </p:cNvPr>
          <p:cNvSpPr/>
          <p:nvPr/>
        </p:nvSpPr>
        <p:spPr>
          <a:xfrm>
            <a:off x="-1" y="0"/>
            <a:ext cx="4572000" cy="10287000"/>
          </a:xfrm>
          <a:prstGeom prst="rect">
            <a:avLst/>
          </a:prstGeom>
          <a:solidFill>
            <a:srgbClr val="8C0B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18" name="Title 1">
            <a:extLst>
              <a:ext uri="{FF2B5EF4-FFF2-40B4-BE49-F238E27FC236}">
                <a16:creationId xmlns:a16="http://schemas.microsoft.com/office/drawing/2014/main" id="{5E968BD9-6A30-1E30-2272-C934E546F5E0}"/>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spcAft>
                <a:spcPct val="0"/>
              </a:spcAft>
              <a:buFontTx/>
              <a:buNone/>
            </a:pPr>
            <a:endParaRPr lang="en-US" altLang="en-US" sz="1800">
              <a:solidFill>
                <a:schemeClr val="tx2"/>
              </a:solidFill>
            </a:endParaRPr>
          </a:p>
        </p:txBody>
      </p:sp>
      <p:sp>
        <p:nvSpPr>
          <p:cNvPr id="34819" name="AutoShape 2" descr="Image result for everybody likes">
            <a:extLst>
              <a:ext uri="{FF2B5EF4-FFF2-40B4-BE49-F238E27FC236}">
                <a16:creationId xmlns:a16="http://schemas.microsoft.com/office/drawing/2014/main" id="{0A6F0D62-2595-0A09-A30C-188AB71859D8}"/>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34820" name="Picture 2">
            <a:extLst>
              <a:ext uri="{FF2B5EF4-FFF2-40B4-BE49-F238E27FC236}">
                <a16:creationId xmlns:a16="http://schemas.microsoft.com/office/drawing/2014/main" id="{FEDCD5DD-2468-9C45-EB1A-5E2D869D2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389" y="2338387"/>
            <a:ext cx="11571744" cy="615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4">
            <a:extLst>
              <a:ext uri="{FF2B5EF4-FFF2-40B4-BE49-F238E27FC236}">
                <a16:creationId xmlns:a16="http://schemas.microsoft.com/office/drawing/2014/main" id="{811927EC-0DC9-D4A5-3FF1-E6DC3B3A2C52}"/>
              </a:ext>
            </a:extLst>
          </p:cNvPr>
          <p:cNvSpPr txBox="1">
            <a:spLocks noChangeArrowheads="1"/>
          </p:cNvSpPr>
          <p:nvPr/>
        </p:nvSpPr>
        <p:spPr bwMode="auto">
          <a:xfrm>
            <a:off x="13056395" y="7579281"/>
            <a:ext cx="4057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1800" b="1"/>
              <a:t>van der Linden (2022)</a:t>
            </a:r>
          </a:p>
        </p:txBody>
      </p:sp>
      <p:sp>
        <p:nvSpPr>
          <p:cNvPr id="6" name="Text Placeholder 4">
            <a:extLst>
              <a:ext uri="{FF2B5EF4-FFF2-40B4-BE49-F238E27FC236}">
                <a16:creationId xmlns:a16="http://schemas.microsoft.com/office/drawing/2014/main" id="{B514A66F-5D34-CC1E-17A1-E4CFC06311EC}"/>
              </a:ext>
            </a:extLst>
          </p:cNvPr>
          <p:cNvSpPr txBox="1">
            <a:spLocks/>
          </p:cNvSpPr>
          <p:nvPr/>
        </p:nvSpPr>
        <p:spPr>
          <a:xfrm>
            <a:off x="321108" y="4071804"/>
            <a:ext cx="4250891" cy="2384275"/>
          </a:xfrm>
          <a:prstGeom prst="rect">
            <a:avLst/>
          </a:prstGeom>
          <a:solidFill>
            <a:srgbClr val="8C0B31"/>
          </a:solidFill>
        </p:spPr>
        <p:txBody>
          <a:bodyPr wrap="squar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tLang="en-US"/>
              <a:t>The Gateway</a:t>
            </a:r>
          </a:p>
          <a:p>
            <a:r>
              <a:rPr lang="en-GB" altLang="en-US"/>
              <a:t>Belief </a:t>
            </a:r>
            <a:r>
              <a:rPr lang="en-GB"/>
              <a:t>model</a:t>
            </a:r>
          </a:p>
          <a:p>
            <a:r>
              <a:rPr lang="en-GB"/>
              <a:t>(GBM)</a:t>
            </a:r>
          </a:p>
        </p:txBody>
      </p:sp>
      <p:sp>
        <p:nvSpPr>
          <p:cNvPr id="7" name="TextBox 6">
            <a:extLst>
              <a:ext uri="{FF2B5EF4-FFF2-40B4-BE49-F238E27FC236}">
                <a16:creationId xmlns:a16="http://schemas.microsoft.com/office/drawing/2014/main" id="{07223CD2-97ED-6324-4982-E760A9E98A2D}"/>
              </a:ext>
            </a:extLst>
          </p:cNvPr>
          <p:cNvSpPr txBox="1"/>
          <p:nvPr/>
        </p:nvSpPr>
        <p:spPr>
          <a:xfrm>
            <a:off x="193301" y="9638410"/>
            <a:ext cx="3546186" cy="369332"/>
          </a:xfrm>
          <a:prstGeom prst="rect">
            <a:avLst/>
          </a:prstGeom>
          <a:noFill/>
        </p:spPr>
        <p:txBody>
          <a:bodyPr wrap="square">
            <a:spAutoFit/>
          </a:bodyPr>
          <a:lstStyle/>
          <a:p>
            <a:r>
              <a:rPr lang="en-GB" altLang="en-US" sz="1800" i="1">
                <a:solidFill>
                  <a:schemeClr val="bg1"/>
                </a:solidFill>
              </a:rPr>
              <a:t>van der Linden</a:t>
            </a:r>
            <a:r>
              <a:rPr lang="en-GB"/>
              <a:t> </a:t>
            </a:r>
            <a:r>
              <a:rPr lang="en-GB">
                <a:solidFill>
                  <a:schemeClr val="bg1"/>
                </a:solidFill>
              </a:rPr>
              <a:t>et al., 2015, 2019</a:t>
            </a:r>
            <a:endParaRPr lang="en-GB" i="1">
              <a:solidFill>
                <a:schemeClr val="bg1"/>
              </a:solidFill>
            </a:endParaRPr>
          </a:p>
        </p:txBody>
      </p:sp>
    </p:spTree>
    <p:extLst>
      <p:ext uri="{BB962C8B-B14F-4D97-AF65-F5344CB8AC3E}">
        <p14:creationId xmlns:p14="http://schemas.microsoft.com/office/powerpoint/2010/main" val="879895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E70D74A-B930-FE11-A22E-13F0B5809355}"/>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spcAft>
                <a:spcPct val="0"/>
              </a:spcAft>
              <a:buFontTx/>
              <a:buNone/>
            </a:pPr>
            <a:endParaRPr lang="en-US" altLang="en-US" sz="1800" b="1">
              <a:solidFill>
                <a:schemeClr val="tx2"/>
              </a:solidFill>
            </a:endParaRPr>
          </a:p>
        </p:txBody>
      </p:sp>
      <p:sp>
        <p:nvSpPr>
          <p:cNvPr id="36867" name="AutoShape 2" descr="Image result for everybody likes">
            <a:extLst>
              <a:ext uri="{FF2B5EF4-FFF2-40B4-BE49-F238E27FC236}">
                <a16:creationId xmlns:a16="http://schemas.microsoft.com/office/drawing/2014/main" id="{C4AD209E-1E8E-1144-8E2F-9A0FFA48187A}"/>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6" name="Picture 5">
            <a:extLst>
              <a:ext uri="{FF2B5EF4-FFF2-40B4-BE49-F238E27FC236}">
                <a16:creationId xmlns:a16="http://schemas.microsoft.com/office/drawing/2014/main" id="{42941D4B-4B01-08B5-E0F6-20F56025D5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0598" y="2407325"/>
            <a:ext cx="12072938" cy="601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6364FF43-A873-D47F-064B-52C3E36FBE5B}"/>
              </a:ext>
            </a:extLst>
          </p:cNvPr>
          <p:cNvSpPr>
            <a:spLocks noGrp="1"/>
          </p:cNvSpPr>
          <p:nvPr>
            <p:ph type="body" sz="quarter" idx="11"/>
          </p:nvPr>
        </p:nvSpPr>
        <p:spPr>
          <a:xfrm>
            <a:off x="1484396" y="1089193"/>
            <a:ext cx="13899140" cy="836159"/>
          </a:xfrm>
        </p:spPr>
        <p:txBody>
          <a:bodyPr/>
          <a:lstStyle/>
          <a:p>
            <a:r>
              <a:rPr lang="en-US"/>
              <a:t>A “psychological vaccine” against fake news</a:t>
            </a:r>
          </a:p>
        </p:txBody>
      </p:sp>
    </p:spTree>
    <p:extLst>
      <p:ext uri="{BB962C8B-B14F-4D97-AF65-F5344CB8AC3E}">
        <p14:creationId xmlns:p14="http://schemas.microsoft.com/office/powerpoint/2010/main" val="4198235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123C9DFF-7983-8675-5265-6F068E8917B3}"/>
              </a:ext>
            </a:extLst>
          </p:cNvPr>
          <p:cNvSpPr>
            <a:spLocks noChangeArrowheads="1"/>
          </p:cNvSpPr>
          <p:nvPr/>
        </p:nvSpPr>
        <p:spPr bwMode="auto">
          <a:xfrm>
            <a:off x="2514600" y="167953"/>
            <a:ext cx="30718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900"/>
              <a:t> </a:t>
            </a:r>
            <a:endParaRPr lang="en-GB" altLang="en-US"/>
          </a:p>
        </p:txBody>
      </p:sp>
      <p:grpSp>
        <p:nvGrpSpPr>
          <p:cNvPr id="37892" name="Group 18">
            <a:extLst>
              <a:ext uri="{FF2B5EF4-FFF2-40B4-BE49-F238E27FC236}">
                <a16:creationId xmlns:a16="http://schemas.microsoft.com/office/drawing/2014/main" id="{95825C56-3FA6-0B07-624C-E869A921469C}"/>
              </a:ext>
            </a:extLst>
          </p:cNvPr>
          <p:cNvGrpSpPr>
            <a:grpSpLocks/>
          </p:cNvGrpSpPr>
          <p:nvPr/>
        </p:nvGrpSpPr>
        <p:grpSpPr bwMode="auto">
          <a:xfrm>
            <a:off x="1371600" y="0"/>
            <a:ext cx="13487400" cy="10287000"/>
            <a:chOff x="0" y="0"/>
            <a:chExt cx="8991599" cy="6858000"/>
          </a:xfrm>
        </p:grpSpPr>
        <p:grpSp>
          <p:nvGrpSpPr>
            <p:cNvPr id="37902" name="Group 6">
              <a:extLst>
                <a:ext uri="{FF2B5EF4-FFF2-40B4-BE49-F238E27FC236}">
                  <a16:creationId xmlns:a16="http://schemas.microsoft.com/office/drawing/2014/main" id="{1E2347C4-B6B3-699A-EC1F-19977A7B8CBA}"/>
                </a:ext>
              </a:extLst>
            </p:cNvPr>
            <p:cNvGrpSpPr>
              <a:grpSpLocks/>
            </p:cNvGrpSpPr>
            <p:nvPr/>
          </p:nvGrpSpPr>
          <p:grpSpPr bwMode="auto">
            <a:xfrm>
              <a:off x="0" y="0"/>
              <a:ext cx="8991599" cy="6858000"/>
              <a:chOff x="0" y="0"/>
              <a:chExt cx="8991599" cy="6858000"/>
            </a:xfrm>
          </p:grpSpPr>
          <p:pic>
            <p:nvPicPr>
              <p:cNvPr id="37906" name="Picture 3">
                <a:extLst>
                  <a:ext uri="{FF2B5EF4-FFF2-40B4-BE49-F238E27FC236}">
                    <a16:creationId xmlns:a16="http://schemas.microsoft.com/office/drawing/2014/main" id="{0700512F-0ED7-8271-6372-A7808E91EA6A}"/>
                  </a:ext>
                </a:extLst>
              </p:cNvPr>
              <p:cNvPicPr>
                <a:picLocks noChangeAspect="1"/>
              </p:cNvPicPr>
              <p:nvPr/>
            </p:nvPicPr>
            <p:blipFill rotWithShape="1">
              <a:blip r:embed="rId3">
                <a:extLst>
                  <a:ext uri="{28A0092B-C50C-407E-A947-70E740481C1C}">
                    <a14:useLocalDpi xmlns:a14="http://schemas.microsoft.com/office/drawing/2010/main" val="0"/>
                  </a:ext>
                </a:extLst>
              </a:blip>
              <a:srcRect l="5271" r="1668"/>
              <a:stretch/>
            </p:blipFill>
            <p:spPr bwMode="auto">
              <a:xfrm>
                <a:off x="482139" y="0"/>
                <a:ext cx="85094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A4F0BC6-809A-9C1A-A15A-18993A110FF7}"/>
                  </a:ext>
                </a:extLst>
              </p:cNvPr>
              <p:cNvSpPr/>
              <p:nvPr/>
            </p:nvSpPr>
            <p:spPr>
              <a:xfrm>
                <a:off x="0" y="0"/>
                <a:ext cx="482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grpSp>
        <p:sp>
          <p:nvSpPr>
            <p:cNvPr id="37903" name="TextBox 7">
              <a:extLst>
                <a:ext uri="{FF2B5EF4-FFF2-40B4-BE49-F238E27FC236}">
                  <a16:creationId xmlns:a16="http://schemas.microsoft.com/office/drawing/2014/main" id="{A3B03304-E7F8-F890-6C99-1476D7AF197C}"/>
                </a:ext>
              </a:extLst>
            </p:cNvPr>
            <p:cNvSpPr txBox="1">
              <a:spLocks noChangeArrowheads="1"/>
            </p:cNvSpPr>
            <p:nvPr/>
          </p:nvSpPr>
          <p:spPr bwMode="auto">
            <a:xfrm rot="-5400000">
              <a:off x="-1462087" y="3270250"/>
              <a:ext cx="3455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Shift in Perception</a:t>
              </a:r>
            </a:p>
          </p:txBody>
        </p:sp>
        <p:sp>
          <p:nvSpPr>
            <p:cNvPr id="37904" name="TextBox 21">
              <a:extLst>
                <a:ext uri="{FF2B5EF4-FFF2-40B4-BE49-F238E27FC236}">
                  <a16:creationId xmlns:a16="http://schemas.microsoft.com/office/drawing/2014/main" id="{A140315B-9907-A3BF-80DD-3E50AF6A2025}"/>
                </a:ext>
              </a:extLst>
            </p:cNvPr>
            <p:cNvSpPr txBox="1">
              <a:spLocks noChangeArrowheads="1"/>
            </p:cNvSpPr>
            <p:nvPr/>
          </p:nvSpPr>
          <p:spPr bwMode="auto">
            <a:xfrm rot="-5400000">
              <a:off x="146844" y="2586831"/>
              <a:ext cx="992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a:t>
              </a:r>
            </a:p>
          </p:txBody>
        </p:sp>
        <p:sp>
          <p:nvSpPr>
            <p:cNvPr id="37905" name="TextBox 22">
              <a:extLst>
                <a:ext uri="{FF2B5EF4-FFF2-40B4-BE49-F238E27FC236}">
                  <a16:creationId xmlns:a16="http://schemas.microsoft.com/office/drawing/2014/main" id="{2743B6FC-8278-8650-940A-786BC7A9853F}"/>
                </a:ext>
              </a:extLst>
            </p:cNvPr>
            <p:cNvSpPr txBox="1">
              <a:spLocks noChangeArrowheads="1"/>
            </p:cNvSpPr>
            <p:nvPr/>
          </p:nvSpPr>
          <p:spPr bwMode="auto">
            <a:xfrm rot="-5400000">
              <a:off x="156369" y="885032"/>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a:t>
              </a:r>
            </a:p>
          </p:txBody>
        </p:sp>
      </p:grpSp>
      <p:sp>
        <p:nvSpPr>
          <p:cNvPr id="4" name="Rectangle 3">
            <a:extLst>
              <a:ext uri="{FF2B5EF4-FFF2-40B4-BE49-F238E27FC236}">
                <a16:creationId xmlns:a16="http://schemas.microsoft.com/office/drawing/2014/main" id="{6507903A-A393-A1A1-FF9A-9C4719DDDD84}"/>
              </a:ext>
            </a:extLst>
          </p:cNvPr>
          <p:cNvSpPr/>
          <p:nvPr/>
        </p:nvSpPr>
        <p:spPr>
          <a:xfrm>
            <a:off x="3343275" y="145257"/>
            <a:ext cx="1943100" cy="629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pic>
        <p:nvPicPr>
          <p:cNvPr id="19" name="Picture 18">
            <a:extLst>
              <a:ext uri="{FF2B5EF4-FFF2-40B4-BE49-F238E27FC236}">
                <a16:creationId xmlns:a16="http://schemas.microsoft.com/office/drawing/2014/main" id="{311888C9-499A-7E1C-EE1B-5C051A00F2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0445" y="2416970"/>
            <a:ext cx="1716881"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9F9F681-147D-E979-D7EC-8B1F1F7E3413}"/>
              </a:ext>
            </a:extLst>
          </p:cNvPr>
          <p:cNvSpPr/>
          <p:nvPr/>
        </p:nvSpPr>
        <p:spPr>
          <a:xfrm>
            <a:off x="5286698" y="1925353"/>
            <a:ext cx="9097065" cy="7450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spTree>
    <p:extLst>
      <p:ext uri="{BB962C8B-B14F-4D97-AF65-F5344CB8AC3E}">
        <p14:creationId xmlns:p14="http://schemas.microsoft.com/office/powerpoint/2010/main" val="2680248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4" fill="hold" grpId="0" nodeType="clickEffect">
                                  <p:stCondLst>
                                    <p:cond delay="0"/>
                                  </p:stCondLst>
                                  <p:childTnLst>
                                    <p:animEffect transition="out" filter="wipe(down)">
                                      <p:cBhvr>
                                        <p:cTn id="10" dur="750"/>
                                        <p:tgtEl>
                                          <p:spTgt spid="4"/>
                                        </p:tgtEl>
                                      </p:cBhvr>
                                    </p:animEffect>
                                    <p:set>
                                      <p:cBhvr>
                                        <p:cTn id="11" dur="1" fill="hold">
                                          <p:stCondLst>
                                            <p:cond delay="7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750"/>
                                        <p:tgtEl>
                                          <p:spTgt spid="8"/>
                                        </p:tgtEl>
                                      </p:cBhvr>
                                    </p:animEffect>
                                    <p:set>
                                      <p:cBhvr>
                                        <p:cTn id="16" dur="1" fill="hold">
                                          <p:stCondLst>
                                            <p:cond delay="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F93F5B2-BFCD-E37A-F185-A0AFF729E041}"/>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spcAft>
                <a:spcPct val="0"/>
              </a:spcAft>
              <a:buFontTx/>
              <a:buNone/>
            </a:pPr>
            <a:endParaRPr lang="en-US" altLang="en-US" sz="1800" b="1">
              <a:solidFill>
                <a:schemeClr val="tx2"/>
              </a:solidFill>
            </a:endParaRPr>
          </a:p>
        </p:txBody>
      </p:sp>
      <p:sp>
        <p:nvSpPr>
          <p:cNvPr id="39939" name="AutoShape 2" descr="Image result for everybody likes">
            <a:extLst>
              <a:ext uri="{FF2B5EF4-FFF2-40B4-BE49-F238E27FC236}">
                <a16:creationId xmlns:a16="http://schemas.microsoft.com/office/drawing/2014/main" id="{8E61DA12-91E0-6287-31A9-401E33B9B4BD}"/>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5" name="Picture 4">
            <a:extLst>
              <a:ext uri="{FF2B5EF4-FFF2-40B4-BE49-F238E27FC236}">
                <a16:creationId xmlns:a16="http://schemas.microsoft.com/office/drawing/2014/main" id="{18F2B5A9-06CC-BEF7-405B-90378ACB451B}"/>
              </a:ext>
            </a:extLst>
          </p:cNvPr>
          <p:cNvPicPr>
            <a:picLocks noChangeAspect="1"/>
          </p:cNvPicPr>
          <p:nvPr/>
        </p:nvPicPr>
        <p:blipFill>
          <a:blip r:embed="rId2">
            <a:extLst>
              <a:ext uri="{28A0092B-C50C-407E-A947-70E740481C1C}">
                <a14:useLocalDpi xmlns:a14="http://schemas.microsoft.com/office/drawing/2010/main" val="0"/>
              </a:ext>
            </a:extLst>
          </a:blip>
          <a:srcRect l="7748" t="6656" r="5879" b="6656"/>
          <a:stretch>
            <a:fillRect/>
          </a:stretch>
        </p:blipFill>
        <p:spPr bwMode="auto">
          <a:xfrm>
            <a:off x="3470877" y="2102605"/>
            <a:ext cx="11346245" cy="692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86A8BA29-68C3-267A-864D-7B4E5547C1E3}"/>
              </a:ext>
            </a:extLst>
          </p:cNvPr>
          <p:cNvSpPr>
            <a:spLocks noGrp="1"/>
          </p:cNvSpPr>
          <p:nvPr>
            <p:ph type="body" sz="quarter" idx="11"/>
          </p:nvPr>
        </p:nvSpPr>
        <p:spPr>
          <a:xfrm>
            <a:off x="1373983" y="742479"/>
            <a:ext cx="8302280" cy="754150"/>
          </a:xfrm>
        </p:spPr>
        <p:txBody>
          <a:bodyPr/>
          <a:lstStyle/>
          <a:p>
            <a:r>
              <a:rPr lang="en-GB"/>
              <a:t>WE SHOWED PARTICIPANTS…</a:t>
            </a:r>
          </a:p>
          <a:p>
            <a:endParaRPr lang="en-GB"/>
          </a:p>
        </p:txBody>
      </p:sp>
    </p:spTree>
    <p:extLst>
      <p:ext uri="{BB962C8B-B14F-4D97-AF65-F5344CB8AC3E}">
        <p14:creationId xmlns:p14="http://schemas.microsoft.com/office/powerpoint/2010/main" val="2945852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676DAAA-F587-5EF1-DA9A-5B995DCD1045}"/>
              </a:ext>
            </a:extLst>
          </p:cNvPr>
          <p:cNvGrpSpPr/>
          <p:nvPr/>
        </p:nvGrpSpPr>
        <p:grpSpPr>
          <a:xfrm>
            <a:off x="1656924" y="3478237"/>
            <a:ext cx="4304009" cy="3138719"/>
            <a:chOff x="1647427" y="3351738"/>
            <a:chExt cx="4304009" cy="3138719"/>
          </a:xfrm>
        </p:grpSpPr>
        <p:grpSp>
          <p:nvGrpSpPr>
            <p:cNvPr id="6" name="Group 5">
              <a:extLst>
                <a:ext uri="{FF2B5EF4-FFF2-40B4-BE49-F238E27FC236}">
                  <a16:creationId xmlns:a16="http://schemas.microsoft.com/office/drawing/2014/main" id="{D80E1E3D-7436-1E93-C274-9880DE8857E9}"/>
                </a:ext>
              </a:extLst>
            </p:cNvPr>
            <p:cNvGrpSpPr/>
            <p:nvPr/>
          </p:nvGrpSpPr>
          <p:grpSpPr>
            <a:xfrm>
              <a:off x="1654583" y="3351738"/>
              <a:ext cx="4241920" cy="3138719"/>
              <a:chOff x="215357" y="3478897"/>
              <a:chExt cx="5718206" cy="4559301"/>
            </a:xfrm>
          </p:grpSpPr>
          <p:pic>
            <p:nvPicPr>
              <p:cNvPr id="8" name="Picture 2">
                <a:extLst>
                  <a:ext uri="{FF2B5EF4-FFF2-40B4-BE49-F238E27FC236}">
                    <a16:creationId xmlns:a16="http://schemas.microsoft.com/office/drawing/2014/main" id="{40245F9B-0A4D-EE6E-7749-EEEC3E9AC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57" y="4362804"/>
                <a:ext cx="5718205" cy="367539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9" name="Rectangle 8">
                <a:extLst>
                  <a:ext uri="{FF2B5EF4-FFF2-40B4-BE49-F238E27FC236}">
                    <a16:creationId xmlns:a16="http://schemas.microsoft.com/office/drawing/2014/main" id="{B6BF54E6-A279-C1F7-47F4-DD2CD186B47C}"/>
                  </a:ext>
                </a:extLst>
              </p:cNvPr>
              <p:cNvSpPr/>
              <p:nvPr/>
            </p:nvSpPr>
            <p:spPr>
              <a:xfrm>
                <a:off x="215359" y="3478897"/>
                <a:ext cx="5718204" cy="8834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7671D83D-555D-FC4E-7F99-89964DF67400}"/>
                </a:ext>
              </a:extLst>
            </p:cNvPr>
            <p:cNvSpPr txBox="1"/>
            <p:nvPr/>
          </p:nvSpPr>
          <p:spPr>
            <a:xfrm>
              <a:off x="1647427" y="3440802"/>
              <a:ext cx="4304009" cy="461665"/>
            </a:xfrm>
            <a:prstGeom prst="rect">
              <a:avLst/>
            </a:prstGeom>
            <a:noFill/>
          </p:spPr>
          <p:txBody>
            <a:bodyPr wrap="square" lIns="91440" tIns="45720" rIns="91440" bIns="45720" rtlCol="0" anchor="t">
              <a:spAutoFit/>
            </a:bodyPr>
            <a:lstStyle/>
            <a:p>
              <a:pPr algn="ctr"/>
              <a:r>
                <a:rPr lang="en-GB" sz="2400" b="1">
                  <a:solidFill>
                    <a:srgbClr val="26155F"/>
                  </a:solidFill>
                </a:rPr>
                <a:t>Difficult Climate Conversations</a:t>
              </a:r>
              <a:endParaRPr lang="en-GB" sz="2400" b="1">
                <a:solidFill>
                  <a:srgbClr val="26155F"/>
                </a:solidFill>
                <a:cs typeface="Calibri"/>
              </a:endParaRPr>
            </a:p>
          </p:txBody>
        </p:sp>
      </p:grpSp>
      <p:pic>
        <p:nvPicPr>
          <p:cNvPr id="3" name="Picture 2" descr="A black and white corner&#10;&#10;Description automatically generated">
            <a:extLst>
              <a:ext uri="{FF2B5EF4-FFF2-40B4-BE49-F238E27FC236}">
                <a16:creationId xmlns:a16="http://schemas.microsoft.com/office/drawing/2014/main" id="{3FF0481C-DC0E-CE3F-CFA5-593AC2D00134}"/>
              </a:ext>
            </a:extLst>
          </p:cNvPr>
          <p:cNvPicPr>
            <a:picLocks noChangeAspect="1"/>
          </p:cNvPicPr>
          <p:nvPr/>
        </p:nvPicPr>
        <p:blipFill>
          <a:blip r:embed="rId3"/>
          <a:srcRect r="3169" b="8037"/>
          <a:stretch/>
        </p:blipFill>
        <p:spPr>
          <a:xfrm>
            <a:off x="14933716" y="8358188"/>
            <a:ext cx="3363047" cy="1930220"/>
          </a:xfrm>
          <a:prstGeom prst="rect">
            <a:avLst/>
          </a:prstGeom>
        </p:spPr>
      </p:pic>
      <p:pic>
        <p:nvPicPr>
          <p:cNvPr id="33" name="Picture 32" descr="A black background with orange and blue text&#10;&#10;Description automatically generated">
            <a:extLst>
              <a:ext uri="{FF2B5EF4-FFF2-40B4-BE49-F238E27FC236}">
                <a16:creationId xmlns:a16="http://schemas.microsoft.com/office/drawing/2014/main" id="{EB0CEB92-749B-5672-F1E1-3CE0719F4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42201" y="8762046"/>
            <a:ext cx="3580763" cy="1524954"/>
          </a:xfrm>
          <a:prstGeom prst="rect">
            <a:avLst/>
          </a:prstGeom>
        </p:spPr>
      </p:pic>
      <p:sp>
        <p:nvSpPr>
          <p:cNvPr id="40" name="Text Placeholder 5">
            <a:extLst>
              <a:ext uri="{FF2B5EF4-FFF2-40B4-BE49-F238E27FC236}">
                <a16:creationId xmlns:a16="http://schemas.microsoft.com/office/drawing/2014/main" id="{6E0112F5-4984-C5C7-7D63-305B26F80980}"/>
              </a:ext>
            </a:extLst>
          </p:cNvPr>
          <p:cNvSpPr txBox="1">
            <a:spLocks/>
          </p:cNvSpPr>
          <p:nvPr/>
        </p:nvSpPr>
        <p:spPr>
          <a:xfrm>
            <a:off x="1656924" y="938231"/>
            <a:ext cx="5396758" cy="836159"/>
          </a:xfrm>
          <a:prstGeom prst="rect">
            <a:avLst/>
          </a:prstGeom>
          <a:solidFill>
            <a:srgbClr val="8C0B31"/>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Open Sans"/>
              </a:rPr>
              <a:t>TOPICS FOR TODAY</a:t>
            </a:r>
            <a:endParaRPr lang="en-US"/>
          </a:p>
        </p:txBody>
      </p:sp>
      <p:grpSp>
        <p:nvGrpSpPr>
          <p:cNvPr id="4" name="Group 3">
            <a:extLst>
              <a:ext uri="{FF2B5EF4-FFF2-40B4-BE49-F238E27FC236}">
                <a16:creationId xmlns:a16="http://schemas.microsoft.com/office/drawing/2014/main" id="{DBA1D32E-6C8D-B1C5-2CAF-73DB388A1001}"/>
              </a:ext>
            </a:extLst>
          </p:cNvPr>
          <p:cNvGrpSpPr/>
          <p:nvPr/>
        </p:nvGrpSpPr>
        <p:grpSpPr>
          <a:xfrm>
            <a:off x="7086299" y="3478237"/>
            <a:ext cx="4341213" cy="3138386"/>
            <a:chOff x="7113984" y="3351738"/>
            <a:chExt cx="4341213" cy="3138386"/>
          </a:xfrm>
        </p:grpSpPr>
        <p:grpSp>
          <p:nvGrpSpPr>
            <p:cNvPr id="10" name="Group 9">
              <a:extLst>
                <a:ext uri="{FF2B5EF4-FFF2-40B4-BE49-F238E27FC236}">
                  <a16:creationId xmlns:a16="http://schemas.microsoft.com/office/drawing/2014/main" id="{C9E3D596-3921-A4EF-55E6-8E8B0ABEBCD7}"/>
                </a:ext>
              </a:extLst>
            </p:cNvPr>
            <p:cNvGrpSpPr/>
            <p:nvPr/>
          </p:nvGrpSpPr>
          <p:grpSpPr>
            <a:xfrm>
              <a:off x="7113984" y="3351738"/>
              <a:ext cx="4341212" cy="608166"/>
              <a:chOff x="6388342" y="3478897"/>
              <a:chExt cx="5366840" cy="883421"/>
            </a:xfrm>
          </p:grpSpPr>
          <p:sp>
            <p:nvSpPr>
              <p:cNvPr id="12" name="Rectangle 11">
                <a:extLst>
                  <a:ext uri="{FF2B5EF4-FFF2-40B4-BE49-F238E27FC236}">
                    <a16:creationId xmlns:a16="http://schemas.microsoft.com/office/drawing/2014/main" id="{DA9952FF-80EC-28D3-7A10-72D35CACF41F}"/>
                  </a:ext>
                </a:extLst>
              </p:cNvPr>
              <p:cNvSpPr/>
              <p:nvPr/>
            </p:nvSpPr>
            <p:spPr>
              <a:xfrm>
                <a:off x="6388343" y="3478897"/>
                <a:ext cx="5366839" cy="88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TextBox 12">
                <a:extLst>
                  <a:ext uri="{FF2B5EF4-FFF2-40B4-BE49-F238E27FC236}">
                    <a16:creationId xmlns:a16="http://schemas.microsoft.com/office/drawing/2014/main" id="{BDD749FF-EBBF-FED7-CCBE-2E97A54B6CDD}"/>
                  </a:ext>
                </a:extLst>
              </p:cNvPr>
              <p:cNvSpPr txBox="1"/>
              <p:nvPr/>
            </p:nvSpPr>
            <p:spPr>
              <a:xfrm>
                <a:off x="6388342" y="3585300"/>
                <a:ext cx="5366838" cy="670614"/>
              </a:xfrm>
              <a:prstGeom prst="rect">
                <a:avLst/>
              </a:prstGeom>
              <a:noFill/>
            </p:spPr>
            <p:txBody>
              <a:bodyPr wrap="square" lIns="91440" tIns="45720" rIns="91440" bIns="45720" rtlCol="0" anchor="t">
                <a:spAutoFit/>
              </a:bodyPr>
              <a:lstStyle/>
              <a:p>
                <a:pPr algn="ctr"/>
                <a:r>
                  <a:rPr lang="en-GB" sz="2400" b="1">
                    <a:solidFill>
                      <a:srgbClr val="26155F"/>
                    </a:solidFill>
                    <a:cs typeface="Calibri"/>
                  </a:rPr>
                  <a:t>Social Media</a:t>
                </a:r>
              </a:p>
            </p:txBody>
          </p:sp>
        </p:grpSp>
        <p:pic>
          <p:nvPicPr>
            <p:cNvPr id="21" name="Picture 20" descr="Hashtag and @ notification icons">
              <a:extLst>
                <a:ext uri="{FF2B5EF4-FFF2-40B4-BE49-F238E27FC236}">
                  <a16:creationId xmlns:a16="http://schemas.microsoft.com/office/drawing/2014/main" id="{6FB80C3F-03A0-A594-C8A5-3EB42B67C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3986" y="3959904"/>
              <a:ext cx="4341211" cy="2530220"/>
            </a:xfrm>
            <a:prstGeom prst="rect">
              <a:avLst/>
            </a:prstGeom>
          </p:spPr>
        </p:pic>
      </p:grpSp>
      <p:grpSp>
        <p:nvGrpSpPr>
          <p:cNvPr id="11" name="Group 10">
            <a:extLst>
              <a:ext uri="{FF2B5EF4-FFF2-40B4-BE49-F238E27FC236}">
                <a16:creationId xmlns:a16="http://schemas.microsoft.com/office/drawing/2014/main" id="{22DF77FC-C859-35BC-C973-57E418ADF956}"/>
              </a:ext>
            </a:extLst>
          </p:cNvPr>
          <p:cNvGrpSpPr/>
          <p:nvPr/>
        </p:nvGrpSpPr>
        <p:grpSpPr>
          <a:xfrm>
            <a:off x="12672680" y="3509997"/>
            <a:ext cx="4461013" cy="3154422"/>
            <a:chOff x="12672680" y="3383165"/>
            <a:chExt cx="4461013" cy="3154422"/>
          </a:xfrm>
        </p:grpSpPr>
        <p:grpSp>
          <p:nvGrpSpPr>
            <p:cNvPr id="23" name="Group 22">
              <a:extLst>
                <a:ext uri="{FF2B5EF4-FFF2-40B4-BE49-F238E27FC236}">
                  <a16:creationId xmlns:a16="http://schemas.microsoft.com/office/drawing/2014/main" id="{604BB079-42E6-1CFF-673A-22FF948E3BEE}"/>
                </a:ext>
              </a:extLst>
            </p:cNvPr>
            <p:cNvGrpSpPr/>
            <p:nvPr/>
          </p:nvGrpSpPr>
          <p:grpSpPr>
            <a:xfrm>
              <a:off x="12672680" y="3383165"/>
              <a:ext cx="4461013" cy="608166"/>
              <a:chOff x="6388343" y="3478897"/>
              <a:chExt cx="5514944" cy="883421"/>
            </a:xfrm>
          </p:grpSpPr>
          <p:sp>
            <p:nvSpPr>
              <p:cNvPr id="24" name="Rectangle 23">
                <a:extLst>
                  <a:ext uri="{FF2B5EF4-FFF2-40B4-BE49-F238E27FC236}">
                    <a16:creationId xmlns:a16="http://schemas.microsoft.com/office/drawing/2014/main" id="{DFAF0EDD-0D0B-1274-A85B-5B29296F0646}"/>
                  </a:ext>
                </a:extLst>
              </p:cNvPr>
              <p:cNvSpPr/>
              <p:nvPr/>
            </p:nvSpPr>
            <p:spPr>
              <a:xfrm>
                <a:off x="6388343" y="3478897"/>
                <a:ext cx="5366839" cy="88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5" name="TextBox 24">
                <a:extLst>
                  <a:ext uri="{FF2B5EF4-FFF2-40B4-BE49-F238E27FC236}">
                    <a16:creationId xmlns:a16="http://schemas.microsoft.com/office/drawing/2014/main" id="{59CCA063-75E5-9B0D-11D4-D3C0108AA688}"/>
                  </a:ext>
                </a:extLst>
              </p:cNvPr>
              <p:cNvSpPr txBox="1"/>
              <p:nvPr/>
            </p:nvSpPr>
            <p:spPr>
              <a:xfrm>
                <a:off x="6536449" y="3597441"/>
                <a:ext cx="5366838" cy="670614"/>
              </a:xfrm>
              <a:prstGeom prst="rect">
                <a:avLst/>
              </a:prstGeom>
              <a:noFill/>
            </p:spPr>
            <p:txBody>
              <a:bodyPr wrap="square" lIns="91440" tIns="45720" rIns="91440" bIns="45720" rtlCol="0" anchor="t">
                <a:spAutoFit/>
              </a:bodyPr>
              <a:lstStyle/>
              <a:p>
                <a:pPr algn="ctr"/>
                <a:r>
                  <a:rPr lang="en-GB" sz="2400" b="1">
                    <a:solidFill>
                      <a:srgbClr val="26155F"/>
                    </a:solidFill>
                    <a:cs typeface="Calibri"/>
                  </a:rPr>
                  <a:t>Disinformation</a:t>
                </a:r>
              </a:p>
            </p:txBody>
          </p:sp>
        </p:grpSp>
        <p:pic>
          <p:nvPicPr>
            <p:cNvPr id="3074" name="Picture 2" descr="How disinformation is undermining our cities | Pursuit by ...">
              <a:extLst>
                <a:ext uri="{FF2B5EF4-FFF2-40B4-BE49-F238E27FC236}">
                  <a16:creationId xmlns:a16="http://schemas.microsoft.com/office/drawing/2014/main" id="{D754BD09-0C2E-DB79-4358-CEDAADBBBE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2680" y="3959904"/>
              <a:ext cx="4341212" cy="25776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0416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D5EB99-ED1E-B57A-79CD-75590DD5E15D}"/>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a16="http://schemas.microsoft.com/office/drawing/2014/main" id="{9637BD27-36FD-0FB6-00C0-7870AA098CA9}"/>
              </a:ext>
            </a:extLst>
          </p:cNvPr>
          <p:cNvSpPr>
            <a:spLocks noGrp="1"/>
          </p:cNvSpPr>
          <p:nvPr>
            <p:ph type="body" sz="quarter" idx="11"/>
          </p:nvPr>
        </p:nvSpPr>
        <p:spPr/>
        <p:txBody>
          <a:bodyPr/>
          <a:lstStyle/>
          <a:p>
            <a:endParaRPr lang="en-GB"/>
          </a:p>
        </p:txBody>
      </p:sp>
      <p:sp>
        <p:nvSpPr>
          <p:cNvPr id="7" name="Text Placeholder 6">
            <a:extLst>
              <a:ext uri="{FF2B5EF4-FFF2-40B4-BE49-F238E27FC236}">
                <a16:creationId xmlns:a16="http://schemas.microsoft.com/office/drawing/2014/main" id="{61842C44-1C43-F6DD-2685-67B918C356B8}"/>
              </a:ext>
            </a:extLst>
          </p:cNvPr>
          <p:cNvSpPr>
            <a:spLocks noGrp="1"/>
          </p:cNvSpPr>
          <p:nvPr>
            <p:ph type="body" sz="quarter" idx="12"/>
          </p:nvPr>
        </p:nvSpPr>
        <p:spPr/>
        <p:txBody>
          <a:bodyPr/>
          <a:lstStyle/>
          <a:p>
            <a:endParaRPr lang="en-GB"/>
          </a:p>
        </p:txBody>
      </p:sp>
      <p:sp>
        <p:nvSpPr>
          <p:cNvPr id="40963" name="Rectangle 2">
            <a:extLst>
              <a:ext uri="{FF2B5EF4-FFF2-40B4-BE49-F238E27FC236}">
                <a16:creationId xmlns:a16="http://schemas.microsoft.com/office/drawing/2014/main" id="{3B46C4DF-248C-D2A6-CA5A-84F49DD63F53}"/>
              </a:ext>
            </a:extLst>
          </p:cNvPr>
          <p:cNvSpPr>
            <a:spLocks noChangeArrowheads="1"/>
          </p:cNvSpPr>
          <p:nvPr/>
        </p:nvSpPr>
        <p:spPr bwMode="auto">
          <a:xfrm>
            <a:off x="2514600" y="167953"/>
            <a:ext cx="30718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900"/>
              <a:t> </a:t>
            </a:r>
            <a:endParaRPr lang="en-GB" altLang="en-US"/>
          </a:p>
        </p:txBody>
      </p:sp>
      <p:grpSp>
        <p:nvGrpSpPr>
          <p:cNvPr id="40964" name="Group 18">
            <a:extLst>
              <a:ext uri="{FF2B5EF4-FFF2-40B4-BE49-F238E27FC236}">
                <a16:creationId xmlns:a16="http://schemas.microsoft.com/office/drawing/2014/main" id="{988405F4-B3DD-BC80-0237-3F18A4537CEC}"/>
              </a:ext>
            </a:extLst>
          </p:cNvPr>
          <p:cNvGrpSpPr>
            <a:grpSpLocks/>
          </p:cNvGrpSpPr>
          <p:nvPr/>
        </p:nvGrpSpPr>
        <p:grpSpPr bwMode="auto">
          <a:xfrm>
            <a:off x="1371600" y="0"/>
            <a:ext cx="13716000" cy="10287000"/>
            <a:chOff x="0" y="0"/>
            <a:chExt cx="9144000" cy="6858000"/>
          </a:xfrm>
        </p:grpSpPr>
        <p:grpSp>
          <p:nvGrpSpPr>
            <p:cNvPr id="40972" name="Group 6">
              <a:extLst>
                <a:ext uri="{FF2B5EF4-FFF2-40B4-BE49-F238E27FC236}">
                  <a16:creationId xmlns:a16="http://schemas.microsoft.com/office/drawing/2014/main" id="{910432EE-4FB6-EDA3-C81F-B857B00357EC}"/>
                </a:ext>
              </a:extLst>
            </p:cNvPr>
            <p:cNvGrpSpPr>
              <a:grpSpLocks/>
            </p:cNvGrpSpPr>
            <p:nvPr/>
          </p:nvGrpSpPr>
          <p:grpSpPr bwMode="auto">
            <a:xfrm>
              <a:off x="0" y="0"/>
              <a:ext cx="9144000" cy="6858000"/>
              <a:chOff x="0" y="0"/>
              <a:chExt cx="9144000" cy="6858000"/>
            </a:xfrm>
          </p:grpSpPr>
          <p:pic>
            <p:nvPicPr>
              <p:cNvPr id="40976" name="Picture 3">
                <a:extLst>
                  <a:ext uri="{FF2B5EF4-FFF2-40B4-BE49-F238E27FC236}">
                    <a16:creationId xmlns:a16="http://schemas.microsoft.com/office/drawing/2014/main" id="{63082AAD-94AE-08FD-0087-D6C3A4E12E87}"/>
                  </a:ext>
                </a:extLst>
              </p:cNvPr>
              <p:cNvPicPr>
                <a:picLocks noChangeAspect="1"/>
              </p:cNvPicPr>
              <p:nvPr/>
            </p:nvPicPr>
            <p:blipFill>
              <a:blip r:embed="rId3">
                <a:extLst>
                  <a:ext uri="{28A0092B-C50C-407E-A947-70E740481C1C}">
                    <a14:useLocalDpi xmlns:a14="http://schemas.microsoft.com/office/drawing/2010/main" val="0"/>
                  </a:ext>
                </a:extLst>
              </a:blip>
              <a:srcRect l="5273"/>
              <a:stretch>
                <a:fillRect/>
              </a:stretch>
            </p:blipFill>
            <p:spPr bwMode="auto">
              <a:xfrm>
                <a:off x="482138" y="0"/>
                <a:ext cx="8661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F0668EF-D122-1ED5-E004-C96062DA0E1C}"/>
                  </a:ext>
                </a:extLst>
              </p:cNvPr>
              <p:cNvSpPr/>
              <p:nvPr/>
            </p:nvSpPr>
            <p:spPr>
              <a:xfrm>
                <a:off x="0" y="0"/>
                <a:ext cx="482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grpSp>
        <p:sp>
          <p:nvSpPr>
            <p:cNvPr id="40973" name="TextBox 7">
              <a:extLst>
                <a:ext uri="{FF2B5EF4-FFF2-40B4-BE49-F238E27FC236}">
                  <a16:creationId xmlns:a16="http://schemas.microsoft.com/office/drawing/2014/main" id="{4A4979C7-DB4A-C84C-F953-C8CA03FA758E}"/>
                </a:ext>
              </a:extLst>
            </p:cNvPr>
            <p:cNvSpPr txBox="1">
              <a:spLocks noChangeArrowheads="1"/>
            </p:cNvSpPr>
            <p:nvPr/>
          </p:nvSpPr>
          <p:spPr bwMode="auto">
            <a:xfrm rot="-5400000">
              <a:off x="-1462087" y="3270250"/>
              <a:ext cx="3455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Shift in Perception</a:t>
              </a:r>
            </a:p>
          </p:txBody>
        </p:sp>
        <p:sp>
          <p:nvSpPr>
            <p:cNvPr id="40974" name="TextBox 21">
              <a:extLst>
                <a:ext uri="{FF2B5EF4-FFF2-40B4-BE49-F238E27FC236}">
                  <a16:creationId xmlns:a16="http://schemas.microsoft.com/office/drawing/2014/main" id="{2D2594A2-6F83-94F3-82EB-359E342D1509}"/>
                </a:ext>
              </a:extLst>
            </p:cNvPr>
            <p:cNvSpPr txBox="1">
              <a:spLocks noChangeArrowheads="1"/>
            </p:cNvSpPr>
            <p:nvPr/>
          </p:nvSpPr>
          <p:spPr bwMode="auto">
            <a:xfrm rot="-5400000">
              <a:off x="146844" y="2586831"/>
              <a:ext cx="992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a:t>
              </a:r>
            </a:p>
          </p:txBody>
        </p:sp>
        <p:sp>
          <p:nvSpPr>
            <p:cNvPr id="40975" name="TextBox 22">
              <a:extLst>
                <a:ext uri="{FF2B5EF4-FFF2-40B4-BE49-F238E27FC236}">
                  <a16:creationId xmlns:a16="http://schemas.microsoft.com/office/drawing/2014/main" id="{50B33160-8318-E452-DC3B-5975854619B8}"/>
                </a:ext>
              </a:extLst>
            </p:cNvPr>
            <p:cNvSpPr txBox="1">
              <a:spLocks noChangeArrowheads="1"/>
            </p:cNvSpPr>
            <p:nvPr/>
          </p:nvSpPr>
          <p:spPr bwMode="auto">
            <a:xfrm rot="-5400000">
              <a:off x="156369" y="885032"/>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a:t>
              </a:r>
            </a:p>
          </p:txBody>
        </p:sp>
      </p:grpSp>
      <p:sp>
        <p:nvSpPr>
          <p:cNvPr id="14" name="Rectangle 13">
            <a:extLst>
              <a:ext uri="{FF2B5EF4-FFF2-40B4-BE49-F238E27FC236}">
                <a16:creationId xmlns:a16="http://schemas.microsoft.com/office/drawing/2014/main" id="{25C73312-796D-3540-DA30-ADABA73CF1DC}"/>
              </a:ext>
            </a:extLst>
          </p:cNvPr>
          <p:cNvSpPr/>
          <p:nvPr/>
        </p:nvSpPr>
        <p:spPr>
          <a:xfrm>
            <a:off x="5267326" y="5807870"/>
            <a:ext cx="1740695" cy="356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sp>
        <p:nvSpPr>
          <p:cNvPr id="17" name="Rectangle 16">
            <a:extLst>
              <a:ext uri="{FF2B5EF4-FFF2-40B4-BE49-F238E27FC236}">
                <a16:creationId xmlns:a16="http://schemas.microsoft.com/office/drawing/2014/main" id="{C7C3EE80-712A-C9F6-52EB-20C68E6F29F6}"/>
              </a:ext>
            </a:extLst>
          </p:cNvPr>
          <p:cNvSpPr/>
          <p:nvPr/>
        </p:nvSpPr>
        <p:spPr>
          <a:xfrm>
            <a:off x="7008021" y="1902620"/>
            <a:ext cx="7118869" cy="563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spTree>
    <p:extLst>
      <p:ext uri="{BB962C8B-B14F-4D97-AF65-F5344CB8AC3E}">
        <p14:creationId xmlns:p14="http://schemas.microsoft.com/office/powerpoint/2010/main" val="4082405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750"/>
                                        <p:tgtEl>
                                          <p:spTgt spid="14"/>
                                        </p:tgtEl>
                                      </p:cBhvr>
                                    </p:animEffect>
                                    <p:set>
                                      <p:cBhvr>
                                        <p:cTn id="7" dur="1" fill="hold">
                                          <p:stCondLst>
                                            <p:cond delay="7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A54C4D5F-1FC0-7E77-D9DF-3BF8B22FF18F}"/>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spcAft>
                <a:spcPct val="0"/>
              </a:spcAft>
              <a:buFontTx/>
              <a:buNone/>
            </a:pPr>
            <a:endParaRPr lang="en-US" altLang="en-US" sz="1800" b="1">
              <a:solidFill>
                <a:schemeClr val="tx2"/>
              </a:solidFill>
            </a:endParaRPr>
          </a:p>
        </p:txBody>
      </p:sp>
      <p:sp>
        <p:nvSpPr>
          <p:cNvPr id="43011" name="AutoShape 2" descr="Image result for everybody likes">
            <a:extLst>
              <a:ext uri="{FF2B5EF4-FFF2-40B4-BE49-F238E27FC236}">
                <a16:creationId xmlns:a16="http://schemas.microsoft.com/office/drawing/2014/main" id="{F590BCEC-7E91-E8EE-D8F3-712DABD7CD90}"/>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43012" name="Picture 1">
            <a:extLst>
              <a:ext uri="{FF2B5EF4-FFF2-40B4-BE49-F238E27FC236}">
                <a16:creationId xmlns:a16="http://schemas.microsoft.com/office/drawing/2014/main" id="{E1176706-28D2-34B6-03E9-13D1A5F6214C}"/>
              </a:ext>
            </a:extLst>
          </p:cNvPr>
          <p:cNvPicPr>
            <a:picLocks noChangeAspect="1"/>
          </p:cNvPicPr>
          <p:nvPr/>
        </p:nvPicPr>
        <p:blipFill>
          <a:blip r:embed="rId2">
            <a:extLst>
              <a:ext uri="{28A0092B-C50C-407E-A947-70E740481C1C}">
                <a14:useLocalDpi xmlns:a14="http://schemas.microsoft.com/office/drawing/2010/main" val="0"/>
              </a:ext>
            </a:extLst>
          </a:blip>
          <a:srcRect l="15578" r="14595"/>
          <a:stretch>
            <a:fillRect/>
          </a:stretch>
        </p:blipFill>
        <p:spPr bwMode="auto">
          <a:xfrm>
            <a:off x="2245056" y="2767013"/>
            <a:ext cx="6086475" cy="56292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4FC6D715-D9F4-9429-D37D-D0E4826A192B}"/>
              </a:ext>
            </a:extLst>
          </p:cNvPr>
          <p:cNvPicPr>
            <a:picLocks noChangeAspect="1"/>
          </p:cNvPicPr>
          <p:nvPr/>
        </p:nvPicPr>
        <p:blipFill>
          <a:blip r:embed="rId3">
            <a:extLst>
              <a:ext uri="{28A0092B-C50C-407E-A947-70E740481C1C}">
                <a14:useLocalDpi xmlns:a14="http://schemas.microsoft.com/office/drawing/2010/main" val="0"/>
              </a:ext>
            </a:extLst>
          </a:blip>
          <a:srcRect l="7748" t="6656" r="5879" b="6656"/>
          <a:stretch>
            <a:fillRect/>
          </a:stretch>
        </p:blipFill>
        <p:spPr bwMode="auto">
          <a:xfrm>
            <a:off x="8757278" y="3414713"/>
            <a:ext cx="7439025" cy="453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6">
            <a:extLst>
              <a:ext uri="{FF2B5EF4-FFF2-40B4-BE49-F238E27FC236}">
                <a16:creationId xmlns:a16="http://schemas.microsoft.com/office/drawing/2014/main" id="{03E31EE8-1A4B-0339-6A3D-3AA0603184B4}"/>
              </a:ext>
            </a:extLst>
          </p:cNvPr>
          <p:cNvSpPr>
            <a:spLocks noGrp="1"/>
          </p:cNvSpPr>
          <p:nvPr>
            <p:ph type="body" sz="quarter" idx="11"/>
          </p:nvPr>
        </p:nvSpPr>
        <p:spPr>
          <a:xfrm>
            <a:off x="1373983" y="742479"/>
            <a:ext cx="8302280" cy="754150"/>
          </a:xfrm>
        </p:spPr>
        <p:txBody>
          <a:bodyPr/>
          <a:lstStyle/>
          <a:p>
            <a:r>
              <a:rPr lang="en-GB"/>
              <a:t>WE SHOWED PARTICIPANTS…</a:t>
            </a:r>
          </a:p>
          <a:p>
            <a:endParaRPr lang="en-GB"/>
          </a:p>
        </p:txBody>
      </p:sp>
    </p:spTree>
    <p:extLst>
      <p:ext uri="{BB962C8B-B14F-4D97-AF65-F5344CB8AC3E}">
        <p14:creationId xmlns:p14="http://schemas.microsoft.com/office/powerpoint/2010/main" val="211506489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a:extLst>
              <a:ext uri="{FF2B5EF4-FFF2-40B4-BE49-F238E27FC236}">
                <a16:creationId xmlns:a16="http://schemas.microsoft.com/office/drawing/2014/main" id="{B5D170E9-6DAD-5CCB-67D2-35BD3DE7B6F5}"/>
              </a:ext>
            </a:extLst>
          </p:cNvPr>
          <p:cNvSpPr>
            <a:spLocks noChangeArrowheads="1"/>
          </p:cNvSpPr>
          <p:nvPr/>
        </p:nvSpPr>
        <p:spPr bwMode="auto">
          <a:xfrm>
            <a:off x="2514600" y="167953"/>
            <a:ext cx="30718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900"/>
              <a:t> </a:t>
            </a:r>
            <a:endParaRPr lang="en-GB" altLang="en-US"/>
          </a:p>
        </p:txBody>
      </p:sp>
      <p:grpSp>
        <p:nvGrpSpPr>
          <p:cNvPr id="44036" name="Group 18">
            <a:extLst>
              <a:ext uri="{FF2B5EF4-FFF2-40B4-BE49-F238E27FC236}">
                <a16:creationId xmlns:a16="http://schemas.microsoft.com/office/drawing/2014/main" id="{3F6C9762-08DF-C6A4-65DB-F1A9F7D45A8B}"/>
              </a:ext>
            </a:extLst>
          </p:cNvPr>
          <p:cNvGrpSpPr>
            <a:grpSpLocks/>
          </p:cNvGrpSpPr>
          <p:nvPr/>
        </p:nvGrpSpPr>
        <p:grpSpPr bwMode="auto">
          <a:xfrm>
            <a:off x="1371602" y="0"/>
            <a:ext cx="13716000" cy="10287000"/>
            <a:chOff x="0" y="0"/>
            <a:chExt cx="9144000" cy="6858000"/>
          </a:xfrm>
        </p:grpSpPr>
        <p:grpSp>
          <p:nvGrpSpPr>
            <p:cNvPr id="44043" name="Group 6">
              <a:extLst>
                <a:ext uri="{FF2B5EF4-FFF2-40B4-BE49-F238E27FC236}">
                  <a16:creationId xmlns:a16="http://schemas.microsoft.com/office/drawing/2014/main" id="{7E933B72-E2D1-0F28-645D-A6E5D2B425F6}"/>
                </a:ext>
              </a:extLst>
            </p:cNvPr>
            <p:cNvGrpSpPr>
              <a:grpSpLocks/>
            </p:cNvGrpSpPr>
            <p:nvPr/>
          </p:nvGrpSpPr>
          <p:grpSpPr bwMode="auto">
            <a:xfrm>
              <a:off x="0" y="0"/>
              <a:ext cx="9144000" cy="6858000"/>
              <a:chOff x="0" y="0"/>
              <a:chExt cx="9144000" cy="6858000"/>
            </a:xfrm>
          </p:grpSpPr>
          <p:pic>
            <p:nvPicPr>
              <p:cNvPr id="44047" name="Picture 3">
                <a:extLst>
                  <a:ext uri="{FF2B5EF4-FFF2-40B4-BE49-F238E27FC236}">
                    <a16:creationId xmlns:a16="http://schemas.microsoft.com/office/drawing/2014/main" id="{77417A81-AC26-A998-2011-8D94D27BD099}"/>
                  </a:ext>
                </a:extLst>
              </p:cNvPr>
              <p:cNvPicPr>
                <a:picLocks noChangeAspect="1"/>
              </p:cNvPicPr>
              <p:nvPr/>
            </p:nvPicPr>
            <p:blipFill>
              <a:blip r:embed="rId3">
                <a:extLst>
                  <a:ext uri="{28A0092B-C50C-407E-A947-70E740481C1C}">
                    <a14:useLocalDpi xmlns:a14="http://schemas.microsoft.com/office/drawing/2010/main" val="0"/>
                  </a:ext>
                </a:extLst>
              </a:blip>
              <a:srcRect l="5273"/>
              <a:stretch>
                <a:fillRect/>
              </a:stretch>
            </p:blipFill>
            <p:spPr bwMode="auto">
              <a:xfrm>
                <a:off x="482138" y="0"/>
                <a:ext cx="8661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9D87FFA-1850-C8BD-035F-4BDCE0D63B5C}"/>
                  </a:ext>
                </a:extLst>
              </p:cNvPr>
              <p:cNvSpPr/>
              <p:nvPr/>
            </p:nvSpPr>
            <p:spPr>
              <a:xfrm>
                <a:off x="0" y="0"/>
                <a:ext cx="482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grpSp>
        <p:sp>
          <p:nvSpPr>
            <p:cNvPr id="44044" name="TextBox 7">
              <a:extLst>
                <a:ext uri="{FF2B5EF4-FFF2-40B4-BE49-F238E27FC236}">
                  <a16:creationId xmlns:a16="http://schemas.microsoft.com/office/drawing/2014/main" id="{73C8E4EC-FCF1-9FAD-1714-C869383C88A6}"/>
                </a:ext>
              </a:extLst>
            </p:cNvPr>
            <p:cNvSpPr txBox="1">
              <a:spLocks noChangeArrowheads="1"/>
            </p:cNvSpPr>
            <p:nvPr/>
          </p:nvSpPr>
          <p:spPr bwMode="auto">
            <a:xfrm rot="-5400000">
              <a:off x="-1462087" y="3270250"/>
              <a:ext cx="3455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Shift in Perception</a:t>
              </a:r>
            </a:p>
          </p:txBody>
        </p:sp>
        <p:sp>
          <p:nvSpPr>
            <p:cNvPr id="44045" name="TextBox 21">
              <a:extLst>
                <a:ext uri="{FF2B5EF4-FFF2-40B4-BE49-F238E27FC236}">
                  <a16:creationId xmlns:a16="http://schemas.microsoft.com/office/drawing/2014/main" id="{14D99144-4805-F63B-A69F-97919615EA86}"/>
                </a:ext>
              </a:extLst>
            </p:cNvPr>
            <p:cNvSpPr txBox="1">
              <a:spLocks noChangeArrowheads="1"/>
            </p:cNvSpPr>
            <p:nvPr/>
          </p:nvSpPr>
          <p:spPr bwMode="auto">
            <a:xfrm rot="-5400000">
              <a:off x="146844" y="2586831"/>
              <a:ext cx="992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a:t>
              </a:r>
            </a:p>
          </p:txBody>
        </p:sp>
        <p:sp>
          <p:nvSpPr>
            <p:cNvPr id="44046" name="TextBox 22">
              <a:extLst>
                <a:ext uri="{FF2B5EF4-FFF2-40B4-BE49-F238E27FC236}">
                  <a16:creationId xmlns:a16="http://schemas.microsoft.com/office/drawing/2014/main" id="{8973F67A-0796-FC9D-E017-E680A2CF1EF0}"/>
                </a:ext>
              </a:extLst>
            </p:cNvPr>
            <p:cNvSpPr txBox="1">
              <a:spLocks noChangeArrowheads="1"/>
            </p:cNvSpPr>
            <p:nvPr/>
          </p:nvSpPr>
          <p:spPr bwMode="auto">
            <a:xfrm rot="-5400000">
              <a:off x="156369" y="885032"/>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a:t>
              </a:r>
            </a:p>
          </p:txBody>
        </p:sp>
      </p:grpSp>
      <p:sp>
        <p:nvSpPr>
          <p:cNvPr id="15" name="Rectangle 14">
            <a:extLst>
              <a:ext uri="{FF2B5EF4-FFF2-40B4-BE49-F238E27FC236}">
                <a16:creationId xmlns:a16="http://schemas.microsoft.com/office/drawing/2014/main" id="{B20C1FF1-C52C-72B3-C4E0-670EA1F8468F}"/>
              </a:ext>
            </a:extLst>
          </p:cNvPr>
          <p:cNvSpPr/>
          <p:nvPr/>
        </p:nvSpPr>
        <p:spPr>
          <a:xfrm>
            <a:off x="7005640" y="4933951"/>
            <a:ext cx="1738313" cy="2338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sp>
        <p:nvSpPr>
          <p:cNvPr id="17" name="Rectangle 16">
            <a:extLst>
              <a:ext uri="{FF2B5EF4-FFF2-40B4-BE49-F238E27FC236}">
                <a16:creationId xmlns:a16="http://schemas.microsoft.com/office/drawing/2014/main" id="{6A73316F-4ED2-5323-8E68-3D39779F9620}"/>
              </a:ext>
            </a:extLst>
          </p:cNvPr>
          <p:cNvSpPr/>
          <p:nvPr/>
        </p:nvSpPr>
        <p:spPr>
          <a:xfrm>
            <a:off x="10472740" y="1902620"/>
            <a:ext cx="1752600" cy="4536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sp>
        <p:nvSpPr>
          <p:cNvPr id="18" name="Rectangle 17">
            <a:extLst>
              <a:ext uri="{FF2B5EF4-FFF2-40B4-BE49-F238E27FC236}">
                <a16:creationId xmlns:a16="http://schemas.microsoft.com/office/drawing/2014/main" id="{DD822B06-61BF-CF96-5FFC-E460B9EDA74C}"/>
              </a:ext>
            </a:extLst>
          </p:cNvPr>
          <p:cNvSpPr/>
          <p:nvPr/>
        </p:nvSpPr>
        <p:spPr>
          <a:xfrm>
            <a:off x="12225340" y="5467350"/>
            <a:ext cx="1752600" cy="115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grpSp>
        <p:nvGrpSpPr>
          <p:cNvPr id="44040" name="Group 20">
            <a:extLst>
              <a:ext uri="{FF2B5EF4-FFF2-40B4-BE49-F238E27FC236}">
                <a16:creationId xmlns:a16="http://schemas.microsoft.com/office/drawing/2014/main" id="{B870BA88-72CD-7763-F8AE-3392558BA1C0}"/>
              </a:ext>
            </a:extLst>
          </p:cNvPr>
          <p:cNvGrpSpPr>
            <a:grpSpLocks/>
          </p:cNvGrpSpPr>
          <p:nvPr/>
        </p:nvGrpSpPr>
        <p:grpSpPr bwMode="auto">
          <a:xfrm>
            <a:off x="8553453" y="3086100"/>
            <a:ext cx="1919288" cy="3352800"/>
            <a:chOff x="4808906" y="2057572"/>
            <a:chExt cx="1258934" cy="2235523"/>
          </a:xfrm>
        </p:grpSpPr>
        <p:sp>
          <p:nvSpPr>
            <p:cNvPr id="16" name="Rectangle 15">
              <a:extLst>
                <a:ext uri="{FF2B5EF4-FFF2-40B4-BE49-F238E27FC236}">
                  <a16:creationId xmlns:a16="http://schemas.microsoft.com/office/drawing/2014/main" id="{14CCED28-FF86-1E80-24F4-98166A66C867}"/>
                </a:ext>
              </a:extLst>
            </p:cNvPr>
            <p:cNvSpPr/>
            <p:nvPr/>
          </p:nvSpPr>
          <p:spPr>
            <a:xfrm>
              <a:off x="4915119" y="2281442"/>
              <a:ext cx="1152721" cy="201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sp>
          <p:nvSpPr>
            <p:cNvPr id="25" name="Rectangle 24">
              <a:extLst>
                <a:ext uri="{FF2B5EF4-FFF2-40B4-BE49-F238E27FC236}">
                  <a16:creationId xmlns:a16="http://schemas.microsoft.com/office/drawing/2014/main" id="{B9ED8717-F154-FC65-5FE9-9AF02359E027}"/>
                </a:ext>
              </a:extLst>
            </p:cNvPr>
            <p:cNvSpPr/>
            <p:nvPr/>
          </p:nvSpPr>
          <p:spPr>
            <a:xfrm>
              <a:off x="4808906" y="2057572"/>
              <a:ext cx="1258934" cy="527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grpSp>
    </p:spTree>
    <p:extLst>
      <p:ext uri="{BB962C8B-B14F-4D97-AF65-F5344CB8AC3E}">
        <p14:creationId xmlns:p14="http://schemas.microsoft.com/office/powerpoint/2010/main" val="2519409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11AA89C5-DF32-774C-9FB6-18A24A49B27C}"/>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spcAft>
                <a:spcPct val="0"/>
              </a:spcAft>
              <a:buFontTx/>
              <a:buNone/>
            </a:pPr>
            <a:endParaRPr lang="en-US" altLang="en-US" sz="1800" b="1">
              <a:solidFill>
                <a:schemeClr val="tx2"/>
              </a:solidFill>
            </a:endParaRPr>
          </a:p>
        </p:txBody>
      </p:sp>
      <p:sp>
        <p:nvSpPr>
          <p:cNvPr id="46083" name="AutoShape 2" descr="Image result for everybody likes">
            <a:extLst>
              <a:ext uri="{FF2B5EF4-FFF2-40B4-BE49-F238E27FC236}">
                <a16:creationId xmlns:a16="http://schemas.microsoft.com/office/drawing/2014/main" id="{29FBCBBC-9FE5-A17E-F357-192B852B3B2B}"/>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grpSp>
        <p:nvGrpSpPr>
          <p:cNvPr id="3" name="Group 2">
            <a:extLst>
              <a:ext uri="{FF2B5EF4-FFF2-40B4-BE49-F238E27FC236}">
                <a16:creationId xmlns:a16="http://schemas.microsoft.com/office/drawing/2014/main" id="{45751E12-16A0-3EEF-38BA-9F6EA65A0D38}"/>
              </a:ext>
            </a:extLst>
          </p:cNvPr>
          <p:cNvGrpSpPr>
            <a:grpSpLocks/>
          </p:cNvGrpSpPr>
          <p:nvPr/>
        </p:nvGrpSpPr>
        <p:grpSpPr bwMode="auto">
          <a:xfrm>
            <a:off x="2402683" y="2767013"/>
            <a:ext cx="5984081" cy="6111603"/>
            <a:chOff x="77300" y="1844824"/>
            <a:chExt cx="3990644" cy="4073589"/>
          </a:xfrm>
        </p:grpSpPr>
        <p:pic>
          <p:nvPicPr>
            <p:cNvPr id="46089" name="Picture 6">
              <a:extLst>
                <a:ext uri="{FF2B5EF4-FFF2-40B4-BE49-F238E27FC236}">
                  <a16:creationId xmlns:a16="http://schemas.microsoft.com/office/drawing/2014/main" id="{5E4F94C3-03B8-FB54-D24C-5AEA62622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62" r="10062"/>
            <a:stretch>
              <a:fillRect/>
            </a:stretch>
          </p:blipFill>
          <p:spPr bwMode="auto">
            <a:xfrm>
              <a:off x="77300" y="1844824"/>
              <a:ext cx="3990644" cy="341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90" name="TextBox 1">
              <a:extLst>
                <a:ext uri="{FF2B5EF4-FFF2-40B4-BE49-F238E27FC236}">
                  <a16:creationId xmlns:a16="http://schemas.microsoft.com/office/drawing/2014/main" id="{A21B923D-EE22-AE2C-2C0E-945E2D83B3E7}"/>
                </a:ext>
              </a:extLst>
            </p:cNvPr>
            <p:cNvSpPr txBox="1">
              <a:spLocks noChangeArrowheads="1"/>
            </p:cNvSpPr>
            <p:nvPr/>
          </p:nvSpPr>
          <p:spPr bwMode="auto">
            <a:xfrm>
              <a:off x="145876" y="5472226"/>
              <a:ext cx="3922068" cy="4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750" b="1">
                  <a:solidFill>
                    <a:srgbClr val="8C0B31"/>
                  </a:solidFill>
                </a:rPr>
                <a:t>‘Partial Vaccine’</a:t>
              </a:r>
            </a:p>
          </p:txBody>
        </p:sp>
      </p:grpSp>
      <p:grpSp>
        <p:nvGrpSpPr>
          <p:cNvPr id="5" name="Group 4">
            <a:extLst>
              <a:ext uri="{FF2B5EF4-FFF2-40B4-BE49-F238E27FC236}">
                <a16:creationId xmlns:a16="http://schemas.microsoft.com/office/drawing/2014/main" id="{DEDF10E9-B43B-7EAF-50F2-9C5638531E5C}"/>
              </a:ext>
            </a:extLst>
          </p:cNvPr>
          <p:cNvGrpSpPr>
            <a:grpSpLocks/>
          </p:cNvGrpSpPr>
          <p:nvPr/>
        </p:nvGrpSpPr>
        <p:grpSpPr bwMode="auto">
          <a:xfrm>
            <a:off x="8820150" y="2874170"/>
            <a:ext cx="6667500" cy="6004470"/>
            <a:chOff x="4356100" y="1916113"/>
            <a:chExt cx="4445000" cy="4002315"/>
          </a:xfrm>
        </p:grpSpPr>
        <p:pic>
          <p:nvPicPr>
            <p:cNvPr id="46087" name="Picture 3">
              <a:extLst>
                <a:ext uri="{FF2B5EF4-FFF2-40B4-BE49-F238E27FC236}">
                  <a16:creationId xmlns:a16="http://schemas.microsoft.com/office/drawing/2014/main" id="{CDA97EEB-54C4-0433-A828-E09F44B7C1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916113"/>
              <a:ext cx="4445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Box 1">
              <a:extLst>
                <a:ext uri="{FF2B5EF4-FFF2-40B4-BE49-F238E27FC236}">
                  <a16:creationId xmlns:a16="http://schemas.microsoft.com/office/drawing/2014/main" id="{3794371B-B9F8-6179-9A72-436A58780590}"/>
                </a:ext>
              </a:extLst>
            </p:cNvPr>
            <p:cNvSpPr txBox="1">
              <a:spLocks noChangeArrowheads="1"/>
            </p:cNvSpPr>
            <p:nvPr/>
          </p:nvSpPr>
          <p:spPr bwMode="auto">
            <a:xfrm>
              <a:off x="4610372" y="5472226"/>
              <a:ext cx="3922068" cy="44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750" b="1">
                  <a:solidFill>
                    <a:srgbClr val="8C0B31"/>
                  </a:solidFill>
                </a:rPr>
                <a:t>‘Full Vaccine’</a:t>
              </a:r>
            </a:p>
          </p:txBody>
        </p:sp>
      </p:grpSp>
      <p:sp>
        <p:nvSpPr>
          <p:cNvPr id="2" name="Text Placeholder 1">
            <a:extLst>
              <a:ext uri="{FF2B5EF4-FFF2-40B4-BE49-F238E27FC236}">
                <a16:creationId xmlns:a16="http://schemas.microsoft.com/office/drawing/2014/main" id="{9387FDE6-C7A7-B633-1B70-39D929963E66}"/>
              </a:ext>
            </a:extLst>
          </p:cNvPr>
          <p:cNvSpPr>
            <a:spLocks noGrp="1"/>
          </p:cNvSpPr>
          <p:nvPr>
            <p:ph type="body" sz="quarter" idx="11"/>
          </p:nvPr>
        </p:nvSpPr>
        <p:spPr>
          <a:xfrm>
            <a:off x="1484396" y="1089193"/>
            <a:ext cx="13421445" cy="836159"/>
          </a:xfrm>
        </p:spPr>
        <p:txBody>
          <a:bodyPr/>
          <a:lstStyle/>
          <a:p>
            <a:r>
              <a:rPr lang="en-US"/>
              <a:t>A psychological vaccine against fake news</a:t>
            </a:r>
          </a:p>
        </p:txBody>
      </p:sp>
    </p:spTree>
    <p:extLst>
      <p:ext uri="{BB962C8B-B14F-4D97-AF65-F5344CB8AC3E}">
        <p14:creationId xmlns:p14="http://schemas.microsoft.com/office/powerpoint/2010/main" val="3162321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a:extLst>
              <a:ext uri="{FF2B5EF4-FFF2-40B4-BE49-F238E27FC236}">
                <a16:creationId xmlns:a16="http://schemas.microsoft.com/office/drawing/2014/main" id="{615A285D-C103-8E16-ADC6-E73A250E102F}"/>
              </a:ext>
            </a:extLst>
          </p:cNvPr>
          <p:cNvSpPr>
            <a:spLocks noChangeArrowheads="1"/>
          </p:cNvSpPr>
          <p:nvPr/>
        </p:nvSpPr>
        <p:spPr bwMode="auto">
          <a:xfrm>
            <a:off x="2514600" y="167953"/>
            <a:ext cx="30718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900"/>
              <a:t> </a:t>
            </a:r>
            <a:endParaRPr lang="en-GB" altLang="en-US"/>
          </a:p>
        </p:txBody>
      </p:sp>
      <p:grpSp>
        <p:nvGrpSpPr>
          <p:cNvPr id="47108" name="Group 18">
            <a:extLst>
              <a:ext uri="{FF2B5EF4-FFF2-40B4-BE49-F238E27FC236}">
                <a16:creationId xmlns:a16="http://schemas.microsoft.com/office/drawing/2014/main" id="{F2EFEFB3-1865-2E03-33D6-4679C16122D4}"/>
              </a:ext>
            </a:extLst>
          </p:cNvPr>
          <p:cNvGrpSpPr>
            <a:grpSpLocks/>
          </p:cNvGrpSpPr>
          <p:nvPr/>
        </p:nvGrpSpPr>
        <p:grpSpPr bwMode="auto">
          <a:xfrm>
            <a:off x="1370309" y="0"/>
            <a:ext cx="13716000" cy="10287000"/>
            <a:chOff x="0" y="0"/>
            <a:chExt cx="9143998" cy="6858000"/>
          </a:xfrm>
        </p:grpSpPr>
        <p:grpSp>
          <p:nvGrpSpPr>
            <p:cNvPr id="47117" name="Group 6">
              <a:extLst>
                <a:ext uri="{FF2B5EF4-FFF2-40B4-BE49-F238E27FC236}">
                  <a16:creationId xmlns:a16="http://schemas.microsoft.com/office/drawing/2014/main" id="{814A6494-A5A1-5A67-3F45-E302B88242F6}"/>
                </a:ext>
              </a:extLst>
            </p:cNvPr>
            <p:cNvGrpSpPr>
              <a:grpSpLocks/>
            </p:cNvGrpSpPr>
            <p:nvPr/>
          </p:nvGrpSpPr>
          <p:grpSpPr bwMode="auto">
            <a:xfrm>
              <a:off x="0" y="0"/>
              <a:ext cx="9143998" cy="6858000"/>
              <a:chOff x="0" y="0"/>
              <a:chExt cx="9143998" cy="6858000"/>
            </a:xfrm>
          </p:grpSpPr>
          <p:pic>
            <p:nvPicPr>
              <p:cNvPr id="47121" name="Picture 3">
                <a:extLst>
                  <a:ext uri="{FF2B5EF4-FFF2-40B4-BE49-F238E27FC236}">
                    <a16:creationId xmlns:a16="http://schemas.microsoft.com/office/drawing/2014/main" id="{14488420-A472-0F4D-6D05-10F02DFF358C}"/>
                  </a:ext>
                </a:extLst>
              </p:cNvPr>
              <p:cNvPicPr>
                <a:picLocks noChangeAspect="1"/>
              </p:cNvPicPr>
              <p:nvPr/>
            </p:nvPicPr>
            <p:blipFill>
              <a:blip r:embed="rId3">
                <a:extLst>
                  <a:ext uri="{28A0092B-C50C-407E-A947-70E740481C1C}">
                    <a14:useLocalDpi xmlns:a14="http://schemas.microsoft.com/office/drawing/2010/main" val="0"/>
                  </a:ext>
                </a:extLst>
              </a:blip>
              <a:srcRect l="5273"/>
              <a:stretch>
                <a:fillRect/>
              </a:stretch>
            </p:blipFill>
            <p:spPr bwMode="auto">
              <a:xfrm>
                <a:off x="482138" y="0"/>
                <a:ext cx="86618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F73583-5AFC-B6A3-67F8-44DCD73BB759}"/>
                  </a:ext>
                </a:extLst>
              </p:cNvPr>
              <p:cNvSpPr/>
              <p:nvPr/>
            </p:nvSpPr>
            <p:spPr>
              <a:xfrm>
                <a:off x="0" y="0"/>
                <a:ext cx="482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grpSp>
        <p:sp>
          <p:nvSpPr>
            <p:cNvPr id="47118" name="TextBox 7">
              <a:extLst>
                <a:ext uri="{FF2B5EF4-FFF2-40B4-BE49-F238E27FC236}">
                  <a16:creationId xmlns:a16="http://schemas.microsoft.com/office/drawing/2014/main" id="{7BAA0B8F-16B2-C9F2-9FBB-85AAA960EE2D}"/>
                </a:ext>
              </a:extLst>
            </p:cNvPr>
            <p:cNvSpPr txBox="1">
              <a:spLocks noChangeArrowheads="1"/>
            </p:cNvSpPr>
            <p:nvPr/>
          </p:nvSpPr>
          <p:spPr bwMode="auto">
            <a:xfrm rot="-5400000">
              <a:off x="-1462087" y="3270250"/>
              <a:ext cx="3455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Shift in Perception</a:t>
              </a:r>
            </a:p>
          </p:txBody>
        </p:sp>
        <p:sp>
          <p:nvSpPr>
            <p:cNvPr id="47119" name="TextBox 21">
              <a:extLst>
                <a:ext uri="{FF2B5EF4-FFF2-40B4-BE49-F238E27FC236}">
                  <a16:creationId xmlns:a16="http://schemas.microsoft.com/office/drawing/2014/main" id="{F8E51E47-8E01-9A44-EE12-851BC3C70E77}"/>
                </a:ext>
              </a:extLst>
            </p:cNvPr>
            <p:cNvSpPr txBox="1">
              <a:spLocks noChangeArrowheads="1"/>
            </p:cNvSpPr>
            <p:nvPr/>
          </p:nvSpPr>
          <p:spPr bwMode="auto">
            <a:xfrm rot="-5400000">
              <a:off x="146844" y="2586831"/>
              <a:ext cx="992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a:t>
              </a:r>
            </a:p>
          </p:txBody>
        </p:sp>
        <p:sp>
          <p:nvSpPr>
            <p:cNvPr id="47120" name="TextBox 22">
              <a:extLst>
                <a:ext uri="{FF2B5EF4-FFF2-40B4-BE49-F238E27FC236}">
                  <a16:creationId xmlns:a16="http://schemas.microsoft.com/office/drawing/2014/main" id="{A28D6046-6EFA-123A-259B-D5CD1A00F25D}"/>
                </a:ext>
              </a:extLst>
            </p:cNvPr>
            <p:cNvSpPr txBox="1">
              <a:spLocks noChangeArrowheads="1"/>
            </p:cNvSpPr>
            <p:nvPr/>
          </p:nvSpPr>
          <p:spPr bwMode="auto">
            <a:xfrm rot="-5400000">
              <a:off x="156369" y="885032"/>
              <a:ext cx="990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r>
                <a:rPr lang="en-GB" altLang="en-US" sz="3600">
                  <a:solidFill>
                    <a:srgbClr val="001F39"/>
                  </a:solidFill>
                </a:rPr>
                <a:t>+</a:t>
              </a:r>
            </a:p>
          </p:txBody>
        </p:sp>
      </p:grpSp>
      <p:sp>
        <p:nvSpPr>
          <p:cNvPr id="17" name="Rectangle 16">
            <a:extLst>
              <a:ext uri="{FF2B5EF4-FFF2-40B4-BE49-F238E27FC236}">
                <a16:creationId xmlns:a16="http://schemas.microsoft.com/office/drawing/2014/main" id="{A6EC812A-CE76-C65D-6E2C-690C0ADEBF99}"/>
              </a:ext>
            </a:extLst>
          </p:cNvPr>
          <p:cNvSpPr/>
          <p:nvPr/>
        </p:nvSpPr>
        <p:spPr>
          <a:xfrm>
            <a:off x="10478804" y="1874911"/>
            <a:ext cx="1752600" cy="4536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sp>
        <p:nvSpPr>
          <p:cNvPr id="18" name="Rectangle 17">
            <a:extLst>
              <a:ext uri="{FF2B5EF4-FFF2-40B4-BE49-F238E27FC236}">
                <a16:creationId xmlns:a16="http://schemas.microsoft.com/office/drawing/2014/main" id="{0C348AFD-A06C-DE12-E5A4-9C0665DE48A5}"/>
              </a:ext>
            </a:extLst>
          </p:cNvPr>
          <p:cNvSpPr/>
          <p:nvPr/>
        </p:nvSpPr>
        <p:spPr>
          <a:xfrm>
            <a:off x="12231404" y="5439641"/>
            <a:ext cx="1752600" cy="1154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grpSp>
        <p:nvGrpSpPr>
          <p:cNvPr id="21" name="Group 20">
            <a:extLst>
              <a:ext uri="{FF2B5EF4-FFF2-40B4-BE49-F238E27FC236}">
                <a16:creationId xmlns:a16="http://schemas.microsoft.com/office/drawing/2014/main" id="{00C75EB1-2422-5F86-3E90-7553CCD91DB5}"/>
              </a:ext>
            </a:extLst>
          </p:cNvPr>
          <p:cNvGrpSpPr>
            <a:grpSpLocks/>
          </p:cNvGrpSpPr>
          <p:nvPr/>
        </p:nvGrpSpPr>
        <p:grpSpPr bwMode="auto">
          <a:xfrm>
            <a:off x="8559517" y="3058391"/>
            <a:ext cx="1919288" cy="3352800"/>
            <a:chOff x="4808906" y="2057572"/>
            <a:chExt cx="1258934" cy="2235523"/>
          </a:xfrm>
        </p:grpSpPr>
        <p:sp>
          <p:nvSpPr>
            <p:cNvPr id="16" name="Rectangle 15">
              <a:extLst>
                <a:ext uri="{FF2B5EF4-FFF2-40B4-BE49-F238E27FC236}">
                  <a16:creationId xmlns:a16="http://schemas.microsoft.com/office/drawing/2014/main" id="{203F24B1-B110-C6D0-64CF-42C6F11391A3}"/>
                </a:ext>
              </a:extLst>
            </p:cNvPr>
            <p:cNvSpPr/>
            <p:nvPr/>
          </p:nvSpPr>
          <p:spPr>
            <a:xfrm>
              <a:off x="4915119" y="2281442"/>
              <a:ext cx="1152721" cy="201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sp>
          <p:nvSpPr>
            <p:cNvPr id="25" name="Rectangle 24">
              <a:extLst>
                <a:ext uri="{FF2B5EF4-FFF2-40B4-BE49-F238E27FC236}">
                  <a16:creationId xmlns:a16="http://schemas.microsoft.com/office/drawing/2014/main" id="{0A12A657-6A2A-9393-7D76-69C981CF154A}"/>
                </a:ext>
              </a:extLst>
            </p:cNvPr>
            <p:cNvSpPr/>
            <p:nvPr/>
          </p:nvSpPr>
          <p:spPr>
            <a:xfrm>
              <a:off x="4808906" y="2057572"/>
              <a:ext cx="1258934" cy="527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US" altLang="en-US">
                <a:solidFill>
                  <a:srgbClr val="FFFFFF"/>
                </a:solidFill>
              </a:endParaRPr>
            </a:p>
          </p:txBody>
        </p:sp>
      </p:grpSp>
      <p:sp>
        <p:nvSpPr>
          <p:cNvPr id="2" name="TextBox 1">
            <a:extLst>
              <a:ext uri="{FF2B5EF4-FFF2-40B4-BE49-F238E27FC236}">
                <a16:creationId xmlns:a16="http://schemas.microsoft.com/office/drawing/2014/main" id="{CD12156B-0EBF-7684-F108-D6F2D986B55E}"/>
              </a:ext>
            </a:extLst>
          </p:cNvPr>
          <p:cNvSpPr txBox="1">
            <a:spLocks noChangeArrowheads="1"/>
          </p:cNvSpPr>
          <p:nvPr/>
        </p:nvSpPr>
        <p:spPr bwMode="auto">
          <a:xfrm>
            <a:off x="9698832" y="450058"/>
            <a:ext cx="1619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2400" b="1" i="1"/>
              <a:t>d </a:t>
            </a:r>
            <a:r>
              <a:rPr lang="en-GB" altLang="en-US" sz="2400" b="1"/>
              <a:t>= 0.33</a:t>
            </a:r>
          </a:p>
        </p:txBody>
      </p:sp>
      <p:sp>
        <p:nvSpPr>
          <p:cNvPr id="19" name="TextBox 18">
            <a:extLst>
              <a:ext uri="{FF2B5EF4-FFF2-40B4-BE49-F238E27FC236}">
                <a16:creationId xmlns:a16="http://schemas.microsoft.com/office/drawing/2014/main" id="{D4A6FE28-EE58-45BB-C808-03497409A742}"/>
              </a:ext>
            </a:extLst>
          </p:cNvPr>
          <p:cNvSpPr txBox="1">
            <a:spLocks noChangeArrowheads="1"/>
          </p:cNvSpPr>
          <p:nvPr/>
        </p:nvSpPr>
        <p:spPr bwMode="auto">
          <a:xfrm>
            <a:off x="11594307" y="438150"/>
            <a:ext cx="1619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2400" b="1" i="1"/>
              <a:t>d </a:t>
            </a:r>
            <a:r>
              <a:rPr lang="en-GB" altLang="en-US" sz="2400" b="1"/>
              <a:t>= 0.75</a:t>
            </a:r>
          </a:p>
        </p:txBody>
      </p:sp>
      <p:pic>
        <p:nvPicPr>
          <p:cNvPr id="20" name="Picture 19">
            <a:extLst>
              <a:ext uri="{FF2B5EF4-FFF2-40B4-BE49-F238E27FC236}">
                <a16:creationId xmlns:a16="http://schemas.microsoft.com/office/drawing/2014/main" id="{A0E605CD-5F12-6D8A-AA3F-CB0AD8910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697" y="8335"/>
            <a:ext cx="13642182" cy="9922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23719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750"/>
                                        <p:tgtEl>
                                          <p:spTgt spid="21"/>
                                        </p:tgtEl>
                                      </p:cBhvr>
                                    </p:animEffect>
                                    <p:set>
                                      <p:cBhvr>
                                        <p:cTn id="7" dur="1" fill="hold">
                                          <p:stCondLst>
                                            <p:cond delay="749"/>
                                          </p:stCondLst>
                                        </p:cTn>
                                        <p:tgtEl>
                                          <p:spTgt spid="2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grpId="0" nodeType="clickEffect">
                                  <p:stCondLst>
                                    <p:cond delay="0"/>
                                  </p:stCondLst>
                                  <p:childTnLst>
                                    <p:animEffect transition="out" filter="wipe(down)">
                                      <p:cBhvr>
                                        <p:cTn id="11" dur="750"/>
                                        <p:tgtEl>
                                          <p:spTgt spid="17"/>
                                        </p:tgtEl>
                                      </p:cBhvr>
                                    </p:animEffect>
                                    <p:set>
                                      <p:cBhvr>
                                        <p:cTn id="12" dur="1" fill="hold">
                                          <p:stCondLst>
                                            <p:cond delay="749"/>
                                          </p:stCondLst>
                                        </p:cTn>
                                        <p:tgtEl>
                                          <p:spTgt spid="1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F11476-3978-52C9-A69B-8F29B8A3D5C6}"/>
              </a:ext>
            </a:extLst>
          </p:cNvPr>
          <p:cNvSpPr/>
          <p:nvPr/>
        </p:nvSpPr>
        <p:spPr>
          <a:xfrm>
            <a:off x="-119721" y="0"/>
            <a:ext cx="9263721"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02" name="Rectangle 1">
            <a:extLst>
              <a:ext uri="{FF2B5EF4-FFF2-40B4-BE49-F238E27FC236}">
                <a16:creationId xmlns:a16="http://schemas.microsoft.com/office/drawing/2014/main" id="{73210DA4-FA9A-8873-6602-BF7C64818931}"/>
              </a:ext>
            </a:extLst>
          </p:cNvPr>
          <p:cNvSpPr>
            <a:spLocks noChangeArrowheads="1"/>
          </p:cNvSpPr>
          <p:nvPr/>
        </p:nvSpPr>
        <p:spPr bwMode="auto">
          <a:xfrm>
            <a:off x="2286000" y="-115417"/>
            <a:ext cx="30718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900"/>
              <a:t> </a:t>
            </a:r>
            <a:endParaRPr lang="en-GB" altLang="en-US"/>
          </a:p>
        </p:txBody>
      </p:sp>
      <p:sp>
        <p:nvSpPr>
          <p:cNvPr id="4" name="Text Placeholder 3">
            <a:extLst>
              <a:ext uri="{FF2B5EF4-FFF2-40B4-BE49-F238E27FC236}">
                <a16:creationId xmlns:a16="http://schemas.microsoft.com/office/drawing/2014/main" id="{C89FF7EC-4C3C-1961-37AA-0FE9742381BF}"/>
              </a:ext>
            </a:extLst>
          </p:cNvPr>
          <p:cNvSpPr>
            <a:spLocks noGrp="1"/>
          </p:cNvSpPr>
          <p:nvPr>
            <p:ph type="body" sz="quarter" idx="10"/>
          </p:nvPr>
        </p:nvSpPr>
        <p:spPr>
          <a:xfrm>
            <a:off x="1484396" y="5307165"/>
            <a:ext cx="4146984" cy="3079873"/>
          </a:xfrm>
        </p:spPr>
        <p:txBody>
          <a:bodyPr/>
          <a:lstStyle/>
          <a:p>
            <a:r>
              <a:rPr lang="en-GB" altLang="en-US" sz="2400">
                <a:solidFill>
                  <a:schemeClr val="bg1"/>
                </a:solidFill>
              </a:rPr>
              <a:t>"</a:t>
            </a:r>
            <a:r>
              <a:rPr lang="en-GB" altLang="en-US" sz="2400" i="1">
                <a:solidFill>
                  <a:schemeClr val="bg1"/>
                </a:solidFill>
              </a:rPr>
              <a:t>Your defences must therefore be as flexible and inventive as the arts you seek to undo</a:t>
            </a:r>
            <a:r>
              <a:rPr lang="en-GB" altLang="en-US" sz="2400">
                <a:solidFill>
                  <a:schemeClr val="bg1"/>
                </a:solidFill>
              </a:rPr>
              <a:t>" </a:t>
            </a:r>
          </a:p>
          <a:p>
            <a:pPr lvl="1"/>
            <a:r>
              <a:rPr lang="en-GB" altLang="en-US">
                <a:solidFill>
                  <a:schemeClr val="bg1"/>
                </a:solidFill>
              </a:rPr>
              <a:t>—Professor Snape</a:t>
            </a:r>
          </a:p>
          <a:p>
            <a:endParaRPr lang="en-GB"/>
          </a:p>
        </p:txBody>
      </p:sp>
      <p:sp>
        <p:nvSpPr>
          <p:cNvPr id="5" name="Text Placeholder 4">
            <a:extLst>
              <a:ext uri="{FF2B5EF4-FFF2-40B4-BE49-F238E27FC236}">
                <a16:creationId xmlns:a16="http://schemas.microsoft.com/office/drawing/2014/main" id="{B56290CF-FF47-2467-2C56-AB9DAD416CD7}"/>
              </a:ext>
            </a:extLst>
          </p:cNvPr>
          <p:cNvSpPr>
            <a:spLocks noGrp="1"/>
          </p:cNvSpPr>
          <p:nvPr>
            <p:ph type="body" sz="quarter" idx="11"/>
          </p:nvPr>
        </p:nvSpPr>
        <p:spPr>
          <a:xfrm>
            <a:off x="1484396" y="1089193"/>
            <a:ext cx="5265430" cy="836159"/>
          </a:xfrm>
        </p:spPr>
        <p:txBody>
          <a:bodyPr/>
          <a:lstStyle/>
          <a:p>
            <a:r>
              <a:rPr lang="en-GB" altLang="en-US"/>
              <a:t>Defence Against</a:t>
            </a:r>
            <a:endParaRPr lang="en-GB"/>
          </a:p>
        </p:txBody>
      </p:sp>
      <p:pic>
        <p:nvPicPr>
          <p:cNvPr id="51206" name="Picture 4">
            <a:extLst>
              <a:ext uri="{FF2B5EF4-FFF2-40B4-BE49-F238E27FC236}">
                <a16:creationId xmlns:a16="http://schemas.microsoft.com/office/drawing/2014/main" id="{F4F22F09-CDF2-4B2D-2FF1-2FE568FA10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3931" y="3968147"/>
            <a:ext cx="7218844" cy="42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5">
            <a:extLst>
              <a:ext uri="{FF2B5EF4-FFF2-40B4-BE49-F238E27FC236}">
                <a16:creationId xmlns:a16="http://schemas.microsoft.com/office/drawing/2014/main" id="{F033CC65-C2E8-CD2A-A04B-5167CBEDEB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13931" y="3944241"/>
            <a:ext cx="2989673" cy="429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a:extLst>
              <a:ext uri="{FF2B5EF4-FFF2-40B4-BE49-F238E27FC236}">
                <a16:creationId xmlns:a16="http://schemas.microsoft.com/office/drawing/2014/main" id="{3AB78B35-B7BD-193A-DBD6-C1C0A392AD18}"/>
              </a:ext>
            </a:extLst>
          </p:cNvPr>
          <p:cNvSpPr txBox="1">
            <a:spLocks/>
          </p:cNvSpPr>
          <p:nvPr/>
        </p:nvSpPr>
        <p:spPr>
          <a:xfrm>
            <a:off x="1484396" y="1899962"/>
            <a:ext cx="4771705" cy="8361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tLang="en-US"/>
              <a:t>The dark arts?</a:t>
            </a:r>
            <a:endParaRPr lang="en-GB"/>
          </a:p>
        </p:txBody>
      </p:sp>
    </p:spTree>
    <p:extLst>
      <p:ext uri="{BB962C8B-B14F-4D97-AF65-F5344CB8AC3E}">
        <p14:creationId xmlns:p14="http://schemas.microsoft.com/office/powerpoint/2010/main" val="3046998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AutoShape 2" descr="Image result for everybody likes">
            <a:extLst>
              <a:ext uri="{FF2B5EF4-FFF2-40B4-BE49-F238E27FC236}">
                <a16:creationId xmlns:a16="http://schemas.microsoft.com/office/drawing/2014/main" id="{0AD685A2-C77B-5666-52DD-9706CF280B8C}"/>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53252" name="Picture 1">
            <a:extLst>
              <a:ext uri="{FF2B5EF4-FFF2-40B4-BE49-F238E27FC236}">
                <a16:creationId xmlns:a16="http://schemas.microsoft.com/office/drawing/2014/main" id="{6DB49270-93F1-BB73-414E-4E9B011AF3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59461" y="2178507"/>
            <a:ext cx="7375702" cy="810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a:extLst>
              <a:ext uri="{FF2B5EF4-FFF2-40B4-BE49-F238E27FC236}">
                <a16:creationId xmlns:a16="http://schemas.microsoft.com/office/drawing/2014/main" id="{B3120746-40BA-F380-DE0D-375739AEB7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78507"/>
            <a:ext cx="7201056" cy="296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a:extLst>
              <a:ext uri="{FF2B5EF4-FFF2-40B4-BE49-F238E27FC236}">
                <a16:creationId xmlns:a16="http://schemas.microsoft.com/office/drawing/2014/main" id="{93D9E5E8-0F5D-C5C1-D681-6AEF7E25C4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800726"/>
            <a:ext cx="7313653" cy="448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AD2DE3B0-969A-EFAD-04F6-3C4D75A668CC}"/>
              </a:ext>
            </a:extLst>
          </p:cNvPr>
          <p:cNvSpPr>
            <a:spLocks noGrp="1"/>
          </p:cNvSpPr>
          <p:nvPr>
            <p:ph type="body" sz="quarter" idx="11"/>
          </p:nvPr>
        </p:nvSpPr>
        <p:spPr>
          <a:xfrm>
            <a:off x="1484396" y="1089193"/>
            <a:ext cx="12809996" cy="808459"/>
          </a:xfrm>
        </p:spPr>
        <p:txBody>
          <a:bodyPr/>
          <a:lstStyle/>
          <a:p>
            <a:r>
              <a:rPr lang="en-US" altLang="en-US" sz="4000" b="1"/>
              <a:t>A psychological vaccine against fake news</a:t>
            </a:r>
            <a:endParaRPr lang="en-US" altLang="en-US" sz="1800" b="1"/>
          </a:p>
        </p:txBody>
      </p:sp>
    </p:spTree>
    <p:extLst>
      <p:ext uri="{BB962C8B-B14F-4D97-AF65-F5344CB8AC3E}">
        <p14:creationId xmlns:p14="http://schemas.microsoft.com/office/powerpoint/2010/main" val="966798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303AD3F4-1ECD-B927-521C-A3EC7E45C9F8}"/>
              </a:ext>
            </a:extLst>
          </p:cNvPr>
          <p:cNvSpPr txBox="1">
            <a:spLocks/>
          </p:cNvSpPr>
          <p:nvPr/>
        </p:nvSpPr>
        <p:spPr bwMode="auto">
          <a:xfrm>
            <a:off x="12849757" y="9382473"/>
            <a:ext cx="4769644"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r" defTabSz="13716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altLang="en-US" sz="1600" b="1" i="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Roozenbeek</a:t>
            </a:r>
            <a:r>
              <a:rPr kumimoji="0" lang="en-US" altLang="en-US" sz="16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&amp; van der Linden, 2019)</a:t>
            </a:r>
          </a:p>
        </p:txBody>
      </p:sp>
      <p:pic>
        <p:nvPicPr>
          <p:cNvPr id="39939" name="Picture 2">
            <a:extLst>
              <a:ext uri="{FF2B5EF4-FFF2-40B4-BE49-F238E27FC236}">
                <a16:creationId xmlns:a16="http://schemas.microsoft.com/office/drawing/2014/main" id="{33417EFD-261F-2C1C-023F-43B80F1E22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6633" y="2238375"/>
            <a:ext cx="140493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
            <a:extLst>
              <a:ext uri="{FF2B5EF4-FFF2-40B4-BE49-F238E27FC236}">
                <a16:creationId xmlns:a16="http://schemas.microsoft.com/office/drawing/2014/main" id="{D016CDAF-CDDA-779B-14D4-6E8998DAA53E}"/>
              </a:ext>
            </a:extLst>
          </p:cNvPr>
          <p:cNvSpPr txBox="1">
            <a:spLocks noChangeArrowheads="1"/>
          </p:cNvSpPr>
          <p:nvPr/>
        </p:nvSpPr>
        <p:spPr bwMode="auto">
          <a:xfrm>
            <a:off x="3526633" y="2888457"/>
            <a:ext cx="973931" cy="552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3E72"/>
              </a:solidFill>
              <a:effectLst/>
              <a:uLnTx/>
              <a:uFillTx/>
              <a:latin typeface="Arial" panose="020B0604020202020204" pitchFamily="34" charset="0"/>
              <a:ea typeface="+mn-ea"/>
              <a:cs typeface="+mn-cs"/>
            </a:endParaRPr>
          </a:p>
        </p:txBody>
      </p:sp>
      <p:sp>
        <p:nvSpPr>
          <p:cNvPr id="39941" name="Rectangle 5">
            <a:extLst>
              <a:ext uri="{FF2B5EF4-FFF2-40B4-BE49-F238E27FC236}">
                <a16:creationId xmlns:a16="http://schemas.microsoft.com/office/drawing/2014/main" id="{CFEBC24C-A4DD-1D9F-4A76-EFE3207087C6}"/>
              </a:ext>
            </a:extLst>
          </p:cNvPr>
          <p:cNvSpPr>
            <a:spLocks noChangeArrowheads="1"/>
          </p:cNvSpPr>
          <p:nvPr/>
        </p:nvSpPr>
        <p:spPr bwMode="auto">
          <a:xfrm>
            <a:off x="8954033" y="9013141"/>
            <a:ext cx="8665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r" defTabSz="1371600" rtl="0" eaLnBrk="0" fontAlgn="base" latinLnBrk="0" hangingPunct="0">
              <a:lnSpc>
                <a:spcPct val="100000"/>
              </a:lnSpc>
              <a:spcBef>
                <a:spcPct val="0"/>
              </a:spcBef>
              <a:spcAft>
                <a:spcPct val="0"/>
              </a:spcAft>
              <a:buClrTx/>
              <a:buSzTx/>
              <a:buFontTx/>
              <a:buNone/>
              <a:tabLst/>
              <a:defRPr/>
            </a:pPr>
            <a:r>
              <a:rPr kumimoji="0" lang="en-GB" altLang="en-US" b="1"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https://www.nature.com/articles/s41599-019-0279-9</a:t>
            </a:r>
          </a:p>
        </p:txBody>
      </p:sp>
      <p:sp>
        <p:nvSpPr>
          <p:cNvPr id="3" name="Text Placeholder 2">
            <a:extLst>
              <a:ext uri="{FF2B5EF4-FFF2-40B4-BE49-F238E27FC236}">
                <a16:creationId xmlns:a16="http://schemas.microsoft.com/office/drawing/2014/main" id="{A516EE26-6BBB-B852-AB90-C71FDBBAB82B}"/>
              </a:ext>
            </a:extLst>
          </p:cNvPr>
          <p:cNvSpPr>
            <a:spLocks noGrp="1"/>
          </p:cNvSpPr>
          <p:nvPr>
            <p:ph type="body" sz="quarter" idx="11"/>
          </p:nvPr>
        </p:nvSpPr>
        <p:spPr>
          <a:xfrm>
            <a:off x="1484396" y="1089193"/>
            <a:ext cx="9777434" cy="863859"/>
          </a:xfrm>
        </p:spPr>
        <p:txBody>
          <a:bodyPr/>
          <a:lstStyle/>
          <a:p>
            <a:r>
              <a:rPr kumimoji="0" lang="en-US" altLang="en-US" sz="4400" b="1" i="0" u="none" strike="noStrike" kern="1200" cap="none" spc="0" normalizeH="0" baseline="0" noProof="0">
                <a:ln>
                  <a:noFill/>
                </a:ln>
                <a:solidFill>
                  <a:srgbClr val="FFFFFF"/>
                </a:solidFill>
                <a:effectLst/>
                <a:uLnTx/>
                <a:uFillTx/>
                <a:latin typeface="Arial" panose="020B0604020202020204" pitchFamily="34" charset="0"/>
                <a:ea typeface="+mn-ea"/>
                <a:cs typeface="+mn-cs"/>
              </a:rPr>
              <a:t>Inoculating against misinformation</a:t>
            </a:r>
            <a:endParaRPr lang="en-GB"/>
          </a:p>
        </p:txBody>
      </p:sp>
      <p:pic>
        <p:nvPicPr>
          <p:cNvPr id="5" name="Picture 4" descr="A screenshot of a social media post&#10;&#10;Description automatically generated">
            <a:extLst>
              <a:ext uri="{FF2B5EF4-FFF2-40B4-BE49-F238E27FC236}">
                <a16:creationId xmlns:a16="http://schemas.microsoft.com/office/drawing/2014/main" id="{4A0F63D4-6423-37F7-B53B-480C2E480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0994" y="2075471"/>
            <a:ext cx="12850929" cy="6739915"/>
          </a:xfrm>
          <a:prstGeom prst="rect">
            <a:avLst/>
          </a:prstGeom>
        </p:spPr>
      </p:pic>
    </p:spTree>
    <p:extLst>
      <p:ext uri="{BB962C8B-B14F-4D97-AF65-F5344CB8AC3E}">
        <p14:creationId xmlns:p14="http://schemas.microsoft.com/office/powerpoint/2010/main" val="772105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E6CC5E1C-263F-78C4-7934-92770BE02F30}"/>
              </a:ext>
            </a:extLst>
          </p:cNvPr>
          <p:cNvSpPr txBox="1">
            <a:spLocks/>
          </p:cNvSpPr>
          <p:nvPr/>
        </p:nvSpPr>
        <p:spPr bwMode="auto">
          <a:xfrm>
            <a:off x="1257301" y="547687"/>
            <a:ext cx="7876974" cy="24414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defTabSz="914400" eaLnBrk="1" fontAlgn="base" hangingPunct="1">
              <a:lnSpc>
                <a:spcPct val="90000"/>
              </a:lnSpc>
              <a:spcAft>
                <a:spcPts val="600"/>
              </a:spcAft>
              <a:buClrTx/>
              <a:buSzTx/>
              <a:tabLst/>
              <a:defRPr/>
            </a:pPr>
            <a:r>
              <a:rPr kumimoji="0" lang="en-US" altLang="en-US" sz="4400" b="1" i="0" u="none" strike="noStrike" kern="1200" cap="none" spc="0" normalizeH="0" baseline="0" noProof="0">
                <a:ln>
                  <a:noFill/>
                </a:ln>
                <a:solidFill>
                  <a:srgbClr val="FFFFFF"/>
                </a:solidFill>
                <a:effectLst/>
                <a:uLnTx/>
                <a:uFillTx/>
                <a:latin typeface="+mj-lt"/>
                <a:ea typeface="+mj-ea"/>
                <a:cs typeface="+mj-cs"/>
              </a:rPr>
              <a:t>Results so far (N = 30,000, n = 15,000)</a:t>
            </a:r>
          </a:p>
        </p:txBody>
      </p:sp>
      <p:sp>
        <p:nvSpPr>
          <p:cNvPr id="40963" name="AutoShape 2" descr="Image result for everybody likes">
            <a:extLst>
              <a:ext uri="{FF2B5EF4-FFF2-40B4-BE49-F238E27FC236}">
                <a16:creationId xmlns:a16="http://schemas.microsoft.com/office/drawing/2014/main" id="{07D8499F-E349-49D8-3600-0F5A845317AC}"/>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3E72"/>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33D65EF0-B0E3-6D0A-D496-9F635B51B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466" y="505261"/>
            <a:ext cx="12352098" cy="923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40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Image result for everybody likes">
            <a:extLst>
              <a:ext uri="{FF2B5EF4-FFF2-40B4-BE49-F238E27FC236}">
                <a16:creationId xmlns:a16="http://schemas.microsoft.com/office/drawing/2014/main" id="{FEFD8EF4-B2A2-591F-B8C9-90ED556E7B9A}"/>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3E72"/>
              </a:solidFill>
              <a:effectLst/>
              <a:uLnTx/>
              <a:uFillTx/>
              <a:latin typeface="Arial" panose="020B0604020202020204" pitchFamily="34" charset="0"/>
              <a:ea typeface="+mn-ea"/>
              <a:cs typeface="+mn-cs"/>
            </a:endParaRPr>
          </a:p>
        </p:txBody>
      </p:sp>
      <p:pic>
        <p:nvPicPr>
          <p:cNvPr id="43013" name="Picture 1">
            <a:extLst>
              <a:ext uri="{FF2B5EF4-FFF2-40B4-BE49-F238E27FC236}">
                <a16:creationId xmlns:a16="http://schemas.microsoft.com/office/drawing/2014/main" id="{7F02CDD0-D3D9-7DF3-2C9C-ED9F58F06F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2407" y="736145"/>
            <a:ext cx="12115800" cy="905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244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120E08-F4D1-D51E-4F84-5E8A077CD5C3}"/>
              </a:ext>
            </a:extLst>
          </p:cNvPr>
          <p:cNvSpPr txBox="1"/>
          <p:nvPr/>
        </p:nvSpPr>
        <p:spPr>
          <a:xfrm>
            <a:off x="3362351" y="3275415"/>
            <a:ext cx="11563297" cy="2862322"/>
          </a:xfrm>
          <a:prstGeom prst="rect">
            <a:avLst/>
          </a:prstGeom>
          <a:noFill/>
        </p:spPr>
        <p:txBody>
          <a:bodyPr wrap="square" lIns="91440" tIns="45720" rIns="91440" bIns="45720" anchor="t">
            <a:spAutoFit/>
          </a:bodyPr>
          <a:lstStyle/>
          <a:p>
            <a:pPr algn="ctr"/>
            <a:r>
              <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rPr>
              <a:t>WHAT ARE DIFFICULT CLIMATE CONVERSATIONS AND WHAT IS CAUSING THEM?</a:t>
            </a:r>
          </a:p>
        </p:txBody>
      </p:sp>
      <p:pic>
        <p:nvPicPr>
          <p:cNvPr id="3" name="Picture 2" descr="A black and white corner&#10;&#10;Description automatically generated">
            <a:extLst>
              <a:ext uri="{FF2B5EF4-FFF2-40B4-BE49-F238E27FC236}">
                <a16:creationId xmlns:a16="http://schemas.microsoft.com/office/drawing/2014/main" id="{24C2D927-9E1E-C756-E669-E25981EFDAE0}"/>
              </a:ext>
            </a:extLst>
          </p:cNvPr>
          <p:cNvPicPr>
            <a:picLocks noChangeAspect="1"/>
          </p:cNvPicPr>
          <p:nvPr/>
        </p:nvPicPr>
        <p:blipFill>
          <a:blip r:embed="rId2"/>
          <a:srcRect r="3169" b="8037"/>
          <a:stretch/>
        </p:blipFill>
        <p:spPr>
          <a:xfrm>
            <a:off x="14933716" y="8358188"/>
            <a:ext cx="3363047" cy="1930220"/>
          </a:xfrm>
          <a:prstGeom prst="rect">
            <a:avLst/>
          </a:prstGeom>
        </p:spPr>
      </p:pic>
      <p:pic>
        <p:nvPicPr>
          <p:cNvPr id="8" name="Picture 7" descr="A black background with orange and blue text&#10;&#10;Description automatically generated">
            <a:extLst>
              <a:ext uri="{FF2B5EF4-FFF2-40B4-BE49-F238E27FC236}">
                <a16:creationId xmlns:a16="http://schemas.microsoft.com/office/drawing/2014/main" id="{BF99CEE6-84DB-6A18-D1A4-5F7277282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2201" y="8762046"/>
            <a:ext cx="3580763" cy="1524954"/>
          </a:xfrm>
          <a:prstGeom prst="rect">
            <a:avLst/>
          </a:prstGeom>
        </p:spPr>
      </p:pic>
    </p:spTree>
    <p:extLst>
      <p:ext uri="{BB962C8B-B14F-4D97-AF65-F5344CB8AC3E}">
        <p14:creationId xmlns:p14="http://schemas.microsoft.com/office/powerpoint/2010/main" val="50654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D9E6FD70-7D9A-56F3-5FA1-1BEBE4F59C63}"/>
              </a:ext>
            </a:extLst>
          </p:cNvPr>
          <p:cNvSpPr txBox="1">
            <a:spLocks/>
          </p:cNvSpPr>
          <p:nvPr/>
        </p:nvSpPr>
        <p:spPr bwMode="auto">
          <a:xfrm>
            <a:off x="2519363" y="607220"/>
            <a:ext cx="12565857"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en-US" altLang="en-US" sz="3900" b="1" i="0" u="none" strike="noStrike" kern="1200" cap="none" spc="0" normalizeH="0" baseline="0" noProof="0">
                <a:ln>
                  <a:noFill/>
                </a:ln>
                <a:solidFill>
                  <a:srgbClr val="FFFFFF"/>
                </a:solidFill>
                <a:effectLst/>
                <a:uLnTx/>
                <a:uFillTx/>
                <a:latin typeface="Arial" panose="020B0604020202020204" pitchFamily="34" charset="0"/>
                <a:ea typeface="+mn-ea"/>
                <a:cs typeface="+mn-cs"/>
              </a:rPr>
              <a:t>Preregistered randomized replication</a:t>
            </a:r>
            <a:endParaRPr kumimoji="0" lang="en-U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4035" name="AutoShape 2" descr="Image result for everybody likes">
            <a:extLst>
              <a:ext uri="{FF2B5EF4-FFF2-40B4-BE49-F238E27FC236}">
                <a16:creationId xmlns:a16="http://schemas.microsoft.com/office/drawing/2014/main" id="{8351AEA7-DED5-3DE1-1843-9FA19F3C8ECF}"/>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3E72"/>
              </a:solidFill>
              <a:effectLst/>
              <a:uLnTx/>
              <a:uFillTx/>
              <a:latin typeface="Arial" panose="020B0604020202020204" pitchFamily="34" charset="0"/>
              <a:ea typeface="+mn-ea"/>
              <a:cs typeface="+mn-cs"/>
            </a:endParaRPr>
          </a:p>
        </p:txBody>
      </p:sp>
      <p:pic>
        <p:nvPicPr>
          <p:cNvPr id="44036" name="Picture 1">
            <a:extLst>
              <a:ext uri="{FF2B5EF4-FFF2-40B4-BE49-F238E27FC236}">
                <a16:creationId xmlns:a16="http://schemas.microsoft.com/office/drawing/2014/main" id="{28EB9BD5-C262-FCA9-3307-5FB7E03B3C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1588" y="2226470"/>
            <a:ext cx="950357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20137A7-0E6E-22BC-4E2E-E78CAAA555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1595" y="5900738"/>
            <a:ext cx="9886950" cy="314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0315B6A-2E8C-5B96-2268-BDDF463556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9306" y="423080"/>
            <a:ext cx="11513267" cy="964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617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B2EC1F4-2A54-E9CB-585D-F1D3961ECA46}"/>
              </a:ext>
            </a:extLst>
          </p:cNvPr>
          <p:cNvSpPr/>
          <p:nvPr/>
        </p:nvSpPr>
        <p:spPr>
          <a:xfrm>
            <a:off x="15722221" y="313899"/>
            <a:ext cx="2101755" cy="19925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4" name="Google Shape;214;p30">
            <a:extLst>
              <a:ext uri="{FF2B5EF4-FFF2-40B4-BE49-F238E27FC236}">
                <a16:creationId xmlns:a16="http://schemas.microsoft.com/office/drawing/2014/main" id="{0DBC7CC9-CA8D-87DC-20B8-815CF674D770}"/>
              </a:ext>
            </a:extLst>
          </p:cNvPr>
          <p:cNvPicPr preferRelativeResize="0"/>
          <p:nvPr/>
        </p:nvPicPr>
        <p:blipFill>
          <a:blip r:embed="rId3"/>
          <a:stretch>
            <a:fillRect/>
          </a:stretch>
        </p:blipFill>
        <p:spPr>
          <a:xfrm>
            <a:off x="2752726" y="3357563"/>
            <a:ext cx="11322845" cy="471725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15" name="Google Shape;215;p30">
            <a:extLst>
              <a:ext uri="{FF2B5EF4-FFF2-40B4-BE49-F238E27FC236}">
                <a16:creationId xmlns:a16="http://schemas.microsoft.com/office/drawing/2014/main" id="{D80A614D-66E3-19C6-8CBB-C18DDDB51094}"/>
              </a:ext>
            </a:extLst>
          </p:cNvPr>
          <p:cNvSpPr/>
          <p:nvPr/>
        </p:nvSpPr>
        <p:spPr>
          <a:xfrm>
            <a:off x="4055270" y="4986338"/>
            <a:ext cx="3057525" cy="2838450"/>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30">
            <a:extLst>
              <a:ext uri="{FF2B5EF4-FFF2-40B4-BE49-F238E27FC236}">
                <a16:creationId xmlns:a16="http://schemas.microsoft.com/office/drawing/2014/main" id="{2CC6ECF8-6CEE-29AE-5C8A-9B2CB8D63868}"/>
              </a:ext>
            </a:extLst>
          </p:cNvPr>
          <p:cNvSpPr/>
          <p:nvPr/>
        </p:nvSpPr>
        <p:spPr>
          <a:xfrm>
            <a:off x="8777288" y="4467226"/>
            <a:ext cx="4029075" cy="3207545"/>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30">
            <a:extLst>
              <a:ext uri="{FF2B5EF4-FFF2-40B4-BE49-F238E27FC236}">
                <a16:creationId xmlns:a16="http://schemas.microsoft.com/office/drawing/2014/main" id="{1784C1B5-0A92-16A4-625C-8D2CA3633317}"/>
              </a:ext>
            </a:extLst>
          </p:cNvPr>
          <p:cNvSpPr/>
          <p:nvPr/>
        </p:nvSpPr>
        <p:spPr>
          <a:xfrm>
            <a:off x="3288508" y="4960145"/>
            <a:ext cx="916781" cy="1185863"/>
          </a:xfrm>
          <a:prstGeom prst="rect">
            <a:avLst/>
          </a:prstGeom>
          <a:noFill/>
          <a:ln w="9525" cap="flat" cmpd="sng">
            <a:solidFill>
              <a:srgbClr val="FF0000"/>
            </a:solidFill>
            <a:prstDash val="solid"/>
            <a:round/>
            <a:headEnd type="none" w="sm" len="sm"/>
            <a:tailEnd type="none" w="sm" len="sm"/>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30">
            <a:extLst>
              <a:ext uri="{FF2B5EF4-FFF2-40B4-BE49-F238E27FC236}">
                <a16:creationId xmlns:a16="http://schemas.microsoft.com/office/drawing/2014/main" id="{AC380501-169C-F236-6F93-22206D1D8D0E}"/>
              </a:ext>
            </a:extLst>
          </p:cNvPr>
          <p:cNvSpPr/>
          <p:nvPr/>
        </p:nvSpPr>
        <p:spPr>
          <a:xfrm>
            <a:off x="9963150" y="3690938"/>
            <a:ext cx="1307307" cy="859632"/>
          </a:xfrm>
          <a:prstGeom prst="rect">
            <a:avLst/>
          </a:prstGeom>
          <a:noFill/>
          <a:ln w="9525" cap="flat" cmpd="sng">
            <a:solidFill>
              <a:srgbClr val="FF0000"/>
            </a:solidFill>
            <a:prstDash val="solid"/>
            <a:round/>
            <a:headEnd type="none" w="sm" len="sm"/>
            <a:tailEnd type="none" w="sm" len="sm"/>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30">
            <a:extLst>
              <a:ext uri="{FF2B5EF4-FFF2-40B4-BE49-F238E27FC236}">
                <a16:creationId xmlns:a16="http://schemas.microsoft.com/office/drawing/2014/main" id="{2B9A2456-E32A-AF62-225C-BE5A614980FB}"/>
              </a:ext>
            </a:extLst>
          </p:cNvPr>
          <p:cNvSpPr txBox="1"/>
          <p:nvPr/>
        </p:nvSpPr>
        <p:spPr>
          <a:xfrm>
            <a:off x="4841082" y="3357563"/>
            <a:ext cx="2867025" cy="172878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T1 =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PRE</a:t>
            </a:r>
            <a:br>
              <a:rPr kumimoji="0" lang="en-GB" sz="1950" b="0" i="0" u="none"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T2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- 0 weeks</a:t>
            </a:r>
            <a:br>
              <a:rPr kumimoji="0" lang="en-GB" sz="1950" b="0" i="0" u="none"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T3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- 1 week</a:t>
            </a:r>
            <a:br>
              <a:rPr kumimoji="0" lang="en-GB" sz="1950" b="0" i="0" u="none"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T4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- 5 weeks</a:t>
            </a:r>
            <a:endParaRPr kumimoji="0" sz="195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T5 = POST - 13 weeks</a:t>
            </a:r>
            <a:endParaRPr kumimoji="0" sz="195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30">
            <a:extLst>
              <a:ext uri="{FF2B5EF4-FFF2-40B4-BE49-F238E27FC236}">
                <a16:creationId xmlns:a16="http://schemas.microsoft.com/office/drawing/2014/main" id="{E8A85DD5-FF7B-8FC8-F8B7-5A5CAEF4372F}"/>
              </a:ext>
            </a:extLst>
          </p:cNvPr>
          <p:cNvSpPr/>
          <p:nvPr/>
        </p:nvSpPr>
        <p:spPr>
          <a:xfrm>
            <a:off x="4941095" y="3764757"/>
            <a:ext cx="2683668" cy="1321593"/>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30">
            <a:extLst>
              <a:ext uri="{FF2B5EF4-FFF2-40B4-BE49-F238E27FC236}">
                <a16:creationId xmlns:a16="http://schemas.microsoft.com/office/drawing/2014/main" id="{47EF8B1B-1FE4-A1B6-0D29-81DC6DDC7333}"/>
              </a:ext>
            </a:extLst>
          </p:cNvPr>
          <p:cNvSpPr txBox="1"/>
          <p:nvPr/>
        </p:nvSpPr>
        <p:spPr>
          <a:xfrm>
            <a:off x="14862413" y="893471"/>
            <a:ext cx="2374710" cy="1992573"/>
          </a:xfrm>
          <a:prstGeom prst="rect">
            <a:avLst/>
          </a:prstGeom>
          <a:solidFill>
            <a:schemeClr val="accent2">
              <a:lumMod val="20000"/>
              <a:lumOff val="80000"/>
            </a:schemeClr>
          </a:solid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spcBef>
                <a:spcPts val="0"/>
              </a:spcBef>
              <a:spcAft>
                <a:spcPts val="2400"/>
              </a:spcAft>
              <a:buClr>
                <a:srgbClr val="000000"/>
              </a:buClr>
              <a:buSzTx/>
              <a:buFontTx/>
              <a:buNone/>
              <a:tabLst/>
              <a:defRPr/>
            </a:pPr>
            <a:r>
              <a:rPr kumimoji="0" lang="en-GB" b="1" i="0" u="sng" strike="noStrike" kern="0" cap="none" spc="0" normalizeH="0" baseline="0" noProof="0">
                <a:ln>
                  <a:noFill/>
                </a:ln>
                <a:solidFill>
                  <a:srgbClr val="8C0B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4">
                  <a:extLst>
                    <a:ext uri="{A12FA001-AC4F-418D-AE19-62706E023703}">
                      <ahyp:hlinkClr xmlns:ahyp="http://schemas.microsoft.com/office/drawing/2018/hyperlinkcolor" val="tx"/>
                    </a:ext>
                  </a:extLst>
                </a:hlinkClick>
              </a:rPr>
              <a:t>Available on OSF</a:t>
            </a:r>
            <a:br>
              <a:rPr kumimoji="0" lang="en-GB" b="0" i="0" u="none" strike="noStrike" kern="0" cap="none" spc="0" normalizeH="0" baseline="0" noProof="0">
                <a:ln>
                  <a:noFill/>
                </a:ln>
                <a:solidFill>
                  <a:srgbClr val="59595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Preregistration</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Items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Raw Datasets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 Scripts</a:t>
            </a:r>
            <a:endParaRPr kumimoji="0" sz="1000"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22" name="Google Shape;222;p30">
            <a:extLst>
              <a:ext uri="{FF2B5EF4-FFF2-40B4-BE49-F238E27FC236}">
                <a16:creationId xmlns:a16="http://schemas.microsoft.com/office/drawing/2014/main" id="{07BAB86A-1DCF-8F11-F7A2-F19C1FFEFCAF}"/>
              </a:ext>
            </a:extLst>
          </p:cNvPr>
          <p:cNvSpPr txBox="1"/>
          <p:nvPr/>
        </p:nvSpPr>
        <p:spPr>
          <a:xfrm>
            <a:off x="2628901" y="1412083"/>
            <a:ext cx="5341145" cy="1728788"/>
          </a:xfrm>
          <a:prstGeom prst="rect">
            <a:avLst/>
          </a:prstGeom>
          <a:no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2550" b="0"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Experiment 1</a:t>
            </a:r>
            <a:r>
              <a:rPr kumimoji="0" lang="en-GB" sz="255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kumimoji="0" lang="en-GB" sz="15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t>
            </a:r>
            <a:r>
              <a:rPr kumimoji="0" lang="en-GB" sz="1500" b="0" i="0" u="none" strike="noStrike" kern="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Maertens</a:t>
            </a:r>
            <a:r>
              <a:rPr kumimoji="0" lang="en-GB" sz="15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et al., 2020)</a:t>
            </a:r>
            <a:br>
              <a:rPr kumimoji="0" lang="en-GB" sz="2550" b="1"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sz="2550" b="1"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Reliability Rating of </a:t>
            </a:r>
            <a:r>
              <a:rPr kumimoji="0" lang="en-GB" sz="2550" b="1"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Fake News</a:t>
            </a:r>
            <a:endParaRPr kumimoji="0" sz="2550" b="1"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550" b="0" i="1"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2550" b="0" i="1" u="none" strike="noStrike" kern="0" cap="none" spc="0" normalizeH="0" baseline="0" noProof="0">
                <a:ln>
                  <a:noFill/>
                </a:ln>
                <a:solidFill>
                  <a:srgbClr val="000000"/>
                </a:solidFill>
                <a:effectLst/>
                <a:uLnTx/>
                <a:uFillTx/>
                <a:latin typeface="Arial"/>
                <a:ea typeface="+mn-ea"/>
                <a:cs typeface="Arial"/>
                <a:sym typeface="Arial"/>
              </a:rPr>
              <a:t>N</a:t>
            </a:r>
            <a:r>
              <a:rPr kumimoji="0" lang="en-GB" sz="2550" b="0" i="0" u="none" strike="noStrike" kern="0" cap="none" spc="0" normalizeH="0" baseline="0" noProof="0">
                <a:ln>
                  <a:noFill/>
                </a:ln>
                <a:solidFill>
                  <a:srgbClr val="000000"/>
                </a:solidFill>
                <a:effectLst/>
                <a:uLnTx/>
                <a:uFillTx/>
                <a:latin typeface="Arial"/>
                <a:ea typeface="+mn-ea"/>
                <a:cs typeface="Arial"/>
                <a:sym typeface="Arial"/>
              </a:rPr>
              <a:t> = 118 | </a:t>
            </a:r>
            <a:r>
              <a:rPr kumimoji="0" lang="en-GB" sz="255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Error</a:t>
            </a:r>
            <a:r>
              <a:rPr kumimoji="0" lang="en-GB" sz="2550" b="0" i="0" u="none" strike="noStrike" kern="0" cap="none" spc="0" normalizeH="0" baseline="0" noProof="0">
                <a:ln>
                  <a:noFill/>
                </a:ln>
                <a:solidFill>
                  <a:srgbClr val="000000"/>
                </a:solidFill>
                <a:effectLst/>
                <a:uLnTx/>
                <a:uFillTx/>
                <a:latin typeface="Arial"/>
                <a:ea typeface="+mn-ea"/>
                <a:cs typeface="Arial"/>
                <a:sym typeface="Arial"/>
              </a:rPr>
              <a:t> Bars = 95% CI</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15160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4E0B13-7A77-9ADF-FEE8-4B0DDA033E7D}"/>
              </a:ext>
            </a:extLst>
          </p:cNvPr>
          <p:cNvSpPr/>
          <p:nvPr/>
        </p:nvSpPr>
        <p:spPr>
          <a:xfrm>
            <a:off x="15722221" y="313899"/>
            <a:ext cx="2101755" cy="19925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7" name="Google Shape;227;p31">
            <a:extLst>
              <a:ext uri="{FF2B5EF4-FFF2-40B4-BE49-F238E27FC236}">
                <a16:creationId xmlns:a16="http://schemas.microsoft.com/office/drawing/2014/main" id="{DD08464D-EF55-3362-EA45-7EC14A0EEFB4}"/>
              </a:ext>
            </a:extLst>
          </p:cNvPr>
          <p:cNvPicPr preferRelativeResize="0"/>
          <p:nvPr/>
        </p:nvPicPr>
        <p:blipFill>
          <a:blip r:embed="rId3"/>
          <a:stretch>
            <a:fillRect/>
          </a:stretch>
        </p:blipFill>
        <p:spPr>
          <a:xfrm>
            <a:off x="2752726" y="3357563"/>
            <a:ext cx="11322845" cy="471725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28" name="Google Shape;228;p31">
            <a:extLst>
              <a:ext uri="{FF2B5EF4-FFF2-40B4-BE49-F238E27FC236}">
                <a16:creationId xmlns:a16="http://schemas.microsoft.com/office/drawing/2014/main" id="{192138C3-22D2-8C97-057B-F880A034CC63}"/>
              </a:ext>
            </a:extLst>
          </p:cNvPr>
          <p:cNvSpPr/>
          <p:nvPr/>
        </p:nvSpPr>
        <p:spPr>
          <a:xfrm>
            <a:off x="4841083" y="4986338"/>
            <a:ext cx="2271713" cy="2838450"/>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31">
            <a:extLst>
              <a:ext uri="{FF2B5EF4-FFF2-40B4-BE49-F238E27FC236}">
                <a16:creationId xmlns:a16="http://schemas.microsoft.com/office/drawing/2014/main" id="{B97A91E3-B983-39BF-BB0D-13CF5856FE62}"/>
              </a:ext>
            </a:extLst>
          </p:cNvPr>
          <p:cNvSpPr/>
          <p:nvPr/>
        </p:nvSpPr>
        <p:spPr>
          <a:xfrm>
            <a:off x="8777288" y="5293520"/>
            <a:ext cx="4029075" cy="2381250"/>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31">
            <a:extLst>
              <a:ext uri="{FF2B5EF4-FFF2-40B4-BE49-F238E27FC236}">
                <a16:creationId xmlns:a16="http://schemas.microsoft.com/office/drawing/2014/main" id="{7FE857F6-83C9-1354-743C-6CD4D8271619}"/>
              </a:ext>
            </a:extLst>
          </p:cNvPr>
          <p:cNvSpPr txBox="1"/>
          <p:nvPr/>
        </p:nvSpPr>
        <p:spPr>
          <a:xfrm>
            <a:off x="4850607" y="3357563"/>
            <a:ext cx="2864643" cy="172878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T1 =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PRE</a:t>
            </a:r>
            <a:br>
              <a:rPr kumimoji="0" lang="en-GB" sz="1950" b="0" i="0" u="none"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T2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a:t>
            </a:r>
            <a:r>
              <a:rPr kumimoji="0" lang="en-GB" sz="1950" b="0" i="0" u="sng" strike="noStrike" kern="0" cap="none" spc="0" normalizeH="0" baseline="0" noProof="0">
                <a:ln>
                  <a:noFill/>
                </a:ln>
                <a:solidFill>
                  <a:srgbClr val="000000"/>
                </a:solidFill>
                <a:effectLst/>
                <a:uLnTx/>
                <a:uFillTx/>
                <a:latin typeface="Arial"/>
                <a:ea typeface="+mn-ea"/>
                <a:cs typeface="Arial"/>
                <a:sym typeface="Arial"/>
              </a:rPr>
              <a:t>0 weeks</a:t>
            </a:r>
            <a:br>
              <a:rPr kumimoji="0" lang="en-GB" sz="1950" b="0" i="0" u="sng"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T3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- 1 week</a:t>
            </a:r>
            <a:br>
              <a:rPr kumimoji="0" lang="en-GB" sz="1950" b="0" i="0" u="none"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T4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- 5 weeks</a:t>
            </a:r>
            <a:endParaRPr kumimoji="0" sz="195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T5 = POST - 13 weeks</a:t>
            </a:r>
            <a:endParaRPr kumimoji="0" sz="195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31">
            <a:extLst>
              <a:ext uri="{FF2B5EF4-FFF2-40B4-BE49-F238E27FC236}">
                <a16:creationId xmlns:a16="http://schemas.microsoft.com/office/drawing/2014/main" id="{FA8425B0-0AA3-0187-6D1F-A984CA9BB1C7}"/>
              </a:ext>
            </a:extLst>
          </p:cNvPr>
          <p:cNvSpPr/>
          <p:nvPr/>
        </p:nvSpPr>
        <p:spPr>
          <a:xfrm>
            <a:off x="4941095" y="4105275"/>
            <a:ext cx="2683668" cy="981075"/>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31">
            <a:extLst>
              <a:ext uri="{FF2B5EF4-FFF2-40B4-BE49-F238E27FC236}">
                <a16:creationId xmlns:a16="http://schemas.microsoft.com/office/drawing/2014/main" id="{01F0BB34-88C6-1D8F-7C78-2F98E71B7128}"/>
              </a:ext>
            </a:extLst>
          </p:cNvPr>
          <p:cNvSpPr txBox="1"/>
          <p:nvPr/>
        </p:nvSpPr>
        <p:spPr>
          <a:xfrm>
            <a:off x="4950620" y="4279107"/>
            <a:ext cx="2662238" cy="752475"/>
          </a:xfrm>
          <a:prstGeom prst="rect">
            <a:avLst/>
          </a:prstGeom>
          <a:no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2100" b="0" i="0" u="none" strike="noStrike" kern="0" cap="none" spc="0" normalizeH="0" baseline="0" noProof="0">
                <a:ln>
                  <a:noFill/>
                </a:ln>
                <a:solidFill>
                  <a:srgbClr val="000000"/>
                </a:solidFill>
                <a:effectLst/>
                <a:uLnTx/>
                <a:uFillTx/>
                <a:latin typeface="Arial"/>
                <a:ea typeface="+mn-ea"/>
                <a:cs typeface="Arial"/>
                <a:sym typeface="Arial"/>
              </a:rPr>
              <a:t>Cohen’s </a:t>
            </a:r>
            <a:r>
              <a:rPr kumimoji="0" lang="en-GB" sz="2100" b="0" i="1" u="none" strike="noStrike" kern="0" cap="none" spc="0" normalizeH="0" baseline="0" noProof="0">
                <a:ln>
                  <a:noFill/>
                </a:ln>
                <a:solidFill>
                  <a:srgbClr val="000000"/>
                </a:solidFill>
                <a:effectLst/>
                <a:uLnTx/>
                <a:uFillTx/>
                <a:latin typeface="Arial"/>
                <a:ea typeface="+mn-ea"/>
                <a:cs typeface="Arial"/>
                <a:sym typeface="Arial"/>
              </a:rPr>
              <a:t>d</a:t>
            </a:r>
            <a:r>
              <a:rPr kumimoji="0" lang="en-GB" sz="2100" b="0" i="0" u="none" strike="noStrike" kern="0" cap="none" spc="0" normalizeH="0" baseline="0" noProof="0">
                <a:ln>
                  <a:noFill/>
                </a:ln>
                <a:solidFill>
                  <a:srgbClr val="000000"/>
                </a:solidFill>
                <a:effectLst/>
                <a:uLnTx/>
                <a:uFillTx/>
                <a:latin typeface="Arial"/>
                <a:ea typeface="+mn-ea"/>
                <a:cs typeface="Arial"/>
                <a:sym typeface="Arial"/>
              </a:rPr>
              <a:t> = 1.00</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48136" name="Google Shape;233;p31">
            <a:extLst>
              <a:ext uri="{FF2B5EF4-FFF2-40B4-BE49-F238E27FC236}">
                <a16:creationId xmlns:a16="http://schemas.microsoft.com/office/drawing/2014/main" id="{A9DBF2D6-FFD7-B6BE-E44B-BF2B6E7ECC5F}"/>
              </a:ext>
            </a:extLst>
          </p:cNvPr>
          <p:cNvCxnSpPr>
            <a:cxnSpLocks noChangeShapeType="1"/>
          </p:cNvCxnSpPr>
          <p:nvPr/>
        </p:nvCxnSpPr>
        <p:spPr bwMode="auto">
          <a:xfrm flipH="1">
            <a:off x="10082213" y="4819650"/>
            <a:ext cx="602457" cy="30957"/>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48137" name="Google Shape;234;p31">
            <a:extLst>
              <a:ext uri="{FF2B5EF4-FFF2-40B4-BE49-F238E27FC236}">
                <a16:creationId xmlns:a16="http://schemas.microsoft.com/office/drawing/2014/main" id="{B70BAFC0-300D-1A77-39C3-6859D23E3F95}"/>
              </a:ext>
            </a:extLst>
          </p:cNvPr>
          <p:cNvCxnSpPr>
            <a:cxnSpLocks noChangeShapeType="1"/>
          </p:cNvCxnSpPr>
          <p:nvPr/>
        </p:nvCxnSpPr>
        <p:spPr bwMode="auto">
          <a:xfrm>
            <a:off x="4014788" y="5407820"/>
            <a:ext cx="616745" cy="645318"/>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48138" name="Google Shape;235;p31">
            <a:extLst>
              <a:ext uri="{FF2B5EF4-FFF2-40B4-BE49-F238E27FC236}">
                <a16:creationId xmlns:a16="http://schemas.microsoft.com/office/drawing/2014/main" id="{D2281933-AE53-153A-9465-DE91C30B360B}"/>
              </a:ext>
            </a:extLst>
          </p:cNvPr>
          <p:cNvCxnSpPr>
            <a:cxnSpLocks noChangeShapeType="1"/>
          </p:cNvCxnSpPr>
          <p:nvPr/>
        </p:nvCxnSpPr>
        <p:spPr bwMode="auto">
          <a:xfrm>
            <a:off x="3555207" y="5362576"/>
            <a:ext cx="857250" cy="45245"/>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237" name="Google Shape;237;p31">
            <a:extLst>
              <a:ext uri="{FF2B5EF4-FFF2-40B4-BE49-F238E27FC236}">
                <a16:creationId xmlns:a16="http://schemas.microsoft.com/office/drawing/2014/main" id="{CB2AEF0C-77C8-43F8-07B4-786F464DC8F9}"/>
              </a:ext>
            </a:extLst>
          </p:cNvPr>
          <p:cNvSpPr txBox="1"/>
          <p:nvPr/>
        </p:nvSpPr>
        <p:spPr>
          <a:xfrm>
            <a:off x="2628901" y="1412083"/>
            <a:ext cx="5341145" cy="1728788"/>
          </a:xfrm>
          <a:prstGeom prst="rect">
            <a:avLst/>
          </a:prstGeom>
          <a:no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2550" b="0"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Experiment 1</a:t>
            </a:r>
            <a:r>
              <a:rPr kumimoji="0" lang="en-GB" sz="255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kumimoji="0" lang="en-GB" sz="15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t>
            </a:r>
            <a:r>
              <a:rPr kumimoji="0" lang="en-GB" sz="1500" b="0" i="0" u="none" strike="noStrike" kern="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Maertens</a:t>
            </a:r>
            <a:r>
              <a:rPr kumimoji="0" lang="en-GB" sz="15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et al., 2020)</a:t>
            </a:r>
            <a:br>
              <a:rPr kumimoji="0" lang="en-GB" sz="2550" b="1"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sz="2550" b="1"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Reliability Rating of </a:t>
            </a:r>
            <a:r>
              <a:rPr kumimoji="0" lang="en-GB" sz="2550" b="1"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Fake News</a:t>
            </a:r>
            <a:endParaRPr kumimoji="0" sz="2550" b="1"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550" b="0" i="1"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2550" b="0" i="1"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a:t>
            </a:r>
            <a:r>
              <a:rPr kumimoji="0" lang="en-GB" sz="255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 118 | Error Bars = 95% CI</a:t>
            </a:r>
            <a:endParaRPr kumimoji="0" sz="21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 name="Google Shape;221;p30">
            <a:extLst>
              <a:ext uri="{FF2B5EF4-FFF2-40B4-BE49-F238E27FC236}">
                <a16:creationId xmlns:a16="http://schemas.microsoft.com/office/drawing/2014/main" id="{2942E5F8-C4C9-C85A-B5BD-BA857D20702F}"/>
              </a:ext>
            </a:extLst>
          </p:cNvPr>
          <p:cNvSpPr txBox="1"/>
          <p:nvPr/>
        </p:nvSpPr>
        <p:spPr>
          <a:xfrm>
            <a:off x="14862413" y="893471"/>
            <a:ext cx="2374710" cy="1992573"/>
          </a:xfrm>
          <a:prstGeom prst="rect">
            <a:avLst/>
          </a:prstGeom>
          <a:solidFill>
            <a:schemeClr val="accent2">
              <a:lumMod val="20000"/>
              <a:lumOff val="80000"/>
            </a:schemeClr>
          </a:solid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spcBef>
                <a:spcPts val="0"/>
              </a:spcBef>
              <a:spcAft>
                <a:spcPts val="2400"/>
              </a:spcAft>
              <a:buClr>
                <a:srgbClr val="000000"/>
              </a:buClr>
              <a:buSzTx/>
              <a:buFontTx/>
              <a:buNone/>
              <a:tabLst/>
              <a:defRPr/>
            </a:pPr>
            <a:r>
              <a:rPr kumimoji="0" lang="en-GB" b="1" i="0" u="sng" strike="noStrike" kern="0" cap="none" spc="0" normalizeH="0" baseline="0" noProof="0">
                <a:ln>
                  <a:noFill/>
                </a:ln>
                <a:solidFill>
                  <a:srgbClr val="8C0B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4">
                  <a:extLst>
                    <a:ext uri="{A12FA001-AC4F-418D-AE19-62706E023703}">
                      <ahyp:hlinkClr xmlns:ahyp="http://schemas.microsoft.com/office/drawing/2018/hyperlinkcolor" val="tx"/>
                    </a:ext>
                  </a:extLst>
                </a:hlinkClick>
              </a:rPr>
              <a:t>Available on OSF</a:t>
            </a:r>
            <a:br>
              <a:rPr kumimoji="0" lang="en-GB" b="0" i="0" u="none" strike="noStrike" kern="0" cap="none" spc="0" normalizeH="0" baseline="0" noProof="0">
                <a:ln>
                  <a:noFill/>
                </a:ln>
                <a:solidFill>
                  <a:srgbClr val="59595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Preregistration</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Items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Raw Datasets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 Scripts</a:t>
            </a:r>
            <a:endParaRPr kumimoji="0" sz="1000"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547929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9D665B-0C07-F28A-8477-6440DB849C44}"/>
              </a:ext>
            </a:extLst>
          </p:cNvPr>
          <p:cNvSpPr/>
          <p:nvPr/>
        </p:nvSpPr>
        <p:spPr>
          <a:xfrm>
            <a:off x="15722221" y="313899"/>
            <a:ext cx="2101755" cy="19925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2" name="Google Shape;242;p32">
            <a:extLst>
              <a:ext uri="{FF2B5EF4-FFF2-40B4-BE49-F238E27FC236}">
                <a16:creationId xmlns:a16="http://schemas.microsoft.com/office/drawing/2014/main" id="{9F08CDAD-D08D-8462-3700-6FDEA6A480F9}"/>
              </a:ext>
            </a:extLst>
          </p:cNvPr>
          <p:cNvPicPr preferRelativeResize="0"/>
          <p:nvPr/>
        </p:nvPicPr>
        <p:blipFill>
          <a:blip r:embed="rId3"/>
          <a:stretch>
            <a:fillRect/>
          </a:stretch>
        </p:blipFill>
        <p:spPr>
          <a:xfrm>
            <a:off x="2752726" y="3357563"/>
            <a:ext cx="11322845" cy="471725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43" name="Google Shape;243;p32">
            <a:extLst>
              <a:ext uri="{FF2B5EF4-FFF2-40B4-BE49-F238E27FC236}">
                <a16:creationId xmlns:a16="http://schemas.microsoft.com/office/drawing/2014/main" id="{78B31351-9694-0532-C2A5-8E05DC9A0031}"/>
              </a:ext>
            </a:extLst>
          </p:cNvPr>
          <p:cNvSpPr/>
          <p:nvPr/>
        </p:nvSpPr>
        <p:spPr>
          <a:xfrm>
            <a:off x="5593558" y="4986338"/>
            <a:ext cx="1519238" cy="2838450"/>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32">
            <a:extLst>
              <a:ext uri="{FF2B5EF4-FFF2-40B4-BE49-F238E27FC236}">
                <a16:creationId xmlns:a16="http://schemas.microsoft.com/office/drawing/2014/main" id="{7EA6FFA0-2F5F-A674-ADD3-3861496D816C}"/>
              </a:ext>
            </a:extLst>
          </p:cNvPr>
          <p:cNvSpPr/>
          <p:nvPr/>
        </p:nvSpPr>
        <p:spPr>
          <a:xfrm>
            <a:off x="8777288" y="6084095"/>
            <a:ext cx="4029075" cy="1590675"/>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32">
            <a:extLst>
              <a:ext uri="{FF2B5EF4-FFF2-40B4-BE49-F238E27FC236}">
                <a16:creationId xmlns:a16="http://schemas.microsoft.com/office/drawing/2014/main" id="{C10404E2-C204-16A2-84A3-5FD7484816AB}"/>
              </a:ext>
            </a:extLst>
          </p:cNvPr>
          <p:cNvSpPr txBox="1"/>
          <p:nvPr/>
        </p:nvSpPr>
        <p:spPr>
          <a:xfrm>
            <a:off x="4850607" y="3357563"/>
            <a:ext cx="2864643" cy="172878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T1 =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PRE</a:t>
            </a:r>
            <a:br>
              <a:rPr kumimoji="0" lang="en-GB" sz="1950" b="0" i="0" u="none"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T2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- 0 weeks</a:t>
            </a:r>
            <a:br>
              <a:rPr kumimoji="0" lang="en-GB" sz="1950" b="0" i="0" u="sng"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T3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a:t>
            </a:r>
            <a:r>
              <a:rPr kumimoji="0" lang="en-GB" sz="1950" b="0" i="0" u="sng" strike="noStrike" kern="0" cap="none" spc="0" normalizeH="0" baseline="0" noProof="0">
                <a:ln>
                  <a:noFill/>
                </a:ln>
                <a:solidFill>
                  <a:srgbClr val="000000"/>
                </a:solidFill>
                <a:effectLst/>
                <a:uLnTx/>
                <a:uFillTx/>
                <a:latin typeface="Arial"/>
                <a:ea typeface="+mn-ea"/>
                <a:cs typeface="Arial"/>
                <a:sym typeface="Arial"/>
              </a:rPr>
              <a:t>1 week</a:t>
            </a:r>
            <a:br>
              <a:rPr kumimoji="0" lang="en-GB" sz="1950" b="0" i="0" u="none"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T4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- 5 weeks</a:t>
            </a:r>
            <a:endParaRPr kumimoji="0" sz="195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T5 = POST - 13 weeks</a:t>
            </a:r>
            <a:endParaRPr kumimoji="0" sz="195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32">
            <a:extLst>
              <a:ext uri="{FF2B5EF4-FFF2-40B4-BE49-F238E27FC236}">
                <a16:creationId xmlns:a16="http://schemas.microsoft.com/office/drawing/2014/main" id="{AEC22E1E-1490-A18D-535A-400A713E01D0}"/>
              </a:ext>
            </a:extLst>
          </p:cNvPr>
          <p:cNvSpPr/>
          <p:nvPr/>
        </p:nvSpPr>
        <p:spPr>
          <a:xfrm>
            <a:off x="4941095" y="4429125"/>
            <a:ext cx="2683668" cy="657225"/>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50183" name="Google Shape;247;p32">
            <a:extLst>
              <a:ext uri="{FF2B5EF4-FFF2-40B4-BE49-F238E27FC236}">
                <a16:creationId xmlns:a16="http://schemas.microsoft.com/office/drawing/2014/main" id="{0E525B34-047A-B8F9-1A82-BF6E3BA8F6DC}"/>
              </a:ext>
            </a:extLst>
          </p:cNvPr>
          <p:cNvCxnSpPr>
            <a:cxnSpLocks noChangeShapeType="1"/>
          </p:cNvCxnSpPr>
          <p:nvPr/>
        </p:nvCxnSpPr>
        <p:spPr bwMode="auto">
          <a:xfrm flipH="1">
            <a:off x="10082213" y="4819650"/>
            <a:ext cx="602457" cy="30957"/>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0184" name="Google Shape;248;p32">
            <a:extLst>
              <a:ext uri="{FF2B5EF4-FFF2-40B4-BE49-F238E27FC236}">
                <a16:creationId xmlns:a16="http://schemas.microsoft.com/office/drawing/2014/main" id="{1D52D03D-C1B6-E993-B361-EAC8C379F4C4}"/>
              </a:ext>
            </a:extLst>
          </p:cNvPr>
          <p:cNvCxnSpPr>
            <a:cxnSpLocks noChangeShapeType="1"/>
          </p:cNvCxnSpPr>
          <p:nvPr/>
        </p:nvCxnSpPr>
        <p:spPr bwMode="auto">
          <a:xfrm flipH="1">
            <a:off x="10082213" y="5619750"/>
            <a:ext cx="602457" cy="30957"/>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0185" name="Google Shape;249;p32">
            <a:extLst>
              <a:ext uri="{FF2B5EF4-FFF2-40B4-BE49-F238E27FC236}">
                <a16:creationId xmlns:a16="http://schemas.microsoft.com/office/drawing/2014/main" id="{D996B2F4-B021-CD51-AE99-EEC6225B32B8}"/>
              </a:ext>
            </a:extLst>
          </p:cNvPr>
          <p:cNvCxnSpPr>
            <a:cxnSpLocks noChangeShapeType="1"/>
          </p:cNvCxnSpPr>
          <p:nvPr/>
        </p:nvCxnSpPr>
        <p:spPr bwMode="auto">
          <a:xfrm>
            <a:off x="4622007" y="6038851"/>
            <a:ext cx="857250" cy="45245"/>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0186" name="Google Shape;250;p32">
            <a:extLst>
              <a:ext uri="{FF2B5EF4-FFF2-40B4-BE49-F238E27FC236}">
                <a16:creationId xmlns:a16="http://schemas.microsoft.com/office/drawing/2014/main" id="{92FED005-787A-732C-FB2E-BCBE4793E15E}"/>
              </a:ext>
            </a:extLst>
          </p:cNvPr>
          <p:cNvCxnSpPr>
            <a:cxnSpLocks noChangeShapeType="1"/>
          </p:cNvCxnSpPr>
          <p:nvPr/>
        </p:nvCxnSpPr>
        <p:spPr bwMode="auto">
          <a:xfrm>
            <a:off x="4014788" y="5407820"/>
            <a:ext cx="616745" cy="645318"/>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0187" name="Google Shape;251;p32">
            <a:extLst>
              <a:ext uri="{FF2B5EF4-FFF2-40B4-BE49-F238E27FC236}">
                <a16:creationId xmlns:a16="http://schemas.microsoft.com/office/drawing/2014/main" id="{9BB6CE6B-AF04-8403-C1F9-1B08C697A363}"/>
              </a:ext>
            </a:extLst>
          </p:cNvPr>
          <p:cNvCxnSpPr>
            <a:cxnSpLocks noChangeShapeType="1"/>
          </p:cNvCxnSpPr>
          <p:nvPr/>
        </p:nvCxnSpPr>
        <p:spPr bwMode="auto">
          <a:xfrm>
            <a:off x="4298157" y="5407820"/>
            <a:ext cx="857250" cy="42863"/>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50188" name="Google Shape;252;p32">
            <a:extLst>
              <a:ext uri="{FF2B5EF4-FFF2-40B4-BE49-F238E27FC236}">
                <a16:creationId xmlns:a16="http://schemas.microsoft.com/office/drawing/2014/main" id="{C02E2B09-E014-ED20-623A-B7D736CEFC92}"/>
              </a:ext>
            </a:extLst>
          </p:cNvPr>
          <p:cNvCxnSpPr>
            <a:cxnSpLocks noChangeShapeType="1"/>
          </p:cNvCxnSpPr>
          <p:nvPr/>
        </p:nvCxnSpPr>
        <p:spPr bwMode="auto">
          <a:xfrm>
            <a:off x="3555207" y="5362576"/>
            <a:ext cx="857250" cy="45245"/>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254" name="Google Shape;254;p32">
            <a:extLst>
              <a:ext uri="{FF2B5EF4-FFF2-40B4-BE49-F238E27FC236}">
                <a16:creationId xmlns:a16="http://schemas.microsoft.com/office/drawing/2014/main" id="{09D3DB5D-CB7A-57D0-C2CA-C35AA24F0ADC}"/>
              </a:ext>
            </a:extLst>
          </p:cNvPr>
          <p:cNvSpPr txBox="1"/>
          <p:nvPr/>
        </p:nvSpPr>
        <p:spPr>
          <a:xfrm>
            <a:off x="2628901" y="1412083"/>
            <a:ext cx="5341145" cy="1728788"/>
          </a:xfrm>
          <a:prstGeom prst="rect">
            <a:avLst/>
          </a:prstGeom>
          <a:no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2550" b="0"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Experiment 1</a:t>
            </a:r>
            <a:r>
              <a:rPr kumimoji="0" lang="en-GB" sz="255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kumimoji="0" lang="en-GB" sz="15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t>
            </a:r>
            <a:r>
              <a:rPr kumimoji="0" lang="en-GB" sz="1500" b="0" i="0" u="none" strike="noStrike" kern="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Maertens</a:t>
            </a:r>
            <a:r>
              <a:rPr kumimoji="0" lang="en-GB" sz="15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et al., 2020)</a:t>
            </a:r>
            <a:br>
              <a:rPr kumimoji="0" lang="en-GB" sz="2550" b="1"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sz="2550" b="1"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Reliability Rating of </a:t>
            </a:r>
            <a:r>
              <a:rPr kumimoji="0" lang="en-GB" sz="2550" b="1"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Fake News</a:t>
            </a:r>
            <a:endParaRPr kumimoji="0" sz="2550" b="1"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550" b="0" i="1"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2550" b="0" i="1"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a:t>
            </a:r>
            <a:r>
              <a:rPr kumimoji="0" lang="en-GB" sz="255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 118 | Error Bars = 95% CI</a:t>
            </a:r>
            <a:endParaRPr kumimoji="0" sz="21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 name="Google Shape;221;p30">
            <a:extLst>
              <a:ext uri="{FF2B5EF4-FFF2-40B4-BE49-F238E27FC236}">
                <a16:creationId xmlns:a16="http://schemas.microsoft.com/office/drawing/2014/main" id="{E0543DA4-5E7B-183A-28A4-5F830CAFB25D}"/>
              </a:ext>
            </a:extLst>
          </p:cNvPr>
          <p:cNvSpPr txBox="1"/>
          <p:nvPr/>
        </p:nvSpPr>
        <p:spPr>
          <a:xfrm>
            <a:off x="14862413" y="893471"/>
            <a:ext cx="2374710" cy="1992573"/>
          </a:xfrm>
          <a:prstGeom prst="rect">
            <a:avLst/>
          </a:prstGeom>
          <a:solidFill>
            <a:schemeClr val="accent2">
              <a:lumMod val="20000"/>
              <a:lumOff val="80000"/>
            </a:schemeClr>
          </a:solid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spcBef>
                <a:spcPts val="0"/>
              </a:spcBef>
              <a:spcAft>
                <a:spcPts val="2400"/>
              </a:spcAft>
              <a:buClr>
                <a:srgbClr val="000000"/>
              </a:buClr>
              <a:buSzTx/>
              <a:buFontTx/>
              <a:buNone/>
              <a:tabLst/>
              <a:defRPr/>
            </a:pPr>
            <a:r>
              <a:rPr kumimoji="0" lang="en-GB" b="1" i="0" u="sng" strike="noStrike" kern="0" cap="none" spc="0" normalizeH="0" baseline="0" noProof="0">
                <a:ln>
                  <a:noFill/>
                </a:ln>
                <a:solidFill>
                  <a:srgbClr val="8C0B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4">
                  <a:extLst>
                    <a:ext uri="{A12FA001-AC4F-418D-AE19-62706E023703}">
                      <ahyp:hlinkClr xmlns:ahyp="http://schemas.microsoft.com/office/drawing/2018/hyperlinkcolor" val="tx"/>
                    </a:ext>
                  </a:extLst>
                </a:hlinkClick>
              </a:rPr>
              <a:t>Available on OSF</a:t>
            </a:r>
            <a:br>
              <a:rPr kumimoji="0" lang="en-GB" b="0" i="0" u="none" strike="noStrike" kern="0" cap="none" spc="0" normalizeH="0" baseline="0" noProof="0">
                <a:ln>
                  <a:noFill/>
                </a:ln>
                <a:solidFill>
                  <a:srgbClr val="59595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Preregistration</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Items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Raw Datasets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 Scripts</a:t>
            </a:r>
            <a:endParaRPr kumimoji="0" sz="1000"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475964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69D3EF-CD67-3608-EB02-B225C201D94B}"/>
              </a:ext>
            </a:extLst>
          </p:cNvPr>
          <p:cNvSpPr/>
          <p:nvPr/>
        </p:nvSpPr>
        <p:spPr>
          <a:xfrm>
            <a:off x="15722221" y="313899"/>
            <a:ext cx="2101755" cy="19925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9" name="Google Shape;259;p33">
            <a:extLst>
              <a:ext uri="{FF2B5EF4-FFF2-40B4-BE49-F238E27FC236}">
                <a16:creationId xmlns:a16="http://schemas.microsoft.com/office/drawing/2014/main" id="{0DFC98DA-4FAB-9655-1141-F8198809D089}"/>
              </a:ext>
            </a:extLst>
          </p:cNvPr>
          <p:cNvPicPr preferRelativeResize="0"/>
          <p:nvPr/>
        </p:nvPicPr>
        <p:blipFill>
          <a:blip r:embed="rId3"/>
          <a:stretch>
            <a:fillRect/>
          </a:stretch>
        </p:blipFill>
        <p:spPr>
          <a:xfrm>
            <a:off x="2752726" y="3357563"/>
            <a:ext cx="11322845" cy="471725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60" name="Google Shape;260;p33">
            <a:extLst>
              <a:ext uri="{FF2B5EF4-FFF2-40B4-BE49-F238E27FC236}">
                <a16:creationId xmlns:a16="http://schemas.microsoft.com/office/drawing/2014/main" id="{B05602B5-1D01-5272-ABFB-24EDF8173735}"/>
              </a:ext>
            </a:extLst>
          </p:cNvPr>
          <p:cNvSpPr/>
          <p:nvPr/>
        </p:nvSpPr>
        <p:spPr>
          <a:xfrm>
            <a:off x="6376988" y="4986338"/>
            <a:ext cx="735807" cy="2838450"/>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33">
            <a:extLst>
              <a:ext uri="{FF2B5EF4-FFF2-40B4-BE49-F238E27FC236}">
                <a16:creationId xmlns:a16="http://schemas.microsoft.com/office/drawing/2014/main" id="{0774E349-E330-63C7-82E9-31C01053162B}"/>
              </a:ext>
            </a:extLst>
          </p:cNvPr>
          <p:cNvSpPr/>
          <p:nvPr/>
        </p:nvSpPr>
        <p:spPr>
          <a:xfrm>
            <a:off x="8777288" y="6858001"/>
            <a:ext cx="4029075" cy="816770"/>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33">
            <a:extLst>
              <a:ext uri="{FF2B5EF4-FFF2-40B4-BE49-F238E27FC236}">
                <a16:creationId xmlns:a16="http://schemas.microsoft.com/office/drawing/2014/main" id="{741A7131-E1E6-E506-C422-55513198698E}"/>
              </a:ext>
            </a:extLst>
          </p:cNvPr>
          <p:cNvSpPr txBox="1"/>
          <p:nvPr/>
        </p:nvSpPr>
        <p:spPr>
          <a:xfrm>
            <a:off x="4850607" y="3357563"/>
            <a:ext cx="2864643" cy="172878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T1 =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PRE</a:t>
            </a:r>
            <a:br>
              <a:rPr kumimoji="0" lang="en-GB" sz="1950" b="0" i="0" u="none"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T2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- 0 weeks</a:t>
            </a:r>
            <a:br>
              <a:rPr kumimoji="0" lang="en-GB" sz="1950" b="0" i="0" u="sng"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T3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- 1 week</a:t>
            </a:r>
            <a:br>
              <a:rPr kumimoji="0" lang="en-GB" sz="1950" b="0" i="0" u="none" strike="noStrike" kern="0" cap="none" spc="0" normalizeH="0" baseline="0" noProof="0">
                <a:ln>
                  <a:noFill/>
                </a:ln>
                <a:solidFill>
                  <a:srgbClr val="000000"/>
                </a:solidFill>
                <a:effectLst/>
                <a:uLnTx/>
                <a:uFillTx/>
                <a:latin typeface="Arial"/>
                <a:ea typeface="+mn-ea"/>
                <a:cs typeface="Arial"/>
                <a:sym typeface="Arial"/>
              </a:rPr>
            </a:b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T4 =</a:t>
            </a:r>
            <a:r>
              <a:rPr kumimoji="0" lang="en-GB" sz="1950" b="0" i="0" u="none" strike="noStrike" kern="0" cap="none" spc="0" normalizeH="0" baseline="0" noProof="0">
                <a:ln>
                  <a:noFill/>
                </a:ln>
                <a:solidFill>
                  <a:srgbClr val="000000"/>
                </a:solidFill>
                <a:effectLst/>
                <a:uLnTx/>
                <a:uFillTx/>
                <a:latin typeface="Arial"/>
                <a:ea typeface="+mn-ea"/>
                <a:cs typeface="Arial"/>
                <a:sym typeface="Arial"/>
              </a:rPr>
              <a:t> POST - </a:t>
            </a:r>
            <a:r>
              <a:rPr kumimoji="0" lang="en-GB" sz="1950" b="0" i="0" u="sng" strike="noStrike" kern="0" cap="none" spc="0" normalizeH="0" baseline="0" noProof="0">
                <a:ln>
                  <a:noFill/>
                </a:ln>
                <a:solidFill>
                  <a:srgbClr val="000000"/>
                </a:solidFill>
                <a:effectLst/>
                <a:uLnTx/>
                <a:uFillTx/>
                <a:latin typeface="Arial"/>
                <a:ea typeface="+mn-ea"/>
                <a:cs typeface="Arial"/>
                <a:sym typeface="Arial"/>
              </a:rPr>
              <a:t>5 weeks</a:t>
            </a:r>
            <a:endParaRPr kumimoji="0" sz="1950" b="0" i="0" u="sng"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1950" b="1" i="0" u="none" strike="noStrike" kern="0" cap="none" spc="0" normalizeH="0" baseline="0" noProof="0">
                <a:ln>
                  <a:noFill/>
                </a:ln>
                <a:solidFill>
                  <a:srgbClr val="000000"/>
                </a:solidFill>
                <a:effectLst/>
                <a:uLnTx/>
                <a:uFillTx/>
                <a:latin typeface="Arial"/>
                <a:ea typeface="+mn-ea"/>
                <a:cs typeface="Arial"/>
                <a:sym typeface="Arial"/>
              </a:rPr>
              <a:t>T5 = POST - 13 weeks</a:t>
            </a:r>
            <a:endParaRPr kumimoji="0" sz="195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33">
            <a:extLst>
              <a:ext uri="{FF2B5EF4-FFF2-40B4-BE49-F238E27FC236}">
                <a16:creationId xmlns:a16="http://schemas.microsoft.com/office/drawing/2014/main" id="{445876B4-BBA4-1C46-950E-25488B160982}"/>
              </a:ext>
            </a:extLst>
          </p:cNvPr>
          <p:cNvSpPr/>
          <p:nvPr/>
        </p:nvSpPr>
        <p:spPr>
          <a:xfrm>
            <a:off x="4941095" y="4714875"/>
            <a:ext cx="2683668" cy="371475"/>
          </a:xfrm>
          <a:prstGeom prst="rect">
            <a:avLst/>
          </a:prstGeom>
          <a:solidFill>
            <a:srgbClr val="FFFFFF"/>
          </a:solidFill>
          <a:ln>
            <a:noFill/>
          </a:ln>
        </p:spPr>
        <p:txBody>
          <a:bodyPr spcFirstLastPara="1"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52231" name="Google Shape;264;p33">
            <a:extLst>
              <a:ext uri="{FF2B5EF4-FFF2-40B4-BE49-F238E27FC236}">
                <a16:creationId xmlns:a16="http://schemas.microsoft.com/office/drawing/2014/main" id="{74D33E30-23A8-858B-2956-3EFFFB1DF263}"/>
              </a:ext>
            </a:extLst>
          </p:cNvPr>
          <p:cNvCxnSpPr>
            <a:cxnSpLocks noChangeShapeType="1"/>
          </p:cNvCxnSpPr>
          <p:nvPr/>
        </p:nvCxnSpPr>
        <p:spPr bwMode="auto">
          <a:xfrm flipH="1">
            <a:off x="10082213" y="4819650"/>
            <a:ext cx="602457" cy="30957"/>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2232" name="Google Shape;265;p33">
            <a:extLst>
              <a:ext uri="{FF2B5EF4-FFF2-40B4-BE49-F238E27FC236}">
                <a16:creationId xmlns:a16="http://schemas.microsoft.com/office/drawing/2014/main" id="{58C701EF-B1F9-7009-DE48-45D3DBF22DCD}"/>
              </a:ext>
            </a:extLst>
          </p:cNvPr>
          <p:cNvCxnSpPr>
            <a:cxnSpLocks noChangeShapeType="1"/>
          </p:cNvCxnSpPr>
          <p:nvPr/>
        </p:nvCxnSpPr>
        <p:spPr bwMode="auto">
          <a:xfrm flipH="1">
            <a:off x="10082213" y="5619750"/>
            <a:ext cx="602457" cy="30957"/>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2233" name="Google Shape;266;p33">
            <a:extLst>
              <a:ext uri="{FF2B5EF4-FFF2-40B4-BE49-F238E27FC236}">
                <a16:creationId xmlns:a16="http://schemas.microsoft.com/office/drawing/2014/main" id="{F72489CC-1962-BD5A-33C0-E19F82E0B8C1}"/>
              </a:ext>
            </a:extLst>
          </p:cNvPr>
          <p:cNvCxnSpPr>
            <a:cxnSpLocks noChangeShapeType="1"/>
          </p:cNvCxnSpPr>
          <p:nvPr/>
        </p:nvCxnSpPr>
        <p:spPr bwMode="auto">
          <a:xfrm>
            <a:off x="4622007" y="6038851"/>
            <a:ext cx="857250" cy="45245"/>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2234" name="Google Shape;267;p33">
            <a:extLst>
              <a:ext uri="{FF2B5EF4-FFF2-40B4-BE49-F238E27FC236}">
                <a16:creationId xmlns:a16="http://schemas.microsoft.com/office/drawing/2014/main" id="{433D34EE-F5AD-7416-2A5C-C5CF17886E24}"/>
              </a:ext>
            </a:extLst>
          </p:cNvPr>
          <p:cNvCxnSpPr>
            <a:cxnSpLocks noChangeShapeType="1"/>
          </p:cNvCxnSpPr>
          <p:nvPr/>
        </p:nvCxnSpPr>
        <p:spPr bwMode="auto">
          <a:xfrm flipH="1">
            <a:off x="10082213" y="6510338"/>
            <a:ext cx="602457" cy="30957"/>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2235" name="Google Shape;268;p33">
            <a:extLst>
              <a:ext uri="{FF2B5EF4-FFF2-40B4-BE49-F238E27FC236}">
                <a16:creationId xmlns:a16="http://schemas.microsoft.com/office/drawing/2014/main" id="{EFCBC6EC-E008-FC45-B393-15DECD4CADA0}"/>
              </a:ext>
            </a:extLst>
          </p:cNvPr>
          <p:cNvCxnSpPr>
            <a:cxnSpLocks noChangeShapeType="1"/>
          </p:cNvCxnSpPr>
          <p:nvPr/>
        </p:nvCxnSpPr>
        <p:spPr bwMode="auto">
          <a:xfrm>
            <a:off x="5364957" y="6084095"/>
            <a:ext cx="857250" cy="45243"/>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2236" name="Google Shape;269;p33">
            <a:extLst>
              <a:ext uri="{FF2B5EF4-FFF2-40B4-BE49-F238E27FC236}">
                <a16:creationId xmlns:a16="http://schemas.microsoft.com/office/drawing/2014/main" id="{AE747F41-5609-3A20-A25B-F4EB3B16BFA0}"/>
              </a:ext>
            </a:extLst>
          </p:cNvPr>
          <p:cNvCxnSpPr>
            <a:cxnSpLocks noChangeShapeType="1"/>
          </p:cNvCxnSpPr>
          <p:nvPr/>
        </p:nvCxnSpPr>
        <p:spPr bwMode="auto">
          <a:xfrm>
            <a:off x="4014788" y="5407820"/>
            <a:ext cx="616745" cy="645318"/>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2237" name="Google Shape;270;p33">
            <a:extLst>
              <a:ext uri="{FF2B5EF4-FFF2-40B4-BE49-F238E27FC236}">
                <a16:creationId xmlns:a16="http://schemas.microsoft.com/office/drawing/2014/main" id="{CAE8588B-2A7E-04B0-F2F1-90991E423B7F}"/>
              </a:ext>
            </a:extLst>
          </p:cNvPr>
          <p:cNvCxnSpPr>
            <a:cxnSpLocks noChangeShapeType="1"/>
          </p:cNvCxnSpPr>
          <p:nvPr/>
        </p:nvCxnSpPr>
        <p:spPr bwMode="auto">
          <a:xfrm>
            <a:off x="4298157" y="5407820"/>
            <a:ext cx="857250" cy="42863"/>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52238" name="Google Shape;271;p33">
            <a:extLst>
              <a:ext uri="{FF2B5EF4-FFF2-40B4-BE49-F238E27FC236}">
                <a16:creationId xmlns:a16="http://schemas.microsoft.com/office/drawing/2014/main" id="{92F75553-EACF-8614-955D-628E6AD25162}"/>
              </a:ext>
            </a:extLst>
          </p:cNvPr>
          <p:cNvCxnSpPr>
            <a:cxnSpLocks noChangeShapeType="1"/>
          </p:cNvCxnSpPr>
          <p:nvPr/>
        </p:nvCxnSpPr>
        <p:spPr bwMode="auto">
          <a:xfrm>
            <a:off x="5041107" y="5450682"/>
            <a:ext cx="857250" cy="45243"/>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52239" name="Google Shape;272;p33">
            <a:extLst>
              <a:ext uri="{FF2B5EF4-FFF2-40B4-BE49-F238E27FC236}">
                <a16:creationId xmlns:a16="http://schemas.microsoft.com/office/drawing/2014/main" id="{C34ED12C-F96D-53FE-5878-3BAEA9F23B94}"/>
              </a:ext>
            </a:extLst>
          </p:cNvPr>
          <p:cNvCxnSpPr>
            <a:cxnSpLocks noChangeShapeType="1"/>
          </p:cNvCxnSpPr>
          <p:nvPr/>
        </p:nvCxnSpPr>
        <p:spPr bwMode="auto">
          <a:xfrm>
            <a:off x="3555207" y="5362576"/>
            <a:ext cx="857250" cy="45245"/>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274" name="Google Shape;274;p33">
            <a:extLst>
              <a:ext uri="{FF2B5EF4-FFF2-40B4-BE49-F238E27FC236}">
                <a16:creationId xmlns:a16="http://schemas.microsoft.com/office/drawing/2014/main" id="{F58CFCF6-FC50-4DD7-2369-28A74E0A9056}"/>
              </a:ext>
            </a:extLst>
          </p:cNvPr>
          <p:cNvSpPr txBox="1"/>
          <p:nvPr/>
        </p:nvSpPr>
        <p:spPr>
          <a:xfrm>
            <a:off x="2628901" y="1412083"/>
            <a:ext cx="5341145" cy="1728788"/>
          </a:xfrm>
          <a:prstGeom prst="rect">
            <a:avLst/>
          </a:prstGeom>
          <a:no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2550" b="0"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Experiment 1</a:t>
            </a:r>
            <a:r>
              <a:rPr kumimoji="0" lang="en-GB" sz="255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r>
              <a:rPr kumimoji="0" lang="en-GB" sz="15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t>
            </a:r>
            <a:r>
              <a:rPr kumimoji="0" lang="en-GB" sz="1500" b="0" i="0" u="none" strike="noStrike" kern="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Maertens</a:t>
            </a:r>
            <a:r>
              <a:rPr kumimoji="0" lang="en-GB" sz="15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et al., 2020)</a:t>
            </a:r>
            <a:br>
              <a:rPr kumimoji="0" lang="en-GB" sz="2550" b="1"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sz="2550" b="1"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Reliability Rating of </a:t>
            </a:r>
            <a:r>
              <a:rPr kumimoji="0" lang="en-GB" sz="2550" b="1"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Fake News</a:t>
            </a:r>
            <a:endParaRPr kumimoji="0" sz="2550" b="1" i="0" u="sng"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endParaRPr kumimoji="0" sz="2550" b="0" i="1"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1371600" rtl="0" eaLnBrk="1" fontAlgn="auto" latinLnBrk="0" hangingPunct="1">
              <a:lnSpc>
                <a:spcPct val="100000"/>
              </a:lnSpc>
              <a:spcBef>
                <a:spcPts val="0"/>
              </a:spcBef>
              <a:spcAft>
                <a:spcPts val="0"/>
              </a:spcAft>
              <a:buClr>
                <a:srgbClr val="000000"/>
              </a:buClr>
              <a:buSzTx/>
              <a:buFontTx/>
              <a:buNone/>
              <a:tabLst/>
              <a:defRPr/>
            </a:pPr>
            <a:r>
              <a:rPr kumimoji="0" lang="en-GB" sz="2550" b="0" i="1"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a:t>
            </a:r>
            <a:r>
              <a:rPr kumimoji="0" lang="en-GB" sz="255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 118 | Error Bars = 95% CI</a:t>
            </a:r>
            <a:endParaRPr kumimoji="0" sz="21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 name="Google Shape;221;p30">
            <a:extLst>
              <a:ext uri="{FF2B5EF4-FFF2-40B4-BE49-F238E27FC236}">
                <a16:creationId xmlns:a16="http://schemas.microsoft.com/office/drawing/2014/main" id="{3F7516CC-749A-396C-823D-5E32089FB55A}"/>
              </a:ext>
            </a:extLst>
          </p:cNvPr>
          <p:cNvSpPr txBox="1"/>
          <p:nvPr/>
        </p:nvSpPr>
        <p:spPr>
          <a:xfrm>
            <a:off x="14862413" y="893471"/>
            <a:ext cx="2374710" cy="1992573"/>
          </a:xfrm>
          <a:prstGeom prst="rect">
            <a:avLst/>
          </a:prstGeom>
          <a:solidFill>
            <a:schemeClr val="accent2">
              <a:lumMod val="20000"/>
              <a:lumOff val="80000"/>
            </a:schemeClr>
          </a:solid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spcBef>
                <a:spcPts val="0"/>
              </a:spcBef>
              <a:spcAft>
                <a:spcPts val="2400"/>
              </a:spcAft>
              <a:buClr>
                <a:srgbClr val="000000"/>
              </a:buClr>
              <a:buSzTx/>
              <a:buFontTx/>
              <a:buNone/>
              <a:tabLst/>
              <a:defRPr/>
            </a:pPr>
            <a:r>
              <a:rPr kumimoji="0" lang="en-GB" b="1" i="0" u="sng" strike="noStrike" kern="0" cap="none" spc="0" normalizeH="0" baseline="0" noProof="0">
                <a:ln>
                  <a:noFill/>
                </a:ln>
                <a:solidFill>
                  <a:srgbClr val="8C0B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4">
                  <a:extLst>
                    <a:ext uri="{A12FA001-AC4F-418D-AE19-62706E023703}">
                      <ahyp:hlinkClr xmlns:ahyp="http://schemas.microsoft.com/office/drawing/2018/hyperlinkcolor" val="tx"/>
                    </a:ext>
                  </a:extLst>
                </a:hlinkClick>
              </a:rPr>
              <a:t>Available on OSF</a:t>
            </a:r>
            <a:br>
              <a:rPr kumimoji="0" lang="en-GB" b="0" i="0" u="none" strike="noStrike" kern="0" cap="none" spc="0" normalizeH="0" baseline="0" noProof="0">
                <a:ln>
                  <a:noFill/>
                </a:ln>
                <a:solidFill>
                  <a:srgbClr val="59595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Preregistration</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Items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Raw Datasets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 Scripts</a:t>
            </a:r>
            <a:endParaRPr kumimoji="0" sz="1000"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424535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96EA9C-2697-1A95-2012-69EEB0FE1A9F}"/>
              </a:ext>
            </a:extLst>
          </p:cNvPr>
          <p:cNvSpPr/>
          <p:nvPr/>
        </p:nvSpPr>
        <p:spPr>
          <a:xfrm>
            <a:off x="15722221" y="313899"/>
            <a:ext cx="2101755" cy="19925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74" name="Google Shape;322;p38">
            <a:extLst>
              <a:ext uri="{FF2B5EF4-FFF2-40B4-BE49-F238E27FC236}">
                <a16:creationId xmlns:a16="http://schemas.microsoft.com/office/drawing/2014/main" id="{54C1F655-EC57-020A-B90C-3DD090CD612D}"/>
              </a:ext>
            </a:extLst>
          </p:cNvPr>
          <p:cNvSpPr>
            <a:spLocks noChangeArrowheads="1"/>
          </p:cNvSpPr>
          <p:nvPr/>
        </p:nvSpPr>
        <p:spPr bwMode="auto">
          <a:xfrm>
            <a:off x="4055270" y="4986338"/>
            <a:ext cx="3057525" cy="283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Google Shape;323;p38">
            <a:extLst>
              <a:ext uri="{FF2B5EF4-FFF2-40B4-BE49-F238E27FC236}">
                <a16:creationId xmlns:a16="http://schemas.microsoft.com/office/drawing/2014/main" id="{F31F1347-90D0-1F9C-3ADF-F56640362F3F}"/>
              </a:ext>
            </a:extLst>
          </p:cNvPr>
          <p:cNvSpPr>
            <a:spLocks noChangeArrowheads="1"/>
          </p:cNvSpPr>
          <p:nvPr/>
        </p:nvSpPr>
        <p:spPr bwMode="auto">
          <a:xfrm>
            <a:off x="8777288" y="4467226"/>
            <a:ext cx="4029075" cy="32075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6" name="Google Shape;324;p38">
            <a:extLst>
              <a:ext uri="{FF2B5EF4-FFF2-40B4-BE49-F238E27FC236}">
                <a16:creationId xmlns:a16="http://schemas.microsoft.com/office/drawing/2014/main" id="{EB5FA6E6-290C-54A7-019C-67BD4CF07792}"/>
              </a:ext>
            </a:extLst>
          </p:cNvPr>
          <p:cNvSpPr>
            <a:spLocks noChangeArrowheads="1"/>
          </p:cNvSpPr>
          <p:nvPr/>
        </p:nvSpPr>
        <p:spPr bwMode="auto">
          <a:xfrm>
            <a:off x="3288508" y="4960145"/>
            <a:ext cx="916781" cy="1185863"/>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7" name="Google Shape;325;p38">
            <a:extLst>
              <a:ext uri="{FF2B5EF4-FFF2-40B4-BE49-F238E27FC236}">
                <a16:creationId xmlns:a16="http://schemas.microsoft.com/office/drawing/2014/main" id="{B3B607B0-7976-07D0-8288-A77B4B1631AC}"/>
              </a:ext>
            </a:extLst>
          </p:cNvPr>
          <p:cNvSpPr>
            <a:spLocks noChangeArrowheads="1"/>
          </p:cNvSpPr>
          <p:nvPr/>
        </p:nvSpPr>
        <p:spPr bwMode="auto">
          <a:xfrm>
            <a:off x="9963150" y="3690938"/>
            <a:ext cx="1307307" cy="859632"/>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6" name="Google Shape;326;p38">
            <a:extLst>
              <a:ext uri="{FF2B5EF4-FFF2-40B4-BE49-F238E27FC236}">
                <a16:creationId xmlns:a16="http://schemas.microsoft.com/office/drawing/2014/main" id="{EAA0C115-3725-5329-0A6A-FE9F56607B79}"/>
              </a:ext>
            </a:extLst>
          </p:cNvPr>
          <p:cNvSpPr txBox="1"/>
          <p:nvPr/>
        </p:nvSpPr>
        <p:spPr>
          <a:xfrm>
            <a:off x="4841082" y="3357563"/>
            <a:ext cx="2867025" cy="172878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T1 =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T2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- 0 weeks</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T3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- 1 week</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T4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- 5 weeks</a:t>
            </a:r>
            <a:endParaRPr kumimoji="0" sz="19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T5 = POST - 13 weeks</a:t>
            </a:r>
            <a:endParaRPr kumimoji="0" sz="19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9" name="Google Shape;327;p38">
            <a:extLst>
              <a:ext uri="{FF2B5EF4-FFF2-40B4-BE49-F238E27FC236}">
                <a16:creationId xmlns:a16="http://schemas.microsoft.com/office/drawing/2014/main" id="{DC4F1E80-BDC5-D40D-EE12-44A080AFE638}"/>
              </a:ext>
            </a:extLst>
          </p:cNvPr>
          <p:cNvSpPr>
            <a:spLocks noChangeArrowheads="1"/>
          </p:cNvSpPr>
          <p:nvPr/>
        </p:nvSpPr>
        <p:spPr bwMode="auto">
          <a:xfrm>
            <a:off x="4941095" y="3764757"/>
            <a:ext cx="2683668" cy="13215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28" name="Google Shape;328;p38">
            <a:extLst>
              <a:ext uri="{FF2B5EF4-FFF2-40B4-BE49-F238E27FC236}">
                <a16:creationId xmlns:a16="http://schemas.microsoft.com/office/drawing/2014/main" id="{644AEE1F-A9F0-D8C7-153A-38480C4E994B}"/>
              </a:ext>
            </a:extLst>
          </p:cNvPr>
          <p:cNvPicPr preferRelativeResize="0"/>
          <p:nvPr/>
        </p:nvPicPr>
        <p:blipFill>
          <a:blip r:embed="rId3"/>
          <a:stretch>
            <a:fillRect/>
          </a:stretch>
        </p:blipFill>
        <p:spPr>
          <a:xfrm>
            <a:off x="2752726" y="3357563"/>
            <a:ext cx="11322845" cy="471725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4281" name="Google Shape;329;p38">
            <a:extLst>
              <a:ext uri="{FF2B5EF4-FFF2-40B4-BE49-F238E27FC236}">
                <a16:creationId xmlns:a16="http://schemas.microsoft.com/office/drawing/2014/main" id="{3E69C063-5043-301A-1380-C74983F86125}"/>
              </a:ext>
            </a:extLst>
          </p:cNvPr>
          <p:cNvSpPr>
            <a:spLocks noChangeArrowheads="1"/>
          </p:cNvSpPr>
          <p:nvPr/>
        </p:nvSpPr>
        <p:spPr bwMode="auto">
          <a:xfrm>
            <a:off x="3350420" y="4960145"/>
            <a:ext cx="1307306" cy="931068"/>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2" name="Google Shape;330;p38">
            <a:extLst>
              <a:ext uri="{FF2B5EF4-FFF2-40B4-BE49-F238E27FC236}">
                <a16:creationId xmlns:a16="http://schemas.microsoft.com/office/drawing/2014/main" id="{5AC95FB7-EDDB-91FE-B353-D31BD4BC2CB3}"/>
              </a:ext>
            </a:extLst>
          </p:cNvPr>
          <p:cNvSpPr>
            <a:spLocks noChangeArrowheads="1"/>
          </p:cNvSpPr>
          <p:nvPr/>
        </p:nvSpPr>
        <p:spPr bwMode="auto">
          <a:xfrm>
            <a:off x="9963151" y="3857625"/>
            <a:ext cx="1166813" cy="859632"/>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1" name="Google Shape;331;p38">
            <a:extLst>
              <a:ext uri="{FF2B5EF4-FFF2-40B4-BE49-F238E27FC236}">
                <a16:creationId xmlns:a16="http://schemas.microsoft.com/office/drawing/2014/main" id="{7ECC5647-AA06-EC1C-C8DF-29B5B4C2AE00}"/>
              </a:ext>
            </a:extLst>
          </p:cNvPr>
          <p:cNvSpPr txBox="1"/>
          <p:nvPr/>
        </p:nvSpPr>
        <p:spPr>
          <a:xfrm>
            <a:off x="4841082" y="3357563"/>
            <a:ext cx="2867025" cy="1109663"/>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T1 =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T2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- 0 weeks</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T3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- 9 weeks</a:t>
            </a:r>
            <a:endParaRPr kumimoji="0" sz="19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4" name="Google Shape;332;p38">
            <a:extLst>
              <a:ext uri="{FF2B5EF4-FFF2-40B4-BE49-F238E27FC236}">
                <a16:creationId xmlns:a16="http://schemas.microsoft.com/office/drawing/2014/main" id="{A1A19D8F-DA2E-9362-73FB-054C8DE1A00A}"/>
              </a:ext>
            </a:extLst>
          </p:cNvPr>
          <p:cNvSpPr>
            <a:spLocks noChangeArrowheads="1"/>
          </p:cNvSpPr>
          <p:nvPr/>
        </p:nvSpPr>
        <p:spPr bwMode="auto">
          <a:xfrm>
            <a:off x="4941095" y="3764758"/>
            <a:ext cx="2683668" cy="633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5" name="Google Shape;333;p38">
            <a:extLst>
              <a:ext uri="{FF2B5EF4-FFF2-40B4-BE49-F238E27FC236}">
                <a16:creationId xmlns:a16="http://schemas.microsoft.com/office/drawing/2014/main" id="{15DBAB84-D3AF-687D-08AE-17DE913DA700}"/>
              </a:ext>
            </a:extLst>
          </p:cNvPr>
          <p:cNvSpPr>
            <a:spLocks noChangeArrowheads="1"/>
          </p:cNvSpPr>
          <p:nvPr/>
        </p:nvSpPr>
        <p:spPr bwMode="auto">
          <a:xfrm>
            <a:off x="4657726" y="5012532"/>
            <a:ext cx="2683670" cy="283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6" name="Google Shape;334;p38">
            <a:extLst>
              <a:ext uri="{FF2B5EF4-FFF2-40B4-BE49-F238E27FC236}">
                <a16:creationId xmlns:a16="http://schemas.microsoft.com/office/drawing/2014/main" id="{A2FCCF5D-E546-A1B7-4D79-2A2952DE291F}"/>
              </a:ext>
            </a:extLst>
          </p:cNvPr>
          <p:cNvSpPr>
            <a:spLocks noChangeArrowheads="1"/>
          </p:cNvSpPr>
          <p:nvPr/>
        </p:nvSpPr>
        <p:spPr bwMode="auto">
          <a:xfrm>
            <a:off x="9008270" y="4895851"/>
            <a:ext cx="3864768" cy="27789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7" name="Google Shape;335;p38">
            <a:extLst>
              <a:ext uri="{FF2B5EF4-FFF2-40B4-BE49-F238E27FC236}">
                <a16:creationId xmlns:a16="http://schemas.microsoft.com/office/drawing/2014/main" id="{67C54031-42E6-3E88-F6B3-98BAEC2FD46E}"/>
              </a:ext>
            </a:extLst>
          </p:cNvPr>
          <p:cNvSpPr txBox="1">
            <a:spLocks noChangeArrowheads="1"/>
          </p:cNvSpPr>
          <p:nvPr/>
        </p:nvSpPr>
        <p:spPr bwMode="auto">
          <a:xfrm>
            <a:off x="2628901" y="1412083"/>
            <a:ext cx="534114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en-GB" altLang="en-US" sz="2550" b="0"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Experiment 2</a:t>
            </a:r>
            <a:r>
              <a:rPr kumimoji="0" lang="en-GB" altLang="en-US" sz="25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altLang="en-US" sz="15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altLang="en-US" sz="1500" b="0"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Maertens</a:t>
            </a:r>
            <a:r>
              <a:rPr kumimoji="0" lang="en-GB" altLang="en-US" sz="15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et al., 2020)</a:t>
            </a:r>
            <a:br>
              <a:rPr kumimoji="0" lang="en-GB" altLang="en-US" sz="25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altLang="en-US" sz="25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Reliability Rating of </a:t>
            </a:r>
            <a:r>
              <a:rPr kumimoji="0" lang="en-GB" altLang="en-US" sz="255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Fake News</a:t>
            </a:r>
            <a:endParaRPr kumimoji="0" lang="en-US" altLang="en-US" sz="255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5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r>
              <a:rPr kumimoji="0" lang="en-GB" altLang="en-US" sz="25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a:t>
            </a:r>
            <a:r>
              <a:rPr kumimoji="0" lang="en-GB" altLang="en-US" sz="25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110 | Error Bars = 95% CI</a:t>
            </a:r>
            <a:endParaRPr kumimoji="0" lang="en-US" altLang="en-US" sz="27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221;p30">
            <a:extLst>
              <a:ext uri="{FF2B5EF4-FFF2-40B4-BE49-F238E27FC236}">
                <a16:creationId xmlns:a16="http://schemas.microsoft.com/office/drawing/2014/main" id="{38782BE4-073A-2296-2CE6-782C3370E294}"/>
              </a:ext>
            </a:extLst>
          </p:cNvPr>
          <p:cNvSpPr txBox="1"/>
          <p:nvPr/>
        </p:nvSpPr>
        <p:spPr>
          <a:xfrm>
            <a:off x="14862413" y="893471"/>
            <a:ext cx="2374710" cy="1617717"/>
          </a:xfrm>
          <a:prstGeom prst="rect">
            <a:avLst/>
          </a:prstGeom>
          <a:solidFill>
            <a:schemeClr val="accent2">
              <a:lumMod val="20000"/>
              <a:lumOff val="80000"/>
            </a:schemeClr>
          </a:solid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spcBef>
                <a:spcPts val="0"/>
              </a:spcBef>
              <a:spcAft>
                <a:spcPts val="2400"/>
              </a:spcAft>
              <a:buClr>
                <a:srgbClr val="000000"/>
              </a:buClr>
              <a:buSzTx/>
              <a:buFontTx/>
              <a:buNone/>
              <a:tabLst/>
              <a:defRPr/>
            </a:pPr>
            <a:r>
              <a:rPr kumimoji="0" lang="en-GB" b="1" i="0" u="sng" strike="noStrike" kern="0" cap="none" spc="0" normalizeH="0" baseline="0" noProof="0">
                <a:ln>
                  <a:noFill/>
                </a:ln>
                <a:solidFill>
                  <a:srgbClr val="8C0B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4">
                  <a:extLst>
                    <a:ext uri="{A12FA001-AC4F-418D-AE19-62706E023703}">
                      <ahyp:hlinkClr xmlns:ahyp="http://schemas.microsoft.com/office/drawing/2018/hyperlinkcolor" val="tx"/>
                    </a:ext>
                  </a:extLst>
                </a:hlinkClick>
              </a:rPr>
              <a:t>Available on OSF</a:t>
            </a:r>
            <a:br>
              <a:rPr kumimoji="0" lang="en-GB" b="0" i="0" u="none" strike="noStrike" kern="0" cap="none" spc="0" normalizeH="0" baseline="0" noProof="0">
                <a:ln>
                  <a:noFill/>
                </a:ln>
                <a:solidFill>
                  <a:srgbClr val="59595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Items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Raw Datasets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 Scripts</a:t>
            </a:r>
            <a:endParaRPr kumimoji="0" sz="1000"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463499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C61834-E27F-B93B-785B-5B0B6F5A9740}"/>
              </a:ext>
            </a:extLst>
          </p:cNvPr>
          <p:cNvSpPr/>
          <p:nvPr/>
        </p:nvSpPr>
        <p:spPr>
          <a:xfrm>
            <a:off x="15722221" y="313899"/>
            <a:ext cx="2101755" cy="19925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74" name="Google Shape;322;p38">
            <a:extLst>
              <a:ext uri="{FF2B5EF4-FFF2-40B4-BE49-F238E27FC236}">
                <a16:creationId xmlns:a16="http://schemas.microsoft.com/office/drawing/2014/main" id="{54C1F655-EC57-020A-B90C-3DD090CD612D}"/>
              </a:ext>
            </a:extLst>
          </p:cNvPr>
          <p:cNvSpPr>
            <a:spLocks noChangeArrowheads="1"/>
          </p:cNvSpPr>
          <p:nvPr/>
        </p:nvSpPr>
        <p:spPr bwMode="auto">
          <a:xfrm>
            <a:off x="4055270" y="4986338"/>
            <a:ext cx="3057525" cy="283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5" name="Google Shape;323;p38">
            <a:extLst>
              <a:ext uri="{FF2B5EF4-FFF2-40B4-BE49-F238E27FC236}">
                <a16:creationId xmlns:a16="http://schemas.microsoft.com/office/drawing/2014/main" id="{F31F1347-90D0-1F9C-3ADF-F56640362F3F}"/>
              </a:ext>
            </a:extLst>
          </p:cNvPr>
          <p:cNvSpPr>
            <a:spLocks noChangeArrowheads="1"/>
          </p:cNvSpPr>
          <p:nvPr/>
        </p:nvSpPr>
        <p:spPr bwMode="auto">
          <a:xfrm>
            <a:off x="8777288" y="4467226"/>
            <a:ext cx="4029075" cy="32075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6" name="Google Shape;324;p38">
            <a:extLst>
              <a:ext uri="{FF2B5EF4-FFF2-40B4-BE49-F238E27FC236}">
                <a16:creationId xmlns:a16="http://schemas.microsoft.com/office/drawing/2014/main" id="{EB5FA6E6-290C-54A7-019C-67BD4CF07792}"/>
              </a:ext>
            </a:extLst>
          </p:cNvPr>
          <p:cNvSpPr>
            <a:spLocks noChangeArrowheads="1"/>
          </p:cNvSpPr>
          <p:nvPr/>
        </p:nvSpPr>
        <p:spPr bwMode="auto">
          <a:xfrm>
            <a:off x="3288508" y="4960145"/>
            <a:ext cx="916781" cy="1185863"/>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7" name="Google Shape;325;p38">
            <a:extLst>
              <a:ext uri="{FF2B5EF4-FFF2-40B4-BE49-F238E27FC236}">
                <a16:creationId xmlns:a16="http://schemas.microsoft.com/office/drawing/2014/main" id="{B3B607B0-7976-07D0-8288-A77B4B1631AC}"/>
              </a:ext>
            </a:extLst>
          </p:cNvPr>
          <p:cNvSpPr>
            <a:spLocks noChangeArrowheads="1"/>
          </p:cNvSpPr>
          <p:nvPr/>
        </p:nvSpPr>
        <p:spPr bwMode="auto">
          <a:xfrm>
            <a:off x="9963150" y="3690938"/>
            <a:ext cx="1307307" cy="859632"/>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6" name="Google Shape;326;p38">
            <a:extLst>
              <a:ext uri="{FF2B5EF4-FFF2-40B4-BE49-F238E27FC236}">
                <a16:creationId xmlns:a16="http://schemas.microsoft.com/office/drawing/2014/main" id="{EAA0C115-3725-5329-0A6A-FE9F56607B79}"/>
              </a:ext>
            </a:extLst>
          </p:cNvPr>
          <p:cNvSpPr txBox="1"/>
          <p:nvPr/>
        </p:nvSpPr>
        <p:spPr>
          <a:xfrm>
            <a:off x="4841082" y="3357563"/>
            <a:ext cx="2867025" cy="172878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T1 =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T2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- 0 weeks</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T3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- 1 week</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T4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- 5 weeks</a:t>
            </a:r>
            <a:endParaRPr kumimoji="0" sz="19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T5 = POST - 13 weeks</a:t>
            </a:r>
            <a:endParaRPr kumimoji="0" sz="19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9" name="Google Shape;327;p38">
            <a:extLst>
              <a:ext uri="{FF2B5EF4-FFF2-40B4-BE49-F238E27FC236}">
                <a16:creationId xmlns:a16="http://schemas.microsoft.com/office/drawing/2014/main" id="{DC4F1E80-BDC5-D40D-EE12-44A080AFE638}"/>
              </a:ext>
            </a:extLst>
          </p:cNvPr>
          <p:cNvSpPr>
            <a:spLocks noChangeArrowheads="1"/>
          </p:cNvSpPr>
          <p:nvPr/>
        </p:nvSpPr>
        <p:spPr bwMode="auto">
          <a:xfrm>
            <a:off x="4941095" y="3764757"/>
            <a:ext cx="2683668" cy="13215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28" name="Google Shape;328;p38">
            <a:extLst>
              <a:ext uri="{FF2B5EF4-FFF2-40B4-BE49-F238E27FC236}">
                <a16:creationId xmlns:a16="http://schemas.microsoft.com/office/drawing/2014/main" id="{644AEE1F-A9F0-D8C7-153A-38480C4E994B}"/>
              </a:ext>
            </a:extLst>
          </p:cNvPr>
          <p:cNvPicPr preferRelativeResize="0"/>
          <p:nvPr/>
        </p:nvPicPr>
        <p:blipFill>
          <a:blip r:embed="rId3"/>
          <a:stretch>
            <a:fillRect/>
          </a:stretch>
        </p:blipFill>
        <p:spPr>
          <a:xfrm>
            <a:off x="2752726" y="3357563"/>
            <a:ext cx="11322845" cy="471725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54281" name="Google Shape;329;p38">
            <a:extLst>
              <a:ext uri="{FF2B5EF4-FFF2-40B4-BE49-F238E27FC236}">
                <a16:creationId xmlns:a16="http://schemas.microsoft.com/office/drawing/2014/main" id="{3E69C063-5043-301A-1380-C74983F86125}"/>
              </a:ext>
            </a:extLst>
          </p:cNvPr>
          <p:cNvSpPr>
            <a:spLocks noChangeArrowheads="1"/>
          </p:cNvSpPr>
          <p:nvPr/>
        </p:nvSpPr>
        <p:spPr bwMode="auto">
          <a:xfrm>
            <a:off x="3350420" y="4960145"/>
            <a:ext cx="1307306" cy="931068"/>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2" name="Google Shape;330;p38">
            <a:extLst>
              <a:ext uri="{FF2B5EF4-FFF2-40B4-BE49-F238E27FC236}">
                <a16:creationId xmlns:a16="http://schemas.microsoft.com/office/drawing/2014/main" id="{5AC95FB7-EDDB-91FE-B353-D31BD4BC2CB3}"/>
              </a:ext>
            </a:extLst>
          </p:cNvPr>
          <p:cNvSpPr>
            <a:spLocks noChangeArrowheads="1"/>
          </p:cNvSpPr>
          <p:nvPr/>
        </p:nvSpPr>
        <p:spPr bwMode="auto">
          <a:xfrm>
            <a:off x="9963151" y="3857625"/>
            <a:ext cx="1166813" cy="859632"/>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1" name="Google Shape;331;p38">
            <a:extLst>
              <a:ext uri="{FF2B5EF4-FFF2-40B4-BE49-F238E27FC236}">
                <a16:creationId xmlns:a16="http://schemas.microsoft.com/office/drawing/2014/main" id="{7ECC5647-AA06-EC1C-C8DF-29B5B4C2AE00}"/>
              </a:ext>
            </a:extLst>
          </p:cNvPr>
          <p:cNvSpPr txBox="1"/>
          <p:nvPr/>
        </p:nvSpPr>
        <p:spPr>
          <a:xfrm>
            <a:off x="4841082" y="3357563"/>
            <a:ext cx="2867025" cy="1109663"/>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T1 =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T2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- 0 weeks</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T3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- 9 weeks</a:t>
            </a:r>
            <a:endParaRPr kumimoji="0" sz="19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4" name="Google Shape;332;p38">
            <a:extLst>
              <a:ext uri="{FF2B5EF4-FFF2-40B4-BE49-F238E27FC236}">
                <a16:creationId xmlns:a16="http://schemas.microsoft.com/office/drawing/2014/main" id="{A1A19D8F-DA2E-9362-73FB-054C8DE1A00A}"/>
              </a:ext>
            </a:extLst>
          </p:cNvPr>
          <p:cNvSpPr>
            <a:spLocks noChangeArrowheads="1"/>
          </p:cNvSpPr>
          <p:nvPr/>
        </p:nvSpPr>
        <p:spPr bwMode="auto">
          <a:xfrm>
            <a:off x="4941095" y="3764758"/>
            <a:ext cx="2683668" cy="633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5" name="Google Shape;333;p38">
            <a:extLst>
              <a:ext uri="{FF2B5EF4-FFF2-40B4-BE49-F238E27FC236}">
                <a16:creationId xmlns:a16="http://schemas.microsoft.com/office/drawing/2014/main" id="{15DBAB84-D3AF-687D-08AE-17DE913DA700}"/>
              </a:ext>
            </a:extLst>
          </p:cNvPr>
          <p:cNvSpPr>
            <a:spLocks noChangeArrowheads="1"/>
          </p:cNvSpPr>
          <p:nvPr/>
        </p:nvSpPr>
        <p:spPr bwMode="auto">
          <a:xfrm>
            <a:off x="4657726" y="5012532"/>
            <a:ext cx="2683670" cy="283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6" name="Google Shape;334;p38">
            <a:extLst>
              <a:ext uri="{FF2B5EF4-FFF2-40B4-BE49-F238E27FC236}">
                <a16:creationId xmlns:a16="http://schemas.microsoft.com/office/drawing/2014/main" id="{A2FCCF5D-E546-A1B7-4D79-2A2952DE291F}"/>
              </a:ext>
            </a:extLst>
          </p:cNvPr>
          <p:cNvSpPr>
            <a:spLocks noChangeArrowheads="1"/>
          </p:cNvSpPr>
          <p:nvPr/>
        </p:nvSpPr>
        <p:spPr bwMode="auto">
          <a:xfrm>
            <a:off x="9008270" y="4895851"/>
            <a:ext cx="3864768" cy="27789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7" name="Google Shape;335;p38">
            <a:extLst>
              <a:ext uri="{FF2B5EF4-FFF2-40B4-BE49-F238E27FC236}">
                <a16:creationId xmlns:a16="http://schemas.microsoft.com/office/drawing/2014/main" id="{67C54031-42E6-3E88-F6B3-98BAEC2FD46E}"/>
              </a:ext>
            </a:extLst>
          </p:cNvPr>
          <p:cNvSpPr txBox="1">
            <a:spLocks noChangeArrowheads="1"/>
          </p:cNvSpPr>
          <p:nvPr/>
        </p:nvSpPr>
        <p:spPr bwMode="auto">
          <a:xfrm>
            <a:off x="2628901" y="1412083"/>
            <a:ext cx="534114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en-GB" altLang="en-US" sz="2550" b="0"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Experiment 2</a:t>
            </a:r>
            <a:r>
              <a:rPr kumimoji="0" lang="en-GB" altLang="en-US" sz="25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altLang="en-US" sz="15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altLang="en-US" sz="1500" b="0"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Maertens</a:t>
            </a:r>
            <a:r>
              <a:rPr kumimoji="0" lang="en-GB" altLang="en-US" sz="15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et al., 2020)</a:t>
            </a:r>
            <a:br>
              <a:rPr kumimoji="0" lang="en-GB" altLang="en-US" sz="25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altLang="en-US" sz="25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Reliability Rating of </a:t>
            </a:r>
            <a:r>
              <a:rPr kumimoji="0" lang="en-GB" altLang="en-US" sz="255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Fake News</a:t>
            </a:r>
            <a:endParaRPr kumimoji="0" lang="en-US" altLang="en-US" sz="255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5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r>
              <a:rPr kumimoji="0" lang="en-GB" altLang="en-US" sz="25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a:t>
            </a:r>
            <a:r>
              <a:rPr kumimoji="0" lang="en-GB" altLang="en-US" sz="25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110 | Error Bars = 95% CI</a:t>
            </a:r>
            <a:endParaRPr kumimoji="0" lang="en-US" altLang="en-US" sz="27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221;p30">
            <a:extLst>
              <a:ext uri="{FF2B5EF4-FFF2-40B4-BE49-F238E27FC236}">
                <a16:creationId xmlns:a16="http://schemas.microsoft.com/office/drawing/2014/main" id="{43ACEFC4-E037-DC09-6F3C-A6A2B626A68B}"/>
              </a:ext>
            </a:extLst>
          </p:cNvPr>
          <p:cNvSpPr txBox="1"/>
          <p:nvPr/>
        </p:nvSpPr>
        <p:spPr>
          <a:xfrm>
            <a:off x="14862413" y="893471"/>
            <a:ext cx="2374710" cy="1617717"/>
          </a:xfrm>
          <a:prstGeom prst="rect">
            <a:avLst/>
          </a:prstGeom>
          <a:solidFill>
            <a:schemeClr val="accent2">
              <a:lumMod val="20000"/>
              <a:lumOff val="80000"/>
            </a:schemeClr>
          </a:solid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spcBef>
                <a:spcPts val="0"/>
              </a:spcBef>
              <a:spcAft>
                <a:spcPts val="2400"/>
              </a:spcAft>
              <a:buClr>
                <a:srgbClr val="000000"/>
              </a:buClr>
              <a:buSzTx/>
              <a:buFontTx/>
              <a:buNone/>
              <a:tabLst/>
              <a:defRPr/>
            </a:pPr>
            <a:r>
              <a:rPr kumimoji="0" lang="en-GB" b="1" i="0" u="sng" strike="noStrike" kern="0" cap="none" spc="0" normalizeH="0" baseline="0" noProof="0">
                <a:ln>
                  <a:noFill/>
                </a:ln>
                <a:solidFill>
                  <a:srgbClr val="8C0B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4">
                  <a:extLst>
                    <a:ext uri="{A12FA001-AC4F-418D-AE19-62706E023703}">
                      <ahyp:hlinkClr xmlns:ahyp="http://schemas.microsoft.com/office/drawing/2018/hyperlinkcolor" val="tx"/>
                    </a:ext>
                  </a:extLst>
                </a:hlinkClick>
              </a:rPr>
              <a:t>Available on OSF</a:t>
            </a:r>
            <a:br>
              <a:rPr kumimoji="0" lang="en-GB" b="0" i="0" u="none" strike="noStrike" kern="0" cap="none" spc="0" normalizeH="0" baseline="0" noProof="0">
                <a:ln>
                  <a:noFill/>
                </a:ln>
                <a:solidFill>
                  <a:srgbClr val="59595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Items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Raw Datasets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 Scripts</a:t>
            </a:r>
            <a:endParaRPr kumimoji="0" sz="1000"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1163842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65AD75-0795-94B1-6364-8E72C050A494}"/>
              </a:ext>
            </a:extLst>
          </p:cNvPr>
          <p:cNvSpPr/>
          <p:nvPr/>
        </p:nvSpPr>
        <p:spPr>
          <a:xfrm>
            <a:off x="15722221" y="313899"/>
            <a:ext cx="2101755" cy="19925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22" name="Google Shape;341;p39">
            <a:extLst>
              <a:ext uri="{FF2B5EF4-FFF2-40B4-BE49-F238E27FC236}">
                <a16:creationId xmlns:a16="http://schemas.microsoft.com/office/drawing/2014/main" id="{ECC9E666-9101-72FE-D04E-54FAEBEFAFC1}"/>
              </a:ext>
            </a:extLst>
          </p:cNvPr>
          <p:cNvSpPr>
            <a:spLocks noChangeArrowheads="1"/>
          </p:cNvSpPr>
          <p:nvPr/>
        </p:nvSpPr>
        <p:spPr bwMode="auto">
          <a:xfrm>
            <a:off x="4055270" y="4986338"/>
            <a:ext cx="3057525" cy="283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23" name="Google Shape;342;p39">
            <a:extLst>
              <a:ext uri="{FF2B5EF4-FFF2-40B4-BE49-F238E27FC236}">
                <a16:creationId xmlns:a16="http://schemas.microsoft.com/office/drawing/2014/main" id="{FC7E01AA-6709-86BA-358D-E1E7461AAA21}"/>
              </a:ext>
            </a:extLst>
          </p:cNvPr>
          <p:cNvSpPr>
            <a:spLocks noChangeArrowheads="1"/>
          </p:cNvSpPr>
          <p:nvPr/>
        </p:nvSpPr>
        <p:spPr bwMode="auto">
          <a:xfrm>
            <a:off x="8777288" y="4467226"/>
            <a:ext cx="4029075" cy="32075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24" name="Google Shape;343;p39">
            <a:extLst>
              <a:ext uri="{FF2B5EF4-FFF2-40B4-BE49-F238E27FC236}">
                <a16:creationId xmlns:a16="http://schemas.microsoft.com/office/drawing/2014/main" id="{344959A5-5809-CED9-B47B-2FE5AFC96089}"/>
              </a:ext>
            </a:extLst>
          </p:cNvPr>
          <p:cNvSpPr>
            <a:spLocks noChangeArrowheads="1"/>
          </p:cNvSpPr>
          <p:nvPr/>
        </p:nvSpPr>
        <p:spPr bwMode="auto">
          <a:xfrm>
            <a:off x="3288508" y="4960145"/>
            <a:ext cx="916781" cy="1185863"/>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25" name="Google Shape;344;p39">
            <a:extLst>
              <a:ext uri="{FF2B5EF4-FFF2-40B4-BE49-F238E27FC236}">
                <a16:creationId xmlns:a16="http://schemas.microsoft.com/office/drawing/2014/main" id="{3E70DE7E-60BA-3AD5-838C-B4082DCF4F7F}"/>
              </a:ext>
            </a:extLst>
          </p:cNvPr>
          <p:cNvSpPr>
            <a:spLocks noChangeArrowheads="1"/>
          </p:cNvSpPr>
          <p:nvPr/>
        </p:nvSpPr>
        <p:spPr bwMode="auto">
          <a:xfrm>
            <a:off x="9963150" y="3690938"/>
            <a:ext cx="1307307" cy="859632"/>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5" name="Google Shape;345;p39">
            <a:extLst>
              <a:ext uri="{FF2B5EF4-FFF2-40B4-BE49-F238E27FC236}">
                <a16:creationId xmlns:a16="http://schemas.microsoft.com/office/drawing/2014/main" id="{3022E303-1FB0-6E5D-8F03-42493F49B5AD}"/>
              </a:ext>
            </a:extLst>
          </p:cNvPr>
          <p:cNvSpPr txBox="1"/>
          <p:nvPr/>
        </p:nvSpPr>
        <p:spPr>
          <a:xfrm>
            <a:off x="4841082" y="3357563"/>
            <a:ext cx="2867025" cy="172878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T1 =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T2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- 0 weeks</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T3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- 1 week</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T4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- 5 weeks</a:t>
            </a:r>
            <a:endParaRPr kumimoji="0" sz="19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T5 = POST - 13 weeks</a:t>
            </a:r>
            <a:endParaRPr kumimoji="0" sz="19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27" name="Google Shape;346;p39">
            <a:extLst>
              <a:ext uri="{FF2B5EF4-FFF2-40B4-BE49-F238E27FC236}">
                <a16:creationId xmlns:a16="http://schemas.microsoft.com/office/drawing/2014/main" id="{6F92D67A-924E-F28E-874D-1E5C08B3DD44}"/>
              </a:ext>
            </a:extLst>
          </p:cNvPr>
          <p:cNvSpPr>
            <a:spLocks noChangeArrowheads="1"/>
          </p:cNvSpPr>
          <p:nvPr/>
        </p:nvSpPr>
        <p:spPr bwMode="auto">
          <a:xfrm>
            <a:off x="4941095" y="3764757"/>
            <a:ext cx="2683668" cy="13215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47" name="Google Shape;347;p39">
            <a:extLst>
              <a:ext uri="{FF2B5EF4-FFF2-40B4-BE49-F238E27FC236}">
                <a16:creationId xmlns:a16="http://schemas.microsoft.com/office/drawing/2014/main" id="{4DB1252E-33F4-E5D0-8AE5-47FD3AA13564}"/>
              </a:ext>
            </a:extLst>
          </p:cNvPr>
          <p:cNvPicPr preferRelativeResize="0"/>
          <p:nvPr/>
        </p:nvPicPr>
        <p:blipFill>
          <a:blip r:embed="rId3"/>
          <a:stretch>
            <a:fillRect/>
          </a:stretch>
        </p:blipFill>
        <p:spPr>
          <a:xfrm>
            <a:off x="2752726" y="3357563"/>
            <a:ext cx="11322845" cy="471725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348" name="Google Shape;348;p39">
            <a:extLst>
              <a:ext uri="{FF2B5EF4-FFF2-40B4-BE49-F238E27FC236}">
                <a16:creationId xmlns:a16="http://schemas.microsoft.com/office/drawing/2014/main" id="{4CB0AEF0-24A9-8621-156E-9C4CDFE050C0}"/>
              </a:ext>
            </a:extLst>
          </p:cNvPr>
          <p:cNvSpPr txBox="1"/>
          <p:nvPr/>
        </p:nvSpPr>
        <p:spPr>
          <a:xfrm>
            <a:off x="4841082" y="3357563"/>
            <a:ext cx="2867025" cy="1109663"/>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T1 =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T2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a:t>
            </a:r>
            <a:r>
              <a:rPr kumimoji="0" lang="en-GB" sz="1950" b="0" i="0" u="sng" strike="noStrike" kern="1200" cap="none" spc="0" normalizeH="0" baseline="0" noProof="0">
                <a:ln>
                  <a:noFill/>
                </a:ln>
                <a:solidFill>
                  <a:srgbClr val="000000"/>
                </a:solidFill>
                <a:effectLst/>
                <a:uLnTx/>
                <a:uFillTx/>
                <a:latin typeface="Arial" panose="020B0604020202020204" pitchFamily="34" charset="0"/>
                <a:ea typeface="+mn-ea"/>
                <a:cs typeface="+mn-cs"/>
              </a:rPr>
              <a:t>0 weeks</a:t>
            </a:r>
            <a:br>
              <a:rPr kumimoji="0" lang="en-GB" sz="1950" b="0" i="0" u="sng"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sng" strike="noStrike" kern="1200" cap="none" spc="0" normalizeH="0" baseline="0" noProof="0">
                <a:ln>
                  <a:noFill/>
                </a:ln>
                <a:solidFill>
                  <a:srgbClr val="000000"/>
                </a:solidFill>
                <a:effectLst/>
                <a:uLnTx/>
                <a:uFillTx/>
                <a:latin typeface="Arial" panose="020B0604020202020204" pitchFamily="34" charset="0"/>
                <a:ea typeface="+mn-ea"/>
                <a:cs typeface="+mn-cs"/>
              </a:rPr>
              <a:t>T</a:t>
            </a: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3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- 9 weeks</a:t>
            </a:r>
            <a:endParaRPr kumimoji="0" sz="19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30" name="Google Shape;349;p39">
            <a:extLst>
              <a:ext uri="{FF2B5EF4-FFF2-40B4-BE49-F238E27FC236}">
                <a16:creationId xmlns:a16="http://schemas.microsoft.com/office/drawing/2014/main" id="{72179E64-6C86-098C-9FCC-3A54D2D98EF1}"/>
              </a:ext>
            </a:extLst>
          </p:cNvPr>
          <p:cNvSpPr>
            <a:spLocks noChangeArrowheads="1"/>
          </p:cNvSpPr>
          <p:nvPr/>
        </p:nvSpPr>
        <p:spPr bwMode="auto">
          <a:xfrm>
            <a:off x="4941095" y="4129088"/>
            <a:ext cx="2683668" cy="2690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31" name="Google Shape;350;p39">
            <a:extLst>
              <a:ext uri="{FF2B5EF4-FFF2-40B4-BE49-F238E27FC236}">
                <a16:creationId xmlns:a16="http://schemas.microsoft.com/office/drawing/2014/main" id="{5A0CDB1A-EDC0-2F39-BF8A-5B8447330AC4}"/>
              </a:ext>
            </a:extLst>
          </p:cNvPr>
          <p:cNvSpPr>
            <a:spLocks noChangeArrowheads="1"/>
          </p:cNvSpPr>
          <p:nvPr/>
        </p:nvSpPr>
        <p:spPr bwMode="auto">
          <a:xfrm>
            <a:off x="5869783" y="5012532"/>
            <a:ext cx="1471613" cy="283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332" name="Google Shape;351;p39">
            <a:extLst>
              <a:ext uri="{FF2B5EF4-FFF2-40B4-BE49-F238E27FC236}">
                <a16:creationId xmlns:a16="http://schemas.microsoft.com/office/drawing/2014/main" id="{2C33DCD1-941B-CC05-1524-3CE4B11D1FFC}"/>
              </a:ext>
            </a:extLst>
          </p:cNvPr>
          <p:cNvSpPr>
            <a:spLocks noChangeArrowheads="1"/>
          </p:cNvSpPr>
          <p:nvPr/>
        </p:nvSpPr>
        <p:spPr bwMode="auto">
          <a:xfrm>
            <a:off x="9008270" y="6353176"/>
            <a:ext cx="3864768" cy="13215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56333" name="Google Shape;352;p39">
            <a:extLst>
              <a:ext uri="{FF2B5EF4-FFF2-40B4-BE49-F238E27FC236}">
                <a16:creationId xmlns:a16="http://schemas.microsoft.com/office/drawing/2014/main" id="{469529EF-E980-A6E6-E0FB-E725320E3E92}"/>
              </a:ext>
            </a:extLst>
          </p:cNvPr>
          <p:cNvCxnSpPr>
            <a:cxnSpLocks noChangeShapeType="1"/>
          </p:cNvCxnSpPr>
          <p:nvPr/>
        </p:nvCxnSpPr>
        <p:spPr bwMode="auto">
          <a:xfrm>
            <a:off x="4450558" y="5631658"/>
            <a:ext cx="1023938" cy="602456"/>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6334" name="Google Shape;353;p39">
            <a:extLst>
              <a:ext uri="{FF2B5EF4-FFF2-40B4-BE49-F238E27FC236}">
                <a16:creationId xmlns:a16="http://schemas.microsoft.com/office/drawing/2014/main" id="{45A67CEC-07B8-7931-66E1-F6D2BC0657D1}"/>
              </a:ext>
            </a:extLst>
          </p:cNvPr>
          <p:cNvCxnSpPr>
            <a:cxnSpLocks noChangeShapeType="1"/>
          </p:cNvCxnSpPr>
          <p:nvPr/>
        </p:nvCxnSpPr>
        <p:spPr bwMode="auto">
          <a:xfrm>
            <a:off x="3871913" y="5300663"/>
            <a:ext cx="1195388" cy="45245"/>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56335" name="Google Shape;354;p39">
            <a:extLst>
              <a:ext uri="{FF2B5EF4-FFF2-40B4-BE49-F238E27FC236}">
                <a16:creationId xmlns:a16="http://schemas.microsoft.com/office/drawing/2014/main" id="{2DB3BB3E-7DE9-DC0B-754C-0F2E22D0092B}"/>
              </a:ext>
            </a:extLst>
          </p:cNvPr>
          <p:cNvSpPr txBox="1">
            <a:spLocks noChangeArrowheads="1"/>
          </p:cNvSpPr>
          <p:nvPr/>
        </p:nvSpPr>
        <p:spPr bwMode="auto">
          <a:xfrm>
            <a:off x="2628901" y="1412083"/>
            <a:ext cx="116347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en-GB" altLang="en-US" sz="2550" b="0"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Experiment 2</a:t>
            </a:r>
            <a:r>
              <a:rPr kumimoji="0" lang="en-GB" altLang="en-US" sz="25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altLang="en-US" sz="15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altLang="en-US" sz="1500" b="0"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Maertens</a:t>
            </a:r>
            <a:r>
              <a:rPr kumimoji="0" lang="en-GB" altLang="en-US" sz="15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et al., 2020)</a:t>
            </a:r>
            <a:br>
              <a:rPr kumimoji="0" lang="en-GB" altLang="en-US" sz="25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altLang="en-US" sz="25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Reliability Rating of </a:t>
            </a:r>
            <a:r>
              <a:rPr kumimoji="0" lang="en-GB" altLang="en-US" sz="255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Fake News</a:t>
            </a:r>
            <a:endParaRPr kumimoji="0" lang="en-US" altLang="en-US" sz="255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5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r>
              <a:rPr kumimoji="0" lang="en-GB" altLang="en-US" sz="25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a:t>
            </a:r>
            <a:r>
              <a:rPr kumimoji="0" lang="en-GB" altLang="en-US" sz="25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110 | Error Bars = 95% CI</a:t>
            </a:r>
            <a:endParaRPr kumimoji="0" lang="en-US" altLang="en-US" sz="27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56336" name="Google Shape;355;p39">
            <a:extLst>
              <a:ext uri="{FF2B5EF4-FFF2-40B4-BE49-F238E27FC236}">
                <a16:creationId xmlns:a16="http://schemas.microsoft.com/office/drawing/2014/main" id="{62896AEA-5618-F288-3628-1423481CCD89}"/>
              </a:ext>
            </a:extLst>
          </p:cNvPr>
          <p:cNvCxnSpPr>
            <a:cxnSpLocks noChangeShapeType="1"/>
          </p:cNvCxnSpPr>
          <p:nvPr/>
        </p:nvCxnSpPr>
        <p:spPr bwMode="auto">
          <a:xfrm flipH="1">
            <a:off x="9641683" y="5798345"/>
            <a:ext cx="871538" cy="45243"/>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sp>
        <p:nvSpPr>
          <p:cNvPr id="4" name="Google Shape;221;p30">
            <a:extLst>
              <a:ext uri="{FF2B5EF4-FFF2-40B4-BE49-F238E27FC236}">
                <a16:creationId xmlns:a16="http://schemas.microsoft.com/office/drawing/2014/main" id="{090BB4F4-4758-0A98-41B1-16024972E856}"/>
              </a:ext>
            </a:extLst>
          </p:cNvPr>
          <p:cNvSpPr txBox="1"/>
          <p:nvPr/>
        </p:nvSpPr>
        <p:spPr>
          <a:xfrm>
            <a:off x="14862413" y="893471"/>
            <a:ext cx="2374710" cy="1617717"/>
          </a:xfrm>
          <a:prstGeom prst="rect">
            <a:avLst/>
          </a:prstGeom>
          <a:solidFill>
            <a:schemeClr val="accent2">
              <a:lumMod val="20000"/>
              <a:lumOff val="80000"/>
            </a:schemeClr>
          </a:solid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spcBef>
                <a:spcPts val="0"/>
              </a:spcBef>
              <a:spcAft>
                <a:spcPts val="2400"/>
              </a:spcAft>
              <a:buClr>
                <a:srgbClr val="000000"/>
              </a:buClr>
              <a:buSzTx/>
              <a:buFontTx/>
              <a:buNone/>
              <a:tabLst/>
              <a:defRPr/>
            </a:pPr>
            <a:r>
              <a:rPr kumimoji="0" lang="en-GB" b="1" i="0" u="sng" strike="noStrike" kern="0" cap="none" spc="0" normalizeH="0" baseline="0" noProof="0">
                <a:ln>
                  <a:noFill/>
                </a:ln>
                <a:solidFill>
                  <a:srgbClr val="8C0B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4">
                  <a:extLst>
                    <a:ext uri="{A12FA001-AC4F-418D-AE19-62706E023703}">
                      <ahyp:hlinkClr xmlns:ahyp="http://schemas.microsoft.com/office/drawing/2018/hyperlinkcolor" val="tx"/>
                    </a:ext>
                  </a:extLst>
                </a:hlinkClick>
              </a:rPr>
              <a:t>Available on OSF</a:t>
            </a:r>
            <a:br>
              <a:rPr kumimoji="0" lang="en-GB" b="0" i="0" u="none" strike="noStrike" kern="0" cap="none" spc="0" normalizeH="0" baseline="0" noProof="0">
                <a:ln>
                  <a:noFill/>
                </a:ln>
                <a:solidFill>
                  <a:srgbClr val="59595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Items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Raw Datasets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 Scripts</a:t>
            </a:r>
            <a:endParaRPr kumimoji="0" sz="1000"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186189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D3F0F1-81CA-0428-8B85-FBBAED3844C0}"/>
              </a:ext>
            </a:extLst>
          </p:cNvPr>
          <p:cNvSpPr/>
          <p:nvPr/>
        </p:nvSpPr>
        <p:spPr>
          <a:xfrm>
            <a:off x="15722221" y="313899"/>
            <a:ext cx="2101755" cy="19925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70" name="Google Shape;341;p39">
            <a:extLst>
              <a:ext uri="{FF2B5EF4-FFF2-40B4-BE49-F238E27FC236}">
                <a16:creationId xmlns:a16="http://schemas.microsoft.com/office/drawing/2014/main" id="{D7CD4947-3B51-BFB1-CADE-4C61F0E82E09}"/>
              </a:ext>
            </a:extLst>
          </p:cNvPr>
          <p:cNvSpPr>
            <a:spLocks noChangeArrowheads="1"/>
          </p:cNvSpPr>
          <p:nvPr/>
        </p:nvSpPr>
        <p:spPr bwMode="auto">
          <a:xfrm>
            <a:off x="4055270" y="4986338"/>
            <a:ext cx="3057525" cy="283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1" name="Google Shape;342;p39">
            <a:extLst>
              <a:ext uri="{FF2B5EF4-FFF2-40B4-BE49-F238E27FC236}">
                <a16:creationId xmlns:a16="http://schemas.microsoft.com/office/drawing/2014/main" id="{698FD212-9675-9F22-4C29-63ABC02A50AF}"/>
              </a:ext>
            </a:extLst>
          </p:cNvPr>
          <p:cNvSpPr>
            <a:spLocks noChangeArrowheads="1"/>
          </p:cNvSpPr>
          <p:nvPr/>
        </p:nvSpPr>
        <p:spPr bwMode="auto">
          <a:xfrm>
            <a:off x="8777288" y="4467226"/>
            <a:ext cx="4029075" cy="32075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2" name="Google Shape;343;p39">
            <a:extLst>
              <a:ext uri="{FF2B5EF4-FFF2-40B4-BE49-F238E27FC236}">
                <a16:creationId xmlns:a16="http://schemas.microsoft.com/office/drawing/2014/main" id="{768947DF-0F5C-6B03-A267-4AE0CA726764}"/>
              </a:ext>
            </a:extLst>
          </p:cNvPr>
          <p:cNvSpPr>
            <a:spLocks noChangeArrowheads="1"/>
          </p:cNvSpPr>
          <p:nvPr/>
        </p:nvSpPr>
        <p:spPr bwMode="auto">
          <a:xfrm>
            <a:off x="3288508" y="4960145"/>
            <a:ext cx="916781" cy="1185863"/>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3" name="Google Shape;344;p39">
            <a:extLst>
              <a:ext uri="{FF2B5EF4-FFF2-40B4-BE49-F238E27FC236}">
                <a16:creationId xmlns:a16="http://schemas.microsoft.com/office/drawing/2014/main" id="{33780FB5-D855-3841-BD37-5D2A38B10DF7}"/>
              </a:ext>
            </a:extLst>
          </p:cNvPr>
          <p:cNvSpPr>
            <a:spLocks noChangeArrowheads="1"/>
          </p:cNvSpPr>
          <p:nvPr/>
        </p:nvSpPr>
        <p:spPr bwMode="auto">
          <a:xfrm>
            <a:off x="9963150" y="3690938"/>
            <a:ext cx="1307307" cy="859632"/>
          </a:xfrm>
          <a:prstGeom prst="rect">
            <a:avLst/>
          </a:prstGeom>
          <a:noFill/>
          <a:ln w="952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5" name="Google Shape;345;p39">
            <a:extLst>
              <a:ext uri="{FF2B5EF4-FFF2-40B4-BE49-F238E27FC236}">
                <a16:creationId xmlns:a16="http://schemas.microsoft.com/office/drawing/2014/main" id="{174E5F57-2ECF-A5B7-E761-2314E8570EA5}"/>
              </a:ext>
            </a:extLst>
          </p:cNvPr>
          <p:cNvSpPr txBox="1"/>
          <p:nvPr/>
        </p:nvSpPr>
        <p:spPr>
          <a:xfrm>
            <a:off x="4841082" y="3357563"/>
            <a:ext cx="2867025" cy="172878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T1 =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T2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- 0 weeks</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T3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- 1 week</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T4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- 5 weeks</a:t>
            </a:r>
            <a:endParaRPr kumimoji="0" sz="19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T5 = POST - 13 weeks</a:t>
            </a:r>
            <a:endParaRPr kumimoji="0" sz="19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5" name="Google Shape;346;p39">
            <a:extLst>
              <a:ext uri="{FF2B5EF4-FFF2-40B4-BE49-F238E27FC236}">
                <a16:creationId xmlns:a16="http://schemas.microsoft.com/office/drawing/2014/main" id="{FC1B1D8C-7192-DFB8-E6E5-98D922466648}"/>
              </a:ext>
            </a:extLst>
          </p:cNvPr>
          <p:cNvSpPr>
            <a:spLocks noChangeArrowheads="1"/>
          </p:cNvSpPr>
          <p:nvPr/>
        </p:nvSpPr>
        <p:spPr bwMode="auto">
          <a:xfrm>
            <a:off x="4941095" y="3764757"/>
            <a:ext cx="2683668" cy="13215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347" name="Google Shape;347;p39">
            <a:extLst>
              <a:ext uri="{FF2B5EF4-FFF2-40B4-BE49-F238E27FC236}">
                <a16:creationId xmlns:a16="http://schemas.microsoft.com/office/drawing/2014/main" id="{02FDC252-AED0-3AEF-AE64-C299340F0697}"/>
              </a:ext>
            </a:extLst>
          </p:cNvPr>
          <p:cNvPicPr preferRelativeResize="0"/>
          <p:nvPr/>
        </p:nvPicPr>
        <p:blipFill>
          <a:blip r:embed="rId3"/>
          <a:stretch>
            <a:fillRect/>
          </a:stretch>
        </p:blipFill>
        <p:spPr>
          <a:xfrm>
            <a:off x="2752726" y="3357563"/>
            <a:ext cx="11322845" cy="4717257"/>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348" name="Google Shape;348;p39">
            <a:extLst>
              <a:ext uri="{FF2B5EF4-FFF2-40B4-BE49-F238E27FC236}">
                <a16:creationId xmlns:a16="http://schemas.microsoft.com/office/drawing/2014/main" id="{14E396BB-CF76-6C11-6E0C-B4E3B9CB1E89}"/>
              </a:ext>
            </a:extLst>
          </p:cNvPr>
          <p:cNvSpPr txBox="1"/>
          <p:nvPr/>
        </p:nvSpPr>
        <p:spPr>
          <a:xfrm>
            <a:off x="4841082" y="3357563"/>
            <a:ext cx="2867025" cy="1109663"/>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ts val="0"/>
              </a:spcBef>
              <a:spcAft>
                <a:spcPts val="0"/>
              </a:spcAft>
              <a:buClrTx/>
              <a:buSzTx/>
              <a:buFontTx/>
              <a:buNone/>
              <a:tabLst/>
              <a:defRPr/>
            </a:pP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T1 =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a:t>
            </a:r>
            <a:b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T2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a:t>
            </a:r>
            <a:r>
              <a:rPr kumimoji="0" lang="en-GB" sz="1950" b="0" i="0" u="sng" strike="noStrike" kern="1200" cap="none" spc="0" normalizeH="0" baseline="0" noProof="0">
                <a:ln>
                  <a:noFill/>
                </a:ln>
                <a:solidFill>
                  <a:srgbClr val="000000"/>
                </a:solidFill>
                <a:effectLst/>
                <a:uLnTx/>
                <a:uFillTx/>
                <a:latin typeface="Arial" panose="020B0604020202020204" pitchFamily="34" charset="0"/>
                <a:ea typeface="+mn-ea"/>
                <a:cs typeface="+mn-cs"/>
              </a:rPr>
              <a:t>0 weeks</a:t>
            </a:r>
            <a:br>
              <a:rPr kumimoji="0" lang="en-GB" sz="1950" b="0" i="0" u="sng"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GB" sz="1950" b="1" i="0" u="sng" strike="noStrike" kern="1200" cap="none" spc="0" normalizeH="0" baseline="0" noProof="0">
                <a:ln>
                  <a:noFill/>
                </a:ln>
                <a:solidFill>
                  <a:srgbClr val="000000"/>
                </a:solidFill>
                <a:effectLst/>
                <a:uLnTx/>
                <a:uFillTx/>
                <a:latin typeface="Arial" panose="020B0604020202020204" pitchFamily="34" charset="0"/>
                <a:ea typeface="+mn-ea"/>
                <a:cs typeface="+mn-cs"/>
              </a:rPr>
              <a:t>T</a:t>
            </a:r>
            <a:r>
              <a:rPr kumimoji="0" lang="en-GB" sz="1950" b="1" i="0" u="none" strike="noStrike" kern="1200" cap="none" spc="0" normalizeH="0" baseline="0" noProof="0">
                <a:ln>
                  <a:noFill/>
                </a:ln>
                <a:solidFill>
                  <a:srgbClr val="000000"/>
                </a:solidFill>
                <a:effectLst/>
                <a:uLnTx/>
                <a:uFillTx/>
                <a:latin typeface="Arial" panose="020B0604020202020204" pitchFamily="34" charset="0"/>
                <a:ea typeface="+mn-ea"/>
                <a:cs typeface="+mn-cs"/>
              </a:rPr>
              <a:t>3 =</a:t>
            </a:r>
            <a:r>
              <a:rPr kumimoji="0" lang="en-GB" sz="1950" b="0" i="0" u="none" strike="noStrike" kern="1200" cap="none" spc="0" normalizeH="0" baseline="0" noProof="0">
                <a:ln>
                  <a:noFill/>
                </a:ln>
                <a:solidFill>
                  <a:srgbClr val="000000"/>
                </a:solidFill>
                <a:effectLst/>
                <a:uLnTx/>
                <a:uFillTx/>
                <a:latin typeface="Arial" panose="020B0604020202020204" pitchFamily="34" charset="0"/>
                <a:ea typeface="+mn-ea"/>
                <a:cs typeface="+mn-cs"/>
              </a:rPr>
              <a:t> POST - 9 weeks</a:t>
            </a:r>
            <a:endParaRPr kumimoji="0" sz="195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8" name="Google Shape;349;p39">
            <a:extLst>
              <a:ext uri="{FF2B5EF4-FFF2-40B4-BE49-F238E27FC236}">
                <a16:creationId xmlns:a16="http://schemas.microsoft.com/office/drawing/2014/main" id="{BBB99FCC-B716-A15F-D970-E6EBB5CB0CA1}"/>
              </a:ext>
            </a:extLst>
          </p:cNvPr>
          <p:cNvSpPr>
            <a:spLocks noChangeArrowheads="1"/>
          </p:cNvSpPr>
          <p:nvPr/>
        </p:nvSpPr>
        <p:spPr bwMode="auto">
          <a:xfrm>
            <a:off x="4941095" y="4129088"/>
            <a:ext cx="2683668" cy="2690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379" name="Google Shape;351;p39">
            <a:extLst>
              <a:ext uri="{FF2B5EF4-FFF2-40B4-BE49-F238E27FC236}">
                <a16:creationId xmlns:a16="http://schemas.microsoft.com/office/drawing/2014/main" id="{BEB69D89-5D4D-08E1-9BEE-A09AFAA03124}"/>
              </a:ext>
            </a:extLst>
          </p:cNvPr>
          <p:cNvSpPr>
            <a:spLocks noChangeArrowheads="1"/>
          </p:cNvSpPr>
          <p:nvPr/>
        </p:nvSpPr>
        <p:spPr bwMode="auto">
          <a:xfrm>
            <a:off x="9008270" y="6353176"/>
            <a:ext cx="3864768" cy="13215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7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58380" name="Google Shape;352;p39">
            <a:extLst>
              <a:ext uri="{FF2B5EF4-FFF2-40B4-BE49-F238E27FC236}">
                <a16:creationId xmlns:a16="http://schemas.microsoft.com/office/drawing/2014/main" id="{4D1C713A-5CAB-0C66-CCF6-A425E251D810}"/>
              </a:ext>
            </a:extLst>
          </p:cNvPr>
          <p:cNvCxnSpPr>
            <a:cxnSpLocks noChangeShapeType="1"/>
          </p:cNvCxnSpPr>
          <p:nvPr/>
        </p:nvCxnSpPr>
        <p:spPr bwMode="auto">
          <a:xfrm>
            <a:off x="4450558" y="5631658"/>
            <a:ext cx="1023938" cy="602456"/>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8381" name="Google Shape;353;p39">
            <a:extLst>
              <a:ext uri="{FF2B5EF4-FFF2-40B4-BE49-F238E27FC236}">
                <a16:creationId xmlns:a16="http://schemas.microsoft.com/office/drawing/2014/main" id="{A31F2852-835F-B3D2-950C-6762919E5337}"/>
              </a:ext>
            </a:extLst>
          </p:cNvPr>
          <p:cNvCxnSpPr>
            <a:cxnSpLocks noChangeShapeType="1"/>
          </p:cNvCxnSpPr>
          <p:nvPr/>
        </p:nvCxnSpPr>
        <p:spPr bwMode="auto">
          <a:xfrm>
            <a:off x="3871913" y="5300663"/>
            <a:ext cx="1195388" cy="45245"/>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58382" name="Google Shape;354;p39">
            <a:extLst>
              <a:ext uri="{FF2B5EF4-FFF2-40B4-BE49-F238E27FC236}">
                <a16:creationId xmlns:a16="http://schemas.microsoft.com/office/drawing/2014/main" id="{2C40227D-CB64-0705-598C-6D8F1E61222D}"/>
              </a:ext>
            </a:extLst>
          </p:cNvPr>
          <p:cNvSpPr txBox="1">
            <a:spLocks noChangeArrowheads="1"/>
          </p:cNvSpPr>
          <p:nvPr/>
        </p:nvSpPr>
        <p:spPr bwMode="auto">
          <a:xfrm>
            <a:off x="2628901" y="1412083"/>
            <a:ext cx="116347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defRPr/>
            </a:pPr>
            <a:r>
              <a:rPr kumimoji="0" lang="en-GB" altLang="en-US" sz="2550" b="0"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Experiment 2</a:t>
            </a:r>
            <a:r>
              <a:rPr kumimoji="0" lang="en-GB" altLang="en-US" sz="25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altLang="en-US" sz="15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altLang="en-US" sz="1500" b="0"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Maertens</a:t>
            </a:r>
            <a:r>
              <a:rPr kumimoji="0" lang="en-GB" altLang="en-US" sz="15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et al., 2020)</a:t>
            </a:r>
            <a:br>
              <a:rPr kumimoji="0" lang="en-GB" altLang="en-US" sz="25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altLang="en-US" sz="25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Reliability Rating of </a:t>
            </a:r>
            <a:r>
              <a:rPr kumimoji="0" lang="en-GB" altLang="en-US" sz="255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Fake News</a:t>
            </a:r>
            <a:endParaRPr kumimoji="0" lang="en-US" altLang="en-US" sz="2550" b="1" i="0" u="sng"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altLang="en-US" sz="25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371600" rtl="0" eaLnBrk="0" fontAlgn="base" latinLnBrk="0" hangingPunct="0">
              <a:lnSpc>
                <a:spcPct val="100000"/>
              </a:lnSpc>
              <a:spcBef>
                <a:spcPct val="0"/>
              </a:spcBef>
              <a:spcAft>
                <a:spcPct val="0"/>
              </a:spcAft>
              <a:buClrTx/>
              <a:buSzTx/>
              <a:buFontTx/>
              <a:buNone/>
              <a:tabLst/>
              <a:defRPr/>
            </a:pPr>
            <a:r>
              <a:rPr kumimoji="0" lang="en-GB" altLang="en-US" sz="2550" b="0" i="1"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a:t>
            </a:r>
            <a:r>
              <a:rPr kumimoji="0" lang="en-GB" altLang="en-US" sz="25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110 | Error Bars = 95% CI</a:t>
            </a:r>
            <a:endParaRPr kumimoji="0" lang="en-US" altLang="en-US" sz="27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58383" name="Google Shape;355;p39">
            <a:extLst>
              <a:ext uri="{FF2B5EF4-FFF2-40B4-BE49-F238E27FC236}">
                <a16:creationId xmlns:a16="http://schemas.microsoft.com/office/drawing/2014/main" id="{DBC4E543-8A76-51CD-7744-D772CFD2C843}"/>
              </a:ext>
            </a:extLst>
          </p:cNvPr>
          <p:cNvCxnSpPr>
            <a:cxnSpLocks noChangeShapeType="1"/>
          </p:cNvCxnSpPr>
          <p:nvPr/>
        </p:nvCxnSpPr>
        <p:spPr bwMode="auto">
          <a:xfrm flipH="1">
            <a:off x="9641683" y="5798345"/>
            <a:ext cx="871538" cy="45243"/>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cxnSp>
        <p:nvCxnSpPr>
          <p:cNvPr id="58385" name="Google Shape;352;p39">
            <a:extLst>
              <a:ext uri="{FF2B5EF4-FFF2-40B4-BE49-F238E27FC236}">
                <a16:creationId xmlns:a16="http://schemas.microsoft.com/office/drawing/2014/main" id="{20D2BAAA-E79F-DC95-C806-759FF093A173}"/>
              </a:ext>
            </a:extLst>
          </p:cNvPr>
          <p:cNvCxnSpPr>
            <a:cxnSpLocks noChangeShapeType="1"/>
          </p:cNvCxnSpPr>
          <p:nvPr/>
        </p:nvCxnSpPr>
        <p:spPr bwMode="auto">
          <a:xfrm flipV="1">
            <a:off x="5403058" y="5848350"/>
            <a:ext cx="1223963" cy="392907"/>
          </a:xfrm>
          <a:prstGeom prst="straightConnector1">
            <a:avLst/>
          </a:prstGeom>
          <a:noFill/>
          <a:ln w="19050">
            <a:solidFill>
              <a:srgbClr val="980000"/>
            </a:solidFill>
            <a:round/>
            <a:headEnd/>
            <a:tailEnd type="triangle" w="med" len="med"/>
          </a:ln>
          <a:extLst>
            <a:ext uri="{909E8E84-426E-40DD-AFC4-6F175D3DCCD1}">
              <a14:hiddenFill xmlns:a14="http://schemas.microsoft.com/office/drawing/2010/main">
                <a:noFill/>
              </a14:hiddenFill>
            </a:ext>
          </a:extLst>
        </p:spPr>
      </p:cxnSp>
      <p:sp>
        <p:nvSpPr>
          <p:cNvPr id="4" name="Google Shape;221;p30">
            <a:extLst>
              <a:ext uri="{FF2B5EF4-FFF2-40B4-BE49-F238E27FC236}">
                <a16:creationId xmlns:a16="http://schemas.microsoft.com/office/drawing/2014/main" id="{55BBC46B-35BF-9AAC-1520-A2F725A063B1}"/>
              </a:ext>
            </a:extLst>
          </p:cNvPr>
          <p:cNvSpPr txBox="1"/>
          <p:nvPr/>
        </p:nvSpPr>
        <p:spPr>
          <a:xfrm>
            <a:off x="14862413" y="893471"/>
            <a:ext cx="2374710" cy="1617717"/>
          </a:xfrm>
          <a:prstGeom prst="rect">
            <a:avLst/>
          </a:prstGeom>
          <a:solidFill>
            <a:schemeClr val="accent2">
              <a:lumMod val="20000"/>
              <a:lumOff val="80000"/>
            </a:schemeClr>
          </a:solidFill>
          <a:ln>
            <a:noFill/>
          </a:ln>
        </p:spPr>
        <p:txBody>
          <a:bodyPr spcFirstLastPara="1" lIns="137138" tIns="137138" rIns="137138" bIns="137138"/>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marL="0" marR="0" lvl="0" indent="0" algn="l" defTabSz="1371600" rtl="0" eaLnBrk="1" fontAlgn="auto" latinLnBrk="0" hangingPunct="1">
              <a:spcBef>
                <a:spcPts val="0"/>
              </a:spcBef>
              <a:spcAft>
                <a:spcPts val="2400"/>
              </a:spcAft>
              <a:buClr>
                <a:srgbClr val="000000"/>
              </a:buClr>
              <a:buSzTx/>
              <a:buFontTx/>
              <a:buNone/>
              <a:tabLst/>
              <a:defRPr/>
            </a:pPr>
            <a:r>
              <a:rPr kumimoji="0" lang="en-GB" b="1" i="0" u="sng" strike="noStrike" kern="0" cap="none" spc="0" normalizeH="0" baseline="0" noProof="0">
                <a:ln>
                  <a:noFill/>
                </a:ln>
                <a:solidFill>
                  <a:srgbClr val="8C0B31"/>
                </a:solidFill>
                <a:effectLst/>
                <a:uLnTx/>
                <a:uFillTx/>
                <a:latin typeface="Open Sans" panose="020B0606030504020204" pitchFamily="34" charset="0"/>
                <a:ea typeface="Open Sans" panose="020B0606030504020204" pitchFamily="34" charset="0"/>
                <a:cs typeface="Open Sans" panose="020B0606030504020204" pitchFamily="34" charset="0"/>
                <a:sym typeface="Arial"/>
                <a:hlinkClick r:id="rId4">
                  <a:extLst>
                    <a:ext uri="{A12FA001-AC4F-418D-AE19-62706E023703}">
                      <ahyp:hlinkClr xmlns:ahyp="http://schemas.microsoft.com/office/drawing/2018/hyperlinkcolor" val="tx"/>
                    </a:ext>
                  </a:extLst>
                </a:hlinkClick>
              </a:rPr>
              <a:t>Available on OSF</a:t>
            </a:r>
            <a:br>
              <a:rPr kumimoji="0" lang="en-GB" b="0" i="0" u="none" strike="noStrike" kern="0" cap="none" spc="0" normalizeH="0" baseline="0" noProof="0">
                <a:ln>
                  <a:noFill/>
                </a:ln>
                <a:solidFill>
                  <a:srgbClr val="59595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Items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Raw Datasets</a:t>
            </a:r>
            <a:b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GB"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rPr>
              <a:t>R Scripts</a:t>
            </a:r>
            <a:endParaRPr kumimoji="0" sz="1000" b="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1380123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descr="Image result for everybody likes">
            <a:extLst>
              <a:ext uri="{FF2B5EF4-FFF2-40B4-BE49-F238E27FC236}">
                <a16:creationId xmlns:a16="http://schemas.microsoft.com/office/drawing/2014/main" id="{18F91C24-1E08-AA2D-48CB-CCD51DA8ADDB}"/>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3" name="Picture 2">
            <a:extLst>
              <a:ext uri="{FF2B5EF4-FFF2-40B4-BE49-F238E27FC236}">
                <a16:creationId xmlns:a16="http://schemas.microsoft.com/office/drawing/2014/main" id="{B5DF8E73-4DF9-089C-A036-3F31BBA08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979" y="404670"/>
            <a:ext cx="13716002" cy="931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F705C46-597E-2855-CF5D-07CE65E13B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10" y="404669"/>
            <a:ext cx="14108907" cy="666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546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3A3D34-F9A4-C703-63B9-540291490BA1}"/>
              </a:ext>
            </a:extLst>
          </p:cNvPr>
          <p:cNvSpPr>
            <a:spLocks noGrp="1"/>
          </p:cNvSpPr>
          <p:nvPr>
            <p:ph type="body" sz="quarter" idx="11"/>
          </p:nvPr>
        </p:nvSpPr>
        <p:spPr>
          <a:xfrm>
            <a:off x="1484396" y="1089193"/>
            <a:ext cx="10150293" cy="836159"/>
          </a:xfrm>
        </p:spPr>
        <p:txBody>
          <a:bodyPr/>
          <a:lstStyle/>
          <a:p>
            <a:r>
              <a:rPr lang="en-US">
                <a:latin typeface="Open Sans"/>
                <a:ea typeface="Open Sans"/>
                <a:cs typeface="Open Sans"/>
              </a:rPr>
              <a:t>Difficult climate conversations</a:t>
            </a:r>
            <a:endParaRPr lang="nl-NL">
              <a:latin typeface="Open Sans"/>
              <a:ea typeface="Open Sans"/>
              <a:cs typeface="Open Sans"/>
            </a:endParaRPr>
          </a:p>
        </p:txBody>
      </p:sp>
      <p:sp>
        <p:nvSpPr>
          <p:cNvPr id="7" name="TextBox 6">
            <a:extLst>
              <a:ext uri="{FF2B5EF4-FFF2-40B4-BE49-F238E27FC236}">
                <a16:creationId xmlns:a16="http://schemas.microsoft.com/office/drawing/2014/main" id="{0FE3F831-6B3A-896A-58D1-693EA0E032B8}"/>
              </a:ext>
            </a:extLst>
          </p:cNvPr>
          <p:cNvSpPr txBox="1"/>
          <p:nvPr/>
        </p:nvSpPr>
        <p:spPr>
          <a:xfrm>
            <a:off x="1484395" y="3071085"/>
            <a:ext cx="11453683" cy="3046988"/>
          </a:xfrm>
          <a:prstGeom prst="rect">
            <a:avLst/>
          </a:prstGeom>
          <a:noFill/>
        </p:spPr>
        <p:txBody>
          <a:bodyPr wrap="square">
            <a:spAutoFit/>
          </a:bodyPr>
          <a:lstStyle/>
          <a:p>
            <a:r>
              <a:rPr lang="en-US" sz="3200" b="1">
                <a:latin typeface="Open Sans" panose="020B0606030504020204" pitchFamily="34" charset="0"/>
                <a:ea typeface="Open Sans" panose="020B0606030504020204" pitchFamily="34" charset="0"/>
                <a:cs typeface="Open Sans" panose="020B0606030504020204" pitchFamily="34" charset="0"/>
              </a:rPr>
              <a:t>Difficult climate conversations</a:t>
            </a:r>
            <a:r>
              <a:rPr lang="en-US" sz="3200">
                <a:latin typeface="Open Sans" panose="020B0606030504020204" pitchFamily="34" charset="0"/>
                <a:ea typeface="Open Sans" panose="020B0606030504020204" pitchFamily="34" charset="0"/>
                <a:cs typeface="Open Sans" panose="020B0606030504020204" pitchFamily="34" charset="0"/>
              </a:rPr>
              <a:t> refer to discussions about climate change and related actions that are emotionally, socially, or psychologically challenging for participants - involve complex, polarizing, or uncomfortable topics such as environmental responsibility, lifestyle changes, political ideologies, or collective inaction. </a:t>
            </a:r>
          </a:p>
        </p:txBody>
      </p:sp>
    </p:spTree>
    <p:extLst>
      <p:ext uri="{BB962C8B-B14F-4D97-AF65-F5344CB8AC3E}">
        <p14:creationId xmlns:p14="http://schemas.microsoft.com/office/powerpoint/2010/main" val="2141521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2" descr="Image result for everybody likes">
            <a:extLst>
              <a:ext uri="{FF2B5EF4-FFF2-40B4-BE49-F238E27FC236}">
                <a16:creationId xmlns:a16="http://schemas.microsoft.com/office/drawing/2014/main" id="{CAF84C66-4331-7C1E-71BF-2A80F4BCCF25}"/>
              </a:ext>
            </a:extLst>
          </p:cNvPr>
          <p:cNvSpPr>
            <a:spLocks noChangeAspect="1" noChangeArrowheads="1"/>
          </p:cNvSpPr>
          <p:nvPr/>
        </p:nvSpPr>
        <p:spPr bwMode="auto">
          <a:xfrm>
            <a:off x="4174332" y="-326232"/>
            <a:ext cx="9086850"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5" name="Picture 4">
            <a:extLst>
              <a:ext uri="{FF2B5EF4-FFF2-40B4-BE49-F238E27FC236}">
                <a16:creationId xmlns:a16="http://schemas.microsoft.com/office/drawing/2014/main" id="{F8841A7B-E3C1-B21F-7336-994DC2626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597" y="1789241"/>
            <a:ext cx="13873164" cy="829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3082F162-2F71-5181-7E51-72B6DD667B98}"/>
              </a:ext>
            </a:extLst>
          </p:cNvPr>
          <p:cNvSpPr>
            <a:spLocks noGrp="1"/>
          </p:cNvSpPr>
          <p:nvPr>
            <p:ph type="body" sz="quarter" idx="11"/>
          </p:nvPr>
        </p:nvSpPr>
        <p:spPr>
          <a:xfrm>
            <a:off x="1484396" y="925382"/>
            <a:ext cx="6838233" cy="863859"/>
          </a:xfrm>
        </p:spPr>
        <p:txBody>
          <a:bodyPr/>
          <a:lstStyle/>
          <a:p>
            <a:r>
              <a:rPr lang="en-US" altLang="en-US" sz="4400" b="1" err="1"/>
              <a:t>inoculation.science</a:t>
            </a:r>
            <a:endParaRPr lang="en-US" altLang="en-US" sz="2000" b="1"/>
          </a:p>
        </p:txBody>
      </p:sp>
    </p:spTree>
    <p:extLst>
      <p:ext uri="{BB962C8B-B14F-4D97-AF65-F5344CB8AC3E}">
        <p14:creationId xmlns:p14="http://schemas.microsoft.com/office/powerpoint/2010/main" val="3595523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2" descr="Image result for everybody likes">
            <a:extLst>
              <a:ext uri="{FF2B5EF4-FFF2-40B4-BE49-F238E27FC236}">
                <a16:creationId xmlns:a16="http://schemas.microsoft.com/office/drawing/2014/main" id="{CAF84C66-4331-7C1E-71BF-2A80F4BCCF25}"/>
              </a:ext>
            </a:extLst>
          </p:cNvPr>
          <p:cNvSpPr>
            <a:spLocks noChangeAspect="1" noChangeArrowheads="1"/>
          </p:cNvSpPr>
          <p:nvPr/>
        </p:nvSpPr>
        <p:spPr bwMode="auto">
          <a:xfrm>
            <a:off x="4174332" y="-326232"/>
            <a:ext cx="9086850"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3" name="Picture 2">
            <a:extLst>
              <a:ext uri="{FF2B5EF4-FFF2-40B4-BE49-F238E27FC236}">
                <a16:creationId xmlns:a16="http://schemas.microsoft.com/office/drawing/2014/main" id="{F6A05A94-8357-09B8-CD03-F03ED4ADF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519" y="245660"/>
            <a:ext cx="7404190" cy="10041340"/>
          </a:xfrm>
          <a:prstGeom prst="rect">
            <a:avLst/>
          </a:prstGeom>
        </p:spPr>
      </p:pic>
    </p:spTree>
    <p:extLst>
      <p:ext uri="{BB962C8B-B14F-4D97-AF65-F5344CB8AC3E}">
        <p14:creationId xmlns:p14="http://schemas.microsoft.com/office/powerpoint/2010/main" val="38663559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2" descr="Image result for everybody likes">
            <a:extLst>
              <a:ext uri="{FF2B5EF4-FFF2-40B4-BE49-F238E27FC236}">
                <a16:creationId xmlns:a16="http://schemas.microsoft.com/office/drawing/2014/main" id="{26F8338A-ADAC-C0EB-8D04-8BAF42437AC6}"/>
              </a:ext>
            </a:extLst>
          </p:cNvPr>
          <p:cNvSpPr>
            <a:spLocks noChangeAspect="1" noChangeArrowheads="1"/>
          </p:cNvSpPr>
          <p:nvPr/>
        </p:nvSpPr>
        <p:spPr bwMode="auto">
          <a:xfrm>
            <a:off x="4174332" y="-326232"/>
            <a:ext cx="9086850"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7" name="3 - False Dichotomies.mp4">
            <a:hlinkClick r:id="" action="ppaction://media"/>
            <a:extLst>
              <a:ext uri="{FF2B5EF4-FFF2-40B4-BE49-F238E27FC236}">
                <a16:creationId xmlns:a16="http://schemas.microsoft.com/office/drawing/2014/main" id="{D54FE3AB-A157-3899-35ED-9DC1EB15DAD5}"/>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3612358" y="2176463"/>
            <a:ext cx="11063288"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2">
            <a:extLst>
              <a:ext uri="{FF2B5EF4-FFF2-40B4-BE49-F238E27FC236}">
                <a16:creationId xmlns:a16="http://schemas.microsoft.com/office/drawing/2014/main" id="{5714AF52-C2AD-65B7-4171-56186F33D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333" y="3879058"/>
            <a:ext cx="98059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a:extLst>
              <a:ext uri="{FF2B5EF4-FFF2-40B4-BE49-F238E27FC236}">
                <a16:creationId xmlns:a16="http://schemas.microsoft.com/office/drawing/2014/main" id="{7A04BAA4-2682-C26C-DA2C-D2DAC66C78F5}"/>
              </a:ext>
            </a:extLst>
          </p:cNvPr>
          <p:cNvSpPr txBox="1">
            <a:spLocks/>
          </p:cNvSpPr>
          <p:nvPr/>
        </p:nvSpPr>
        <p:spPr>
          <a:xfrm>
            <a:off x="1484396" y="925382"/>
            <a:ext cx="6838233"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a:t>inoculation.science</a:t>
            </a:r>
            <a:endParaRPr lang="en-US" altLang="en-US" sz="2000"/>
          </a:p>
        </p:txBody>
      </p:sp>
    </p:spTree>
    <p:extLst>
      <p:ext uri="{BB962C8B-B14F-4D97-AF65-F5344CB8AC3E}">
        <p14:creationId xmlns:p14="http://schemas.microsoft.com/office/powerpoint/2010/main" val="1030711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96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2" descr="Image result for everybody likes">
            <a:extLst>
              <a:ext uri="{FF2B5EF4-FFF2-40B4-BE49-F238E27FC236}">
                <a16:creationId xmlns:a16="http://schemas.microsoft.com/office/drawing/2014/main" id="{26F8338A-ADAC-C0EB-8D04-8BAF42437AC6}"/>
              </a:ext>
            </a:extLst>
          </p:cNvPr>
          <p:cNvSpPr>
            <a:spLocks noChangeAspect="1" noChangeArrowheads="1"/>
          </p:cNvSpPr>
          <p:nvPr/>
        </p:nvSpPr>
        <p:spPr bwMode="auto">
          <a:xfrm>
            <a:off x="4174332" y="-326232"/>
            <a:ext cx="9086850"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7" name="3 - False Dichotomies.mp4">
            <a:hlinkClick r:id="" action="ppaction://media"/>
            <a:extLst>
              <a:ext uri="{FF2B5EF4-FFF2-40B4-BE49-F238E27FC236}">
                <a16:creationId xmlns:a16="http://schemas.microsoft.com/office/drawing/2014/main" id="{D54FE3AB-A157-3899-35ED-9DC1EB15DAD5}"/>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3612358" y="2176463"/>
            <a:ext cx="11063288"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2">
            <a:extLst>
              <a:ext uri="{FF2B5EF4-FFF2-40B4-BE49-F238E27FC236}">
                <a16:creationId xmlns:a16="http://schemas.microsoft.com/office/drawing/2014/main" id="{5714AF52-C2AD-65B7-4171-56186F33D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333" y="3879058"/>
            <a:ext cx="980598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6">
            <a:extLst>
              <a:ext uri="{FF2B5EF4-FFF2-40B4-BE49-F238E27FC236}">
                <a16:creationId xmlns:a16="http://schemas.microsoft.com/office/drawing/2014/main" id="{65D2FA0B-D526-657B-7278-99E7D95782F9}"/>
              </a:ext>
            </a:extLst>
          </p:cNvPr>
          <p:cNvSpPr txBox="1">
            <a:spLocks/>
          </p:cNvSpPr>
          <p:nvPr/>
        </p:nvSpPr>
        <p:spPr>
          <a:xfrm>
            <a:off x="1484396" y="925382"/>
            <a:ext cx="6838233"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a:t>inoculation.science</a:t>
            </a:r>
            <a:endParaRPr lang="en-US" altLang="en-US" sz="2000"/>
          </a:p>
        </p:txBody>
      </p:sp>
    </p:spTree>
    <p:extLst>
      <p:ext uri="{BB962C8B-B14F-4D97-AF65-F5344CB8AC3E}">
        <p14:creationId xmlns:p14="http://schemas.microsoft.com/office/powerpoint/2010/main" val="2581684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96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024B9F-84CF-3974-6CED-685B0B150E76}"/>
              </a:ext>
            </a:extLst>
          </p:cNvPr>
          <p:cNvSpPr/>
          <p:nvPr/>
        </p:nvSpPr>
        <p:spPr>
          <a:xfrm>
            <a:off x="-119721" y="0"/>
            <a:ext cx="8922527"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186" name="AutoShape 2" descr="Image result for everybody likes">
            <a:extLst>
              <a:ext uri="{FF2B5EF4-FFF2-40B4-BE49-F238E27FC236}">
                <a16:creationId xmlns:a16="http://schemas.microsoft.com/office/drawing/2014/main" id="{841FF0AD-A56A-E500-6E30-2B31E335980B}"/>
              </a:ext>
            </a:extLst>
          </p:cNvPr>
          <p:cNvSpPr>
            <a:spLocks noChangeAspect="1" noChangeArrowheads="1"/>
          </p:cNvSpPr>
          <p:nvPr/>
        </p:nvSpPr>
        <p:spPr bwMode="auto">
          <a:xfrm>
            <a:off x="4174332" y="-326232"/>
            <a:ext cx="9086850"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9" name="Picture 8">
            <a:extLst>
              <a:ext uri="{FF2B5EF4-FFF2-40B4-BE49-F238E27FC236}">
                <a16:creationId xmlns:a16="http://schemas.microsoft.com/office/drawing/2014/main" id="{ED037893-959D-B6B7-7B9D-99F1B7F4C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325" y="5469732"/>
            <a:ext cx="9590520" cy="3047455"/>
          </a:xfrm>
          <a:prstGeom prst="rect">
            <a:avLst/>
          </a:prstGeom>
        </p:spPr>
      </p:pic>
      <p:pic>
        <p:nvPicPr>
          <p:cNvPr id="11" name="Picture 10">
            <a:extLst>
              <a:ext uri="{FF2B5EF4-FFF2-40B4-BE49-F238E27FC236}">
                <a16:creationId xmlns:a16="http://schemas.microsoft.com/office/drawing/2014/main" id="{5BCAC5BC-ED53-F898-A72F-59B0D6ED5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828" y="2646635"/>
            <a:ext cx="9526497" cy="2496865"/>
          </a:xfrm>
          <a:prstGeom prst="rect">
            <a:avLst/>
          </a:prstGeom>
        </p:spPr>
      </p:pic>
      <p:sp>
        <p:nvSpPr>
          <p:cNvPr id="5" name="Text Placeholder 6">
            <a:extLst>
              <a:ext uri="{FF2B5EF4-FFF2-40B4-BE49-F238E27FC236}">
                <a16:creationId xmlns:a16="http://schemas.microsoft.com/office/drawing/2014/main" id="{F40923D1-DEFE-B560-FB64-88267C6E9132}"/>
              </a:ext>
            </a:extLst>
          </p:cNvPr>
          <p:cNvSpPr txBox="1">
            <a:spLocks/>
          </p:cNvSpPr>
          <p:nvPr/>
        </p:nvSpPr>
        <p:spPr>
          <a:xfrm>
            <a:off x="1484396" y="925382"/>
            <a:ext cx="6838233"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err="1"/>
              <a:t>inoculation.science</a:t>
            </a:r>
            <a:endParaRPr lang="en-US" altLang="en-US" sz="2000"/>
          </a:p>
        </p:txBody>
      </p:sp>
    </p:spTree>
    <p:extLst>
      <p:ext uri="{BB962C8B-B14F-4D97-AF65-F5344CB8AC3E}">
        <p14:creationId xmlns:p14="http://schemas.microsoft.com/office/powerpoint/2010/main" val="1927175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AutoShape 2" descr="Image result for everybody likes">
            <a:extLst>
              <a:ext uri="{FF2B5EF4-FFF2-40B4-BE49-F238E27FC236}">
                <a16:creationId xmlns:a16="http://schemas.microsoft.com/office/drawing/2014/main" id="{841FF0AD-A56A-E500-6E30-2B31E335980B}"/>
              </a:ext>
            </a:extLst>
          </p:cNvPr>
          <p:cNvSpPr>
            <a:spLocks noChangeAspect="1" noChangeArrowheads="1"/>
          </p:cNvSpPr>
          <p:nvPr/>
        </p:nvSpPr>
        <p:spPr bwMode="auto">
          <a:xfrm>
            <a:off x="4174332" y="-326232"/>
            <a:ext cx="9086850"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3" name="Picture 2">
            <a:extLst>
              <a:ext uri="{FF2B5EF4-FFF2-40B4-BE49-F238E27FC236}">
                <a16:creationId xmlns:a16="http://schemas.microsoft.com/office/drawing/2014/main" id="{27633A81-C1F6-7083-5271-E89077AD3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396" y="1953015"/>
            <a:ext cx="8983884" cy="7898708"/>
          </a:xfrm>
          <a:prstGeom prst="rect">
            <a:avLst/>
          </a:prstGeom>
        </p:spPr>
      </p:pic>
      <p:sp>
        <p:nvSpPr>
          <p:cNvPr id="9" name="Text Placeholder 6">
            <a:extLst>
              <a:ext uri="{FF2B5EF4-FFF2-40B4-BE49-F238E27FC236}">
                <a16:creationId xmlns:a16="http://schemas.microsoft.com/office/drawing/2014/main" id="{47BC5BB4-8298-64E1-CC84-C004ABECA130}"/>
              </a:ext>
            </a:extLst>
          </p:cNvPr>
          <p:cNvSpPr txBox="1">
            <a:spLocks/>
          </p:cNvSpPr>
          <p:nvPr/>
        </p:nvSpPr>
        <p:spPr>
          <a:xfrm>
            <a:off x="1484396" y="925382"/>
            <a:ext cx="6838233"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err="1"/>
              <a:t>inoculation.science</a:t>
            </a:r>
            <a:endParaRPr lang="en-US" altLang="en-US" sz="2000"/>
          </a:p>
        </p:txBody>
      </p:sp>
    </p:spTree>
    <p:extLst>
      <p:ext uri="{BB962C8B-B14F-4D97-AF65-F5344CB8AC3E}">
        <p14:creationId xmlns:p14="http://schemas.microsoft.com/office/powerpoint/2010/main" val="3317795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CF4856-9797-3FEF-2C4E-72A4865D162C}"/>
              </a:ext>
            </a:extLst>
          </p:cNvPr>
          <p:cNvSpPr/>
          <p:nvPr/>
        </p:nvSpPr>
        <p:spPr>
          <a:xfrm>
            <a:off x="-119721" y="0"/>
            <a:ext cx="11351828"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210" name="AutoShape 2" descr="Image result for everybody likes">
            <a:extLst>
              <a:ext uri="{FF2B5EF4-FFF2-40B4-BE49-F238E27FC236}">
                <a16:creationId xmlns:a16="http://schemas.microsoft.com/office/drawing/2014/main" id="{661D89A5-E1A3-6B82-7BD7-BD39CBAA1FA9}"/>
              </a:ext>
            </a:extLst>
          </p:cNvPr>
          <p:cNvSpPr>
            <a:spLocks noChangeAspect="1" noChangeArrowheads="1"/>
          </p:cNvSpPr>
          <p:nvPr/>
        </p:nvSpPr>
        <p:spPr bwMode="auto">
          <a:xfrm>
            <a:off x="4174332" y="-326232"/>
            <a:ext cx="9086850"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sp>
        <p:nvSpPr>
          <p:cNvPr id="94212" name="TextBox 1">
            <a:extLst>
              <a:ext uri="{FF2B5EF4-FFF2-40B4-BE49-F238E27FC236}">
                <a16:creationId xmlns:a16="http://schemas.microsoft.com/office/drawing/2014/main" id="{C3B90C19-97CF-3A69-A65B-DE6409AEFD99}"/>
              </a:ext>
            </a:extLst>
          </p:cNvPr>
          <p:cNvSpPr txBox="1">
            <a:spLocks noChangeArrowheads="1"/>
          </p:cNvSpPr>
          <p:nvPr/>
        </p:nvSpPr>
        <p:spPr bwMode="auto">
          <a:xfrm>
            <a:off x="1610735" y="3780710"/>
            <a:ext cx="536327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~1 </a:t>
            </a:r>
            <a:r>
              <a:rPr lang="en-GB" alt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million</a:t>
            </a:r>
            <a:r>
              <a:rPr lang="en-GB" alt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 views.</a:t>
            </a:r>
          </a:p>
          <a:p>
            <a:endParaRPr lang="en-GB" alt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alt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30% randomly selected for 1 survey question on the YouTube platform within 24 hours of being exposed to the video.</a:t>
            </a:r>
          </a:p>
        </p:txBody>
      </p:sp>
      <p:pic>
        <p:nvPicPr>
          <p:cNvPr id="94213" name="Picture 2">
            <a:extLst>
              <a:ext uri="{FF2B5EF4-FFF2-40B4-BE49-F238E27FC236}">
                <a16:creationId xmlns:a16="http://schemas.microsoft.com/office/drawing/2014/main" id="{F289B45B-A742-E7D8-9DE3-82B771A11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1250" y="3780710"/>
            <a:ext cx="7299864" cy="3525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a:extLst>
              <a:ext uri="{FF2B5EF4-FFF2-40B4-BE49-F238E27FC236}">
                <a16:creationId xmlns:a16="http://schemas.microsoft.com/office/drawing/2014/main" id="{5A07F592-952B-8247-2646-553A38818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19" y="5829402"/>
            <a:ext cx="6868869" cy="334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E493BDF5-C5E9-CC5B-F4AF-667AB767D329}"/>
              </a:ext>
            </a:extLst>
          </p:cNvPr>
          <p:cNvSpPr>
            <a:spLocks noGrp="1"/>
          </p:cNvSpPr>
          <p:nvPr>
            <p:ph type="body" sz="quarter" idx="11"/>
          </p:nvPr>
        </p:nvSpPr>
        <p:spPr>
          <a:xfrm>
            <a:off x="1484396" y="1089193"/>
            <a:ext cx="6662800" cy="863859"/>
          </a:xfrm>
        </p:spPr>
        <p:txBody>
          <a:bodyPr/>
          <a:lstStyle/>
          <a:p>
            <a:r>
              <a:rPr lang="en-US" altLang="en-US" sz="4400" b="1"/>
              <a:t>Pre-registered field</a:t>
            </a:r>
            <a:endParaRPr lang="en-US" altLang="en-US" sz="2000" b="1"/>
          </a:p>
        </p:txBody>
      </p:sp>
      <p:sp>
        <p:nvSpPr>
          <p:cNvPr id="6" name="Text Placeholder 2">
            <a:extLst>
              <a:ext uri="{FF2B5EF4-FFF2-40B4-BE49-F238E27FC236}">
                <a16:creationId xmlns:a16="http://schemas.microsoft.com/office/drawing/2014/main" id="{EF16F479-F53C-7F8E-39D6-EB61918C9D1B}"/>
              </a:ext>
            </a:extLst>
          </p:cNvPr>
          <p:cNvSpPr txBox="1">
            <a:spLocks/>
          </p:cNvSpPr>
          <p:nvPr/>
        </p:nvSpPr>
        <p:spPr>
          <a:xfrm>
            <a:off x="1484396" y="1925915"/>
            <a:ext cx="7831389"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a:t>experiment on YouTube</a:t>
            </a:r>
            <a:endParaRPr lang="en-US" altLang="en-US" sz="2000"/>
          </a:p>
        </p:txBody>
      </p:sp>
    </p:spTree>
    <p:extLst>
      <p:ext uri="{BB962C8B-B14F-4D97-AF65-F5344CB8AC3E}">
        <p14:creationId xmlns:p14="http://schemas.microsoft.com/office/powerpoint/2010/main" val="4043901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AutoShape 2" descr="Image result for everybody likes">
            <a:extLst>
              <a:ext uri="{FF2B5EF4-FFF2-40B4-BE49-F238E27FC236}">
                <a16:creationId xmlns:a16="http://schemas.microsoft.com/office/drawing/2014/main" id="{C5C7DCB8-64AD-3FF1-C4C2-1F52E8D68D8A}"/>
              </a:ext>
            </a:extLst>
          </p:cNvPr>
          <p:cNvSpPr>
            <a:spLocks noChangeAspect="1" noChangeArrowheads="1"/>
          </p:cNvSpPr>
          <p:nvPr/>
        </p:nvSpPr>
        <p:spPr bwMode="auto">
          <a:xfrm>
            <a:off x="4174332" y="-326232"/>
            <a:ext cx="9086850"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95236" name="Picture 2">
            <a:extLst>
              <a:ext uri="{FF2B5EF4-FFF2-40B4-BE49-F238E27FC236}">
                <a16:creationId xmlns:a16="http://schemas.microsoft.com/office/drawing/2014/main" id="{04539C6D-C90D-1ED4-B4B3-7C4BADB8C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680" y="3040857"/>
            <a:ext cx="10393822" cy="645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2">
            <a:extLst>
              <a:ext uri="{FF2B5EF4-FFF2-40B4-BE49-F238E27FC236}">
                <a16:creationId xmlns:a16="http://schemas.microsoft.com/office/drawing/2014/main" id="{C0034CD9-0A12-D574-3B47-D8FC5AD2015B}"/>
              </a:ext>
            </a:extLst>
          </p:cNvPr>
          <p:cNvSpPr txBox="1">
            <a:spLocks noChangeArrowheads="1"/>
          </p:cNvSpPr>
          <p:nvPr/>
        </p:nvSpPr>
        <p:spPr bwMode="auto">
          <a:xfrm>
            <a:off x="12708732" y="5143500"/>
            <a:ext cx="2591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2000">
                <a:latin typeface="Open Sans" panose="020B0606030504020204" pitchFamily="34" charset="0"/>
                <a:ea typeface="Open Sans" panose="020B0606030504020204" pitchFamily="34" charset="0"/>
                <a:cs typeface="Open Sans" panose="020B0606030504020204" pitchFamily="34" charset="0"/>
              </a:rPr>
              <a:t>~5-10% boost</a:t>
            </a:r>
          </a:p>
        </p:txBody>
      </p:sp>
      <p:sp>
        <p:nvSpPr>
          <p:cNvPr id="5" name="Text Placeholder 2">
            <a:extLst>
              <a:ext uri="{FF2B5EF4-FFF2-40B4-BE49-F238E27FC236}">
                <a16:creationId xmlns:a16="http://schemas.microsoft.com/office/drawing/2014/main" id="{C1A39224-1ED8-2107-2BCD-E73B47472716}"/>
              </a:ext>
            </a:extLst>
          </p:cNvPr>
          <p:cNvSpPr>
            <a:spLocks noGrp="1"/>
          </p:cNvSpPr>
          <p:nvPr>
            <p:ph type="body" sz="quarter" idx="11"/>
          </p:nvPr>
        </p:nvSpPr>
        <p:spPr>
          <a:xfrm>
            <a:off x="1484396" y="1089193"/>
            <a:ext cx="6662800" cy="863859"/>
          </a:xfrm>
        </p:spPr>
        <p:txBody>
          <a:bodyPr/>
          <a:lstStyle/>
          <a:p>
            <a:r>
              <a:rPr lang="en-US" altLang="en-US" sz="4400" b="1"/>
              <a:t>Pre-registered field</a:t>
            </a:r>
            <a:endParaRPr lang="en-US" altLang="en-US" sz="2000" b="1"/>
          </a:p>
        </p:txBody>
      </p:sp>
      <p:sp>
        <p:nvSpPr>
          <p:cNvPr id="6" name="Text Placeholder 2">
            <a:extLst>
              <a:ext uri="{FF2B5EF4-FFF2-40B4-BE49-F238E27FC236}">
                <a16:creationId xmlns:a16="http://schemas.microsoft.com/office/drawing/2014/main" id="{CFE30077-9BDE-CE9E-5785-D4329AF71EE9}"/>
              </a:ext>
            </a:extLst>
          </p:cNvPr>
          <p:cNvSpPr txBox="1">
            <a:spLocks/>
          </p:cNvSpPr>
          <p:nvPr/>
        </p:nvSpPr>
        <p:spPr>
          <a:xfrm>
            <a:off x="1484396" y="1925915"/>
            <a:ext cx="7831389"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a:t>experiment on YouTube</a:t>
            </a:r>
            <a:endParaRPr lang="en-US" altLang="en-US" sz="2000"/>
          </a:p>
        </p:txBody>
      </p:sp>
    </p:spTree>
    <p:extLst>
      <p:ext uri="{BB962C8B-B14F-4D97-AF65-F5344CB8AC3E}">
        <p14:creationId xmlns:p14="http://schemas.microsoft.com/office/powerpoint/2010/main" val="1932196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descr="Image result for everybody likes">
            <a:extLst>
              <a:ext uri="{FF2B5EF4-FFF2-40B4-BE49-F238E27FC236}">
                <a16:creationId xmlns:a16="http://schemas.microsoft.com/office/drawing/2014/main" id="{10AA0C5F-9EE1-7621-6454-E055F7B68B30}"/>
              </a:ext>
            </a:extLst>
          </p:cNvPr>
          <p:cNvSpPr>
            <a:spLocks noChangeAspect="1" noChangeArrowheads="1"/>
          </p:cNvSpPr>
          <p:nvPr/>
        </p:nvSpPr>
        <p:spPr bwMode="auto">
          <a:xfrm>
            <a:off x="4174332" y="-326232"/>
            <a:ext cx="9086850" cy="336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96260" name="Picture 2">
            <a:extLst>
              <a:ext uri="{FF2B5EF4-FFF2-40B4-BE49-F238E27FC236}">
                <a16:creationId xmlns:a16="http://schemas.microsoft.com/office/drawing/2014/main" id="{68E4D017-96A7-59B8-F73C-F9634B41B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629" y="2097741"/>
            <a:ext cx="13716000" cy="654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6">
            <a:extLst>
              <a:ext uri="{FF2B5EF4-FFF2-40B4-BE49-F238E27FC236}">
                <a16:creationId xmlns:a16="http://schemas.microsoft.com/office/drawing/2014/main" id="{F5F7605F-F434-6ED6-4DF6-47C72216DFD6}"/>
              </a:ext>
            </a:extLst>
          </p:cNvPr>
          <p:cNvSpPr txBox="1">
            <a:spLocks/>
          </p:cNvSpPr>
          <p:nvPr/>
        </p:nvSpPr>
        <p:spPr>
          <a:xfrm>
            <a:off x="1484396" y="925382"/>
            <a:ext cx="6838233"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err="1"/>
              <a:t>inoculation.science</a:t>
            </a:r>
            <a:endParaRPr lang="en-US" altLang="en-US" sz="2000"/>
          </a:p>
        </p:txBody>
      </p:sp>
    </p:spTree>
    <p:extLst>
      <p:ext uri="{BB962C8B-B14F-4D97-AF65-F5344CB8AC3E}">
        <p14:creationId xmlns:p14="http://schemas.microsoft.com/office/powerpoint/2010/main" val="41176126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a:extLst>
              <a:ext uri="{FF2B5EF4-FFF2-40B4-BE49-F238E27FC236}">
                <a16:creationId xmlns:a16="http://schemas.microsoft.com/office/drawing/2014/main" id="{547FAFAA-4BD2-CA8F-3359-249F03D63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405" y="887105"/>
            <a:ext cx="13716000" cy="807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00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ABB48CE5-E0A2-73A4-E4BC-161C14508B39}"/>
              </a:ext>
            </a:extLst>
          </p:cNvPr>
          <p:cNvSpPr txBox="1">
            <a:spLocks/>
          </p:cNvSpPr>
          <p:nvPr/>
        </p:nvSpPr>
        <p:spPr>
          <a:xfrm>
            <a:off x="1484396" y="1089193"/>
            <a:ext cx="10150293" cy="8361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atin typeface="Open Sans"/>
                <a:ea typeface="Open Sans"/>
                <a:cs typeface="Open Sans"/>
              </a:rPr>
              <a:t>Difficult cLimate conversations</a:t>
            </a:r>
            <a:endParaRPr lang="nl-NL">
              <a:latin typeface="Open Sans"/>
              <a:ea typeface="Open Sans"/>
              <a:cs typeface="Open Sans"/>
            </a:endParaRPr>
          </a:p>
        </p:txBody>
      </p:sp>
      <p:sp>
        <p:nvSpPr>
          <p:cNvPr id="12" name="TextBox 11">
            <a:extLst>
              <a:ext uri="{FF2B5EF4-FFF2-40B4-BE49-F238E27FC236}">
                <a16:creationId xmlns:a16="http://schemas.microsoft.com/office/drawing/2014/main" id="{93065C13-E355-27EB-1061-0CDB15423DB8}"/>
              </a:ext>
            </a:extLst>
          </p:cNvPr>
          <p:cNvSpPr txBox="1"/>
          <p:nvPr/>
        </p:nvSpPr>
        <p:spPr>
          <a:xfrm>
            <a:off x="1484395" y="3359708"/>
            <a:ext cx="10948715" cy="2062103"/>
          </a:xfrm>
          <a:prstGeom prst="rect">
            <a:avLst/>
          </a:prstGeom>
          <a:noFill/>
        </p:spPr>
        <p:txBody>
          <a:bodyPr wrap="square">
            <a:spAutoFit/>
          </a:bodyPr>
          <a:lstStyle/>
          <a:p>
            <a:pPr algn="just"/>
            <a:r>
              <a:rPr lang="en-US" sz="3200">
                <a:latin typeface="Open Sans" panose="020B0606030504020204" pitchFamily="34" charset="0"/>
                <a:ea typeface="Open Sans" panose="020B0606030504020204" pitchFamily="34" charset="0"/>
                <a:cs typeface="Open Sans" panose="020B0606030504020204" pitchFamily="34" charset="0"/>
              </a:rPr>
              <a:t>They can be difficult due to </a:t>
            </a:r>
            <a:r>
              <a:rPr lang="en-US" sz="3200" b="1">
                <a:latin typeface="Open Sans" panose="020B0606030504020204" pitchFamily="34" charset="0"/>
                <a:ea typeface="Open Sans" panose="020B0606030504020204" pitchFamily="34" charset="0"/>
                <a:cs typeface="Open Sans" panose="020B0606030504020204" pitchFamily="34" charset="0"/>
              </a:rPr>
              <a:t>emotional barriers </a:t>
            </a:r>
            <a:r>
              <a:rPr lang="en-US" sz="3200">
                <a:latin typeface="Open Sans" panose="020B0606030504020204" pitchFamily="34" charset="0"/>
                <a:ea typeface="Open Sans" panose="020B0606030504020204" pitchFamily="34" charset="0"/>
                <a:cs typeface="Open Sans" panose="020B0606030504020204" pitchFamily="34" charset="0"/>
              </a:rPr>
              <a:t>(e.g., guilt, fear, denial), </a:t>
            </a:r>
            <a:r>
              <a:rPr lang="en-US" sz="3200" b="1">
                <a:latin typeface="Open Sans" panose="020B0606030504020204" pitchFamily="34" charset="0"/>
                <a:ea typeface="Open Sans" panose="020B0606030504020204" pitchFamily="34" charset="0"/>
                <a:cs typeface="Open Sans" panose="020B0606030504020204" pitchFamily="34" charset="0"/>
              </a:rPr>
              <a:t>cognitive challenges </a:t>
            </a:r>
            <a:r>
              <a:rPr lang="en-US" sz="3200">
                <a:latin typeface="Open Sans" panose="020B0606030504020204" pitchFamily="34" charset="0"/>
                <a:ea typeface="Open Sans" panose="020B0606030504020204" pitchFamily="34" charset="0"/>
                <a:cs typeface="Open Sans" panose="020B0606030504020204" pitchFamily="34" charset="0"/>
              </a:rPr>
              <a:t>(e.g., conflicting beliefs or values), or </a:t>
            </a:r>
            <a:r>
              <a:rPr lang="en-US" sz="3200" b="1">
                <a:latin typeface="Open Sans" panose="020B0606030504020204" pitchFamily="34" charset="0"/>
                <a:ea typeface="Open Sans" panose="020B0606030504020204" pitchFamily="34" charset="0"/>
                <a:cs typeface="Open Sans" panose="020B0606030504020204" pitchFamily="34" charset="0"/>
              </a:rPr>
              <a:t>social dynamics </a:t>
            </a:r>
            <a:r>
              <a:rPr lang="en-US" sz="3200">
                <a:latin typeface="Open Sans" panose="020B0606030504020204" pitchFamily="34" charset="0"/>
                <a:ea typeface="Open Sans" panose="020B0606030504020204" pitchFamily="34" charset="0"/>
                <a:cs typeface="Open Sans" panose="020B0606030504020204" pitchFamily="34" charset="0"/>
              </a:rPr>
              <a:t>(e.g., fear of judgment, differing opinions, or cultural norms).</a:t>
            </a:r>
          </a:p>
        </p:txBody>
      </p:sp>
    </p:spTree>
    <p:extLst>
      <p:ext uri="{BB962C8B-B14F-4D97-AF65-F5344CB8AC3E}">
        <p14:creationId xmlns:p14="http://schemas.microsoft.com/office/powerpoint/2010/main" val="24987805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a:extLst>
              <a:ext uri="{FF2B5EF4-FFF2-40B4-BE49-F238E27FC236}">
                <a16:creationId xmlns:a16="http://schemas.microsoft.com/office/drawing/2014/main" id="{010B953D-1244-0DFE-CC44-9D1C932AF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956" y="543925"/>
            <a:ext cx="12903958" cy="898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983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CCEBE-A154-9E31-A14A-D15C830FEF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4F693B-F3E9-F0CB-771D-DF8227FB9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815" y="1119117"/>
            <a:ext cx="13716000" cy="773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023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F9E23-DDE8-5000-D465-D6C31292CD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C0DEEA-D88F-11AE-B5E3-3923C82F4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488" y="368196"/>
            <a:ext cx="7336632" cy="955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0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8218BF81-946A-489F-8BB2-DE3A5019F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827" y="341194"/>
            <a:ext cx="12119212" cy="908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B7A3D783-41D1-619F-035A-AA187020B033}"/>
              </a:ext>
            </a:extLst>
          </p:cNvPr>
          <p:cNvSpPr/>
          <p:nvPr/>
        </p:nvSpPr>
        <p:spPr>
          <a:xfrm>
            <a:off x="1476909" y="5370148"/>
            <a:ext cx="4771939" cy="1336058"/>
          </a:xfrm>
          <a:prstGeom prst="ellipse">
            <a:avLst/>
          </a:prstGeom>
          <a:noFill/>
          <a:ln w="57150">
            <a:solidFill>
              <a:srgbClr val="8C0B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lgn="ctr">
              <a:defRPr/>
            </a:pPr>
            <a:endParaRPr lang="en-GB"/>
          </a:p>
        </p:txBody>
      </p:sp>
      <p:pic>
        <p:nvPicPr>
          <p:cNvPr id="100356" name="Google Shape;77;p16">
            <a:extLst>
              <a:ext uri="{FF2B5EF4-FFF2-40B4-BE49-F238E27FC236}">
                <a16:creationId xmlns:a16="http://schemas.microsoft.com/office/drawing/2014/main" id="{431B42F6-3534-6459-DDEF-806EECF6CC7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t="10359" r="3484" b="11337"/>
          <a:stretch>
            <a:fillRect/>
          </a:stretch>
        </p:blipFill>
        <p:spPr bwMode="auto">
          <a:xfrm>
            <a:off x="8177569" y="1587628"/>
            <a:ext cx="4392020" cy="710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395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3">
            <a:extLst>
              <a:ext uri="{FF2B5EF4-FFF2-40B4-BE49-F238E27FC236}">
                <a16:creationId xmlns:a16="http://schemas.microsoft.com/office/drawing/2014/main" id="{1E24AB55-A2CD-30D8-4CF9-B503D072D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96" y="2148636"/>
            <a:ext cx="12617817" cy="69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C4F9B11-FDB1-51A8-97A1-8D8CD8B5E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822" y="3370217"/>
            <a:ext cx="9791952" cy="466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4C99EAE2-7117-BEE0-986E-379AE0CC7996}"/>
              </a:ext>
            </a:extLst>
          </p:cNvPr>
          <p:cNvSpPr>
            <a:spLocks noGrp="1"/>
          </p:cNvSpPr>
          <p:nvPr>
            <p:ph type="body" sz="quarter" idx="11"/>
          </p:nvPr>
        </p:nvSpPr>
        <p:spPr>
          <a:xfrm>
            <a:off x="1484396" y="1089193"/>
            <a:ext cx="8262404" cy="863859"/>
          </a:xfrm>
        </p:spPr>
        <p:txBody>
          <a:bodyPr/>
          <a:lstStyle/>
          <a:p>
            <a:r>
              <a:rPr lang="en-US" altLang="en-US" sz="4400" b="1"/>
              <a:t>Information Treatments</a:t>
            </a:r>
            <a:endParaRPr lang="en-US" altLang="en-US" sz="2000" b="1"/>
          </a:p>
        </p:txBody>
      </p:sp>
    </p:spTree>
    <p:extLst>
      <p:ext uri="{BB962C8B-B14F-4D97-AF65-F5344CB8AC3E}">
        <p14:creationId xmlns:p14="http://schemas.microsoft.com/office/powerpoint/2010/main" val="2574104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FABC3-DB25-0591-B9E5-9CBACEAA10B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CDEDAA-9250-D0EB-E009-EC3D00F3842D}"/>
              </a:ext>
            </a:extLst>
          </p:cNvPr>
          <p:cNvSpPr/>
          <p:nvPr/>
        </p:nvSpPr>
        <p:spPr>
          <a:xfrm>
            <a:off x="-119721" y="0"/>
            <a:ext cx="9353753"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8D3B5A2-F936-7199-4A78-2869578681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30" t="5449" r="14841" b="4980"/>
          <a:stretch/>
        </p:blipFill>
        <p:spPr bwMode="auto">
          <a:xfrm>
            <a:off x="7358301" y="1089193"/>
            <a:ext cx="6475862" cy="83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a:extLst>
              <a:ext uri="{FF2B5EF4-FFF2-40B4-BE49-F238E27FC236}">
                <a16:creationId xmlns:a16="http://schemas.microsoft.com/office/drawing/2014/main" id="{6B18E999-A827-8D72-B5EB-AA1D2D9B186D}"/>
              </a:ext>
            </a:extLst>
          </p:cNvPr>
          <p:cNvSpPr>
            <a:spLocks noGrp="1"/>
          </p:cNvSpPr>
          <p:nvPr>
            <p:ph type="body" sz="quarter" idx="11"/>
          </p:nvPr>
        </p:nvSpPr>
        <p:spPr>
          <a:xfrm>
            <a:off x="1484396" y="1089193"/>
            <a:ext cx="2939024" cy="863859"/>
          </a:xfrm>
        </p:spPr>
        <p:txBody>
          <a:bodyPr/>
          <a:lstStyle/>
          <a:p>
            <a:r>
              <a:rPr lang="en-US" altLang="en-US" sz="4400" b="1"/>
              <a:t>The New</a:t>
            </a:r>
            <a:endParaRPr lang="en-US" altLang="en-US" sz="2000" b="1"/>
          </a:p>
        </p:txBody>
      </p:sp>
      <p:sp>
        <p:nvSpPr>
          <p:cNvPr id="7" name="Text Placeholder 3">
            <a:extLst>
              <a:ext uri="{FF2B5EF4-FFF2-40B4-BE49-F238E27FC236}">
                <a16:creationId xmlns:a16="http://schemas.microsoft.com/office/drawing/2014/main" id="{07421BEB-3C2F-DEBE-BA7F-474F0AA5E5B2}"/>
              </a:ext>
            </a:extLst>
          </p:cNvPr>
          <p:cNvSpPr txBox="1">
            <a:spLocks/>
          </p:cNvSpPr>
          <p:nvPr/>
        </p:nvSpPr>
        <p:spPr>
          <a:xfrm>
            <a:off x="1484396" y="1939051"/>
            <a:ext cx="5025236"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a:t>Climate Denial</a:t>
            </a:r>
            <a:endParaRPr lang="en-US" altLang="en-US" sz="2000"/>
          </a:p>
        </p:txBody>
      </p:sp>
    </p:spTree>
    <p:extLst>
      <p:ext uri="{BB962C8B-B14F-4D97-AF65-F5344CB8AC3E}">
        <p14:creationId xmlns:p14="http://schemas.microsoft.com/office/powerpoint/2010/main" val="2824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86314-78C3-0158-058E-D0C29EFBA0A7}"/>
            </a:ext>
          </a:extLst>
        </p:cNvPr>
        <p:cNvGrpSpPr/>
        <p:nvPr/>
      </p:nvGrpSpPr>
      <p:grpSpPr>
        <a:xfrm>
          <a:off x="0" y="0"/>
          <a:ext cx="0" cy="0"/>
          <a:chOff x="0" y="0"/>
          <a:chExt cx="0" cy="0"/>
        </a:xfrm>
      </p:grpSpPr>
      <p:sp>
        <p:nvSpPr>
          <p:cNvPr id="102403" name="Title 1">
            <a:extLst>
              <a:ext uri="{FF2B5EF4-FFF2-40B4-BE49-F238E27FC236}">
                <a16:creationId xmlns:a16="http://schemas.microsoft.com/office/drawing/2014/main" id="{96337BED-AED7-AE75-5656-E8074B0E1D99}"/>
              </a:ext>
            </a:extLst>
          </p:cNvPr>
          <p:cNvSpPr txBox="1">
            <a:spLocks/>
          </p:cNvSpPr>
          <p:nvPr/>
        </p:nvSpPr>
        <p:spPr bwMode="auto">
          <a:xfrm>
            <a:off x="2519363" y="282960"/>
            <a:ext cx="13753430" cy="63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pPr>
              <a:spcAft>
                <a:spcPct val="0"/>
              </a:spcAft>
              <a:buFontTx/>
              <a:buNone/>
            </a:pPr>
            <a:endParaRPr lang="en-US" altLang="en-US" sz="1800" b="1">
              <a:solidFill>
                <a:schemeClr val="tx2"/>
              </a:solidFill>
            </a:endParaRPr>
          </a:p>
        </p:txBody>
      </p:sp>
      <p:pic>
        <p:nvPicPr>
          <p:cNvPr id="4" name="Picture 3">
            <a:extLst>
              <a:ext uri="{FF2B5EF4-FFF2-40B4-BE49-F238E27FC236}">
                <a16:creationId xmlns:a16="http://schemas.microsoft.com/office/drawing/2014/main" id="{C99F1F96-865C-949B-CBD9-C167DAE5B87F}"/>
              </a:ext>
            </a:extLst>
          </p:cNvPr>
          <p:cNvPicPr>
            <a:picLocks noChangeAspect="1"/>
          </p:cNvPicPr>
          <p:nvPr/>
        </p:nvPicPr>
        <p:blipFill>
          <a:blip r:embed="rId3"/>
          <a:stretch>
            <a:fillRect/>
          </a:stretch>
        </p:blipFill>
        <p:spPr>
          <a:xfrm>
            <a:off x="1347917" y="3487488"/>
            <a:ext cx="7796083" cy="6903904"/>
          </a:xfrm>
          <a:prstGeom prst="rect">
            <a:avLst/>
          </a:prstGeom>
        </p:spPr>
      </p:pic>
      <p:pic>
        <p:nvPicPr>
          <p:cNvPr id="6" name="Picture 5">
            <a:extLst>
              <a:ext uri="{FF2B5EF4-FFF2-40B4-BE49-F238E27FC236}">
                <a16:creationId xmlns:a16="http://schemas.microsoft.com/office/drawing/2014/main" id="{5A19963A-ACEB-AC97-8D1C-4C27E2E3BEB3}"/>
              </a:ext>
            </a:extLst>
          </p:cNvPr>
          <p:cNvPicPr>
            <a:picLocks noChangeAspect="1"/>
          </p:cNvPicPr>
          <p:nvPr/>
        </p:nvPicPr>
        <p:blipFill>
          <a:blip r:embed="rId4"/>
          <a:stretch>
            <a:fillRect/>
          </a:stretch>
        </p:blipFill>
        <p:spPr>
          <a:xfrm>
            <a:off x="8358386" y="3657928"/>
            <a:ext cx="9618115" cy="2051469"/>
          </a:xfrm>
          <a:prstGeom prst="rect">
            <a:avLst/>
          </a:prstGeom>
        </p:spPr>
      </p:pic>
      <p:sp>
        <p:nvSpPr>
          <p:cNvPr id="2" name="Text Placeholder 1">
            <a:extLst>
              <a:ext uri="{FF2B5EF4-FFF2-40B4-BE49-F238E27FC236}">
                <a16:creationId xmlns:a16="http://schemas.microsoft.com/office/drawing/2014/main" id="{DFAC0872-708A-7A96-6C6A-8E52BC6E2993}"/>
              </a:ext>
            </a:extLst>
          </p:cNvPr>
          <p:cNvSpPr>
            <a:spLocks noGrp="1"/>
          </p:cNvSpPr>
          <p:nvPr>
            <p:ph type="body" sz="quarter" idx="11"/>
          </p:nvPr>
        </p:nvSpPr>
        <p:spPr>
          <a:xfrm>
            <a:off x="1484396" y="1089193"/>
            <a:ext cx="10383241" cy="863859"/>
          </a:xfrm>
        </p:spPr>
        <p:txBody>
          <a:bodyPr/>
          <a:lstStyle/>
          <a:p>
            <a:r>
              <a:rPr lang="en-US" altLang="en-US" sz="4400" b="1"/>
              <a:t>Computer-Assisted Recognition</a:t>
            </a:r>
            <a:endParaRPr lang="en-US" altLang="en-US" sz="2400" b="1"/>
          </a:p>
        </p:txBody>
      </p:sp>
      <p:sp>
        <p:nvSpPr>
          <p:cNvPr id="5" name="TextBox 4">
            <a:extLst>
              <a:ext uri="{FF2B5EF4-FFF2-40B4-BE49-F238E27FC236}">
                <a16:creationId xmlns:a16="http://schemas.microsoft.com/office/drawing/2014/main" id="{AA8642DE-9B06-246B-4689-5D23586C22E5}"/>
              </a:ext>
            </a:extLst>
          </p:cNvPr>
          <p:cNvSpPr txBox="1"/>
          <p:nvPr/>
        </p:nvSpPr>
        <p:spPr>
          <a:xfrm>
            <a:off x="11310789" y="9197807"/>
            <a:ext cx="2514393" cy="461665"/>
          </a:xfrm>
          <a:prstGeom prst="rect">
            <a:avLst/>
          </a:prstGeom>
          <a:noFill/>
        </p:spPr>
        <p:txBody>
          <a:bodyPr wrap="square">
            <a:spAutoFit/>
          </a:bodyPr>
          <a:lstStyle/>
          <a:p>
            <a:r>
              <a:rPr lang="en-US" altLang="en-US" sz="2400" b="1">
                <a:solidFill>
                  <a:srgbClr val="26155F"/>
                </a:solidFill>
              </a:rPr>
              <a:t>Coan et al., 2023.</a:t>
            </a:r>
            <a:endParaRPr lang="en-GB" sz="2400">
              <a:solidFill>
                <a:srgbClr val="26155F"/>
              </a:solidFill>
            </a:endParaRPr>
          </a:p>
        </p:txBody>
      </p:sp>
      <p:sp>
        <p:nvSpPr>
          <p:cNvPr id="7" name="Text Placeholder 1">
            <a:extLst>
              <a:ext uri="{FF2B5EF4-FFF2-40B4-BE49-F238E27FC236}">
                <a16:creationId xmlns:a16="http://schemas.microsoft.com/office/drawing/2014/main" id="{21EA0AFD-93D7-82EB-291E-4369F58FB79A}"/>
              </a:ext>
            </a:extLst>
          </p:cNvPr>
          <p:cNvSpPr txBox="1">
            <a:spLocks/>
          </p:cNvSpPr>
          <p:nvPr/>
        </p:nvSpPr>
        <p:spPr>
          <a:xfrm>
            <a:off x="1484396" y="1856411"/>
            <a:ext cx="13256657"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a:t>of climate change Denial and Skepticism</a:t>
            </a:r>
            <a:endParaRPr lang="en-US" altLang="en-US" sz="2400"/>
          </a:p>
        </p:txBody>
      </p:sp>
      <p:sp>
        <p:nvSpPr>
          <p:cNvPr id="9" name="TextBox 8">
            <a:extLst>
              <a:ext uri="{FF2B5EF4-FFF2-40B4-BE49-F238E27FC236}">
                <a16:creationId xmlns:a16="http://schemas.microsoft.com/office/drawing/2014/main" id="{9E53432A-0670-14BF-CE87-9FD8C9DD625F}"/>
              </a:ext>
            </a:extLst>
          </p:cNvPr>
          <p:cNvSpPr txBox="1"/>
          <p:nvPr/>
        </p:nvSpPr>
        <p:spPr>
          <a:xfrm>
            <a:off x="1486657" y="2853833"/>
            <a:ext cx="9144000" cy="523220"/>
          </a:xfrm>
          <a:prstGeom prst="rect">
            <a:avLst/>
          </a:prstGeom>
          <a:noFill/>
        </p:spPr>
        <p:txBody>
          <a:bodyPr wrap="square">
            <a:spAutoFit/>
          </a:bodyPr>
          <a:lstStyle/>
          <a:p>
            <a:r>
              <a:rPr lang="en-US" altLang="en-US" sz="2800" b="1">
                <a:solidFill>
                  <a:srgbClr val="8C0B31"/>
                </a:solidFill>
              </a:rPr>
              <a:t>(CARDS)</a:t>
            </a:r>
            <a:endParaRPr lang="en-GB" sz="2800" b="1">
              <a:solidFill>
                <a:srgbClr val="8C0B31"/>
              </a:solidFill>
            </a:endParaRPr>
          </a:p>
        </p:txBody>
      </p:sp>
    </p:spTree>
    <p:extLst>
      <p:ext uri="{BB962C8B-B14F-4D97-AF65-F5344CB8AC3E}">
        <p14:creationId xmlns:p14="http://schemas.microsoft.com/office/powerpoint/2010/main" val="283613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a:extLst>
              <a:ext uri="{FF2B5EF4-FFF2-40B4-BE49-F238E27FC236}">
                <a16:creationId xmlns:a16="http://schemas.microsoft.com/office/drawing/2014/main" id="{5CAA1CB4-2F8B-521D-DD9C-0B5AB1F114A4}"/>
              </a:ext>
            </a:extLst>
          </p:cNvPr>
          <p:cNvSpPr>
            <a:spLocks noChangeArrowheads="1"/>
          </p:cNvSpPr>
          <p:nvPr/>
        </p:nvSpPr>
        <p:spPr bwMode="auto">
          <a:xfrm>
            <a:off x="2286000" y="-115417"/>
            <a:ext cx="30718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r>
              <a:rPr lang="en-GB" altLang="en-US" sz="900"/>
              <a:t> </a:t>
            </a:r>
            <a:endParaRPr lang="en-GB" altLang="en-US"/>
          </a:p>
        </p:txBody>
      </p:sp>
      <p:pic>
        <p:nvPicPr>
          <p:cNvPr id="123907" name="Picture 2" descr="A white and orange sign with black text&#10;&#10;Description automatically generated">
            <a:extLst>
              <a:ext uri="{FF2B5EF4-FFF2-40B4-BE49-F238E27FC236}">
                <a16:creationId xmlns:a16="http://schemas.microsoft.com/office/drawing/2014/main" id="{43600932-1B5F-4995-8A37-9910DF28B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594" y="-2"/>
            <a:ext cx="6700839"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4" descr="A white and orange sign with black text&#10;&#10;Description automatically generated">
            <a:extLst>
              <a:ext uri="{FF2B5EF4-FFF2-40B4-BE49-F238E27FC236}">
                <a16:creationId xmlns:a16="http://schemas.microsoft.com/office/drawing/2014/main" id="{FD8685B6-4C8D-74D5-B560-5CE8A65B0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433" y="-2"/>
            <a:ext cx="7222331"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D8868F8-1358-59EF-A13A-1FD03CB03584}"/>
              </a:ext>
            </a:extLst>
          </p:cNvPr>
          <p:cNvSpPr/>
          <p:nvPr/>
        </p:nvSpPr>
        <p:spPr>
          <a:xfrm>
            <a:off x="-450376" y="-115417"/>
            <a:ext cx="1992573" cy="10402417"/>
          </a:xfrm>
          <a:prstGeom prst="rect">
            <a:avLst/>
          </a:prstGeom>
          <a:solidFill>
            <a:srgbClr val="FFF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83559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0">
            <a:extLst>
              <a:ext uri="{FF2B5EF4-FFF2-40B4-BE49-F238E27FC236}">
                <a16:creationId xmlns:a16="http://schemas.microsoft.com/office/drawing/2014/main" id="{D60A6716-A809-E31F-844F-55B014B42B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3918" y="1157098"/>
            <a:ext cx="280273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2">
            <a:extLst>
              <a:ext uri="{FF2B5EF4-FFF2-40B4-BE49-F238E27FC236}">
                <a16:creationId xmlns:a16="http://schemas.microsoft.com/office/drawing/2014/main" id="{8F50FBBD-79E3-B285-FC93-E78EA55593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3267" y="1909573"/>
            <a:ext cx="155019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5">
            <a:extLst>
              <a:ext uri="{FF2B5EF4-FFF2-40B4-BE49-F238E27FC236}">
                <a16:creationId xmlns:a16="http://schemas.microsoft.com/office/drawing/2014/main" id="{DBDD079E-0E3E-9A51-362B-AF375B6871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03172" y="7300721"/>
            <a:ext cx="23622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a:extLst>
              <a:ext uri="{FF2B5EF4-FFF2-40B4-BE49-F238E27FC236}">
                <a16:creationId xmlns:a16="http://schemas.microsoft.com/office/drawing/2014/main" id="{9DAD4E03-C231-893B-7500-0C32768791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6647" y="7541061"/>
            <a:ext cx="1662113" cy="16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7">
            <a:extLst>
              <a:ext uri="{FF2B5EF4-FFF2-40B4-BE49-F238E27FC236}">
                <a16:creationId xmlns:a16="http://schemas.microsoft.com/office/drawing/2014/main" id="{B3F77846-0778-0B7E-7E05-54AC97A2A8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38151" y="7382875"/>
            <a:ext cx="4050506" cy="202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8">
            <a:extLst>
              <a:ext uri="{FF2B5EF4-FFF2-40B4-BE49-F238E27FC236}">
                <a16:creationId xmlns:a16="http://schemas.microsoft.com/office/drawing/2014/main" id="{09DF6E89-1C5F-6881-1A53-CED0358CE24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184272" y="3070333"/>
            <a:ext cx="419220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Picture 1">
            <a:extLst>
              <a:ext uri="{FF2B5EF4-FFF2-40B4-BE49-F238E27FC236}">
                <a16:creationId xmlns:a16="http://schemas.microsoft.com/office/drawing/2014/main" id="{A5F09315-700A-077D-FA27-49683A1385E2}"/>
              </a:ext>
            </a:extLst>
          </p:cNvPr>
          <p:cNvPicPr>
            <a:picLocks noChangeAspect="1"/>
          </p:cNvPicPr>
          <p:nvPr/>
        </p:nvPicPr>
        <p:blipFill rotWithShape="1">
          <a:blip r:embed="rId8">
            <a:extLst>
              <a:ext uri="{28A0092B-C50C-407E-A947-70E740481C1C}">
                <a14:useLocalDpi xmlns:a14="http://schemas.microsoft.com/office/drawing/2010/main" val="0"/>
              </a:ext>
            </a:extLst>
          </a:blip>
          <a:srcRect r="21818"/>
          <a:stretch/>
        </p:blipFill>
        <p:spPr bwMode="auto">
          <a:xfrm>
            <a:off x="12733153" y="5450712"/>
            <a:ext cx="3862526" cy="126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4" name="Picture 8">
            <a:extLst>
              <a:ext uri="{FF2B5EF4-FFF2-40B4-BE49-F238E27FC236}">
                <a16:creationId xmlns:a16="http://schemas.microsoft.com/office/drawing/2014/main" id="{A4EB46D6-C26B-7321-9DB7-FD9B7872EE4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30764" y="5393692"/>
            <a:ext cx="2405063"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5" name="Picture 9">
            <a:extLst>
              <a:ext uri="{FF2B5EF4-FFF2-40B4-BE49-F238E27FC236}">
                <a16:creationId xmlns:a16="http://schemas.microsoft.com/office/drawing/2014/main" id="{C36BCDAD-D430-2D19-2538-ECA24CD25A7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171824" y="5600253"/>
            <a:ext cx="327898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6" name="Picture 10">
            <a:extLst>
              <a:ext uri="{FF2B5EF4-FFF2-40B4-BE49-F238E27FC236}">
                <a16:creationId xmlns:a16="http://schemas.microsoft.com/office/drawing/2014/main" id="{9A7507D7-D008-75F8-6433-F3307C445F3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184272" y="877682"/>
            <a:ext cx="15668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7" name="Picture 3">
            <a:extLst>
              <a:ext uri="{FF2B5EF4-FFF2-40B4-BE49-F238E27FC236}">
                <a16:creationId xmlns:a16="http://schemas.microsoft.com/office/drawing/2014/main" id="{5A8BB4F0-4813-7AD3-3B91-2F4F6836C0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5277" y="7689056"/>
            <a:ext cx="2586038" cy="145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8" name="Picture 6">
            <a:extLst>
              <a:ext uri="{FF2B5EF4-FFF2-40B4-BE49-F238E27FC236}">
                <a16:creationId xmlns:a16="http://schemas.microsoft.com/office/drawing/2014/main" id="{C05845E8-29DC-9921-D0AD-314240E3D1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2962" y="595969"/>
            <a:ext cx="2939265" cy="21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9" name="Picture 8">
            <a:extLst>
              <a:ext uri="{FF2B5EF4-FFF2-40B4-BE49-F238E27FC236}">
                <a16:creationId xmlns:a16="http://schemas.microsoft.com/office/drawing/2014/main" id="{71F76341-4002-61BD-601E-7FD9DE8D61C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71542" y="3070333"/>
            <a:ext cx="2752954" cy="152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0" name="Picture 10">
            <a:extLst>
              <a:ext uri="{FF2B5EF4-FFF2-40B4-BE49-F238E27FC236}">
                <a16:creationId xmlns:a16="http://schemas.microsoft.com/office/drawing/2014/main" id="{C2965106-F531-C24A-B654-2380FCCF7B8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8787" y="5414961"/>
            <a:ext cx="3429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1" name="Picture 12">
            <a:extLst>
              <a:ext uri="{FF2B5EF4-FFF2-40B4-BE49-F238E27FC236}">
                <a16:creationId xmlns:a16="http://schemas.microsoft.com/office/drawing/2014/main" id="{00569095-A035-6863-A20F-DFADBF005C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32186" y="2851912"/>
            <a:ext cx="23050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2" name="Picture 15">
            <a:extLst>
              <a:ext uri="{FF2B5EF4-FFF2-40B4-BE49-F238E27FC236}">
                <a16:creationId xmlns:a16="http://schemas.microsoft.com/office/drawing/2014/main" id="{E79EC3B0-D65D-056E-274E-E2FFC27DEA8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95399" y="3986211"/>
            <a:ext cx="2352675" cy="86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4" descr="data:image/png;base64,iVBORw0KGgoAAAANSUhEUgAAAXoAAACFCAMAAABizcPaAAAAzFBMVEU7WZf///92jbnj7PMyU5UnTZOPn8Pa3+tadaA3WZzCytyBlL47WZb//v8wSoFYc573+PtXcZ9PbZzS2uTL0+BpfaszToRuha8vSIBEYJvn6vKFlr1kfKU7VIk3VpajsMx4jKw9WIlYcKMlSY8bQozv8vY1UIqcqsK1v9aksM3DzNtKZJNJY5tid6ZFXpCsuM56jLIvVJtRbKVuhqjm6uuEmLbI0eOisMXM093b3+SXpsWxutLq8/uOoLwuSnzy9vILOom+yNJwhresuMcRqxxLAAAR9UlEQVR4nO2dCV/iutfHi6QiTChlK5sGpRQZFmVQccTl/q/z/t/Tk5O0Sbqw1SL3Pje/zyxKaGi/PT05OVkwclonksH/K3cLWt+kbllFX/pEptY3CX2WBPryukgMrW8TKa7LPvrxL03+W0V+jTl6e6nJf7PI0mboG6c+kf+gig2GvlQ89Yn891QsafQnkkZ/Mmn0J5NGfzJp9CeTRn8yafQnk0b/ZWEDY/7/YdLovyqMMTmUOpNG/xXh0ciyrHbbspzRwfg1+rSifga4f1htxv7DGh1YgUafWpgZvHN1c3Nz5dAb8OEcdrxGn1qUvHVXveCq3FHDdw5yOhp9Wo2stlPzucM/U3onDvI5Gn1KgbuhyKuVWq1SqQH8GvU5h5i9Rp9ORWr0d5eU98P9y2Oh1KLsL+9oW3tIFRp9OlH01N3Unu1cLme/1S/B7p22NdofpEafUjSwrF1UH/h0mvxbCdz+lAaZ+9eg0acUQ1974ujtfH7Bzb69v7fX6FPKsZzKRdVHn8vnJ7Uqi3L2D3I0+pRyIMCpXvvovfxbi6KvWJaz96wajT6lOPrA6qm3vwdvf9W29vY4Gn1KRdB7+QIEObSh3dvjaPQpFUOff6Loa9Tj7ItSo0+pCHo7742n1NnT0H7fGjT6lKLoqwr6cv6tAM7+hjr7PVlq9CkVQU/Dy7cDnb1Gn1IRh0PRe8zZa/RHF+1Shazey3t96nGqbWvfERONPqWsUG+WdaomMG5i7Z3G0ehTiqO/zpVldNlgaRyN/sgaOdYN9ezvMsLJ5+swXEXR75lK0OjTyXEsSNdPZFyfz79cXmj0Rxf+sBwYkO0qvdl8/lJb/fHlOO2p6m/A6Cl67euPrpHlgNFPGzKqp2IJNB3hHFeWY1Gjrz4E8Q1zN7yZbbd1XH9EjbinF40sdzf5SUV3qY4sbFng6SstW3U3+bdx9TiJBOLri6f9/0GjdvsGjJ56+rJ0N/m322r26TOCTJN0MKiTwanHhA22OiDdNPV9lKXJFGGyJY3pK9d2yN3k364p+rv2R5bo3c5T6eXRZsr10BEAwb110Wx+hIoRrRjPOxk+rVa7fUfJT19C7oYKWtkrGuBklq8n6NzLSfXMjK7AF72RCA+avf7vrt2dZVs3IbP5Yj158cpNlFmlIz7ZUsT0XmD0dXgUaFiPk5b2sKc6fFN2ozdfc6p62V2Ef1JoUfDvbTdL46SXOmgEvc3s0MM0V2hjL72wu8m/3UO8aW2RMwq51J3ozXVOZOd89Jl6HGKY50HdGaNHTe6Ny1mitxzWxtLeVDnsbvJPvJWFlSYxOZx9aJbODvS4+MvOhZS91R8dfVZWj2GC8QdzN5UgUe8J8qwve0e7uRtltUNT8HdZPXrKRdBn7Ov/RegN7uhriruRRs8nvG5Vpea0Ffbb0WPDnGj0UiPemYr1YwH9+070FxB7WmJ62g70hBQEdLuxWq0arV8ZB5f/IvRAnnWmboN6y9LVX1SSFZg8/+EGEg0c9i5f3xEZ6ZeOi6gy787+Q9ATIcz+sL/qvxgL8g+y/RP9qcnF5Q5VGXxHdHd3+XofPW3N126GVBT9E9BjZ1tQqAjIV6rSEwAaELS33QSp24qOaTtcUTINe6KnOs/ayQeXfXr0ELa0Jd92u92OU4fXpjAYMq3n9pd0SHkvDyuuKmIsRaOnvoZydW5UXSXphi+SrT0fQF4JPiG1GUwNZB+7v68X6JVmNtzihn8jRpwjZntohF8PoWedcMh14YSdNrBfa7ydx8FHBr+wFxLRxw8uOtyF76fpe5TuVtl5VTUe5HCPswk9ZVQkpmkaAv2PIduNl16euvcxbXcFSewfyROds1kHslehhlkWmOLlEHpaoQFvoFWgcL3sFVqEDbUoKKf1IcwOZGe4ET09NjhveTy1+cpO5EFofhj5BPTTXejhNBf9fv/Z7zuUc6U+6GeToB99ofV5a2YOQ8lM4pqt/u8XaGReXib9Xg0FxaY7WE/8gtL5bIji6Bev/pG/f85dhIUBE5eeDSt6eWn0W8hVbR+jYWcxrvPSyXrA6SehN5s//RO/P5fPwf5GX50e5G2i6Au+1ZNd6M1SUl1nCBUitZcWpjRDczn2IofAVVJjNd67oZfrZ+yJUdCHVQiqJYY5D5+LXVqKlgcTc9EIlXq3HZSInizlqS1i6KtbTJ8VVWsPL7kDFfL1JeiOXe3RzJrjpLrmMfT0kZjMggsxn0LgWYppDZjQMn5YCR77jehzNj2QJVvR2o6WedD0cLdilMrR0m7LTELvyhv4KkNlbFlXFEnrbKMWizMg/zCJncZOhfzNNZ+KvBM9Tka/REY3/mphxg10eJ9wyNokGA2izwIEww1oNDeiz+WAICacWJRvnz8TpJMU65XhyCh6tPAL6b1Rd26i6GnE3er92KKKnzyI3eXtUoz+jacarnbH9TgZvYfJLAoRNAErKiZTpMZLku4X1djcir4AdCFtnSQecrnJUbbXRDiCngTRWhncDVbQQzNbudxGHtDXD+UeJt9Y+J4+SOIcir5LyDwJPTwNBqomPpEUvdnfcHKU0Bb0dpMQNNjwmHvwpAWWHFPdjVg9duUTORmqUaZzJPRqE1t4r1Z5ePOxM32Gk319A6GzRBT31AbdaJqTizocQ7ld3a7yy8rc8Kj4h7qqg45+pEuvIvlpomqhMHrUkmcwC8X3fMRvA/peNujrF1Xf5ncnjRl6lp0IxHIVJRMy+GU/caGojjDpKC89FlaNQv4v+HFt+pcNxd3WcjZ4Ekw8Gomr6P8q1At/yV/HQ3nXylBpQb2H1LBbykd2C+qh9ExV9MQsCHSRxPcIlkUxq09sZNM7nBB7PiuwLbcO2RLhkNlgMJgLq1rDr4MZZi9zNXsyqqM9UdQTv9XnyHRd18Szz/O/F8gUz7o3Mwkhw564iiZS0NcXmB41kw/PaqjAfWzROklPPnRL5PYFj/qSHopl3F0IOxw3SPSWc41h6DqLbKeJi4tN6M96Wfh6D1aTwx4K+6CnQR1BWPZmXX8KlEyv/kLSG3gDxUN52A82CevZGubvoKTk8u04RbU9M0BfznUNFrX8wsK060OlkR1AKXHlDV4gdxX83GWxPBqKQXx7YCrolZ+9ZXg+S5FvbXNk9G+rWgVyZ3Ja4P7ps6ThKWyeiU+ZEySegUlgV/41ItEV6fMbKPsGfRRPn8nOHEX/R5QOeRaHiBuzRqaoZ8xOj0Y18nlS0f9PBkKx7PeIz+M7AvqQx6mw/pQcGP8aevpMS/SIiMu7V66OdYpELa+DOZN8wYyix2H0wvusXFZIzMfglZ8mEvXcIl4q+w9nrkQ/kE6tEUticvTVs+Oib7C0pbLwIRV6yIqZkBlD7kB8Cg0ihAn+VA0Lq/7F9rjE2cXRh60eCfQNl9cWQi8quuVEFfQtBf1CnEB5HkWPYRszavVHQK86nPHX0WPk4of165hLQKLosYI+kpvdGAJG0Btb0K/4/cSmgLs/evn5faglnPkkbAe5Y6BXswj+NlFy4cPh6NHg3ks4h2zQb7P6r6AXqieNIljtG4q+lTl61eifafwKG4fsF+EkoudtV/wk/i3oiYGjoyXYsnz0yezTorej7uby6pApUFH0KOFy+Of8o9GrDic++sVSl5mjV9vYJzZJR52Fczj64WrTB6noY9e3Gf39VvSFBPTo0GaWEuuJV+1ZLMLBDkO/sTubDr1K/ton76iT7w9ET2bBr9HTCEU4UfQyuPxJZp1AM/Y3YborRV9ORM+GbtUIh+xp9QPZMWuY0fFZ3GZLozJGrzj6Omy8W7lqh/cDPBA9WshNASbRCIeILtVruNeClR6UKzvDiP1NRh9wGpp/i595XK+iR0pcb8bQq10qVz53i1h0aVlW9lavsi9V+aqHkTrD/lD0wnrKg6HrukM1rkciXRDKkhCsJBIaka4kFEaDS6Wvuxoq6R+XDW8QLICem7I3W/KjAJmfDPVmhz3xoHZjq3vY3jabMwlpm1mJ3l7X+L5oh8yvj6L/Gfz6yOiiuYpeJuWbvnHTrpeJO0q63m66MCLLi5BJZiQ8DweKXDm7+dVFsh96DociVy61aCo5JJt9pGmKHrW39EOCMnunMtL86kbYsx2dskcvzf4taV1naqu3EaLm6YpEAqCXFufdDjrY6CybT/er7nuo5B1KjM5s0Hx6LhX+RoaSPuuAD5rdyyBqbZK5uGD7fmnggTKKYBB3rVQ8I52mTKXWSShziWa2sPtOxOU4zpHRs/1aqtbX0Mu0YWlGZq2SuDhoZlFo/MoOyiJDJUpJLvfblA6nzNMM/Ef+xjk181B0VFZ+om6NzNVY11bf1w8PlWDlLok0jm/9fupycTyrLyVsEHVohDNQavY8pXcF6N3kYUAYIEwaLgep6OOqUwekIIuInhFGq8ShavrSLGz1hjpf3Z9JhwYDAu3HiG02cbEpk/B1X+898dXMX0FvmJsidIjri7PEUhgW78QGdPl1hNFHr+0MRrOTK+Vj5hgtN5zPODo2y0YIgz0NYM62QV5vb8fQ5vLUZdbolWUPk9C0s7ToN3Gy2dXNcwmCeThmy0448/J2qx+zuSBonnjJ9pLN/9vwUNQxiU0GEUM5ZVaz2X/v9xclJBL2m7qzX+1Sva0u/K25wkM0Oxb0xHI4pJE8GcXmVyenukit/R5BXNvRT/yzMIMxQbVWu+WPNQVxVegjH6HPGkVPOrIxGNCWaTL/ezwYLwlLXWaJnr1PepsJ+0qHaXS7lv1nGnP06gATIzDxR6I5esOcxTMNt6z/6C6TchD1jei9cz9xAJU2oqWljhg+cFvReW32vYnYiFV09pn8pAIi5rj5h6KfGQJ9LzurV9IIt9MKy9Q7kd0TDkUPXZp+4Lftx/586L+BWSGbpbeY2EocYj/+9u0T0ZJQurlse/Vzan3N0otnh7JyZbt+ruRaMAkdanvjFkJYBOeo06vLj7Qf76t8KnIMPZbjaLlbhHp/WvPSGrEJ9jdburNp0Ivo5u0esgjVq/hXJ+1csty69rUMLpW4xvX9uDTuPw2Qi9AlL17MIB0LCVnkGs33+xLV+Pn9YUbfUwyGaF2jxUtKY3p4a0k7XEU2N5nMmtfvz+MxK+q/tzquKSfLG2x8hlbah9TF89OcuIjIMqjY7LRY6evtNZyUX9YJzv3an5dIluKVFmFTqXvs0bLa2/JnqXx9JLD8iH+fwy6rZzPkQb+UHiBByhz14A3qYUiZfq/w49tFmP4kdxTs18FmOcCYY9Kk/fChss6QiFLKPhD75xk9OfkKYadOeAlDD/mzXhj65+dnWvRKUP/OdgxxDkT/H5HVZvv3Ra3+c/2n/8nnQB2MPhJaTuO7Q2n0IH9dSRQ9tAzdXjqrV9rZRvLuUBo9iO2SG52J88m7AfXPr1p9SaPfLIulLgG9wv6zC8FUzk6HXvX1yfvaa/Qgnj+D6SAqetpd6De7dkugP0ByBf9bAdbowwqqCGONHuSjX4TRv+Zy44W98q2++v7n+U9sUdIeRg+ps6RvTdLoQX4S5yzi7F9pl2z16Uc4FzWq6WXyEgLV3kPk3/iQeNK3E2r0oA35s8/e+lwEl/7yzdpTLAe72ebf8uMHNhnBSfiGPI3egGnebZE/C+ssWFoiF3bWLhvbVW+UShOm0u0l+xJg8PRObCNAjR6kpC43iKOv8hXjO1QNtsKpVvlXj4enPgXS6EF81fKmlWw9YfU3V9M915Wry52jE3B8afQgzJM4F62N4hRv2m1nuu9+Cn7jcPORTF6j52rzJM6GPbTENlrgOSynxlzJTtF31e6uYKOdWOaMSaM3IPE5alvVPUz4hm1RlLBPUaKCLY02bHKs0TON+N5aOzSFb/IdWfvu1sU12rRNn0bPRU30pgZ+hAYoLEyZBrq7u/O3hoI9QkcwdWRvjbbt6q3Rc418BxFSfBu0jSacQhq9r1GCr4DNcB1wLx9sn2InublMK42eCYx5tEnsOxNSb6K98TiNPq5vYqHRn0wa/cmk0Z9MGv3JpNGfTBr9yaTRn0wa/cmk0Z9MGv3J5KNfafTfruKKoc/4+xK0dovt80vR535k/Z1HWtuF0Y8cR+/FdmPTOqr41uYGm6v2WURa36biJ1v+Z/CJgo3+udY36ae/GtXYd+ayVtbS6E+m/wPUcmEITW51CgAAAABJRU5ErkJggg==">
            <a:extLst>
              <a:ext uri="{FF2B5EF4-FFF2-40B4-BE49-F238E27FC236}">
                <a16:creationId xmlns:a16="http://schemas.microsoft.com/office/drawing/2014/main" id="{03267482-06B9-B0A9-915F-EC668F010E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12807" y="1241501"/>
            <a:ext cx="23479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
            <a:extLst>
              <a:ext uri="{FF2B5EF4-FFF2-40B4-BE49-F238E27FC236}">
                <a16:creationId xmlns:a16="http://schemas.microsoft.com/office/drawing/2014/main" id="{BE31F3B6-0DD5-2D72-C98A-FEAFF12EBE88}"/>
              </a:ext>
            </a:extLst>
          </p:cNvPr>
          <p:cNvSpPr txBox="1">
            <a:spLocks/>
          </p:cNvSpPr>
          <p:nvPr/>
        </p:nvSpPr>
        <p:spPr>
          <a:xfrm>
            <a:off x="1233267" y="668464"/>
            <a:ext cx="3743668" cy="8638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tLang="en-US" sz="4400"/>
              <a:t>Thank you</a:t>
            </a:r>
            <a:endParaRPr lang="en-US" altLang="en-US" sz="2400"/>
          </a:p>
        </p:txBody>
      </p:sp>
    </p:spTree>
    <p:extLst>
      <p:ext uri="{BB962C8B-B14F-4D97-AF65-F5344CB8AC3E}">
        <p14:creationId xmlns:p14="http://schemas.microsoft.com/office/powerpoint/2010/main" val="33094547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5F59-4410-42BF-853B-24100A91FB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6CB566-EDA6-56D6-4158-C34BEEE1C62E}"/>
              </a:ext>
            </a:extLst>
          </p:cNvPr>
          <p:cNvSpPr>
            <a:spLocks noGrp="1"/>
          </p:cNvSpPr>
          <p:nvPr>
            <p:ph type="body" sz="quarter" idx="11"/>
          </p:nvPr>
        </p:nvSpPr>
        <p:spPr>
          <a:xfrm>
            <a:off x="953503" y="5271445"/>
            <a:ext cx="7770337" cy="1204909"/>
          </a:xfrm>
          <a:solidFill>
            <a:schemeClr val="bg1"/>
          </a:solidFill>
        </p:spPr>
        <p:txBody>
          <a:bodyPr/>
          <a:lstStyle/>
          <a:p>
            <a:r>
              <a:rPr lang="en-GB" sz="6600">
                <a:solidFill>
                  <a:srgbClr val="8C0B31"/>
                </a:solidFill>
              </a:rPr>
              <a:t>Conversations</a:t>
            </a:r>
          </a:p>
        </p:txBody>
      </p:sp>
      <p:sp>
        <p:nvSpPr>
          <p:cNvPr id="4" name="Text Placeholder 3">
            <a:extLst>
              <a:ext uri="{FF2B5EF4-FFF2-40B4-BE49-F238E27FC236}">
                <a16:creationId xmlns:a16="http://schemas.microsoft.com/office/drawing/2014/main" id="{3EF2E331-A5EE-CEF0-16C8-97284C249E25}"/>
              </a:ext>
            </a:extLst>
          </p:cNvPr>
          <p:cNvSpPr>
            <a:spLocks noGrp="1"/>
          </p:cNvSpPr>
          <p:nvPr>
            <p:ph type="body" sz="quarter" idx="12"/>
          </p:nvPr>
        </p:nvSpPr>
        <p:spPr>
          <a:xfrm>
            <a:off x="953503" y="6843063"/>
            <a:ext cx="5103813" cy="838200"/>
          </a:xfrm>
        </p:spPr>
        <p:txBody>
          <a:bodyPr/>
          <a:lstStyle/>
          <a:p>
            <a:r>
              <a:rPr lang="en-GB"/>
              <a:t>In person challenges</a:t>
            </a:r>
          </a:p>
        </p:txBody>
      </p:sp>
      <p:sp>
        <p:nvSpPr>
          <p:cNvPr id="7" name="Text Placeholder 6">
            <a:extLst>
              <a:ext uri="{FF2B5EF4-FFF2-40B4-BE49-F238E27FC236}">
                <a16:creationId xmlns:a16="http://schemas.microsoft.com/office/drawing/2014/main" id="{0D6E545F-6C85-2A26-55D3-FEAF32193CBB}"/>
              </a:ext>
            </a:extLst>
          </p:cNvPr>
          <p:cNvSpPr>
            <a:spLocks noGrp="1"/>
          </p:cNvSpPr>
          <p:nvPr>
            <p:ph type="body" sz="quarter" idx="14"/>
          </p:nvPr>
        </p:nvSpPr>
        <p:spPr>
          <a:xfrm>
            <a:off x="953503" y="4066536"/>
            <a:ext cx="8523749" cy="1204909"/>
          </a:xfrm>
        </p:spPr>
        <p:txBody>
          <a:bodyPr/>
          <a:lstStyle/>
          <a:p>
            <a:r>
              <a:rPr lang="en-GB" sz="6600"/>
              <a:t>Difficult climate</a:t>
            </a:r>
          </a:p>
        </p:txBody>
      </p:sp>
      <p:sp>
        <p:nvSpPr>
          <p:cNvPr id="12" name="Google Shape;569;p3">
            <a:extLst>
              <a:ext uri="{FF2B5EF4-FFF2-40B4-BE49-F238E27FC236}">
                <a16:creationId xmlns:a16="http://schemas.microsoft.com/office/drawing/2014/main" id="{4EBD3E83-2EB5-F32A-2682-5BD4CC46EE01}"/>
              </a:ext>
            </a:extLst>
          </p:cNvPr>
          <p:cNvSpPr txBox="1">
            <a:spLocks/>
          </p:cNvSpPr>
          <p:nvPr/>
        </p:nvSpPr>
        <p:spPr>
          <a:xfrm>
            <a:off x="953503" y="7827772"/>
            <a:ext cx="12018427" cy="440400"/>
          </a:xfrm>
          <a:prstGeom prst="rect">
            <a:avLst/>
          </a:prstGeom>
          <a:noFill/>
          <a:ln>
            <a:noFill/>
          </a:ln>
        </p:spPr>
        <p:txBody>
          <a:bodyPr spcFirstLastPara="1" wrap="square" lIns="91425" tIns="45700" rIns="91425" bIns="45700" anchor="t" anchorCtr="0">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ts val="0"/>
              </a:spcBef>
              <a:buClr>
                <a:schemeClr val="lt1"/>
              </a:buClr>
              <a:buSzPts val="2000"/>
              <a:buFont typeface="Arial" panose="020B0604020202020204" pitchFamily="34" charset="0"/>
              <a:buNone/>
            </a:pPr>
            <a:r>
              <a:rPr lang="en-GB" sz="2800" b="1">
                <a:solidFill>
                  <a:schemeClr val="bg1"/>
                </a:solidFill>
                <a:latin typeface="Open Sans" panose="020B0606030504020204" pitchFamily="34" charset="0"/>
                <a:ea typeface="Open Sans" panose="020B0606030504020204" pitchFamily="34" charset="0"/>
                <a:cs typeface="Open Sans" panose="020B0606030504020204" pitchFamily="34" charset="0"/>
              </a:rPr>
              <a:t>Marc Esteve del Valle</a:t>
            </a:r>
            <a:endParaRPr lang="en-GB" sz="2400">
              <a:solidFill>
                <a:schemeClr val="bg1"/>
              </a:solidFill>
            </a:endParaRPr>
          </a:p>
          <a:p>
            <a:pPr marL="0" indent="0">
              <a:buNone/>
            </a:pP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Climate Pact Ambassador and Assistant Professor University of Groningen</a:t>
            </a:r>
          </a:p>
        </p:txBody>
      </p:sp>
    </p:spTree>
    <p:extLst>
      <p:ext uri="{BB962C8B-B14F-4D97-AF65-F5344CB8AC3E}">
        <p14:creationId xmlns:p14="http://schemas.microsoft.com/office/powerpoint/2010/main" val="1408508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BEDF9B46-4A2F-F1ED-8349-55DA3DD3A59D}"/>
              </a:ext>
            </a:extLst>
          </p:cNvPr>
          <p:cNvSpPr>
            <a:spLocks noGrp="1"/>
          </p:cNvSpPr>
          <p:nvPr>
            <p:ph type="body" sz="quarter" idx="11"/>
          </p:nvPr>
        </p:nvSpPr>
        <p:spPr>
          <a:xfrm>
            <a:off x="1484397" y="1100320"/>
            <a:ext cx="6166979" cy="836159"/>
          </a:xfrm>
        </p:spPr>
        <p:txBody>
          <a:bodyPr wrap="square" lIns="216000" tIns="144000" rIns="180000" bIns="108000" anchor="t">
            <a:spAutoFit/>
          </a:bodyPr>
          <a:lstStyle/>
          <a:p>
            <a:r>
              <a:rPr lang="en-GB">
                <a:latin typeface="Open Sans"/>
                <a:ea typeface="Open Sans"/>
                <a:cs typeface="Open Sans"/>
              </a:rPr>
              <a:t>Factors leading to</a:t>
            </a:r>
            <a:endParaRPr lang="en-US">
              <a:latin typeface="Open Sans"/>
              <a:ea typeface="Open Sans"/>
              <a:cs typeface="Open Sans"/>
            </a:endParaRPr>
          </a:p>
        </p:txBody>
      </p:sp>
      <p:sp>
        <p:nvSpPr>
          <p:cNvPr id="6" name="AutoShape 2" descr="An artistic representation of psychological distance in climate change, showing a split scene. On one side, a futuristic city with towering glass buildings and clean, blue skies, representing optimism and solutions. On the other side, a desolate, barren landscape with cracked earth, intense heat waves, and rising waters threatening small, submerged homes. A central figure stands between the two, holding a clock and a globe, symbolizing the urgency and temporal distance of climate action. The overall style is semi-surreal with a vibrant and contrasting color palette.">
            <a:extLst>
              <a:ext uri="{FF2B5EF4-FFF2-40B4-BE49-F238E27FC236}">
                <a16:creationId xmlns:a16="http://schemas.microsoft.com/office/drawing/2014/main" id="{26BB976F-CA82-177B-F141-058E7B3D0E15}"/>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6" descr="An artistic representation of psychological distance in climate change, showing a split scene. On one side, a futuristic city with towering glass buildings and clean, blue skies, representing optimism and solutions. On the other side, a desolate, barren landscape with cracked earth, intense heat waves, and rising waters threatening small, submerged homes. A central figure stands between the two, holding a clock and a globe, symbolizing the urgency and temporal distance of climate action. The overall style is semi-surreal with a vibrant and contrasting color palette.">
            <a:extLst>
              <a:ext uri="{FF2B5EF4-FFF2-40B4-BE49-F238E27FC236}">
                <a16:creationId xmlns:a16="http://schemas.microsoft.com/office/drawing/2014/main" id="{606136F2-F0EE-BB34-C086-07A7AA1022EC}"/>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10" descr="An artistic representation of psychological distance in climate change, showing a split scene. On one side, a futuristic city with towering glass buildings and clean, blue skies, representing optimism and solutions. On the other side, a desolate, barren landscape with cracked earth, intense heat waves, and rising waters threatening small, submerged homes. A central figure stands between the two, holding a clock and a globe, symbolizing the urgency and temporal distance of climate action. The overall style is semi-surreal with a vibrant and contrasting color palette.">
            <a:extLst>
              <a:ext uri="{FF2B5EF4-FFF2-40B4-BE49-F238E27FC236}">
                <a16:creationId xmlns:a16="http://schemas.microsoft.com/office/drawing/2014/main" id="{AABEA2B4-9155-9304-E805-B2EE5968F139}"/>
              </a:ext>
            </a:extLst>
          </p:cNvPr>
          <p:cNvSpPr>
            <a:spLocks noChangeAspect="1" noChangeArrowheads="1"/>
          </p:cNvSpPr>
          <p:nvPr/>
        </p:nvSpPr>
        <p:spPr bwMode="auto">
          <a:xfrm>
            <a:off x="9296400" y="529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AutoShape 12" descr="An artistic representation of cognitive dissonance, showing a human head split in two contrasting halves. One side displays a peaceful, serene landscape with bright colors, flowers, and a calm atmosphere. The other side is chaotic, with jagged lines, dark stormy clouds, and broken objects symbolizing conflict and internal struggle. The background shifts from harmony on one side to disorder on the other, emphasizing the tension within. The overall style is abstract with vivid and contrasting colors to highlight the psychological turmoil.">
            <a:extLst>
              <a:ext uri="{FF2B5EF4-FFF2-40B4-BE49-F238E27FC236}">
                <a16:creationId xmlns:a16="http://schemas.microsoft.com/office/drawing/2014/main" id="{4613FCD5-6ACB-0449-2922-4419F3D4A5DE}"/>
              </a:ext>
            </a:extLst>
          </p:cNvPr>
          <p:cNvSpPr>
            <a:spLocks noChangeAspect="1" noChangeArrowheads="1"/>
          </p:cNvSpPr>
          <p:nvPr/>
        </p:nvSpPr>
        <p:spPr bwMode="auto">
          <a:xfrm>
            <a:off x="9448800" y="5448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 name="AutoShape 14" descr="A vibrant and detailed image of a barbeque grill with a small selection of meat, including a single steak, a sausage, and a chicken drumstick, sizzling over a bed of glowing charcoal. Smoke and small flames add a realistic touch, with grill marks clearly visible on the meat. The background shows a summer outdoor setting with soft sunlight and greenery, creating a warm and inviting atmosphere. The focus is solely on the meat and the grill for a simple yet appetizing scene.">
            <a:extLst>
              <a:ext uri="{FF2B5EF4-FFF2-40B4-BE49-F238E27FC236}">
                <a16:creationId xmlns:a16="http://schemas.microsoft.com/office/drawing/2014/main" id="{B25AFDCF-D084-C2AF-7A05-C0DCA4CDEDC5}"/>
              </a:ext>
            </a:extLst>
          </p:cNvPr>
          <p:cNvSpPr>
            <a:spLocks noChangeAspect="1" noChangeArrowheads="1"/>
          </p:cNvSpPr>
          <p:nvPr/>
        </p:nvSpPr>
        <p:spPr bwMode="auto">
          <a:xfrm>
            <a:off x="9601200" y="56007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Text Placeholder 5">
            <a:extLst>
              <a:ext uri="{FF2B5EF4-FFF2-40B4-BE49-F238E27FC236}">
                <a16:creationId xmlns:a16="http://schemas.microsoft.com/office/drawing/2014/main" id="{2C7A83A9-C564-A955-1860-5DAAC0F91709}"/>
              </a:ext>
            </a:extLst>
          </p:cNvPr>
          <p:cNvSpPr txBox="1">
            <a:spLocks/>
          </p:cNvSpPr>
          <p:nvPr/>
        </p:nvSpPr>
        <p:spPr>
          <a:xfrm>
            <a:off x="1484397" y="1777589"/>
            <a:ext cx="10160756" cy="836159"/>
          </a:xfrm>
          <a:prstGeom prst="rect">
            <a:avLst/>
          </a:prstGeom>
          <a:solidFill>
            <a:srgbClr val="8C0B31"/>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Open Sans"/>
              </a:rPr>
              <a:t>difficult climate conversations</a:t>
            </a:r>
            <a:endParaRPr lang="en-US">
              <a:latin typeface="Open Sans"/>
              <a:ea typeface="Open Sans"/>
              <a:cs typeface="Open Sans"/>
            </a:endParaRPr>
          </a:p>
        </p:txBody>
      </p:sp>
      <p:sp>
        <p:nvSpPr>
          <p:cNvPr id="19" name="TextBox 18">
            <a:extLst>
              <a:ext uri="{FF2B5EF4-FFF2-40B4-BE49-F238E27FC236}">
                <a16:creationId xmlns:a16="http://schemas.microsoft.com/office/drawing/2014/main" id="{4089BF1F-3129-B82D-F325-EABD87AFDC2B}"/>
              </a:ext>
            </a:extLst>
          </p:cNvPr>
          <p:cNvSpPr txBox="1"/>
          <p:nvPr/>
        </p:nvSpPr>
        <p:spPr>
          <a:xfrm>
            <a:off x="1484397" y="577100"/>
            <a:ext cx="6762750" cy="523220"/>
          </a:xfrm>
          <a:prstGeom prst="rect">
            <a:avLst/>
          </a:prstGeom>
          <a:noFill/>
        </p:spPr>
        <p:txBody>
          <a:bodyPr wrap="square" rtlCol="0">
            <a:spAutoFit/>
          </a:bodyPr>
          <a:lstStyle/>
          <a:p>
            <a:r>
              <a:rPr lang="en-GB" sz="2800">
                <a:solidFill>
                  <a:schemeClr val="bg1">
                    <a:lumMod val="65000"/>
                  </a:schemeClr>
                </a:solidFill>
              </a:rPr>
              <a:t>Intro &amp; Background</a:t>
            </a:r>
          </a:p>
        </p:txBody>
      </p:sp>
      <p:grpSp>
        <p:nvGrpSpPr>
          <p:cNvPr id="42" name="Group 41">
            <a:extLst>
              <a:ext uri="{FF2B5EF4-FFF2-40B4-BE49-F238E27FC236}">
                <a16:creationId xmlns:a16="http://schemas.microsoft.com/office/drawing/2014/main" id="{D97A9540-A54D-3D61-593E-59BDD78318F9}"/>
              </a:ext>
            </a:extLst>
          </p:cNvPr>
          <p:cNvGrpSpPr/>
          <p:nvPr/>
        </p:nvGrpSpPr>
        <p:grpSpPr>
          <a:xfrm>
            <a:off x="12672680" y="4061868"/>
            <a:ext cx="4867772" cy="3769994"/>
            <a:chOff x="12672680" y="4061868"/>
            <a:chExt cx="4867772" cy="3769994"/>
          </a:xfrm>
        </p:grpSpPr>
        <p:pic>
          <p:nvPicPr>
            <p:cNvPr id="1030" name="Picture 6" descr="Why does no one seem to care about climate change?">
              <a:extLst>
                <a:ext uri="{FF2B5EF4-FFF2-40B4-BE49-F238E27FC236}">
                  <a16:creationId xmlns:a16="http://schemas.microsoft.com/office/drawing/2014/main" id="{B13B5671-216A-F5F2-DBCD-10B92CB3C2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3" t="-87" r="5073" b="87"/>
            <a:stretch/>
          </p:blipFill>
          <p:spPr bwMode="auto">
            <a:xfrm>
              <a:off x="12672680" y="4701557"/>
              <a:ext cx="4737046" cy="313030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729A7DE1-A704-E9F3-4126-E6ED51B1B647}"/>
                </a:ext>
              </a:extLst>
            </p:cNvPr>
            <p:cNvGrpSpPr/>
            <p:nvPr/>
          </p:nvGrpSpPr>
          <p:grpSpPr>
            <a:xfrm>
              <a:off x="12672680" y="4061868"/>
              <a:ext cx="4867772" cy="663619"/>
              <a:chOff x="6388343" y="3478897"/>
              <a:chExt cx="5514944" cy="883421"/>
            </a:xfrm>
          </p:grpSpPr>
          <p:sp>
            <p:nvSpPr>
              <p:cNvPr id="29" name="Rectangle 28">
                <a:extLst>
                  <a:ext uri="{FF2B5EF4-FFF2-40B4-BE49-F238E27FC236}">
                    <a16:creationId xmlns:a16="http://schemas.microsoft.com/office/drawing/2014/main" id="{ECB20710-CDDB-F51F-D0BA-14B6F115501E}"/>
                  </a:ext>
                </a:extLst>
              </p:cNvPr>
              <p:cNvSpPr/>
              <p:nvPr/>
            </p:nvSpPr>
            <p:spPr>
              <a:xfrm>
                <a:off x="6388343" y="3478897"/>
                <a:ext cx="5366839" cy="88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TextBox 29">
                <a:extLst>
                  <a:ext uri="{FF2B5EF4-FFF2-40B4-BE49-F238E27FC236}">
                    <a16:creationId xmlns:a16="http://schemas.microsoft.com/office/drawing/2014/main" id="{817485C4-4620-D1C9-2D6A-ECB91246874F}"/>
                  </a:ext>
                </a:extLst>
              </p:cNvPr>
              <p:cNvSpPr txBox="1"/>
              <p:nvPr/>
            </p:nvSpPr>
            <p:spPr>
              <a:xfrm>
                <a:off x="6536449" y="3597441"/>
                <a:ext cx="5366838" cy="670614"/>
              </a:xfrm>
              <a:prstGeom prst="rect">
                <a:avLst/>
              </a:prstGeom>
              <a:noFill/>
            </p:spPr>
            <p:txBody>
              <a:bodyPr wrap="square" lIns="91440" tIns="45720" rIns="91440" bIns="45720" rtlCol="0" anchor="t">
                <a:spAutoFit/>
              </a:bodyPr>
              <a:lstStyle/>
              <a:p>
                <a:pPr algn="ctr"/>
                <a:r>
                  <a:rPr lang="en-GB" sz="2400" b="1">
                    <a:solidFill>
                      <a:srgbClr val="26155F"/>
                    </a:solidFill>
                    <a:cs typeface="Calibri"/>
                  </a:rPr>
                  <a:t>Psychological distance</a:t>
                </a:r>
              </a:p>
            </p:txBody>
          </p:sp>
        </p:grpSp>
      </p:grpSp>
      <p:grpSp>
        <p:nvGrpSpPr>
          <p:cNvPr id="43" name="Group 42">
            <a:extLst>
              <a:ext uri="{FF2B5EF4-FFF2-40B4-BE49-F238E27FC236}">
                <a16:creationId xmlns:a16="http://schemas.microsoft.com/office/drawing/2014/main" id="{EE972262-E14C-7F91-F96A-DD259BD0147C}"/>
              </a:ext>
            </a:extLst>
          </p:cNvPr>
          <p:cNvGrpSpPr/>
          <p:nvPr/>
        </p:nvGrpSpPr>
        <p:grpSpPr>
          <a:xfrm>
            <a:off x="7085218" y="4040665"/>
            <a:ext cx="4867773" cy="3791198"/>
            <a:chOff x="7420539" y="4040665"/>
            <a:chExt cx="4867773" cy="3791198"/>
          </a:xfrm>
        </p:grpSpPr>
        <p:pic>
          <p:nvPicPr>
            <p:cNvPr id="1032" name="Picture 8" descr="Q: Are there ways to treat cognitive dissonance? – News Literacy Matters">
              <a:extLst>
                <a:ext uri="{FF2B5EF4-FFF2-40B4-BE49-F238E27FC236}">
                  <a16:creationId xmlns:a16="http://schemas.microsoft.com/office/drawing/2014/main" id="{7684FEC4-F063-82DF-3126-F796752270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926"/>
            <a:stretch/>
          </p:blipFill>
          <p:spPr bwMode="auto">
            <a:xfrm>
              <a:off x="7420539" y="4633475"/>
              <a:ext cx="4737048" cy="3198388"/>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E11FE89C-B3C5-E513-0E70-A0A50D97D41E}"/>
                </a:ext>
              </a:extLst>
            </p:cNvPr>
            <p:cNvGrpSpPr/>
            <p:nvPr/>
          </p:nvGrpSpPr>
          <p:grpSpPr>
            <a:xfrm>
              <a:off x="7420540" y="4040665"/>
              <a:ext cx="4867772" cy="663619"/>
              <a:chOff x="6388343" y="3478897"/>
              <a:chExt cx="5514944" cy="883421"/>
            </a:xfrm>
          </p:grpSpPr>
          <p:sp>
            <p:nvSpPr>
              <p:cNvPr id="34" name="Rectangle 33">
                <a:extLst>
                  <a:ext uri="{FF2B5EF4-FFF2-40B4-BE49-F238E27FC236}">
                    <a16:creationId xmlns:a16="http://schemas.microsoft.com/office/drawing/2014/main" id="{BB91E33E-B5E3-0361-05D0-81BB1D7407AD}"/>
                  </a:ext>
                </a:extLst>
              </p:cNvPr>
              <p:cNvSpPr/>
              <p:nvPr/>
            </p:nvSpPr>
            <p:spPr>
              <a:xfrm>
                <a:off x="6388343" y="3478897"/>
                <a:ext cx="5366839" cy="88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5" name="TextBox 34">
                <a:extLst>
                  <a:ext uri="{FF2B5EF4-FFF2-40B4-BE49-F238E27FC236}">
                    <a16:creationId xmlns:a16="http://schemas.microsoft.com/office/drawing/2014/main" id="{4DF8700E-FA53-1461-6DE4-9453327D764D}"/>
                  </a:ext>
                </a:extLst>
              </p:cNvPr>
              <p:cNvSpPr txBox="1"/>
              <p:nvPr/>
            </p:nvSpPr>
            <p:spPr>
              <a:xfrm>
                <a:off x="6536449" y="3597441"/>
                <a:ext cx="5366838" cy="670614"/>
              </a:xfrm>
              <a:prstGeom prst="rect">
                <a:avLst/>
              </a:prstGeom>
              <a:noFill/>
            </p:spPr>
            <p:txBody>
              <a:bodyPr wrap="square" lIns="91440" tIns="45720" rIns="91440" bIns="45720" rtlCol="0" anchor="t">
                <a:spAutoFit/>
              </a:bodyPr>
              <a:lstStyle/>
              <a:p>
                <a:pPr algn="ctr"/>
                <a:r>
                  <a:rPr lang="en-GB" sz="2400" b="1">
                    <a:solidFill>
                      <a:srgbClr val="26155F"/>
                    </a:solidFill>
                    <a:cs typeface="Calibri"/>
                  </a:rPr>
                  <a:t>Cognitive Dissonance</a:t>
                </a:r>
              </a:p>
            </p:txBody>
          </p:sp>
        </p:grpSp>
      </p:grpSp>
      <p:grpSp>
        <p:nvGrpSpPr>
          <p:cNvPr id="44" name="Group 43">
            <a:extLst>
              <a:ext uri="{FF2B5EF4-FFF2-40B4-BE49-F238E27FC236}">
                <a16:creationId xmlns:a16="http://schemas.microsoft.com/office/drawing/2014/main" id="{60599D12-6659-2AF3-A290-8B0C2370962A}"/>
              </a:ext>
            </a:extLst>
          </p:cNvPr>
          <p:cNvGrpSpPr/>
          <p:nvPr/>
        </p:nvGrpSpPr>
        <p:grpSpPr>
          <a:xfrm>
            <a:off x="1497754" y="4040665"/>
            <a:ext cx="4867775" cy="3791197"/>
            <a:chOff x="1692168" y="4040665"/>
            <a:chExt cx="4867775" cy="3791197"/>
          </a:xfrm>
        </p:grpSpPr>
        <p:pic>
          <p:nvPicPr>
            <p:cNvPr id="1026" name="Picture 2" descr="Safe Lifestyle - The Five Things That Stop You From Attaining It!">
              <a:extLst>
                <a:ext uri="{FF2B5EF4-FFF2-40B4-BE49-F238E27FC236}">
                  <a16:creationId xmlns:a16="http://schemas.microsoft.com/office/drawing/2014/main" id="{CD09D3B5-8B35-7365-FCC3-24202CA40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30"/>
            <a:stretch/>
          </p:blipFill>
          <p:spPr bwMode="auto">
            <a:xfrm>
              <a:off x="1692168" y="4661374"/>
              <a:ext cx="4737049" cy="3170488"/>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680323FF-6157-AB63-B18E-559592E7C0E1}"/>
                </a:ext>
              </a:extLst>
            </p:cNvPr>
            <p:cNvGrpSpPr/>
            <p:nvPr/>
          </p:nvGrpSpPr>
          <p:grpSpPr>
            <a:xfrm>
              <a:off x="1692171" y="4040665"/>
              <a:ext cx="4867772" cy="663619"/>
              <a:chOff x="6388343" y="3478897"/>
              <a:chExt cx="5514944" cy="883421"/>
            </a:xfrm>
          </p:grpSpPr>
          <p:sp>
            <p:nvSpPr>
              <p:cNvPr id="40" name="Rectangle 39">
                <a:extLst>
                  <a:ext uri="{FF2B5EF4-FFF2-40B4-BE49-F238E27FC236}">
                    <a16:creationId xmlns:a16="http://schemas.microsoft.com/office/drawing/2014/main" id="{56C5B578-84F3-432A-F6AA-BA443D60CA26}"/>
                  </a:ext>
                </a:extLst>
              </p:cNvPr>
              <p:cNvSpPr/>
              <p:nvPr/>
            </p:nvSpPr>
            <p:spPr>
              <a:xfrm>
                <a:off x="6388343" y="3478897"/>
                <a:ext cx="5366839" cy="88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1" name="TextBox 40">
                <a:extLst>
                  <a:ext uri="{FF2B5EF4-FFF2-40B4-BE49-F238E27FC236}">
                    <a16:creationId xmlns:a16="http://schemas.microsoft.com/office/drawing/2014/main" id="{7B916B17-C6E9-D3A3-00AE-EA7CDFD3F7FB}"/>
                  </a:ext>
                </a:extLst>
              </p:cNvPr>
              <p:cNvSpPr txBox="1"/>
              <p:nvPr/>
            </p:nvSpPr>
            <p:spPr>
              <a:xfrm>
                <a:off x="6536449" y="3597441"/>
                <a:ext cx="5366838" cy="670614"/>
              </a:xfrm>
              <a:prstGeom prst="rect">
                <a:avLst/>
              </a:prstGeom>
              <a:noFill/>
            </p:spPr>
            <p:txBody>
              <a:bodyPr wrap="square" lIns="91440" tIns="45720" rIns="91440" bIns="45720" rtlCol="0" anchor="t">
                <a:spAutoFit/>
              </a:bodyPr>
              <a:lstStyle/>
              <a:p>
                <a:pPr algn="ctr"/>
                <a:r>
                  <a:rPr lang="en-GB" sz="2400" b="1">
                    <a:solidFill>
                      <a:srgbClr val="26155F"/>
                    </a:solidFill>
                    <a:cs typeface="Calibri"/>
                  </a:rPr>
                  <a:t>Threat to identity and Values</a:t>
                </a:r>
              </a:p>
            </p:txBody>
          </p:sp>
        </p:grpSp>
      </p:grpSp>
    </p:spTree>
    <p:extLst>
      <p:ext uri="{BB962C8B-B14F-4D97-AF65-F5344CB8AC3E}">
        <p14:creationId xmlns:p14="http://schemas.microsoft.com/office/powerpoint/2010/main" val="8248550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A906-9168-225B-F347-10352AD8EBA3}"/>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E3C3BC73-9865-E3BB-9154-C5D29A47AF70}"/>
              </a:ext>
            </a:extLst>
          </p:cNvPr>
          <p:cNvSpPr/>
          <p:nvPr/>
        </p:nvSpPr>
        <p:spPr>
          <a:xfrm>
            <a:off x="-1" y="0"/>
            <a:ext cx="11144251" cy="10287000"/>
          </a:xfrm>
          <a:prstGeom prst="rect">
            <a:avLst/>
          </a:prstGeom>
          <a:solidFill>
            <a:srgbClr val="C23F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5">
            <a:extLst>
              <a:ext uri="{FF2B5EF4-FFF2-40B4-BE49-F238E27FC236}">
                <a16:creationId xmlns:a16="http://schemas.microsoft.com/office/drawing/2014/main" id="{BC80B441-1234-B19A-D7A6-6328447336A5}"/>
              </a:ext>
            </a:extLst>
          </p:cNvPr>
          <p:cNvSpPr txBox="1">
            <a:spLocks/>
          </p:cNvSpPr>
          <p:nvPr/>
        </p:nvSpPr>
        <p:spPr>
          <a:xfrm>
            <a:off x="1484396" y="1865562"/>
            <a:ext cx="7441240" cy="836159"/>
          </a:xfrm>
          <a:prstGeom prst="rect">
            <a:avLst/>
          </a:prstGeom>
          <a:solidFill>
            <a:schemeClr val="bg1"/>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solidFill>
                  <a:srgbClr val="C23F0C"/>
                </a:solidFill>
              </a:rPr>
              <a:t>climate conversations​</a:t>
            </a:r>
          </a:p>
        </p:txBody>
      </p:sp>
      <p:sp>
        <p:nvSpPr>
          <p:cNvPr id="24" name="Text Placeholder 23">
            <a:extLst>
              <a:ext uri="{FF2B5EF4-FFF2-40B4-BE49-F238E27FC236}">
                <a16:creationId xmlns:a16="http://schemas.microsoft.com/office/drawing/2014/main" id="{5E9FE614-0195-F7A5-15D1-9E7D46952D9F}"/>
              </a:ext>
            </a:extLst>
          </p:cNvPr>
          <p:cNvSpPr>
            <a:spLocks noGrp="1"/>
          </p:cNvSpPr>
          <p:nvPr>
            <p:ph type="body" sz="quarter" idx="11"/>
          </p:nvPr>
        </p:nvSpPr>
        <p:spPr>
          <a:xfrm>
            <a:off x="1484396" y="1034601"/>
            <a:ext cx="6149390" cy="836159"/>
          </a:xfrm>
        </p:spPr>
        <p:txBody>
          <a:bodyPr/>
          <a:lstStyle/>
          <a:p>
            <a:r>
              <a:rPr lang="en-GB"/>
              <a:t>Social networks &amp;​</a:t>
            </a:r>
          </a:p>
        </p:txBody>
      </p:sp>
      <p:sp>
        <p:nvSpPr>
          <p:cNvPr id="5" name="Rectangle 1">
            <a:extLst>
              <a:ext uri="{FF2B5EF4-FFF2-40B4-BE49-F238E27FC236}">
                <a16:creationId xmlns:a16="http://schemas.microsoft.com/office/drawing/2014/main" id="{2FEBF953-38A3-4A45-F210-5E4658D97249}"/>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sp>
        <p:nvSpPr>
          <p:cNvPr id="6" name="Rectangle 2">
            <a:extLst>
              <a:ext uri="{FF2B5EF4-FFF2-40B4-BE49-F238E27FC236}">
                <a16:creationId xmlns:a16="http://schemas.microsoft.com/office/drawing/2014/main" id="{19B145D2-9669-3E4C-59FC-5F755019409A}"/>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sp>
        <p:nvSpPr>
          <p:cNvPr id="7" name="Rectangle 3">
            <a:extLst>
              <a:ext uri="{FF2B5EF4-FFF2-40B4-BE49-F238E27FC236}">
                <a16:creationId xmlns:a16="http://schemas.microsoft.com/office/drawing/2014/main" id="{22DBF794-0C15-89FF-9467-16710486DB86}"/>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L"/>
          </a:p>
        </p:txBody>
      </p:sp>
      <p:pic>
        <p:nvPicPr>
          <p:cNvPr id="9" name="Picture 8" descr="A group of people standing in a room&#10;&#10;Description automatically generated">
            <a:extLst>
              <a:ext uri="{FF2B5EF4-FFF2-40B4-BE49-F238E27FC236}">
                <a16:creationId xmlns:a16="http://schemas.microsoft.com/office/drawing/2014/main" id="{C656ABC5-2AD2-1DE6-6626-E1E2BF9B3A82}"/>
              </a:ext>
            </a:extLst>
          </p:cNvPr>
          <p:cNvPicPr>
            <a:picLocks noChangeAspect="1"/>
          </p:cNvPicPr>
          <p:nvPr/>
        </p:nvPicPr>
        <p:blipFill>
          <a:blip r:embed="rId2">
            <a:extLst>
              <a:ext uri="{28A0092B-C50C-407E-A947-70E740481C1C}">
                <a14:useLocalDpi xmlns:a14="http://schemas.microsoft.com/office/drawing/2010/main" val="0"/>
              </a:ext>
            </a:extLst>
          </a:blip>
          <a:srcRect l="9932" t="23613" r="10316" b="23612"/>
          <a:stretch/>
        </p:blipFill>
        <p:spPr>
          <a:xfrm>
            <a:off x="1515269" y="3392025"/>
            <a:ext cx="9040473" cy="5982467"/>
          </a:xfrm>
          <a:prstGeom prst="rect">
            <a:avLst/>
          </a:prstGeom>
        </p:spPr>
      </p:pic>
      <p:sp>
        <p:nvSpPr>
          <p:cNvPr id="10" name="Oval 9">
            <a:extLst>
              <a:ext uri="{FF2B5EF4-FFF2-40B4-BE49-F238E27FC236}">
                <a16:creationId xmlns:a16="http://schemas.microsoft.com/office/drawing/2014/main" id="{872DF910-3FD8-88FF-5F1F-16E47D3F4F08}"/>
              </a:ext>
            </a:extLst>
          </p:cNvPr>
          <p:cNvSpPr/>
          <p:nvPr/>
        </p:nvSpPr>
        <p:spPr>
          <a:xfrm>
            <a:off x="12615345" y="6230805"/>
            <a:ext cx="530087" cy="541683"/>
          </a:xfrm>
          <a:prstGeom prst="ellipse">
            <a:avLst/>
          </a:prstGeom>
          <a:solidFill>
            <a:srgbClr val="F5464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Oval 10">
            <a:extLst>
              <a:ext uri="{FF2B5EF4-FFF2-40B4-BE49-F238E27FC236}">
                <a16:creationId xmlns:a16="http://schemas.microsoft.com/office/drawing/2014/main" id="{2E646CFB-0DB8-F9FA-D973-E167E0B21555}"/>
              </a:ext>
            </a:extLst>
          </p:cNvPr>
          <p:cNvSpPr/>
          <p:nvPr/>
        </p:nvSpPr>
        <p:spPr>
          <a:xfrm>
            <a:off x="12991035" y="4509384"/>
            <a:ext cx="530087" cy="541683"/>
          </a:xfrm>
          <a:prstGeom prst="ellipse">
            <a:avLst/>
          </a:prstGeom>
          <a:solidFill>
            <a:srgbClr val="8C0B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5F26DBE1-009C-0D61-B148-FC2B4D1AC027}"/>
              </a:ext>
            </a:extLst>
          </p:cNvPr>
          <p:cNvSpPr/>
          <p:nvPr/>
        </p:nvSpPr>
        <p:spPr>
          <a:xfrm>
            <a:off x="16242644" y="6658093"/>
            <a:ext cx="530087" cy="541683"/>
          </a:xfrm>
          <a:prstGeom prst="ellipse">
            <a:avLst/>
          </a:prstGeom>
          <a:solidFill>
            <a:srgbClr val="F1611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Oval 12">
            <a:extLst>
              <a:ext uri="{FF2B5EF4-FFF2-40B4-BE49-F238E27FC236}">
                <a16:creationId xmlns:a16="http://schemas.microsoft.com/office/drawing/2014/main" id="{7E1B708C-B5CE-7F21-09F2-4CB6E97D3812}"/>
              </a:ext>
            </a:extLst>
          </p:cNvPr>
          <p:cNvSpPr/>
          <p:nvPr/>
        </p:nvSpPr>
        <p:spPr>
          <a:xfrm>
            <a:off x="14089914" y="3392025"/>
            <a:ext cx="530087" cy="541683"/>
          </a:xfrm>
          <a:prstGeom prst="ellipse">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Oval 13">
            <a:extLst>
              <a:ext uri="{FF2B5EF4-FFF2-40B4-BE49-F238E27FC236}">
                <a16:creationId xmlns:a16="http://schemas.microsoft.com/office/drawing/2014/main" id="{94318B7F-7235-2BF7-2285-90129AD6DB49}"/>
              </a:ext>
            </a:extLst>
          </p:cNvPr>
          <p:cNvSpPr/>
          <p:nvPr/>
        </p:nvSpPr>
        <p:spPr>
          <a:xfrm>
            <a:off x="15063529" y="4587104"/>
            <a:ext cx="530087" cy="541683"/>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16" name="Straight Arrow Connector 15">
            <a:extLst>
              <a:ext uri="{FF2B5EF4-FFF2-40B4-BE49-F238E27FC236}">
                <a16:creationId xmlns:a16="http://schemas.microsoft.com/office/drawing/2014/main" id="{1EA5EF78-A61A-59A1-E35B-9B46CCA936C1}"/>
              </a:ext>
            </a:extLst>
          </p:cNvPr>
          <p:cNvCxnSpPr>
            <a:cxnSpLocks/>
            <a:endCxn id="12" idx="1"/>
          </p:cNvCxnSpPr>
          <p:nvPr/>
        </p:nvCxnSpPr>
        <p:spPr>
          <a:xfrm>
            <a:off x="15426701" y="5128787"/>
            <a:ext cx="893572" cy="16086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9294804-0D53-2BCB-8802-D18BD66C43BF}"/>
              </a:ext>
            </a:extLst>
          </p:cNvPr>
          <p:cNvCxnSpPr>
            <a:cxnSpLocks/>
            <a:endCxn id="14" idx="3"/>
          </p:cNvCxnSpPr>
          <p:nvPr/>
        </p:nvCxnSpPr>
        <p:spPr>
          <a:xfrm flipV="1">
            <a:off x="13188790" y="5049459"/>
            <a:ext cx="1952368" cy="11462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2FA5261-F41F-1C6D-6607-7E1757C82D60}"/>
              </a:ext>
            </a:extLst>
          </p:cNvPr>
          <p:cNvCxnSpPr>
            <a:cxnSpLocks/>
          </p:cNvCxnSpPr>
          <p:nvPr/>
        </p:nvCxnSpPr>
        <p:spPr>
          <a:xfrm flipH="1" flipV="1">
            <a:off x="13188790" y="6578765"/>
            <a:ext cx="3040084" cy="3978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385226A-1C61-0A94-D41A-1D6F7190DB26}"/>
              </a:ext>
            </a:extLst>
          </p:cNvPr>
          <p:cNvCxnSpPr>
            <a:cxnSpLocks/>
            <a:stCxn id="13" idx="3"/>
            <a:endCxn id="11" idx="7"/>
          </p:cNvCxnSpPr>
          <p:nvPr/>
        </p:nvCxnSpPr>
        <p:spPr>
          <a:xfrm flipH="1">
            <a:off x="13443493" y="3854380"/>
            <a:ext cx="724050" cy="73433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BCF9882-043F-01DA-EFCE-00D0C0310DEA}"/>
              </a:ext>
            </a:extLst>
          </p:cNvPr>
          <p:cNvCxnSpPr>
            <a:cxnSpLocks/>
          </p:cNvCxnSpPr>
          <p:nvPr/>
        </p:nvCxnSpPr>
        <p:spPr>
          <a:xfrm flipH="1">
            <a:off x="13001376" y="5032776"/>
            <a:ext cx="192690" cy="10836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B16855C-529E-37BF-715B-C801BE88A874}"/>
              </a:ext>
            </a:extLst>
          </p:cNvPr>
          <p:cNvSpPr txBox="1"/>
          <p:nvPr/>
        </p:nvSpPr>
        <p:spPr>
          <a:xfrm>
            <a:off x="15896956" y="5430456"/>
            <a:ext cx="691375" cy="400110"/>
          </a:xfrm>
          <a:prstGeom prst="rect">
            <a:avLst/>
          </a:prstGeom>
          <a:noFill/>
        </p:spPr>
        <p:txBody>
          <a:bodyPr wrap="square" rtlCol="0">
            <a:spAutoFit/>
          </a:bodyPr>
          <a:lstStyle/>
          <a:p>
            <a:r>
              <a:rPr lang="en-US" sz="2000" b="1"/>
              <a:t>1</a:t>
            </a:r>
            <a:endParaRPr lang="en-NL" sz="2000" b="1"/>
          </a:p>
        </p:txBody>
      </p:sp>
      <p:sp>
        <p:nvSpPr>
          <p:cNvPr id="56" name="TextBox 55">
            <a:extLst>
              <a:ext uri="{FF2B5EF4-FFF2-40B4-BE49-F238E27FC236}">
                <a16:creationId xmlns:a16="http://schemas.microsoft.com/office/drawing/2014/main" id="{82728551-5899-BD62-52EB-B395FCF2997B}"/>
              </a:ext>
            </a:extLst>
          </p:cNvPr>
          <p:cNvSpPr txBox="1"/>
          <p:nvPr/>
        </p:nvSpPr>
        <p:spPr>
          <a:xfrm>
            <a:off x="14449783" y="6795897"/>
            <a:ext cx="691375" cy="400110"/>
          </a:xfrm>
          <a:prstGeom prst="rect">
            <a:avLst/>
          </a:prstGeom>
          <a:noFill/>
        </p:spPr>
        <p:txBody>
          <a:bodyPr wrap="square" rtlCol="0">
            <a:spAutoFit/>
          </a:bodyPr>
          <a:lstStyle/>
          <a:p>
            <a:r>
              <a:rPr lang="en-US" sz="2000" b="1"/>
              <a:t>2</a:t>
            </a:r>
            <a:endParaRPr lang="en-NL" sz="2000" b="1"/>
          </a:p>
        </p:txBody>
      </p:sp>
      <p:sp>
        <p:nvSpPr>
          <p:cNvPr id="57" name="TextBox 56">
            <a:extLst>
              <a:ext uri="{FF2B5EF4-FFF2-40B4-BE49-F238E27FC236}">
                <a16:creationId xmlns:a16="http://schemas.microsoft.com/office/drawing/2014/main" id="{49FA7DE5-FD4C-EE91-E079-B600548A0784}"/>
              </a:ext>
            </a:extLst>
          </p:cNvPr>
          <p:cNvSpPr txBox="1"/>
          <p:nvPr/>
        </p:nvSpPr>
        <p:spPr>
          <a:xfrm>
            <a:off x="13921993" y="5109424"/>
            <a:ext cx="691375" cy="400110"/>
          </a:xfrm>
          <a:prstGeom prst="rect">
            <a:avLst/>
          </a:prstGeom>
          <a:noFill/>
        </p:spPr>
        <p:txBody>
          <a:bodyPr wrap="square" rtlCol="0">
            <a:spAutoFit/>
          </a:bodyPr>
          <a:lstStyle/>
          <a:p>
            <a:r>
              <a:rPr lang="en-US" sz="2000" b="1"/>
              <a:t>3</a:t>
            </a:r>
            <a:endParaRPr lang="en-NL" sz="2000" b="1"/>
          </a:p>
        </p:txBody>
      </p:sp>
      <p:sp>
        <p:nvSpPr>
          <p:cNvPr id="58" name="TextBox 57">
            <a:extLst>
              <a:ext uri="{FF2B5EF4-FFF2-40B4-BE49-F238E27FC236}">
                <a16:creationId xmlns:a16="http://schemas.microsoft.com/office/drawing/2014/main" id="{F4AFA14D-5174-89B4-F741-562E55F161AF}"/>
              </a:ext>
            </a:extLst>
          </p:cNvPr>
          <p:cNvSpPr txBox="1"/>
          <p:nvPr/>
        </p:nvSpPr>
        <p:spPr>
          <a:xfrm>
            <a:off x="12599654" y="5374509"/>
            <a:ext cx="691375" cy="400110"/>
          </a:xfrm>
          <a:prstGeom prst="rect">
            <a:avLst/>
          </a:prstGeom>
          <a:noFill/>
        </p:spPr>
        <p:txBody>
          <a:bodyPr wrap="square" rtlCol="0">
            <a:spAutoFit/>
          </a:bodyPr>
          <a:lstStyle/>
          <a:p>
            <a:r>
              <a:rPr lang="en-US" sz="2000" b="1"/>
              <a:t>4</a:t>
            </a:r>
            <a:endParaRPr lang="en-NL" sz="2000" b="1"/>
          </a:p>
        </p:txBody>
      </p:sp>
      <p:sp>
        <p:nvSpPr>
          <p:cNvPr id="59" name="TextBox 58">
            <a:extLst>
              <a:ext uri="{FF2B5EF4-FFF2-40B4-BE49-F238E27FC236}">
                <a16:creationId xmlns:a16="http://schemas.microsoft.com/office/drawing/2014/main" id="{B329D245-500F-684D-C231-9A82C85600DE}"/>
              </a:ext>
            </a:extLst>
          </p:cNvPr>
          <p:cNvSpPr txBox="1"/>
          <p:nvPr/>
        </p:nvSpPr>
        <p:spPr>
          <a:xfrm>
            <a:off x="13441390" y="3757726"/>
            <a:ext cx="691375" cy="400110"/>
          </a:xfrm>
          <a:prstGeom prst="rect">
            <a:avLst/>
          </a:prstGeom>
          <a:noFill/>
        </p:spPr>
        <p:txBody>
          <a:bodyPr wrap="square" rtlCol="0">
            <a:spAutoFit/>
          </a:bodyPr>
          <a:lstStyle/>
          <a:p>
            <a:r>
              <a:rPr lang="en-US" sz="2000" b="1"/>
              <a:t>5</a:t>
            </a:r>
            <a:endParaRPr lang="en-NL" sz="2000" b="1"/>
          </a:p>
        </p:txBody>
      </p:sp>
      <p:sp>
        <p:nvSpPr>
          <p:cNvPr id="15" name="Oval 14">
            <a:extLst>
              <a:ext uri="{FF2B5EF4-FFF2-40B4-BE49-F238E27FC236}">
                <a16:creationId xmlns:a16="http://schemas.microsoft.com/office/drawing/2014/main" id="{DEE0468C-B64C-140B-C86B-73E5AA505DAD}"/>
              </a:ext>
            </a:extLst>
          </p:cNvPr>
          <p:cNvSpPr>
            <a:spLocks/>
          </p:cNvSpPr>
          <p:nvPr/>
        </p:nvSpPr>
        <p:spPr>
          <a:xfrm>
            <a:off x="2644591" y="3036729"/>
            <a:ext cx="736386" cy="72099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US" sz="2400" b="1">
                <a:solidFill>
                  <a:srgbClr val="FF9D02"/>
                </a:solidFill>
                <a:latin typeface="Open Sans" panose="020B0606030504020204" pitchFamily="34" charset="0"/>
                <a:ea typeface="Open Sans" panose="020B0606030504020204" pitchFamily="34" charset="0"/>
                <a:cs typeface="Open Sans" panose="020B0606030504020204" pitchFamily="34" charset="0"/>
              </a:rPr>
              <a:t>3</a:t>
            </a:r>
            <a:endParaRPr lang="en-NL" sz="800" b="1">
              <a:solidFill>
                <a:srgbClr val="FF9D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Oval 17">
            <a:extLst>
              <a:ext uri="{FF2B5EF4-FFF2-40B4-BE49-F238E27FC236}">
                <a16:creationId xmlns:a16="http://schemas.microsoft.com/office/drawing/2014/main" id="{5A9691E0-E1B1-6F18-02CA-C0C4B14B5C80}"/>
              </a:ext>
            </a:extLst>
          </p:cNvPr>
          <p:cNvSpPr>
            <a:spLocks/>
          </p:cNvSpPr>
          <p:nvPr/>
        </p:nvSpPr>
        <p:spPr>
          <a:xfrm>
            <a:off x="3722641" y="4136948"/>
            <a:ext cx="736386" cy="72099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US" sz="2400" b="1">
                <a:solidFill>
                  <a:srgbClr val="FF9D02"/>
                </a:solidFill>
                <a:latin typeface="Open Sans" panose="020B0606030504020204" pitchFamily="34" charset="0"/>
                <a:ea typeface="Open Sans" panose="020B0606030504020204" pitchFamily="34" charset="0"/>
                <a:cs typeface="Open Sans" panose="020B0606030504020204" pitchFamily="34" charset="0"/>
              </a:rPr>
              <a:t>4</a:t>
            </a:r>
            <a:endParaRPr lang="en-NL" sz="800" b="1">
              <a:solidFill>
                <a:srgbClr val="FF9D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F625934D-3653-8776-2FEA-282ABEB69512}"/>
              </a:ext>
            </a:extLst>
          </p:cNvPr>
          <p:cNvSpPr>
            <a:spLocks/>
          </p:cNvSpPr>
          <p:nvPr/>
        </p:nvSpPr>
        <p:spPr>
          <a:xfrm>
            <a:off x="5026732" y="4388427"/>
            <a:ext cx="736386" cy="72099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US" sz="2400" b="1">
                <a:solidFill>
                  <a:srgbClr val="FF9D02"/>
                </a:solidFill>
                <a:latin typeface="Open Sans" panose="020B0606030504020204" pitchFamily="34" charset="0"/>
                <a:ea typeface="Open Sans" panose="020B0606030504020204" pitchFamily="34" charset="0"/>
                <a:cs typeface="Open Sans" panose="020B0606030504020204" pitchFamily="34" charset="0"/>
              </a:rPr>
              <a:t>5</a:t>
            </a:r>
            <a:endParaRPr lang="en-NL" sz="800" b="1">
              <a:solidFill>
                <a:srgbClr val="FF9D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Oval 21">
            <a:extLst>
              <a:ext uri="{FF2B5EF4-FFF2-40B4-BE49-F238E27FC236}">
                <a16:creationId xmlns:a16="http://schemas.microsoft.com/office/drawing/2014/main" id="{79F57F9E-021F-3C64-4BC1-9259F3CFE379}"/>
              </a:ext>
            </a:extLst>
          </p:cNvPr>
          <p:cNvSpPr>
            <a:spLocks/>
          </p:cNvSpPr>
          <p:nvPr/>
        </p:nvSpPr>
        <p:spPr>
          <a:xfrm>
            <a:off x="6686510" y="3648159"/>
            <a:ext cx="736386" cy="72099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US" sz="2400" b="1">
                <a:solidFill>
                  <a:srgbClr val="FF9D02"/>
                </a:solidFill>
                <a:latin typeface="Open Sans" panose="020B0606030504020204" pitchFamily="34" charset="0"/>
                <a:ea typeface="Open Sans" panose="020B0606030504020204" pitchFamily="34" charset="0"/>
                <a:cs typeface="Open Sans" panose="020B0606030504020204" pitchFamily="34" charset="0"/>
              </a:rPr>
              <a:t>1</a:t>
            </a:r>
            <a:endParaRPr lang="en-NL" sz="800" b="1">
              <a:solidFill>
                <a:srgbClr val="FF9D0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Oval 22">
            <a:extLst>
              <a:ext uri="{FF2B5EF4-FFF2-40B4-BE49-F238E27FC236}">
                <a16:creationId xmlns:a16="http://schemas.microsoft.com/office/drawing/2014/main" id="{85DA7101-8B6A-DBF6-3321-4DDA6EA491B1}"/>
              </a:ext>
            </a:extLst>
          </p:cNvPr>
          <p:cNvSpPr>
            <a:spLocks/>
          </p:cNvSpPr>
          <p:nvPr/>
        </p:nvSpPr>
        <p:spPr>
          <a:xfrm>
            <a:off x="9265476" y="3212711"/>
            <a:ext cx="736386" cy="720997"/>
          </a:xfrm>
          <a:prstGeom prst="ellipse">
            <a:avLst/>
          </a:prstGeom>
          <a:solidFill>
            <a:srgbClr val="2A2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1pPr>
            <a:lvl2pPr marL="816422"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2pPr>
            <a:lvl3pPr marL="1632844"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3pPr>
            <a:lvl4pPr marL="2449266"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4pPr>
            <a:lvl5pPr marL="3265688" algn="l" rtl="0" eaLnBrk="0" fontAlgn="base" hangingPunct="0">
              <a:spcBef>
                <a:spcPct val="0"/>
              </a:spcBef>
              <a:spcAft>
                <a:spcPct val="0"/>
              </a:spcAft>
              <a:defRPr sz="2143" kern="1200">
                <a:solidFill>
                  <a:srgbClr val="0F5494"/>
                </a:solidFill>
                <a:latin typeface="Verdana" panose="020B0604030504040204" pitchFamily="34" charset="0"/>
                <a:ea typeface="+mn-ea"/>
                <a:cs typeface="+mn-cs"/>
              </a:defRPr>
            </a:lvl5pPr>
            <a:lvl6pPr marL="4082110" algn="l" defTabSz="1632844" rtl="0" eaLnBrk="1" latinLnBrk="0" hangingPunct="1">
              <a:defRPr sz="2143" kern="1200">
                <a:solidFill>
                  <a:srgbClr val="0F5494"/>
                </a:solidFill>
                <a:latin typeface="Verdana" panose="020B0604030504040204" pitchFamily="34" charset="0"/>
                <a:ea typeface="+mn-ea"/>
                <a:cs typeface="+mn-cs"/>
              </a:defRPr>
            </a:lvl6pPr>
            <a:lvl7pPr marL="4898532" algn="l" defTabSz="1632844" rtl="0" eaLnBrk="1" latinLnBrk="0" hangingPunct="1">
              <a:defRPr sz="2143" kern="1200">
                <a:solidFill>
                  <a:srgbClr val="0F5494"/>
                </a:solidFill>
                <a:latin typeface="Verdana" panose="020B0604030504040204" pitchFamily="34" charset="0"/>
                <a:ea typeface="+mn-ea"/>
                <a:cs typeface="+mn-cs"/>
              </a:defRPr>
            </a:lvl7pPr>
            <a:lvl8pPr marL="5714954" algn="l" defTabSz="1632844" rtl="0" eaLnBrk="1" latinLnBrk="0" hangingPunct="1">
              <a:defRPr sz="2143" kern="1200">
                <a:solidFill>
                  <a:srgbClr val="0F5494"/>
                </a:solidFill>
                <a:latin typeface="Verdana" panose="020B0604030504040204" pitchFamily="34" charset="0"/>
                <a:ea typeface="+mn-ea"/>
                <a:cs typeface="+mn-cs"/>
              </a:defRPr>
            </a:lvl8pPr>
            <a:lvl9pPr marL="6531376" algn="l" defTabSz="1632844" rtl="0" eaLnBrk="1" latinLnBrk="0" hangingPunct="1">
              <a:defRPr sz="2143" kern="1200">
                <a:solidFill>
                  <a:srgbClr val="0F5494"/>
                </a:solidFill>
                <a:latin typeface="Verdana" panose="020B0604030504040204" pitchFamily="34" charset="0"/>
                <a:ea typeface="+mn-ea"/>
                <a:cs typeface="+mn-cs"/>
              </a:defRPr>
            </a:lvl9pPr>
          </a:lstStyle>
          <a:p>
            <a:pPr algn="ctr"/>
            <a:r>
              <a:rPr lang="en-US" sz="2400" b="1">
                <a:solidFill>
                  <a:srgbClr val="FF9D02"/>
                </a:solidFill>
                <a:latin typeface="Open Sans" panose="020B0606030504020204" pitchFamily="34" charset="0"/>
                <a:ea typeface="Open Sans" panose="020B0606030504020204" pitchFamily="34" charset="0"/>
                <a:cs typeface="Open Sans" panose="020B0606030504020204" pitchFamily="34" charset="0"/>
              </a:rPr>
              <a:t>2</a:t>
            </a:r>
            <a:endParaRPr lang="en-NL" sz="800" b="1">
              <a:solidFill>
                <a:srgbClr val="FF9D0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723162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B66254-6463-805F-D9B6-587D3DA355DB}"/>
              </a:ext>
            </a:extLst>
          </p:cNvPr>
          <p:cNvSpPr/>
          <p:nvPr/>
        </p:nvSpPr>
        <p:spPr>
          <a:xfrm>
            <a:off x="0" y="0"/>
            <a:ext cx="9144000" cy="10287000"/>
          </a:xfrm>
          <a:prstGeom prst="rect">
            <a:avLst/>
          </a:prstGeom>
          <a:solidFill>
            <a:srgbClr val="C23F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A2F390C9-9E8C-59DE-376B-3BE45054F45B}"/>
              </a:ext>
            </a:extLst>
          </p:cNvPr>
          <p:cNvSpPr>
            <a:spLocks noGrp="1"/>
          </p:cNvSpPr>
          <p:nvPr>
            <p:ph type="body" sz="quarter" idx="10"/>
          </p:nvPr>
        </p:nvSpPr>
        <p:spPr>
          <a:xfrm>
            <a:off x="1484396" y="4148318"/>
            <a:ext cx="5189359" cy="354950"/>
          </a:xfrm>
        </p:spPr>
        <p:txBody>
          <a:bodyPr/>
          <a:lstStyle/>
          <a:p>
            <a:r>
              <a:rPr lang="en-GB">
                <a:solidFill>
                  <a:schemeClr val="bg1"/>
                </a:solidFill>
              </a:rPr>
              <a:t>Individuals are more likely to relate to one another when </a:t>
            </a:r>
            <a:r>
              <a:rPr lang="en-GB" b="1">
                <a:solidFill>
                  <a:schemeClr val="bg1"/>
                </a:solidFill>
              </a:rPr>
              <a:t>geographically close</a:t>
            </a:r>
          </a:p>
        </p:txBody>
      </p:sp>
      <p:sp>
        <p:nvSpPr>
          <p:cNvPr id="6" name="Text Placeholder 5">
            <a:extLst>
              <a:ext uri="{FF2B5EF4-FFF2-40B4-BE49-F238E27FC236}">
                <a16:creationId xmlns:a16="http://schemas.microsoft.com/office/drawing/2014/main" id="{CD11EE94-D69A-4359-D81D-2E3F99672C87}"/>
              </a:ext>
            </a:extLst>
          </p:cNvPr>
          <p:cNvSpPr>
            <a:spLocks noGrp="1"/>
          </p:cNvSpPr>
          <p:nvPr>
            <p:ph type="body" sz="quarter" idx="11"/>
          </p:nvPr>
        </p:nvSpPr>
        <p:spPr>
          <a:xfrm>
            <a:off x="1484396" y="1089193"/>
            <a:ext cx="3831897" cy="836159"/>
          </a:xfrm>
          <a:solidFill>
            <a:schemeClr val="bg1"/>
          </a:solidFill>
        </p:spPr>
        <p:txBody>
          <a:bodyPr/>
          <a:lstStyle/>
          <a:p>
            <a:r>
              <a:rPr lang="en-GB">
                <a:solidFill>
                  <a:srgbClr val="C23F0C"/>
                </a:solidFill>
              </a:rPr>
              <a:t>With whom</a:t>
            </a:r>
          </a:p>
        </p:txBody>
      </p:sp>
      <p:sp>
        <p:nvSpPr>
          <p:cNvPr id="7" name="Text Placeholder 6">
            <a:extLst>
              <a:ext uri="{FF2B5EF4-FFF2-40B4-BE49-F238E27FC236}">
                <a16:creationId xmlns:a16="http://schemas.microsoft.com/office/drawing/2014/main" id="{609E81D9-B7A2-299C-732B-6BE8C11A593E}"/>
              </a:ext>
            </a:extLst>
          </p:cNvPr>
          <p:cNvSpPr>
            <a:spLocks noGrp="1"/>
          </p:cNvSpPr>
          <p:nvPr>
            <p:ph type="body" sz="quarter" idx="12"/>
          </p:nvPr>
        </p:nvSpPr>
        <p:spPr>
          <a:xfrm>
            <a:off x="1484397" y="3324823"/>
            <a:ext cx="3964120" cy="436401"/>
          </a:xfrm>
        </p:spPr>
        <p:txBody>
          <a:bodyPr/>
          <a:lstStyle/>
          <a:p>
            <a:r>
              <a:rPr lang="en-GB">
                <a:solidFill>
                  <a:schemeClr val="bg1"/>
                </a:solidFill>
              </a:rPr>
              <a:t>1. Propinquity</a:t>
            </a:r>
          </a:p>
        </p:txBody>
      </p:sp>
      <p:sp>
        <p:nvSpPr>
          <p:cNvPr id="2" name="Text Placeholder 6">
            <a:extLst>
              <a:ext uri="{FF2B5EF4-FFF2-40B4-BE49-F238E27FC236}">
                <a16:creationId xmlns:a16="http://schemas.microsoft.com/office/drawing/2014/main" id="{EA904E78-0E9E-C471-12F9-10026003C0F6}"/>
              </a:ext>
            </a:extLst>
          </p:cNvPr>
          <p:cNvSpPr txBox="1">
            <a:spLocks/>
          </p:cNvSpPr>
          <p:nvPr/>
        </p:nvSpPr>
        <p:spPr>
          <a:xfrm>
            <a:off x="10805350" y="3242935"/>
            <a:ext cx="5052882" cy="436401"/>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2. Homophily </a:t>
            </a:r>
          </a:p>
        </p:txBody>
      </p:sp>
      <p:sp>
        <p:nvSpPr>
          <p:cNvPr id="3" name="Text Placeholder 4">
            <a:extLst>
              <a:ext uri="{FF2B5EF4-FFF2-40B4-BE49-F238E27FC236}">
                <a16:creationId xmlns:a16="http://schemas.microsoft.com/office/drawing/2014/main" id="{6B44B196-498E-8E11-2808-DA617DDEBA7D}"/>
              </a:ext>
            </a:extLst>
          </p:cNvPr>
          <p:cNvSpPr txBox="1">
            <a:spLocks/>
          </p:cNvSpPr>
          <p:nvPr/>
        </p:nvSpPr>
        <p:spPr>
          <a:xfrm>
            <a:off x="1484395" y="6577831"/>
            <a:ext cx="10204021" cy="628815"/>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GB"/>
          </a:p>
        </p:txBody>
      </p:sp>
      <p:sp>
        <p:nvSpPr>
          <p:cNvPr id="4" name="Text Placeholder 4">
            <a:extLst>
              <a:ext uri="{FF2B5EF4-FFF2-40B4-BE49-F238E27FC236}">
                <a16:creationId xmlns:a16="http://schemas.microsoft.com/office/drawing/2014/main" id="{BE9DFC85-7F5D-5253-D408-568CD0D43CAC}"/>
              </a:ext>
            </a:extLst>
          </p:cNvPr>
          <p:cNvSpPr txBox="1">
            <a:spLocks/>
          </p:cNvSpPr>
          <p:nvPr/>
        </p:nvSpPr>
        <p:spPr>
          <a:xfrm>
            <a:off x="10805350" y="4066430"/>
            <a:ext cx="6035520" cy="354950"/>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t>Tendency of individuals to be connected with </a:t>
            </a:r>
            <a:r>
              <a:rPr lang="en-US" b="1"/>
              <a:t>similar others </a:t>
            </a:r>
            <a:r>
              <a:rPr lang="en-US"/>
              <a:t>(“Birds of a feather flock together”)</a:t>
            </a:r>
            <a:r>
              <a:rPr lang="en-US" b="1"/>
              <a:t> </a:t>
            </a:r>
            <a:endParaRPr lang="en-GB" b="1"/>
          </a:p>
        </p:txBody>
      </p:sp>
      <p:grpSp>
        <p:nvGrpSpPr>
          <p:cNvPr id="14" name="Group 13">
            <a:extLst>
              <a:ext uri="{FF2B5EF4-FFF2-40B4-BE49-F238E27FC236}">
                <a16:creationId xmlns:a16="http://schemas.microsoft.com/office/drawing/2014/main" id="{5A51C53B-8E69-169A-3237-5E057939E5AB}"/>
              </a:ext>
            </a:extLst>
          </p:cNvPr>
          <p:cNvGrpSpPr/>
          <p:nvPr/>
        </p:nvGrpSpPr>
        <p:grpSpPr>
          <a:xfrm>
            <a:off x="1376016" y="5553759"/>
            <a:ext cx="5297739" cy="1924334"/>
            <a:chOff x="1376015" y="5498058"/>
            <a:chExt cx="5297739" cy="1924334"/>
          </a:xfrm>
        </p:grpSpPr>
        <p:sp>
          <p:nvSpPr>
            <p:cNvPr id="12" name="Rectangle 11">
              <a:extLst>
                <a:ext uri="{FF2B5EF4-FFF2-40B4-BE49-F238E27FC236}">
                  <a16:creationId xmlns:a16="http://schemas.microsoft.com/office/drawing/2014/main" id="{424AC6EC-C5E2-985D-CE5C-95AC67328706}"/>
                </a:ext>
              </a:extLst>
            </p:cNvPr>
            <p:cNvSpPr/>
            <p:nvPr/>
          </p:nvSpPr>
          <p:spPr>
            <a:xfrm>
              <a:off x="1376015" y="5498058"/>
              <a:ext cx="5297739" cy="1924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654FDE15-0B9F-429E-AEFD-FB3DCF0127EE}"/>
                </a:ext>
              </a:extLst>
            </p:cNvPr>
            <p:cNvPicPr>
              <a:picLocks noChangeAspect="1"/>
            </p:cNvPicPr>
            <p:nvPr/>
          </p:nvPicPr>
          <p:blipFill>
            <a:blip r:embed="rId2"/>
            <a:srcRect t="27367" b="11956"/>
            <a:stretch/>
          </p:blipFill>
          <p:spPr>
            <a:xfrm>
              <a:off x="1603787" y="5702990"/>
              <a:ext cx="4691268" cy="1601151"/>
            </a:xfrm>
            <a:prstGeom prst="rect">
              <a:avLst/>
            </a:prstGeom>
          </p:spPr>
        </p:pic>
      </p:grpSp>
      <p:pic>
        <p:nvPicPr>
          <p:cNvPr id="11" name="Picture 10">
            <a:extLst>
              <a:ext uri="{FF2B5EF4-FFF2-40B4-BE49-F238E27FC236}">
                <a16:creationId xmlns:a16="http://schemas.microsoft.com/office/drawing/2014/main" id="{BD96DB66-F744-387B-BDDA-512C034FF4FB}"/>
              </a:ext>
            </a:extLst>
          </p:cNvPr>
          <p:cNvPicPr>
            <a:picLocks noChangeAspect="1"/>
          </p:cNvPicPr>
          <p:nvPr/>
        </p:nvPicPr>
        <p:blipFill>
          <a:blip r:embed="rId3"/>
          <a:stretch>
            <a:fillRect/>
          </a:stretch>
        </p:blipFill>
        <p:spPr>
          <a:xfrm>
            <a:off x="10805350" y="5273671"/>
            <a:ext cx="4506830" cy="3004553"/>
          </a:xfrm>
          <a:prstGeom prst="rect">
            <a:avLst/>
          </a:prstGeom>
        </p:spPr>
      </p:pic>
      <p:sp>
        <p:nvSpPr>
          <p:cNvPr id="13" name="TextBox 12">
            <a:extLst>
              <a:ext uri="{FF2B5EF4-FFF2-40B4-BE49-F238E27FC236}">
                <a16:creationId xmlns:a16="http://schemas.microsoft.com/office/drawing/2014/main" id="{E6BCDE8C-157B-FD8E-43BE-97DBDD4AF2FD}"/>
              </a:ext>
            </a:extLst>
          </p:cNvPr>
          <p:cNvSpPr txBox="1"/>
          <p:nvPr/>
        </p:nvSpPr>
        <p:spPr>
          <a:xfrm>
            <a:off x="10800099" y="9088820"/>
            <a:ext cx="3287038" cy="338554"/>
          </a:xfrm>
          <a:prstGeom prst="rect">
            <a:avLst/>
          </a:prstGeom>
          <a:noFill/>
        </p:spPr>
        <p:txBody>
          <a:bodyPr wrap="square">
            <a:spAutoFit/>
          </a:bodyPr>
          <a:lstStyle/>
          <a:p>
            <a:r>
              <a:rPr lang="en-US" sz="1600" b="0" i="1">
                <a:solidFill>
                  <a:schemeClr val="tx1"/>
                </a:solidFill>
                <a:latin typeface="Open Sans" panose="020B0606030504020204" pitchFamily="34" charset="0"/>
                <a:ea typeface="Open Sans" panose="020B0606030504020204" pitchFamily="34" charset="0"/>
                <a:cs typeface="Open Sans" panose="020B0606030504020204" pitchFamily="34" charset="0"/>
              </a:rPr>
              <a:t>Source: </a:t>
            </a:r>
            <a:r>
              <a:rPr lang="en-US" sz="1600" b="0">
                <a:solidFill>
                  <a:schemeClr val="tx1"/>
                </a:solidFill>
                <a:latin typeface="Open Sans" panose="020B0606030504020204" pitchFamily="34" charset="0"/>
                <a:ea typeface="Open Sans" panose="020B0606030504020204" pitchFamily="34" charset="0"/>
                <a:cs typeface="Open Sans" panose="020B0606030504020204" pitchFamily="34" charset="0"/>
              </a:rPr>
              <a:t>https://istockphoto.com</a:t>
            </a:r>
            <a:endParaRPr lang="en-GB" sz="1600" b="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3BB78D2C-B95F-A984-8AE9-CDBA8ABB5999}"/>
              </a:ext>
            </a:extLst>
          </p:cNvPr>
          <p:cNvSpPr txBox="1"/>
          <p:nvPr/>
        </p:nvSpPr>
        <p:spPr>
          <a:xfrm>
            <a:off x="2098547" y="8926268"/>
            <a:ext cx="6417658" cy="830997"/>
          </a:xfrm>
          <a:prstGeom prst="rect">
            <a:avLst/>
          </a:prstGeom>
          <a:noFill/>
        </p:spPr>
        <p:txBody>
          <a:bodyPr wrap="square">
            <a:spAutoFit/>
          </a:bodyPr>
          <a:lstStyle/>
          <a:p>
            <a:r>
              <a:rPr lang="en-US" sz="16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Esteve Del Valle, M., &amp; </a:t>
            </a:r>
            <a:r>
              <a:rPr lang="en-US" sz="1600" b="0" i="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Donker</a:t>
            </a:r>
            <a:r>
              <a:rPr lang="en-US" sz="16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S. (2024). Special Theme: Homophily in Social Networks. </a:t>
            </a:r>
            <a:r>
              <a:rPr lang="en-US" sz="1600" b="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t>Connections</a:t>
            </a:r>
            <a:r>
              <a:rPr lang="en-US" sz="16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b="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t>44</a:t>
            </a:r>
            <a:r>
              <a:rPr lang="en-US" sz="16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(1), 2–3. https://doi.org/10.21307/connections-2019.039</a:t>
            </a:r>
            <a:endParaRPr lang="en-NL"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Freeform: Shape 18">
            <a:extLst>
              <a:ext uri="{FF2B5EF4-FFF2-40B4-BE49-F238E27FC236}">
                <a16:creationId xmlns:a16="http://schemas.microsoft.com/office/drawing/2014/main" id="{52E074A8-E95D-70A6-1439-BDE52CD71039}"/>
              </a:ext>
            </a:extLst>
          </p:cNvPr>
          <p:cNvSpPr/>
          <p:nvPr/>
        </p:nvSpPr>
        <p:spPr>
          <a:xfrm>
            <a:off x="1806236" y="8950366"/>
            <a:ext cx="68672" cy="80791"/>
          </a:xfrm>
          <a:custGeom>
            <a:avLst/>
            <a:gdLst>
              <a:gd name="connsiteX0" fmla="*/ 34336 w 68672"/>
              <a:gd name="connsiteY0" fmla="*/ 0 h 80791"/>
              <a:gd name="connsiteX1" fmla="*/ 34336 w 68672"/>
              <a:gd name="connsiteY1" fmla="*/ 0 h 80791"/>
              <a:gd name="connsiteX2" fmla="*/ 68673 w 68672"/>
              <a:gd name="connsiteY2" fmla="*/ 40396 h 80791"/>
              <a:gd name="connsiteX3" fmla="*/ 68673 w 68672"/>
              <a:gd name="connsiteY3" fmla="*/ 40396 h 80791"/>
              <a:gd name="connsiteX4" fmla="*/ 34336 w 68672"/>
              <a:gd name="connsiteY4" fmla="*/ 80791 h 80791"/>
              <a:gd name="connsiteX5" fmla="*/ 34336 w 68672"/>
              <a:gd name="connsiteY5" fmla="*/ 80791 h 80791"/>
              <a:gd name="connsiteX6" fmla="*/ 0 w 68672"/>
              <a:gd name="connsiteY6" fmla="*/ 40396 h 80791"/>
              <a:gd name="connsiteX7" fmla="*/ 0 w 68672"/>
              <a:gd name="connsiteY7" fmla="*/ 40396 h 80791"/>
              <a:gd name="connsiteX8" fmla="*/ 34336 w 68672"/>
              <a:gd name="connsiteY8" fmla="*/ 0 h 8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2" h="80791">
                <a:moveTo>
                  <a:pt x="34336" y="0"/>
                </a:moveTo>
                <a:lnTo>
                  <a:pt x="34336" y="0"/>
                </a:lnTo>
                <a:cubicBezTo>
                  <a:pt x="39049" y="17505"/>
                  <a:pt x="51841" y="32317"/>
                  <a:pt x="68673" y="40396"/>
                </a:cubicBezTo>
                <a:lnTo>
                  <a:pt x="68673" y="40396"/>
                </a:lnTo>
                <a:cubicBezTo>
                  <a:pt x="51841" y="48475"/>
                  <a:pt x="39722" y="63287"/>
                  <a:pt x="34336" y="80791"/>
                </a:cubicBezTo>
                <a:lnTo>
                  <a:pt x="34336" y="80791"/>
                </a:lnTo>
                <a:cubicBezTo>
                  <a:pt x="29623" y="63287"/>
                  <a:pt x="16832" y="48475"/>
                  <a:pt x="0" y="40396"/>
                </a:cubicBezTo>
                <a:lnTo>
                  <a:pt x="0" y="40396"/>
                </a:lnTo>
                <a:cubicBezTo>
                  <a:pt x="16832" y="32317"/>
                  <a:pt x="29623" y="17505"/>
                  <a:pt x="34336" y="0"/>
                </a:cubicBezTo>
                <a:close/>
              </a:path>
            </a:pathLst>
          </a:custGeom>
          <a:solidFill>
            <a:schemeClr val="bg1"/>
          </a:solidFill>
          <a:ln w="6648"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9EDC143-5367-19C6-6627-F4D4E973C04D}"/>
              </a:ext>
            </a:extLst>
          </p:cNvPr>
          <p:cNvSpPr/>
          <p:nvPr/>
        </p:nvSpPr>
        <p:spPr>
          <a:xfrm>
            <a:off x="1375349" y="9098483"/>
            <a:ext cx="68672" cy="80791"/>
          </a:xfrm>
          <a:custGeom>
            <a:avLst/>
            <a:gdLst>
              <a:gd name="connsiteX0" fmla="*/ 34336 w 68672"/>
              <a:gd name="connsiteY0" fmla="*/ 0 h 80791"/>
              <a:gd name="connsiteX1" fmla="*/ 34336 w 68672"/>
              <a:gd name="connsiteY1" fmla="*/ 0 h 80791"/>
              <a:gd name="connsiteX2" fmla="*/ 68673 w 68672"/>
              <a:gd name="connsiteY2" fmla="*/ 40396 h 80791"/>
              <a:gd name="connsiteX3" fmla="*/ 68673 w 68672"/>
              <a:gd name="connsiteY3" fmla="*/ 40396 h 80791"/>
              <a:gd name="connsiteX4" fmla="*/ 34336 w 68672"/>
              <a:gd name="connsiteY4" fmla="*/ 80791 h 80791"/>
              <a:gd name="connsiteX5" fmla="*/ 34336 w 68672"/>
              <a:gd name="connsiteY5" fmla="*/ 80791 h 80791"/>
              <a:gd name="connsiteX6" fmla="*/ 0 w 68672"/>
              <a:gd name="connsiteY6" fmla="*/ 40396 h 80791"/>
              <a:gd name="connsiteX7" fmla="*/ 0 w 68672"/>
              <a:gd name="connsiteY7" fmla="*/ 40396 h 80791"/>
              <a:gd name="connsiteX8" fmla="*/ 34336 w 68672"/>
              <a:gd name="connsiteY8" fmla="*/ 0 h 8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2" h="80791">
                <a:moveTo>
                  <a:pt x="34336" y="0"/>
                </a:moveTo>
                <a:lnTo>
                  <a:pt x="34336" y="0"/>
                </a:lnTo>
                <a:cubicBezTo>
                  <a:pt x="39049" y="17505"/>
                  <a:pt x="51841" y="32317"/>
                  <a:pt x="68673" y="40396"/>
                </a:cubicBezTo>
                <a:lnTo>
                  <a:pt x="68673" y="40396"/>
                </a:lnTo>
                <a:cubicBezTo>
                  <a:pt x="51841" y="48475"/>
                  <a:pt x="39722" y="63287"/>
                  <a:pt x="34336" y="80791"/>
                </a:cubicBezTo>
                <a:lnTo>
                  <a:pt x="34336" y="80791"/>
                </a:lnTo>
                <a:cubicBezTo>
                  <a:pt x="29624" y="63287"/>
                  <a:pt x="16832" y="48475"/>
                  <a:pt x="0" y="40396"/>
                </a:cubicBezTo>
                <a:lnTo>
                  <a:pt x="0" y="40396"/>
                </a:lnTo>
                <a:cubicBezTo>
                  <a:pt x="16832" y="32317"/>
                  <a:pt x="29624" y="17505"/>
                  <a:pt x="34336" y="0"/>
                </a:cubicBezTo>
                <a:close/>
              </a:path>
            </a:pathLst>
          </a:custGeom>
          <a:solidFill>
            <a:schemeClr val="bg1"/>
          </a:solidFill>
          <a:ln w="6648"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5332945-64D7-3824-4B4B-872D53A5CB02}"/>
              </a:ext>
            </a:extLst>
          </p:cNvPr>
          <p:cNvSpPr/>
          <p:nvPr/>
        </p:nvSpPr>
        <p:spPr>
          <a:xfrm>
            <a:off x="1448061" y="8963831"/>
            <a:ext cx="56553" cy="67326"/>
          </a:xfrm>
          <a:custGeom>
            <a:avLst/>
            <a:gdLst>
              <a:gd name="connsiteX0" fmla="*/ 28277 w 56553"/>
              <a:gd name="connsiteY0" fmla="*/ 0 h 67326"/>
              <a:gd name="connsiteX1" fmla="*/ 28277 w 56553"/>
              <a:gd name="connsiteY1" fmla="*/ 0 h 67326"/>
              <a:gd name="connsiteX2" fmla="*/ 56554 w 56553"/>
              <a:gd name="connsiteY2" fmla="*/ 33663 h 67326"/>
              <a:gd name="connsiteX3" fmla="*/ 56554 w 56553"/>
              <a:gd name="connsiteY3" fmla="*/ 33663 h 67326"/>
              <a:gd name="connsiteX4" fmla="*/ 28277 w 56553"/>
              <a:gd name="connsiteY4" fmla="*/ 67326 h 67326"/>
              <a:gd name="connsiteX5" fmla="*/ 28277 w 56553"/>
              <a:gd name="connsiteY5" fmla="*/ 67326 h 67326"/>
              <a:gd name="connsiteX6" fmla="*/ 0 w 56553"/>
              <a:gd name="connsiteY6" fmla="*/ 33663 h 67326"/>
              <a:gd name="connsiteX7" fmla="*/ 0 w 56553"/>
              <a:gd name="connsiteY7" fmla="*/ 33663 h 67326"/>
              <a:gd name="connsiteX8" fmla="*/ 28277 w 56553"/>
              <a:gd name="connsiteY8" fmla="*/ 0 h 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3" h="67326">
                <a:moveTo>
                  <a:pt x="28277" y="0"/>
                </a:moveTo>
                <a:lnTo>
                  <a:pt x="28277" y="0"/>
                </a:lnTo>
                <a:cubicBezTo>
                  <a:pt x="32317" y="14812"/>
                  <a:pt x="43089" y="26930"/>
                  <a:pt x="56554" y="33663"/>
                </a:cubicBezTo>
                <a:lnTo>
                  <a:pt x="56554" y="33663"/>
                </a:lnTo>
                <a:cubicBezTo>
                  <a:pt x="42415" y="40396"/>
                  <a:pt x="32317" y="52514"/>
                  <a:pt x="28277" y="67326"/>
                </a:cubicBezTo>
                <a:lnTo>
                  <a:pt x="28277" y="67326"/>
                </a:lnTo>
                <a:cubicBezTo>
                  <a:pt x="24237" y="52514"/>
                  <a:pt x="13465" y="40396"/>
                  <a:pt x="0" y="33663"/>
                </a:cubicBezTo>
                <a:lnTo>
                  <a:pt x="0" y="33663"/>
                </a:lnTo>
                <a:cubicBezTo>
                  <a:pt x="13465" y="26930"/>
                  <a:pt x="24237" y="14812"/>
                  <a:pt x="28277" y="0"/>
                </a:cubicBezTo>
                <a:close/>
              </a:path>
            </a:pathLst>
          </a:custGeom>
          <a:solidFill>
            <a:schemeClr val="bg1"/>
          </a:solidFill>
          <a:ln w="6648"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ED9B07-37E5-A97D-A2B9-E7890B8214C5}"/>
              </a:ext>
            </a:extLst>
          </p:cNvPr>
          <p:cNvSpPr/>
          <p:nvPr/>
        </p:nvSpPr>
        <p:spPr>
          <a:xfrm>
            <a:off x="1892414" y="9071553"/>
            <a:ext cx="56553" cy="67326"/>
          </a:xfrm>
          <a:custGeom>
            <a:avLst/>
            <a:gdLst>
              <a:gd name="connsiteX0" fmla="*/ 28277 w 56553"/>
              <a:gd name="connsiteY0" fmla="*/ 0 h 67326"/>
              <a:gd name="connsiteX1" fmla="*/ 28277 w 56553"/>
              <a:gd name="connsiteY1" fmla="*/ 0 h 67326"/>
              <a:gd name="connsiteX2" fmla="*/ 56554 w 56553"/>
              <a:gd name="connsiteY2" fmla="*/ 33663 h 67326"/>
              <a:gd name="connsiteX3" fmla="*/ 56554 w 56553"/>
              <a:gd name="connsiteY3" fmla="*/ 33663 h 67326"/>
              <a:gd name="connsiteX4" fmla="*/ 28277 w 56553"/>
              <a:gd name="connsiteY4" fmla="*/ 67326 h 67326"/>
              <a:gd name="connsiteX5" fmla="*/ 28277 w 56553"/>
              <a:gd name="connsiteY5" fmla="*/ 67326 h 67326"/>
              <a:gd name="connsiteX6" fmla="*/ 0 w 56553"/>
              <a:gd name="connsiteY6" fmla="*/ 33663 h 67326"/>
              <a:gd name="connsiteX7" fmla="*/ 0 w 56553"/>
              <a:gd name="connsiteY7" fmla="*/ 33663 h 67326"/>
              <a:gd name="connsiteX8" fmla="*/ 28277 w 56553"/>
              <a:gd name="connsiteY8" fmla="*/ 0 h 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3" h="67326">
                <a:moveTo>
                  <a:pt x="28277" y="0"/>
                </a:moveTo>
                <a:lnTo>
                  <a:pt x="28277" y="0"/>
                </a:lnTo>
                <a:cubicBezTo>
                  <a:pt x="32317" y="14812"/>
                  <a:pt x="43089" y="26930"/>
                  <a:pt x="56554" y="33663"/>
                </a:cubicBezTo>
                <a:lnTo>
                  <a:pt x="56554" y="33663"/>
                </a:lnTo>
                <a:cubicBezTo>
                  <a:pt x="42415" y="40396"/>
                  <a:pt x="32317" y="52514"/>
                  <a:pt x="28277" y="67326"/>
                </a:cubicBezTo>
                <a:lnTo>
                  <a:pt x="28277" y="67326"/>
                </a:lnTo>
                <a:cubicBezTo>
                  <a:pt x="24237" y="52514"/>
                  <a:pt x="13465" y="40396"/>
                  <a:pt x="0" y="33663"/>
                </a:cubicBezTo>
                <a:lnTo>
                  <a:pt x="0" y="33663"/>
                </a:lnTo>
                <a:cubicBezTo>
                  <a:pt x="13465" y="26930"/>
                  <a:pt x="24237" y="14812"/>
                  <a:pt x="28277" y="0"/>
                </a:cubicBezTo>
                <a:close/>
              </a:path>
            </a:pathLst>
          </a:custGeom>
          <a:solidFill>
            <a:schemeClr val="bg1"/>
          </a:solidFill>
          <a:ln w="6648"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EE67B9C-97BE-8582-B1DD-02068C4F374F}"/>
              </a:ext>
            </a:extLst>
          </p:cNvPr>
          <p:cNvSpPr/>
          <p:nvPr/>
        </p:nvSpPr>
        <p:spPr>
          <a:xfrm>
            <a:off x="1656099" y="9115315"/>
            <a:ext cx="20197" cy="87523"/>
          </a:xfrm>
          <a:custGeom>
            <a:avLst/>
            <a:gdLst>
              <a:gd name="connsiteX0" fmla="*/ 10099 w 20197"/>
              <a:gd name="connsiteY0" fmla="*/ 87524 h 87523"/>
              <a:gd name="connsiteX1" fmla="*/ 0 w 20197"/>
              <a:gd name="connsiteY1" fmla="*/ 77425 h 87523"/>
              <a:gd name="connsiteX2" fmla="*/ 0 w 20197"/>
              <a:gd name="connsiteY2" fmla="*/ 10099 h 87523"/>
              <a:gd name="connsiteX3" fmla="*/ 10099 w 20197"/>
              <a:gd name="connsiteY3" fmla="*/ 0 h 87523"/>
              <a:gd name="connsiteX4" fmla="*/ 20198 w 20197"/>
              <a:gd name="connsiteY4" fmla="*/ 10099 h 87523"/>
              <a:gd name="connsiteX5" fmla="*/ 20198 w 20197"/>
              <a:gd name="connsiteY5" fmla="*/ 77425 h 87523"/>
              <a:gd name="connsiteX6" fmla="*/ 10099 w 20197"/>
              <a:gd name="connsiteY6" fmla="*/ 87524 h 8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7" h="87523">
                <a:moveTo>
                  <a:pt x="10099" y="87524"/>
                </a:moveTo>
                <a:cubicBezTo>
                  <a:pt x="4713" y="87524"/>
                  <a:pt x="0" y="82811"/>
                  <a:pt x="0" y="77425"/>
                </a:cubicBezTo>
                <a:lnTo>
                  <a:pt x="0" y="10099"/>
                </a:lnTo>
                <a:cubicBezTo>
                  <a:pt x="0" y="4713"/>
                  <a:pt x="4713" y="0"/>
                  <a:pt x="10099" y="0"/>
                </a:cubicBezTo>
                <a:cubicBezTo>
                  <a:pt x="15485" y="0"/>
                  <a:pt x="20198" y="4713"/>
                  <a:pt x="20198" y="10099"/>
                </a:cubicBezTo>
                <a:lnTo>
                  <a:pt x="20198" y="77425"/>
                </a:lnTo>
                <a:cubicBezTo>
                  <a:pt x="20198" y="82811"/>
                  <a:pt x="15485" y="87524"/>
                  <a:pt x="10099" y="87524"/>
                </a:cubicBezTo>
                <a:close/>
              </a:path>
            </a:pathLst>
          </a:custGeom>
          <a:solidFill>
            <a:schemeClr val="bg1"/>
          </a:solidFill>
          <a:ln w="6648"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36D94CA-C943-6FD2-9455-4CAB60941E60}"/>
              </a:ext>
            </a:extLst>
          </p:cNvPr>
          <p:cNvSpPr/>
          <p:nvPr/>
        </p:nvSpPr>
        <p:spPr>
          <a:xfrm>
            <a:off x="1656099" y="9021058"/>
            <a:ext cx="20197" cy="74058"/>
          </a:xfrm>
          <a:custGeom>
            <a:avLst/>
            <a:gdLst>
              <a:gd name="connsiteX0" fmla="*/ 10099 w 20197"/>
              <a:gd name="connsiteY0" fmla="*/ 74059 h 74058"/>
              <a:gd name="connsiteX1" fmla="*/ 0 w 20197"/>
              <a:gd name="connsiteY1" fmla="*/ 63960 h 74058"/>
              <a:gd name="connsiteX2" fmla="*/ 0 w 20197"/>
              <a:gd name="connsiteY2" fmla="*/ 10099 h 74058"/>
              <a:gd name="connsiteX3" fmla="*/ 10099 w 20197"/>
              <a:gd name="connsiteY3" fmla="*/ 0 h 74058"/>
              <a:gd name="connsiteX4" fmla="*/ 20198 w 20197"/>
              <a:gd name="connsiteY4" fmla="*/ 10099 h 74058"/>
              <a:gd name="connsiteX5" fmla="*/ 20198 w 20197"/>
              <a:gd name="connsiteY5" fmla="*/ 63960 h 74058"/>
              <a:gd name="connsiteX6" fmla="*/ 10099 w 20197"/>
              <a:gd name="connsiteY6" fmla="*/ 74059 h 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7" h="74058">
                <a:moveTo>
                  <a:pt x="10099" y="74059"/>
                </a:moveTo>
                <a:cubicBezTo>
                  <a:pt x="4713" y="74059"/>
                  <a:pt x="0" y="69346"/>
                  <a:pt x="0" y="63960"/>
                </a:cubicBezTo>
                <a:lnTo>
                  <a:pt x="0" y="10099"/>
                </a:lnTo>
                <a:cubicBezTo>
                  <a:pt x="0" y="4713"/>
                  <a:pt x="4713" y="0"/>
                  <a:pt x="10099" y="0"/>
                </a:cubicBezTo>
                <a:cubicBezTo>
                  <a:pt x="15485" y="0"/>
                  <a:pt x="20198" y="4713"/>
                  <a:pt x="20198" y="10099"/>
                </a:cubicBezTo>
                <a:lnTo>
                  <a:pt x="20198" y="63960"/>
                </a:lnTo>
                <a:cubicBezTo>
                  <a:pt x="20198" y="69346"/>
                  <a:pt x="15485" y="74059"/>
                  <a:pt x="10099" y="74059"/>
                </a:cubicBezTo>
                <a:close/>
              </a:path>
            </a:pathLst>
          </a:custGeom>
          <a:solidFill>
            <a:schemeClr val="bg1"/>
          </a:solidFill>
          <a:ln w="6648"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732F219-1106-D46A-2CCE-A9B86AF39C11}"/>
              </a:ext>
            </a:extLst>
          </p:cNvPr>
          <p:cNvSpPr/>
          <p:nvPr/>
        </p:nvSpPr>
        <p:spPr>
          <a:xfrm>
            <a:off x="1656099" y="8953732"/>
            <a:ext cx="20197" cy="47128"/>
          </a:xfrm>
          <a:custGeom>
            <a:avLst/>
            <a:gdLst>
              <a:gd name="connsiteX0" fmla="*/ 10099 w 20197"/>
              <a:gd name="connsiteY0" fmla="*/ 47128 h 47128"/>
              <a:gd name="connsiteX1" fmla="*/ 0 w 20197"/>
              <a:gd name="connsiteY1" fmla="*/ 37029 h 47128"/>
              <a:gd name="connsiteX2" fmla="*/ 0 w 20197"/>
              <a:gd name="connsiteY2" fmla="*/ 10099 h 47128"/>
              <a:gd name="connsiteX3" fmla="*/ 10099 w 20197"/>
              <a:gd name="connsiteY3" fmla="*/ 0 h 47128"/>
              <a:gd name="connsiteX4" fmla="*/ 20198 w 20197"/>
              <a:gd name="connsiteY4" fmla="*/ 10099 h 47128"/>
              <a:gd name="connsiteX5" fmla="*/ 20198 w 20197"/>
              <a:gd name="connsiteY5" fmla="*/ 37029 h 47128"/>
              <a:gd name="connsiteX6" fmla="*/ 10099 w 20197"/>
              <a:gd name="connsiteY6" fmla="*/ 47128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7" h="47128">
                <a:moveTo>
                  <a:pt x="10099" y="47128"/>
                </a:moveTo>
                <a:cubicBezTo>
                  <a:pt x="4713" y="47128"/>
                  <a:pt x="0" y="42415"/>
                  <a:pt x="0" y="37029"/>
                </a:cubicBezTo>
                <a:lnTo>
                  <a:pt x="0" y="10099"/>
                </a:lnTo>
                <a:cubicBezTo>
                  <a:pt x="0" y="4713"/>
                  <a:pt x="4713" y="0"/>
                  <a:pt x="10099" y="0"/>
                </a:cubicBezTo>
                <a:cubicBezTo>
                  <a:pt x="15485" y="0"/>
                  <a:pt x="20198" y="4713"/>
                  <a:pt x="20198" y="10099"/>
                </a:cubicBezTo>
                <a:lnTo>
                  <a:pt x="20198" y="37029"/>
                </a:lnTo>
                <a:cubicBezTo>
                  <a:pt x="20198" y="42415"/>
                  <a:pt x="15485" y="47128"/>
                  <a:pt x="10099" y="47128"/>
                </a:cubicBezTo>
                <a:close/>
              </a:path>
            </a:pathLst>
          </a:custGeom>
          <a:solidFill>
            <a:schemeClr val="bg1"/>
          </a:solidFill>
          <a:ln w="6648"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5E9E1F2-0651-C74E-DEA7-CED0A837281B}"/>
              </a:ext>
            </a:extLst>
          </p:cNvPr>
          <p:cNvSpPr/>
          <p:nvPr/>
        </p:nvSpPr>
        <p:spPr>
          <a:xfrm>
            <a:off x="1730534" y="9083375"/>
            <a:ext cx="31563" cy="72335"/>
          </a:xfrm>
          <a:custGeom>
            <a:avLst/>
            <a:gdLst>
              <a:gd name="connsiteX0" fmla="*/ 9723 w 31563"/>
              <a:gd name="connsiteY0" fmla="*/ 72336 h 72335"/>
              <a:gd name="connsiteX1" fmla="*/ 7703 w 31563"/>
              <a:gd name="connsiteY1" fmla="*/ 72336 h 72335"/>
              <a:gd name="connsiteX2" fmla="*/ 297 w 31563"/>
              <a:gd name="connsiteY2" fmla="*/ 60217 h 72335"/>
              <a:gd name="connsiteX3" fmla="*/ 11742 w 31563"/>
              <a:gd name="connsiteY3" fmla="*/ 7703 h 72335"/>
              <a:gd name="connsiteX4" fmla="*/ 23861 w 31563"/>
              <a:gd name="connsiteY4" fmla="*/ 297 h 72335"/>
              <a:gd name="connsiteX5" fmla="*/ 31267 w 31563"/>
              <a:gd name="connsiteY5" fmla="*/ 12416 h 72335"/>
              <a:gd name="connsiteX6" fmla="*/ 19822 w 31563"/>
              <a:gd name="connsiteY6" fmla="*/ 64930 h 72335"/>
              <a:gd name="connsiteX7" fmla="*/ 9723 w 31563"/>
              <a:gd name="connsiteY7" fmla="*/ 72336 h 7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3" h="72335">
                <a:moveTo>
                  <a:pt x="9723" y="72336"/>
                </a:moveTo>
                <a:cubicBezTo>
                  <a:pt x="9049" y="72336"/>
                  <a:pt x="8376" y="72336"/>
                  <a:pt x="7703" y="72336"/>
                </a:cubicBezTo>
                <a:cubicBezTo>
                  <a:pt x="2317" y="70989"/>
                  <a:pt x="-1050" y="65603"/>
                  <a:pt x="297" y="60217"/>
                </a:cubicBezTo>
                <a:lnTo>
                  <a:pt x="11742" y="7703"/>
                </a:lnTo>
                <a:cubicBezTo>
                  <a:pt x="13089" y="2317"/>
                  <a:pt x="18475" y="-1050"/>
                  <a:pt x="23861" y="297"/>
                </a:cubicBezTo>
                <a:cubicBezTo>
                  <a:pt x="29247" y="1643"/>
                  <a:pt x="32613" y="7030"/>
                  <a:pt x="31267" y="12416"/>
                </a:cubicBezTo>
                <a:lnTo>
                  <a:pt x="19822" y="64930"/>
                </a:lnTo>
                <a:cubicBezTo>
                  <a:pt x="18475" y="68970"/>
                  <a:pt x="14435" y="72336"/>
                  <a:pt x="9723" y="72336"/>
                </a:cubicBezTo>
                <a:close/>
              </a:path>
            </a:pathLst>
          </a:custGeom>
          <a:solidFill>
            <a:schemeClr val="bg1"/>
          </a:solidFill>
          <a:ln w="6648"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C41FDC-4D50-FCDE-B4B0-34A5FF7503A5}"/>
              </a:ext>
            </a:extLst>
          </p:cNvPr>
          <p:cNvSpPr/>
          <p:nvPr/>
        </p:nvSpPr>
        <p:spPr>
          <a:xfrm>
            <a:off x="1750732" y="9003468"/>
            <a:ext cx="29332" cy="60005"/>
          </a:xfrm>
          <a:custGeom>
            <a:avLst/>
            <a:gdLst>
              <a:gd name="connsiteX0" fmla="*/ 9723 w 29332"/>
              <a:gd name="connsiteY0" fmla="*/ 60006 h 60005"/>
              <a:gd name="connsiteX1" fmla="*/ 7703 w 29332"/>
              <a:gd name="connsiteY1" fmla="*/ 60006 h 60005"/>
              <a:gd name="connsiteX2" fmla="*/ 297 w 29332"/>
              <a:gd name="connsiteY2" fmla="*/ 47887 h 60005"/>
              <a:gd name="connsiteX3" fmla="*/ 297 w 29332"/>
              <a:gd name="connsiteY3" fmla="*/ 47887 h 60005"/>
              <a:gd name="connsiteX4" fmla="*/ 9049 w 29332"/>
              <a:gd name="connsiteY4" fmla="*/ 8165 h 60005"/>
              <a:gd name="connsiteX5" fmla="*/ 21168 w 29332"/>
              <a:gd name="connsiteY5" fmla="*/ 85 h 60005"/>
              <a:gd name="connsiteX6" fmla="*/ 29247 w 29332"/>
              <a:gd name="connsiteY6" fmla="*/ 12204 h 60005"/>
              <a:gd name="connsiteX7" fmla="*/ 29247 w 29332"/>
              <a:gd name="connsiteY7" fmla="*/ 12877 h 60005"/>
              <a:gd name="connsiteX8" fmla="*/ 20495 w 29332"/>
              <a:gd name="connsiteY8" fmla="*/ 52600 h 60005"/>
              <a:gd name="connsiteX9" fmla="*/ 9723 w 29332"/>
              <a:gd name="connsiteY9" fmla="*/ 60006 h 6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2" h="60005">
                <a:moveTo>
                  <a:pt x="9723" y="60006"/>
                </a:moveTo>
                <a:cubicBezTo>
                  <a:pt x="9049" y="60006"/>
                  <a:pt x="8376" y="60006"/>
                  <a:pt x="7703" y="60006"/>
                </a:cubicBezTo>
                <a:cubicBezTo>
                  <a:pt x="2317" y="58659"/>
                  <a:pt x="-1050" y="53273"/>
                  <a:pt x="297" y="47887"/>
                </a:cubicBezTo>
                <a:lnTo>
                  <a:pt x="297" y="47887"/>
                </a:lnTo>
                <a:lnTo>
                  <a:pt x="9049" y="8165"/>
                </a:lnTo>
                <a:cubicBezTo>
                  <a:pt x="10396" y="2778"/>
                  <a:pt x="15109" y="-588"/>
                  <a:pt x="21168" y="85"/>
                </a:cubicBezTo>
                <a:cubicBezTo>
                  <a:pt x="26554" y="1432"/>
                  <a:pt x="29920" y="6145"/>
                  <a:pt x="29247" y="12204"/>
                </a:cubicBezTo>
                <a:cubicBezTo>
                  <a:pt x="29247" y="12204"/>
                  <a:pt x="29247" y="12204"/>
                  <a:pt x="29247" y="12877"/>
                </a:cubicBezTo>
                <a:lnTo>
                  <a:pt x="20495" y="52600"/>
                </a:lnTo>
                <a:cubicBezTo>
                  <a:pt x="18475" y="56639"/>
                  <a:pt x="14435" y="60006"/>
                  <a:pt x="9723" y="60006"/>
                </a:cubicBezTo>
                <a:close/>
              </a:path>
            </a:pathLst>
          </a:custGeom>
          <a:solidFill>
            <a:schemeClr val="bg1"/>
          </a:solidFill>
          <a:ln w="6648"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23930CB-69F9-858F-468F-61460ED825AD}"/>
              </a:ext>
            </a:extLst>
          </p:cNvPr>
          <p:cNvSpPr/>
          <p:nvPr/>
        </p:nvSpPr>
        <p:spPr>
          <a:xfrm>
            <a:off x="1797484" y="9055310"/>
            <a:ext cx="66034" cy="86934"/>
          </a:xfrm>
          <a:custGeom>
            <a:avLst/>
            <a:gdLst>
              <a:gd name="connsiteX0" fmla="*/ 10099 w 66034"/>
              <a:gd name="connsiteY0" fmla="*/ 86935 h 86934"/>
              <a:gd name="connsiteX1" fmla="*/ 0 w 66034"/>
              <a:gd name="connsiteY1" fmla="*/ 76836 h 86934"/>
              <a:gd name="connsiteX2" fmla="*/ 2020 w 66034"/>
              <a:gd name="connsiteY2" fmla="*/ 70777 h 86934"/>
              <a:gd name="connsiteX3" fmla="*/ 47802 w 66034"/>
              <a:gd name="connsiteY3" fmla="*/ 4124 h 86934"/>
              <a:gd name="connsiteX4" fmla="*/ 61940 w 66034"/>
              <a:gd name="connsiteY4" fmla="*/ 2104 h 86934"/>
              <a:gd name="connsiteX5" fmla="*/ 64633 w 66034"/>
              <a:gd name="connsiteY5" fmla="*/ 15569 h 86934"/>
              <a:gd name="connsiteX6" fmla="*/ 18851 w 66034"/>
              <a:gd name="connsiteY6" fmla="*/ 82222 h 86934"/>
              <a:gd name="connsiteX7" fmla="*/ 10099 w 66034"/>
              <a:gd name="connsiteY7" fmla="*/ 86935 h 8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034" h="86934">
                <a:moveTo>
                  <a:pt x="10099" y="86935"/>
                </a:moveTo>
                <a:cubicBezTo>
                  <a:pt x="4713" y="86935"/>
                  <a:pt x="0" y="82222"/>
                  <a:pt x="0" y="76836"/>
                </a:cubicBezTo>
                <a:cubicBezTo>
                  <a:pt x="0" y="74816"/>
                  <a:pt x="673" y="72796"/>
                  <a:pt x="2020" y="70777"/>
                </a:cubicBezTo>
                <a:lnTo>
                  <a:pt x="47802" y="4124"/>
                </a:lnTo>
                <a:cubicBezTo>
                  <a:pt x="51168" y="-589"/>
                  <a:pt x="57227" y="-1262"/>
                  <a:pt x="61940" y="2104"/>
                </a:cubicBezTo>
                <a:cubicBezTo>
                  <a:pt x="65980" y="5470"/>
                  <a:pt x="67326" y="10856"/>
                  <a:pt x="64633" y="15569"/>
                </a:cubicBezTo>
                <a:lnTo>
                  <a:pt x="18851" y="82222"/>
                </a:lnTo>
                <a:cubicBezTo>
                  <a:pt x="16832" y="85588"/>
                  <a:pt x="13465" y="86935"/>
                  <a:pt x="10099" y="86935"/>
                </a:cubicBezTo>
                <a:close/>
              </a:path>
            </a:pathLst>
          </a:custGeom>
          <a:solidFill>
            <a:schemeClr val="bg1"/>
          </a:solidFill>
          <a:ln w="6648"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6935414-1C42-0402-094F-A48C5A114A64}"/>
              </a:ext>
            </a:extLst>
          </p:cNvPr>
          <p:cNvSpPr/>
          <p:nvPr/>
        </p:nvSpPr>
        <p:spPr>
          <a:xfrm>
            <a:off x="1567641" y="9069236"/>
            <a:ext cx="34220" cy="86474"/>
          </a:xfrm>
          <a:custGeom>
            <a:avLst/>
            <a:gdLst>
              <a:gd name="connsiteX0" fmla="*/ 24498 w 34220"/>
              <a:gd name="connsiteY0" fmla="*/ 86474 h 86474"/>
              <a:gd name="connsiteX1" fmla="*/ 14399 w 34220"/>
              <a:gd name="connsiteY1" fmla="*/ 78395 h 86474"/>
              <a:gd name="connsiteX2" fmla="*/ 261 w 34220"/>
              <a:gd name="connsiteY2" fmla="*/ 12416 h 86474"/>
              <a:gd name="connsiteX3" fmla="*/ 8340 w 34220"/>
              <a:gd name="connsiteY3" fmla="*/ 297 h 86474"/>
              <a:gd name="connsiteX4" fmla="*/ 19786 w 34220"/>
              <a:gd name="connsiteY4" fmla="*/ 7703 h 86474"/>
              <a:gd name="connsiteX5" fmla="*/ 33924 w 34220"/>
              <a:gd name="connsiteY5" fmla="*/ 73682 h 86474"/>
              <a:gd name="connsiteX6" fmla="*/ 26518 w 34220"/>
              <a:gd name="connsiteY6" fmla="*/ 85801 h 86474"/>
              <a:gd name="connsiteX7" fmla="*/ 24498 w 34220"/>
              <a:gd name="connsiteY7" fmla="*/ 86474 h 8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0" h="86474">
                <a:moveTo>
                  <a:pt x="24498" y="86474"/>
                </a:moveTo>
                <a:cubicBezTo>
                  <a:pt x="19786" y="86474"/>
                  <a:pt x="15746" y="83108"/>
                  <a:pt x="14399" y="78395"/>
                </a:cubicBezTo>
                <a:lnTo>
                  <a:pt x="261" y="12416"/>
                </a:lnTo>
                <a:cubicBezTo>
                  <a:pt x="-1086" y="7030"/>
                  <a:pt x="2954" y="1643"/>
                  <a:pt x="8340" y="297"/>
                </a:cubicBezTo>
                <a:cubicBezTo>
                  <a:pt x="13726" y="-1050"/>
                  <a:pt x="19112" y="2317"/>
                  <a:pt x="19786" y="7703"/>
                </a:cubicBezTo>
                <a:lnTo>
                  <a:pt x="33924" y="73682"/>
                </a:lnTo>
                <a:cubicBezTo>
                  <a:pt x="35271" y="79069"/>
                  <a:pt x="31904" y="84455"/>
                  <a:pt x="26518" y="85801"/>
                </a:cubicBezTo>
                <a:cubicBezTo>
                  <a:pt x="25845" y="86474"/>
                  <a:pt x="25172" y="86474"/>
                  <a:pt x="24498" y="86474"/>
                </a:cubicBezTo>
                <a:close/>
              </a:path>
            </a:pathLst>
          </a:custGeom>
          <a:solidFill>
            <a:schemeClr val="bg1"/>
          </a:solidFill>
          <a:ln w="6648"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FA66D3-224D-6397-47B1-4E4C7F3DCF14}"/>
              </a:ext>
            </a:extLst>
          </p:cNvPr>
          <p:cNvSpPr/>
          <p:nvPr/>
        </p:nvSpPr>
        <p:spPr>
          <a:xfrm>
            <a:off x="1553466" y="9003930"/>
            <a:ext cx="25504" cy="46751"/>
          </a:xfrm>
          <a:custGeom>
            <a:avLst/>
            <a:gdLst>
              <a:gd name="connsiteX0" fmla="*/ 15782 w 25504"/>
              <a:gd name="connsiteY0" fmla="*/ 46752 h 46751"/>
              <a:gd name="connsiteX1" fmla="*/ 5683 w 25504"/>
              <a:gd name="connsiteY1" fmla="*/ 38673 h 46751"/>
              <a:gd name="connsiteX2" fmla="*/ 297 w 25504"/>
              <a:gd name="connsiteY2" fmla="*/ 12416 h 46751"/>
              <a:gd name="connsiteX3" fmla="*/ 7703 w 25504"/>
              <a:gd name="connsiteY3" fmla="*/ 297 h 46751"/>
              <a:gd name="connsiteX4" fmla="*/ 19822 w 25504"/>
              <a:gd name="connsiteY4" fmla="*/ 7703 h 46751"/>
              <a:gd name="connsiteX5" fmla="*/ 19822 w 25504"/>
              <a:gd name="connsiteY5" fmla="*/ 8376 h 46751"/>
              <a:gd name="connsiteX6" fmla="*/ 25208 w 25504"/>
              <a:gd name="connsiteY6" fmla="*/ 34633 h 46751"/>
              <a:gd name="connsiteX7" fmla="*/ 17802 w 25504"/>
              <a:gd name="connsiteY7" fmla="*/ 46752 h 46751"/>
              <a:gd name="connsiteX8" fmla="*/ 17802 w 25504"/>
              <a:gd name="connsiteY8" fmla="*/ 46752 h 46751"/>
              <a:gd name="connsiteX9" fmla="*/ 15782 w 25504"/>
              <a:gd name="connsiteY9" fmla="*/ 46752 h 46751"/>
              <a:gd name="connsiteX10" fmla="*/ 15782 w 25504"/>
              <a:gd name="connsiteY10" fmla="*/ 46752 h 4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4" h="46751">
                <a:moveTo>
                  <a:pt x="15782" y="46752"/>
                </a:moveTo>
                <a:cubicBezTo>
                  <a:pt x="11069" y="46752"/>
                  <a:pt x="7030" y="43386"/>
                  <a:pt x="5683" y="38673"/>
                </a:cubicBezTo>
                <a:lnTo>
                  <a:pt x="297" y="12416"/>
                </a:lnTo>
                <a:cubicBezTo>
                  <a:pt x="-1050" y="7030"/>
                  <a:pt x="2317" y="1643"/>
                  <a:pt x="7703" y="297"/>
                </a:cubicBezTo>
                <a:cubicBezTo>
                  <a:pt x="13089" y="-1050"/>
                  <a:pt x="18475" y="2317"/>
                  <a:pt x="19822" y="7703"/>
                </a:cubicBezTo>
                <a:cubicBezTo>
                  <a:pt x="19822" y="7703"/>
                  <a:pt x="19822" y="7703"/>
                  <a:pt x="19822" y="8376"/>
                </a:cubicBezTo>
                <a:lnTo>
                  <a:pt x="25208" y="34633"/>
                </a:lnTo>
                <a:cubicBezTo>
                  <a:pt x="26554" y="40019"/>
                  <a:pt x="23188" y="45405"/>
                  <a:pt x="17802" y="46752"/>
                </a:cubicBezTo>
                <a:lnTo>
                  <a:pt x="17802" y="46752"/>
                </a:lnTo>
                <a:cubicBezTo>
                  <a:pt x="17128" y="46752"/>
                  <a:pt x="16455" y="46752"/>
                  <a:pt x="15782" y="46752"/>
                </a:cubicBezTo>
                <a:lnTo>
                  <a:pt x="15782" y="46752"/>
                </a:lnTo>
                <a:close/>
              </a:path>
            </a:pathLst>
          </a:custGeom>
          <a:solidFill>
            <a:schemeClr val="bg1"/>
          </a:solidFill>
          <a:ln w="6648"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48F930-9ACA-72C3-94F6-B48A3B16238D}"/>
              </a:ext>
            </a:extLst>
          </p:cNvPr>
          <p:cNvSpPr/>
          <p:nvPr/>
        </p:nvSpPr>
        <p:spPr>
          <a:xfrm>
            <a:off x="1469580" y="9055839"/>
            <a:ext cx="65855" cy="86406"/>
          </a:xfrm>
          <a:custGeom>
            <a:avLst/>
            <a:gdLst>
              <a:gd name="connsiteX0" fmla="*/ 55233 w 65855"/>
              <a:gd name="connsiteY0" fmla="*/ 86406 h 86406"/>
              <a:gd name="connsiteX1" fmla="*/ 47154 w 65855"/>
              <a:gd name="connsiteY1" fmla="*/ 82367 h 86406"/>
              <a:gd name="connsiteX2" fmla="*/ 1373 w 65855"/>
              <a:gd name="connsiteY2" fmla="*/ 15714 h 86406"/>
              <a:gd name="connsiteX3" fmla="*/ 4739 w 65855"/>
              <a:gd name="connsiteY3" fmla="*/ 1575 h 86406"/>
              <a:gd name="connsiteX4" fmla="*/ 18204 w 65855"/>
              <a:gd name="connsiteY4" fmla="*/ 4268 h 86406"/>
              <a:gd name="connsiteX5" fmla="*/ 63986 w 65855"/>
              <a:gd name="connsiteY5" fmla="*/ 70921 h 86406"/>
              <a:gd name="connsiteX6" fmla="*/ 61293 w 65855"/>
              <a:gd name="connsiteY6" fmla="*/ 85060 h 86406"/>
              <a:gd name="connsiteX7" fmla="*/ 55233 w 65855"/>
              <a:gd name="connsiteY7" fmla="*/ 86406 h 8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55" h="86406">
                <a:moveTo>
                  <a:pt x="55233" y="86406"/>
                </a:moveTo>
                <a:cubicBezTo>
                  <a:pt x="51867" y="86406"/>
                  <a:pt x="48501" y="85060"/>
                  <a:pt x="47154" y="82367"/>
                </a:cubicBezTo>
                <a:lnTo>
                  <a:pt x="1373" y="15714"/>
                </a:lnTo>
                <a:cubicBezTo>
                  <a:pt x="-1320" y="11001"/>
                  <a:pt x="26" y="4941"/>
                  <a:pt x="4739" y="1575"/>
                </a:cubicBezTo>
                <a:cubicBezTo>
                  <a:pt x="9452" y="-1118"/>
                  <a:pt x="14838" y="-445"/>
                  <a:pt x="18204" y="4268"/>
                </a:cubicBezTo>
                <a:lnTo>
                  <a:pt x="63986" y="70921"/>
                </a:lnTo>
                <a:cubicBezTo>
                  <a:pt x="67352" y="75634"/>
                  <a:pt x="66006" y="81693"/>
                  <a:pt x="61293" y="85060"/>
                </a:cubicBezTo>
                <a:cubicBezTo>
                  <a:pt x="59273" y="85733"/>
                  <a:pt x="57253" y="86406"/>
                  <a:pt x="55233" y="86406"/>
                </a:cubicBezTo>
                <a:close/>
              </a:path>
            </a:pathLst>
          </a:custGeom>
          <a:solidFill>
            <a:schemeClr val="bg1"/>
          </a:solidFill>
          <a:ln w="6648"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93DF38-0E8B-DA05-1EFF-98322590852C}"/>
              </a:ext>
            </a:extLst>
          </p:cNvPr>
          <p:cNvSpPr/>
          <p:nvPr/>
        </p:nvSpPr>
        <p:spPr>
          <a:xfrm>
            <a:off x="1371776" y="9178828"/>
            <a:ext cx="589984" cy="391611"/>
          </a:xfrm>
          <a:custGeom>
            <a:avLst/>
            <a:gdLst>
              <a:gd name="connsiteX0" fmla="*/ 589311 w 589984"/>
              <a:gd name="connsiteY0" fmla="*/ 309474 h 391611"/>
              <a:gd name="connsiteX1" fmla="*/ 569113 w 589984"/>
              <a:gd name="connsiteY1" fmla="*/ 91337 h 391611"/>
              <a:gd name="connsiteX2" fmla="*/ 555648 w 589984"/>
              <a:gd name="connsiteY2" fmla="*/ 79218 h 391611"/>
              <a:gd name="connsiteX3" fmla="*/ 545549 w 589984"/>
              <a:gd name="connsiteY3" fmla="*/ 79218 h 391611"/>
              <a:gd name="connsiteX4" fmla="*/ 542182 w 589984"/>
              <a:gd name="connsiteY4" fmla="*/ 40169 h 391611"/>
              <a:gd name="connsiteX5" fmla="*/ 530064 w 589984"/>
              <a:gd name="connsiteY5" fmla="*/ 39496 h 391611"/>
              <a:gd name="connsiteX6" fmla="*/ 500440 w 589984"/>
              <a:gd name="connsiteY6" fmla="*/ 40169 h 391611"/>
              <a:gd name="connsiteX7" fmla="*/ 497074 w 589984"/>
              <a:gd name="connsiteY7" fmla="*/ 3813 h 391611"/>
              <a:gd name="connsiteX8" fmla="*/ 486975 w 589984"/>
              <a:gd name="connsiteY8" fmla="*/ 1793 h 391611"/>
              <a:gd name="connsiteX9" fmla="*/ 294422 w 589984"/>
              <a:gd name="connsiteY9" fmla="*/ 66426 h 391611"/>
              <a:gd name="connsiteX10" fmla="*/ 101869 w 589984"/>
              <a:gd name="connsiteY10" fmla="*/ 1793 h 391611"/>
              <a:gd name="connsiteX11" fmla="*/ 91771 w 589984"/>
              <a:gd name="connsiteY11" fmla="*/ 3813 h 391611"/>
              <a:gd name="connsiteX12" fmla="*/ 88404 w 589984"/>
              <a:gd name="connsiteY12" fmla="*/ 40169 h 391611"/>
              <a:gd name="connsiteX13" fmla="*/ 58781 w 589984"/>
              <a:gd name="connsiteY13" fmla="*/ 39496 h 391611"/>
              <a:gd name="connsiteX14" fmla="*/ 47335 w 589984"/>
              <a:gd name="connsiteY14" fmla="*/ 40169 h 391611"/>
              <a:gd name="connsiteX15" fmla="*/ 43969 w 589984"/>
              <a:gd name="connsiteY15" fmla="*/ 79218 h 391611"/>
              <a:gd name="connsiteX16" fmla="*/ 33870 w 589984"/>
              <a:gd name="connsiteY16" fmla="*/ 79218 h 391611"/>
              <a:gd name="connsiteX17" fmla="*/ 20405 w 589984"/>
              <a:gd name="connsiteY17" fmla="*/ 91337 h 391611"/>
              <a:gd name="connsiteX18" fmla="*/ 207 w 589984"/>
              <a:gd name="connsiteY18" fmla="*/ 309474 h 391611"/>
              <a:gd name="connsiteX19" fmla="*/ 11652 w 589984"/>
              <a:gd name="connsiteY19" fmla="*/ 324285 h 391611"/>
              <a:gd name="connsiteX20" fmla="*/ 13672 w 589984"/>
              <a:gd name="connsiteY20" fmla="*/ 324285 h 391611"/>
              <a:gd name="connsiteX21" fmla="*/ 263452 w 589984"/>
              <a:gd name="connsiteY21" fmla="*/ 386899 h 391611"/>
              <a:gd name="connsiteX22" fmla="*/ 278264 w 589984"/>
              <a:gd name="connsiteY22" fmla="*/ 391612 h 391611"/>
              <a:gd name="connsiteX23" fmla="*/ 311927 w 589984"/>
              <a:gd name="connsiteY23" fmla="*/ 391612 h 391611"/>
              <a:gd name="connsiteX24" fmla="*/ 326066 w 589984"/>
              <a:gd name="connsiteY24" fmla="*/ 387572 h 391611"/>
              <a:gd name="connsiteX25" fmla="*/ 575846 w 589984"/>
              <a:gd name="connsiteY25" fmla="*/ 324959 h 391611"/>
              <a:gd name="connsiteX26" fmla="*/ 589984 w 589984"/>
              <a:gd name="connsiteY26" fmla="*/ 312167 h 391611"/>
              <a:gd name="connsiteX27" fmla="*/ 589311 w 589984"/>
              <a:gd name="connsiteY27" fmla="*/ 309474 h 391611"/>
              <a:gd name="connsiteX28" fmla="*/ 307887 w 589984"/>
              <a:gd name="connsiteY28" fmla="*/ 90664 h 391611"/>
              <a:gd name="connsiteX29" fmla="*/ 472163 w 589984"/>
              <a:gd name="connsiteY29" fmla="*/ 26704 h 391611"/>
              <a:gd name="connsiteX30" fmla="*/ 490341 w 589984"/>
              <a:gd name="connsiteY30" fmla="*/ 235415 h 391611"/>
              <a:gd name="connsiteX31" fmla="*/ 307887 w 589984"/>
              <a:gd name="connsiteY31" fmla="*/ 320919 h 391611"/>
              <a:gd name="connsiteX32" fmla="*/ 307887 w 589984"/>
              <a:gd name="connsiteY32" fmla="*/ 90664 h 391611"/>
              <a:gd name="connsiteX33" fmla="*/ 116681 w 589984"/>
              <a:gd name="connsiteY33" fmla="*/ 27377 h 391611"/>
              <a:gd name="connsiteX34" fmla="*/ 280957 w 589984"/>
              <a:gd name="connsiteY34" fmla="*/ 91337 h 391611"/>
              <a:gd name="connsiteX35" fmla="*/ 280957 w 589984"/>
              <a:gd name="connsiteY35" fmla="*/ 321592 h 391611"/>
              <a:gd name="connsiteX36" fmla="*/ 98503 w 589984"/>
              <a:gd name="connsiteY36" fmla="*/ 236088 h 391611"/>
              <a:gd name="connsiteX37" fmla="*/ 116681 w 589984"/>
              <a:gd name="connsiteY37" fmla="*/ 27377 h 391611"/>
              <a:gd name="connsiteX38" fmla="*/ 52048 w 589984"/>
              <a:gd name="connsiteY38" fmla="*/ 276484 h 391611"/>
              <a:gd name="connsiteX39" fmla="*/ 72246 w 589984"/>
              <a:gd name="connsiteY39" fmla="*/ 65753 h 391611"/>
              <a:gd name="connsiteX40" fmla="*/ 86384 w 589984"/>
              <a:gd name="connsiteY40" fmla="*/ 66426 h 391611"/>
              <a:gd name="connsiteX41" fmla="*/ 69553 w 589984"/>
              <a:gd name="connsiteY41" fmla="*/ 258979 h 391611"/>
              <a:gd name="connsiteX42" fmla="*/ 82345 w 589984"/>
              <a:gd name="connsiteY42" fmla="*/ 260326 h 391611"/>
              <a:gd name="connsiteX43" fmla="*/ 276917 w 589984"/>
              <a:gd name="connsiteY43" fmla="*/ 353909 h 391611"/>
              <a:gd name="connsiteX44" fmla="*/ 276917 w 589984"/>
              <a:gd name="connsiteY44" fmla="*/ 353909 h 391611"/>
              <a:gd name="connsiteX45" fmla="*/ 52048 w 589984"/>
              <a:gd name="connsiteY45" fmla="*/ 276484 h 391611"/>
              <a:gd name="connsiteX46" fmla="*/ 311927 w 589984"/>
              <a:gd name="connsiteY46" fmla="*/ 355255 h 391611"/>
              <a:gd name="connsiteX47" fmla="*/ 311927 w 589984"/>
              <a:gd name="connsiteY47" fmla="*/ 355255 h 391611"/>
              <a:gd name="connsiteX48" fmla="*/ 506500 w 589984"/>
              <a:gd name="connsiteY48" fmla="*/ 260326 h 391611"/>
              <a:gd name="connsiteX49" fmla="*/ 519292 w 589984"/>
              <a:gd name="connsiteY49" fmla="*/ 258979 h 391611"/>
              <a:gd name="connsiteX50" fmla="*/ 502460 w 589984"/>
              <a:gd name="connsiteY50" fmla="*/ 66426 h 391611"/>
              <a:gd name="connsiteX51" fmla="*/ 516599 w 589984"/>
              <a:gd name="connsiteY51" fmla="*/ 65753 h 391611"/>
              <a:gd name="connsiteX52" fmla="*/ 536796 w 589984"/>
              <a:gd name="connsiteY52" fmla="*/ 276484 h 391611"/>
              <a:gd name="connsiteX53" fmla="*/ 311927 w 589984"/>
              <a:gd name="connsiteY53" fmla="*/ 355255 h 39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9984" h="391611">
                <a:moveTo>
                  <a:pt x="589311" y="309474"/>
                </a:moveTo>
                <a:lnTo>
                  <a:pt x="569113" y="91337"/>
                </a:lnTo>
                <a:cubicBezTo>
                  <a:pt x="568440" y="84604"/>
                  <a:pt x="562380" y="79218"/>
                  <a:pt x="555648" y="79218"/>
                </a:cubicBezTo>
                <a:cubicBezTo>
                  <a:pt x="552955" y="79218"/>
                  <a:pt x="548915" y="79218"/>
                  <a:pt x="545549" y="79218"/>
                </a:cubicBezTo>
                <a:lnTo>
                  <a:pt x="542182" y="40169"/>
                </a:lnTo>
                <a:lnTo>
                  <a:pt x="530064" y="39496"/>
                </a:lnTo>
                <a:cubicBezTo>
                  <a:pt x="519965" y="38823"/>
                  <a:pt x="509866" y="39496"/>
                  <a:pt x="500440" y="40169"/>
                </a:cubicBezTo>
                <a:lnTo>
                  <a:pt x="497074" y="3813"/>
                </a:lnTo>
                <a:lnTo>
                  <a:pt x="486975" y="1793"/>
                </a:lnTo>
                <a:cubicBezTo>
                  <a:pt x="416283" y="-6959"/>
                  <a:pt x="345590" y="16605"/>
                  <a:pt x="294422" y="66426"/>
                </a:cubicBezTo>
                <a:cubicBezTo>
                  <a:pt x="243254" y="16605"/>
                  <a:pt x="172562" y="-6959"/>
                  <a:pt x="101869" y="1793"/>
                </a:cubicBezTo>
                <a:lnTo>
                  <a:pt x="91771" y="3813"/>
                </a:lnTo>
                <a:lnTo>
                  <a:pt x="88404" y="40169"/>
                </a:lnTo>
                <a:cubicBezTo>
                  <a:pt x="78305" y="39496"/>
                  <a:pt x="68880" y="38823"/>
                  <a:pt x="58781" y="39496"/>
                </a:cubicBezTo>
                <a:lnTo>
                  <a:pt x="47335" y="40169"/>
                </a:lnTo>
                <a:lnTo>
                  <a:pt x="43969" y="79218"/>
                </a:lnTo>
                <a:cubicBezTo>
                  <a:pt x="39929" y="79218"/>
                  <a:pt x="36563" y="79218"/>
                  <a:pt x="33870" y="79218"/>
                </a:cubicBezTo>
                <a:cubicBezTo>
                  <a:pt x="27137" y="79218"/>
                  <a:pt x="21078" y="84604"/>
                  <a:pt x="20405" y="91337"/>
                </a:cubicBezTo>
                <a:lnTo>
                  <a:pt x="207" y="309474"/>
                </a:lnTo>
                <a:cubicBezTo>
                  <a:pt x="-1140" y="316880"/>
                  <a:pt x="4247" y="323612"/>
                  <a:pt x="11652" y="324285"/>
                </a:cubicBezTo>
                <a:cubicBezTo>
                  <a:pt x="12326" y="324285"/>
                  <a:pt x="12999" y="324285"/>
                  <a:pt x="13672" y="324285"/>
                </a:cubicBezTo>
                <a:cubicBezTo>
                  <a:pt x="54741" y="322939"/>
                  <a:pt x="169869" y="325632"/>
                  <a:pt x="263452" y="386899"/>
                </a:cubicBezTo>
                <a:cubicBezTo>
                  <a:pt x="268165" y="389592"/>
                  <a:pt x="272878" y="391612"/>
                  <a:pt x="278264" y="391612"/>
                </a:cubicBezTo>
                <a:lnTo>
                  <a:pt x="311927" y="391612"/>
                </a:lnTo>
                <a:cubicBezTo>
                  <a:pt x="317313" y="391612"/>
                  <a:pt x="322026" y="390265"/>
                  <a:pt x="326066" y="387572"/>
                </a:cubicBezTo>
                <a:cubicBezTo>
                  <a:pt x="424362" y="326305"/>
                  <a:pt x="536123" y="323612"/>
                  <a:pt x="575846" y="324959"/>
                </a:cubicBezTo>
                <a:cubicBezTo>
                  <a:pt x="583251" y="324959"/>
                  <a:pt x="589311" y="319573"/>
                  <a:pt x="589984" y="312167"/>
                </a:cubicBezTo>
                <a:cubicBezTo>
                  <a:pt x="589311" y="310147"/>
                  <a:pt x="589311" y="310147"/>
                  <a:pt x="589311" y="309474"/>
                </a:cubicBezTo>
                <a:close/>
                <a:moveTo>
                  <a:pt x="307887" y="90664"/>
                </a:moveTo>
                <a:cubicBezTo>
                  <a:pt x="350976" y="46228"/>
                  <a:pt x="410896" y="23338"/>
                  <a:pt x="472163" y="26704"/>
                </a:cubicBezTo>
                <a:lnTo>
                  <a:pt x="490341" y="235415"/>
                </a:lnTo>
                <a:cubicBezTo>
                  <a:pt x="458698" y="241474"/>
                  <a:pt x="376560" y="261672"/>
                  <a:pt x="307887" y="320919"/>
                </a:cubicBezTo>
                <a:lnTo>
                  <a:pt x="307887" y="90664"/>
                </a:lnTo>
                <a:close/>
                <a:moveTo>
                  <a:pt x="116681" y="27377"/>
                </a:moveTo>
                <a:cubicBezTo>
                  <a:pt x="177948" y="24011"/>
                  <a:pt x="237868" y="46902"/>
                  <a:pt x="280957" y="91337"/>
                </a:cubicBezTo>
                <a:lnTo>
                  <a:pt x="280957" y="321592"/>
                </a:lnTo>
                <a:cubicBezTo>
                  <a:pt x="212284" y="262345"/>
                  <a:pt x="130146" y="242148"/>
                  <a:pt x="98503" y="236088"/>
                </a:cubicBezTo>
                <a:lnTo>
                  <a:pt x="116681" y="27377"/>
                </a:lnTo>
                <a:close/>
                <a:moveTo>
                  <a:pt x="52048" y="276484"/>
                </a:moveTo>
                <a:lnTo>
                  <a:pt x="72246" y="65753"/>
                </a:lnTo>
                <a:cubicBezTo>
                  <a:pt x="76286" y="65753"/>
                  <a:pt x="80998" y="66426"/>
                  <a:pt x="86384" y="66426"/>
                </a:cubicBezTo>
                <a:lnTo>
                  <a:pt x="69553" y="258979"/>
                </a:lnTo>
                <a:lnTo>
                  <a:pt x="82345" y="260326"/>
                </a:lnTo>
                <a:cubicBezTo>
                  <a:pt x="83691" y="260326"/>
                  <a:pt x="197473" y="275137"/>
                  <a:pt x="276917" y="353909"/>
                </a:cubicBezTo>
                <a:lnTo>
                  <a:pt x="276917" y="353909"/>
                </a:lnTo>
                <a:cubicBezTo>
                  <a:pt x="188720" y="286583"/>
                  <a:pt x="90424" y="277830"/>
                  <a:pt x="52048" y="276484"/>
                </a:cubicBezTo>
                <a:close/>
                <a:moveTo>
                  <a:pt x="311927" y="355255"/>
                </a:moveTo>
                <a:lnTo>
                  <a:pt x="311927" y="355255"/>
                </a:lnTo>
                <a:cubicBezTo>
                  <a:pt x="392718" y="275811"/>
                  <a:pt x="505826" y="260326"/>
                  <a:pt x="506500" y="260326"/>
                </a:cubicBezTo>
                <a:lnTo>
                  <a:pt x="519292" y="258979"/>
                </a:lnTo>
                <a:lnTo>
                  <a:pt x="502460" y="66426"/>
                </a:lnTo>
                <a:cubicBezTo>
                  <a:pt x="507846" y="65753"/>
                  <a:pt x="512559" y="65753"/>
                  <a:pt x="516599" y="65753"/>
                </a:cubicBezTo>
                <a:lnTo>
                  <a:pt x="536796" y="276484"/>
                </a:lnTo>
                <a:cubicBezTo>
                  <a:pt x="498420" y="277830"/>
                  <a:pt x="400124" y="287256"/>
                  <a:pt x="311927" y="355255"/>
                </a:cubicBezTo>
                <a:close/>
              </a:path>
            </a:pathLst>
          </a:custGeom>
          <a:solidFill>
            <a:schemeClr val="bg1"/>
          </a:solidFill>
          <a:ln w="6648" cap="flat">
            <a:noFill/>
            <a:prstDash val="solid"/>
            <a:miter/>
          </a:ln>
        </p:spPr>
        <p:txBody>
          <a:bodyPr rtlCol="0" anchor="ctr"/>
          <a:lstStyle/>
          <a:p>
            <a:endParaRPr lang="en-GB"/>
          </a:p>
        </p:txBody>
      </p:sp>
      <p:sp>
        <p:nvSpPr>
          <p:cNvPr id="9" name="Text Placeholder 5">
            <a:extLst>
              <a:ext uri="{FF2B5EF4-FFF2-40B4-BE49-F238E27FC236}">
                <a16:creationId xmlns:a16="http://schemas.microsoft.com/office/drawing/2014/main" id="{767CD98C-25E6-12B0-7BCC-8529C7C65296}"/>
              </a:ext>
            </a:extLst>
          </p:cNvPr>
          <p:cNvSpPr txBox="1">
            <a:spLocks/>
          </p:cNvSpPr>
          <p:nvPr/>
        </p:nvSpPr>
        <p:spPr>
          <a:xfrm>
            <a:off x="1484396" y="1875581"/>
            <a:ext cx="5327498" cy="836159"/>
          </a:xfrm>
          <a:prstGeom prst="rect">
            <a:avLst/>
          </a:prstGeom>
          <a:solidFill>
            <a:schemeClr val="bg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solidFill>
                  <a:srgbClr val="C23F0C"/>
                </a:solidFill>
              </a:rPr>
              <a:t>Do we connect? </a:t>
            </a:r>
          </a:p>
        </p:txBody>
      </p:sp>
    </p:spTree>
    <p:extLst>
      <p:ext uri="{BB962C8B-B14F-4D97-AF65-F5344CB8AC3E}">
        <p14:creationId xmlns:p14="http://schemas.microsoft.com/office/powerpoint/2010/main" val="12936360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69AC9-7559-E2E2-E724-D6DD6302660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C4131FF-BD0B-6ED3-B3B6-95FA9338DEB0}"/>
              </a:ext>
            </a:extLst>
          </p:cNvPr>
          <p:cNvSpPr>
            <a:spLocks noGrp="1"/>
          </p:cNvSpPr>
          <p:nvPr>
            <p:ph type="body" sz="quarter" idx="11"/>
          </p:nvPr>
        </p:nvSpPr>
        <p:spPr>
          <a:xfrm>
            <a:off x="1484396" y="1089193"/>
            <a:ext cx="8066261" cy="836159"/>
          </a:xfrm>
        </p:spPr>
        <p:txBody>
          <a:bodyPr/>
          <a:lstStyle/>
          <a:p>
            <a:r>
              <a:rPr lang="en-GB"/>
              <a:t>With whom do we relate?</a:t>
            </a:r>
          </a:p>
        </p:txBody>
      </p:sp>
      <p:pic>
        <p:nvPicPr>
          <p:cNvPr id="16" name="Picture 15" descr="A diagram of a constellation&#10;&#10;Description automatically generated">
            <a:extLst>
              <a:ext uri="{FF2B5EF4-FFF2-40B4-BE49-F238E27FC236}">
                <a16:creationId xmlns:a16="http://schemas.microsoft.com/office/drawing/2014/main" id="{4AA1B4CF-FF7E-EE79-906C-6A1CFDBFC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347" y="2637881"/>
            <a:ext cx="6661627" cy="6106491"/>
          </a:xfrm>
          <a:prstGeom prst="rect">
            <a:avLst/>
          </a:prstGeom>
        </p:spPr>
      </p:pic>
      <p:sp>
        <p:nvSpPr>
          <p:cNvPr id="20" name="Rectangle 19">
            <a:extLst>
              <a:ext uri="{FF2B5EF4-FFF2-40B4-BE49-F238E27FC236}">
                <a16:creationId xmlns:a16="http://schemas.microsoft.com/office/drawing/2014/main" id="{6F9D0D97-2691-F82F-C1A7-69867104570F}"/>
              </a:ext>
            </a:extLst>
          </p:cNvPr>
          <p:cNvSpPr/>
          <p:nvPr/>
        </p:nvSpPr>
        <p:spPr>
          <a:xfrm>
            <a:off x="9000022" y="3672841"/>
            <a:ext cx="2451652" cy="3286539"/>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Arrow: Right 20">
            <a:extLst>
              <a:ext uri="{FF2B5EF4-FFF2-40B4-BE49-F238E27FC236}">
                <a16:creationId xmlns:a16="http://schemas.microsoft.com/office/drawing/2014/main" id="{39E29988-BA84-AFEB-4AB1-1E46D7D78E57}"/>
              </a:ext>
            </a:extLst>
          </p:cNvPr>
          <p:cNvSpPr/>
          <p:nvPr/>
        </p:nvSpPr>
        <p:spPr>
          <a:xfrm>
            <a:off x="11500170" y="4634147"/>
            <a:ext cx="894821" cy="7073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Text Placeholder 4">
            <a:extLst>
              <a:ext uri="{FF2B5EF4-FFF2-40B4-BE49-F238E27FC236}">
                <a16:creationId xmlns:a16="http://schemas.microsoft.com/office/drawing/2014/main" id="{81834369-E40A-40E5-1613-079E97C83577}"/>
              </a:ext>
            </a:extLst>
          </p:cNvPr>
          <p:cNvSpPr>
            <a:spLocks noGrp="1"/>
          </p:cNvSpPr>
          <p:nvPr>
            <p:ph type="body" sz="quarter" idx="10"/>
          </p:nvPr>
        </p:nvSpPr>
        <p:spPr>
          <a:xfrm>
            <a:off x="12768771" y="3672841"/>
            <a:ext cx="4915956" cy="2319792"/>
          </a:xfrm>
        </p:spPr>
        <p:txBody>
          <a:bodyPr/>
          <a:lstStyle/>
          <a:p>
            <a:r>
              <a:rPr lang="en-GB" b="1"/>
              <a:t>Strong ties </a:t>
            </a:r>
            <a:r>
              <a:rPr lang="en-GB"/>
              <a:t>(family members or close friends)</a:t>
            </a:r>
          </a:p>
          <a:p>
            <a:pPr marL="342900" indent="-342900">
              <a:buFont typeface="Arial" panose="020B0604020202020204" pitchFamily="34" charset="0"/>
              <a:buChar char="•"/>
            </a:pPr>
            <a:r>
              <a:rPr lang="en-GB"/>
              <a:t>Frequent interactions </a:t>
            </a:r>
          </a:p>
          <a:p>
            <a:pPr marL="342900" indent="-342900">
              <a:buFont typeface="Arial" panose="020B0604020202020204" pitchFamily="34" charset="0"/>
              <a:buChar char="•"/>
            </a:pPr>
            <a:r>
              <a:rPr lang="en-GB"/>
              <a:t>Emotional support </a:t>
            </a:r>
          </a:p>
          <a:p>
            <a:pPr marL="342900" indent="-342900">
              <a:buFont typeface="Arial" panose="020B0604020202020204" pitchFamily="34" charset="0"/>
              <a:buChar char="•"/>
            </a:pPr>
            <a:r>
              <a:rPr lang="en-GB"/>
              <a:t>Instrumental exchanges </a:t>
            </a:r>
          </a:p>
        </p:txBody>
      </p:sp>
      <p:sp>
        <p:nvSpPr>
          <p:cNvPr id="23" name="Rectangle 22">
            <a:extLst>
              <a:ext uri="{FF2B5EF4-FFF2-40B4-BE49-F238E27FC236}">
                <a16:creationId xmlns:a16="http://schemas.microsoft.com/office/drawing/2014/main" id="{1DBB514C-DB02-2A02-76B1-069B22A9B416}"/>
              </a:ext>
            </a:extLst>
          </p:cNvPr>
          <p:cNvSpPr/>
          <p:nvPr/>
        </p:nvSpPr>
        <p:spPr>
          <a:xfrm>
            <a:off x="12450717" y="3561523"/>
            <a:ext cx="4915956" cy="2807472"/>
          </a:xfrm>
          <a:prstGeom prst="rect">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Oval 23">
            <a:extLst>
              <a:ext uri="{FF2B5EF4-FFF2-40B4-BE49-F238E27FC236}">
                <a16:creationId xmlns:a16="http://schemas.microsoft.com/office/drawing/2014/main" id="{B2343397-8CD4-CEFB-E711-303B029EDD03}"/>
              </a:ext>
            </a:extLst>
          </p:cNvPr>
          <p:cNvSpPr/>
          <p:nvPr/>
        </p:nvSpPr>
        <p:spPr>
          <a:xfrm>
            <a:off x="6986692" y="3898459"/>
            <a:ext cx="2980075" cy="186855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Text Placeholder 4">
            <a:extLst>
              <a:ext uri="{FF2B5EF4-FFF2-40B4-BE49-F238E27FC236}">
                <a16:creationId xmlns:a16="http://schemas.microsoft.com/office/drawing/2014/main" id="{EB0E82CB-C74F-4BCD-34FF-7DE63E360454}"/>
              </a:ext>
            </a:extLst>
          </p:cNvPr>
          <p:cNvSpPr txBox="1">
            <a:spLocks/>
          </p:cNvSpPr>
          <p:nvPr/>
        </p:nvSpPr>
        <p:spPr>
          <a:xfrm>
            <a:off x="10007066" y="7634543"/>
            <a:ext cx="5087160" cy="2319792"/>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b="1"/>
              <a:t>Weak ties </a:t>
            </a:r>
            <a:r>
              <a:rPr lang="en-GB"/>
              <a:t>(colleagues or neighbours)</a:t>
            </a:r>
          </a:p>
          <a:p>
            <a:pPr marL="342900" indent="-342900">
              <a:buFont typeface="Arial" panose="020B0604020202020204" pitchFamily="34" charset="0"/>
              <a:buChar char="•"/>
            </a:pPr>
            <a:r>
              <a:rPr lang="en-GB"/>
              <a:t>Provide new information</a:t>
            </a:r>
          </a:p>
          <a:p>
            <a:pPr marL="342900" indent="-342900">
              <a:buFont typeface="Arial" panose="020B0604020202020204" pitchFamily="34" charset="0"/>
              <a:buChar char="•"/>
            </a:pPr>
            <a:r>
              <a:rPr lang="en-GB"/>
              <a:t>Allow access to different resources and contacts </a:t>
            </a:r>
          </a:p>
        </p:txBody>
      </p:sp>
      <p:sp>
        <p:nvSpPr>
          <p:cNvPr id="31" name="Arrow: Bent 30">
            <a:extLst>
              <a:ext uri="{FF2B5EF4-FFF2-40B4-BE49-F238E27FC236}">
                <a16:creationId xmlns:a16="http://schemas.microsoft.com/office/drawing/2014/main" id="{02556750-4CEE-E3B9-2AC8-8DA2D4AEFA48}"/>
              </a:ext>
            </a:extLst>
          </p:cNvPr>
          <p:cNvSpPr/>
          <p:nvPr/>
        </p:nvSpPr>
        <p:spPr>
          <a:xfrm rot="10800000" flipH="1">
            <a:off x="8281902" y="5902209"/>
            <a:ext cx="1487156" cy="2728589"/>
          </a:xfrm>
          <a:prstGeom prst="ben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32" name="Rectangle 31">
            <a:extLst>
              <a:ext uri="{FF2B5EF4-FFF2-40B4-BE49-F238E27FC236}">
                <a16:creationId xmlns:a16="http://schemas.microsoft.com/office/drawing/2014/main" id="{A9C6396E-4C2F-E883-45C2-F0B4381FBB6C}"/>
              </a:ext>
            </a:extLst>
          </p:cNvPr>
          <p:cNvSpPr/>
          <p:nvPr/>
        </p:nvSpPr>
        <p:spPr>
          <a:xfrm>
            <a:off x="9928085" y="7337803"/>
            <a:ext cx="5166142" cy="2465900"/>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3" name="Graphic 32" descr="Storytelling with solid fill">
            <a:extLst>
              <a:ext uri="{FF2B5EF4-FFF2-40B4-BE49-F238E27FC236}">
                <a16:creationId xmlns:a16="http://schemas.microsoft.com/office/drawing/2014/main" id="{A3FB7FF4-77C8-AA10-C68B-7438A7EB58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065" y="9247910"/>
            <a:ext cx="646331" cy="646331"/>
          </a:xfrm>
          <a:prstGeom prst="rect">
            <a:avLst/>
          </a:prstGeom>
        </p:spPr>
      </p:pic>
      <p:sp>
        <p:nvSpPr>
          <p:cNvPr id="35" name="TextBox 34">
            <a:extLst>
              <a:ext uri="{FF2B5EF4-FFF2-40B4-BE49-F238E27FC236}">
                <a16:creationId xmlns:a16="http://schemas.microsoft.com/office/drawing/2014/main" id="{1F2C020E-3B69-A6BA-EAF4-F9E20DFC0AAA}"/>
              </a:ext>
            </a:extLst>
          </p:cNvPr>
          <p:cNvSpPr txBox="1"/>
          <p:nvPr/>
        </p:nvSpPr>
        <p:spPr>
          <a:xfrm>
            <a:off x="1567430" y="9358619"/>
            <a:ext cx="7576570" cy="584775"/>
          </a:xfrm>
          <a:prstGeom prst="rect">
            <a:avLst/>
          </a:prstGeom>
          <a:noFill/>
        </p:spPr>
        <p:txBody>
          <a:bodyPr wrap="square">
            <a:spAutoFit/>
          </a:bodyPr>
          <a:lstStyle/>
          <a:p>
            <a:r>
              <a:rPr lang="en-US" sz="1600" b="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Granovetter</a:t>
            </a:r>
            <a:r>
              <a:rPr lang="en-US"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M. S. (1973). The Strength of Weak Ties. </a:t>
            </a:r>
            <a:r>
              <a:rPr lang="en-US" sz="1600" b="0"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American Journal of Sociology</a:t>
            </a:r>
            <a:r>
              <a:rPr lang="en-US"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b="0" i="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78</a:t>
            </a:r>
            <a:r>
              <a:rPr lang="en-US"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(6), 1360–1380. http://www.jstor.org/stable/2776392</a:t>
            </a:r>
            <a:endParaRPr lang="en-NL"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61543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67F5EB-DAC5-02C6-54F6-8A655E17801B}"/>
              </a:ext>
            </a:extLst>
          </p:cNvPr>
          <p:cNvSpPr>
            <a:spLocks noGrp="1"/>
          </p:cNvSpPr>
          <p:nvPr>
            <p:ph type="body" sz="quarter" idx="11"/>
          </p:nvPr>
        </p:nvSpPr>
        <p:spPr>
          <a:xfrm>
            <a:off x="1484396" y="1089193"/>
            <a:ext cx="12167961" cy="1610217"/>
          </a:xfrm>
        </p:spPr>
        <p:txBody>
          <a:bodyPr/>
          <a:lstStyle/>
          <a:p>
            <a:r>
              <a:rPr lang="en-GB"/>
              <a:t>With whom do we converse about the  </a:t>
            </a:r>
          </a:p>
          <a:p>
            <a:r>
              <a:rPr lang="en-GB"/>
              <a:t>Climate, and on what topics? </a:t>
            </a:r>
          </a:p>
        </p:txBody>
      </p:sp>
      <p:pic>
        <p:nvPicPr>
          <p:cNvPr id="7" name="Picture 6">
            <a:extLst>
              <a:ext uri="{FF2B5EF4-FFF2-40B4-BE49-F238E27FC236}">
                <a16:creationId xmlns:a16="http://schemas.microsoft.com/office/drawing/2014/main" id="{57475099-BC36-124E-FFFE-81D9B1369803}"/>
              </a:ext>
            </a:extLst>
          </p:cNvPr>
          <p:cNvPicPr>
            <a:picLocks noChangeAspect="1"/>
          </p:cNvPicPr>
          <p:nvPr/>
        </p:nvPicPr>
        <p:blipFill>
          <a:blip r:embed="rId2"/>
          <a:srcRect l="1632" t="203" r="-1632" b="-203"/>
          <a:stretch/>
        </p:blipFill>
        <p:spPr>
          <a:xfrm>
            <a:off x="4192889" y="2966060"/>
            <a:ext cx="9459468" cy="6519183"/>
          </a:xfrm>
          <a:prstGeom prst="rect">
            <a:avLst/>
          </a:prstGeom>
        </p:spPr>
      </p:pic>
    </p:spTree>
    <p:extLst>
      <p:ext uri="{BB962C8B-B14F-4D97-AF65-F5344CB8AC3E}">
        <p14:creationId xmlns:p14="http://schemas.microsoft.com/office/powerpoint/2010/main" val="29884318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809E4-383A-497F-10C3-90946C16C89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880DB6E-3A9D-D8AF-4E67-FF0421E47420}"/>
              </a:ext>
            </a:extLst>
          </p:cNvPr>
          <p:cNvSpPr/>
          <p:nvPr/>
        </p:nvSpPr>
        <p:spPr>
          <a:xfrm>
            <a:off x="-119721" y="0"/>
            <a:ext cx="9353753"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2610AB53-7983-520C-BD0D-B263D9F486BF}"/>
              </a:ext>
            </a:extLst>
          </p:cNvPr>
          <p:cNvSpPr>
            <a:spLocks noGrp="1"/>
          </p:cNvSpPr>
          <p:nvPr>
            <p:ph type="body" sz="quarter" idx="10"/>
          </p:nvPr>
        </p:nvSpPr>
        <p:spPr>
          <a:xfrm>
            <a:off x="1416157" y="6689331"/>
            <a:ext cx="6343251" cy="836159"/>
          </a:xfrm>
        </p:spPr>
        <p:txBody>
          <a:bodyPr/>
          <a:lstStyle/>
          <a:p>
            <a:r>
              <a:rPr lang="en-GB">
                <a:solidFill>
                  <a:schemeClr val="bg1"/>
                </a:solidFill>
              </a:rPr>
              <a:t>Explore people’s </a:t>
            </a:r>
            <a:r>
              <a:rPr lang="en-GB" b="1">
                <a:solidFill>
                  <a:schemeClr val="bg1"/>
                </a:solidFill>
              </a:rPr>
              <a:t>everyday conversations </a:t>
            </a:r>
            <a:r>
              <a:rPr lang="en-GB">
                <a:solidFill>
                  <a:schemeClr val="bg1"/>
                </a:solidFill>
              </a:rPr>
              <a:t>about energy practices and climate change in the United Kingdom (UK)</a:t>
            </a:r>
          </a:p>
        </p:txBody>
      </p:sp>
      <p:sp>
        <p:nvSpPr>
          <p:cNvPr id="6" name="Text Placeholder 5">
            <a:extLst>
              <a:ext uri="{FF2B5EF4-FFF2-40B4-BE49-F238E27FC236}">
                <a16:creationId xmlns:a16="http://schemas.microsoft.com/office/drawing/2014/main" id="{7EBC846C-9201-D591-382F-F5634A0527DC}"/>
              </a:ext>
            </a:extLst>
          </p:cNvPr>
          <p:cNvSpPr>
            <a:spLocks noGrp="1"/>
          </p:cNvSpPr>
          <p:nvPr>
            <p:ph type="body" sz="quarter" idx="11"/>
          </p:nvPr>
        </p:nvSpPr>
        <p:spPr>
          <a:xfrm>
            <a:off x="1484396" y="1089193"/>
            <a:ext cx="5883933" cy="836159"/>
          </a:xfrm>
        </p:spPr>
        <p:txBody>
          <a:bodyPr/>
          <a:lstStyle/>
          <a:p>
            <a:r>
              <a:rPr lang="en-GB"/>
              <a:t>Context, Research</a:t>
            </a:r>
          </a:p>
        </p:txBody>
      </p:sp>
      <p:sp>
        <p:nvSpPr>
          <p:cNvPr id="7" name="Text Placeholder 6">
            <a:extLst>
              <a:ext uri="{FF2B5EF4-FFF2-40B4-BE49-F238E27FC236}">
                <a16:creationId xmlns:a16="http://schemas.microsoft.com/office/drawing/2014/main" id="{9F6999E2-6C06-D501-1070-5D6BFFEEAA0C}"/>
              </a:ext>
            </a:extLst>
          </p:cNvPr>
          <p:cNvSpPr>
            <a:spLocks noGrp="1"/>
          </p:cNvSpPr>
          <p:nvPr>
            <p:ph type="body" sz="quarter" idx="12"/>
          </p:nvPr>
        </p:nvSpPr>
        <p:spPr>
          <a:xfrm>
            <a:off x="1416157" y="6208298"/>
            <a:ext cx="3469743" cy="535600"/>
          </a:xfrm>
        </p:spPr>
        <p:txBody>
          <a:bodyPr/>
          <a:lstStyle/>
          <a:p>
            <a:r>
              <a:rPr lang="en-GB" sz="3200"/>
              <a:t>Goal</a:t>
            </a:r>
          </a:p>
        </p:txBody>
      </p:sp>
      <p:sp>
        <p:nvSpPr>
          <p:cNvPr id="3" name="Text Placeholder 6">
            <a:extLst>
              <a:ext uri="{FF2B5EF4-FFF2-40B4-BE49-F238E27FC236}">
                <a16:creationId xmlns:a16="http://schemas.microsoft.com/office/drawing/2014/main" id="{778C6F7E-AB7C-7864-57BB-2E7E41D3B2E4}"/>
              </a:ext>
            </a:extLst>
          </p:cNvPr>
          <p:cNvSpPr txBox="1">
            <a:spLocks/>
          </p:cNvSpPr>
          <p:nvPr/>
        </p:nvSpPr>
        <p:spPr>
          <a:xfrm>
            <a:off x="10723927" y="3735169"/>
            <a:ext cx="3469743" cy="773112"/>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3200"/>
              <a:t>Questions</a:t>
            </a:r>
          </a:p>
          <a:p>
            <a:endParaRPr lang="en-GB" sz="3200"/>
          </a:p>
        </p:txBody>
      </p:sp>
      <p:sp>
        <p:nvSpPr>
          <p:cNvPr id="4" name="Text Placeholder 4">
            <a:extLst>
              <a:ext uri="{FF2B5EF4-FFF2-40B4-BE49-F238E27FC236}">
                <a16:creationId xmlns:a16="http://schemas.microsoft.com/office/drawing/2014/main" id="{1AFCFC8C-0ABD-D4E2-2CB3-533385BC9BEF}"/>
              </a:ext>
            </a:extLst>
          </p:cNvPr>
          <p:cNvSpPr txBox="1">
            <a:spLocks/>
          </p:cNvSpPr>
          <p:nvPr/>
        </p:nvSpPr>
        <p:spPr>
          <a:xfrm>
            <a:off x="10723927" y="4550746"/>
            <a:ext cx="6147914" cy="836159"/>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mj-lt"/>
              <a:buAutoNum type="arabicPeriod"/>
            </a:pPr>
            <a:r>
              <a:rPr lang="en-GB"/>
              <a:t>Who do people talk to about their everyday energy practices?</a:t>
            </a:r>
          </a:p>
          <a:p>
            <a:pPr marL="457200" indent="-457200">
              <a:buFont typeface="+mj-lt"/>
              <a:buAutoNum type="arabicPeriod"/>
            </a:pPr>
            <a:r>
              <a:rPr lang="en-GB"/>
              <a:t>Will a low and zero carbon (LZC) intervention make a difference to an individual’s propensity to discuss low-and-zero carbon practices? </a:t>
            </a:r>
          </a:p>
          <a:p>
            <a:pPr marL="457200" indent="-457200">
              <a:buFont typeface="+mj-lt"/>
              <a:buAutoNum type="arabicPeriod"/>
            </a:pPr>
            <a:endParaRPr lang="en-GB" sz="1800"/>
          </a:p>
        </p:txBody>
      </p:sp>
      <p:sp>
        <p:nvSpPr>
          <p:cNvPr id="2" name="Text Placeholder 6">
            <a:extLst>
              <a:ext uri="{FF2B5EF4-FFF2-40B4-BE49-F238E27FC236}">
                <a16:creationId xmlns:a16="http://schemas.microsoft.com/office/drawing/2014/main" id="{1D1595FB-35B9-5628-C5D3-C60BDEFA1FF8}"/>
              </a:ext>
            </a:extLst>
          </p:cNvPr>
          <p:cNvSpPr txBox="1">
            <a:spLocks/>
          </p:cNvSpPr>
          <p:nvPr/>
        </p:nvSpPr>
        <p:spPr>
          <a:xfrm>
            <a:off x="1416159" y="3764045"/>
            <a:ext cx="3469743" cy="580460"/>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3200"/>
              <a:t>Context </a:t>
            </a:r>
          </a:p>
          <a:p>
            <a:endParaRPr lang="en-GB" sz="3200"/>
          </a:p>
        </p:txBody>
      </p:sp>
      <p:sp>
        <p:nvSpPr>
          <p:cNvPr id="8" name="Text Placeholder 4">
            <a:extLst>
              <a:ext uri="{FF2B5EF4-FFF2-40B4-BE49-F238E27FC236}">
                <a16:creationId xmlns:a16="http://schemas.microsoft.com/office/drawing/2014/main" id="{5CEE3862-A9DB-23B3-87AF-22DFD3EAF785}"/>
              </a:ext>
            </a:extLst>
          </p:cNvPr>
          <p:cNvSpPr txBox="1">
            <a:spLocks/>
          </p:cNvSpPr>
          <p:nvPr/>
        </p:nvSpPr>
        <p:spPr>
          <a:xfrm>
            <a:off x="1416157" y="4386970"/>
            <a:ext cx="6049168" cy="836159"/>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solidFill>
                  <a:schemeClr val="bg1"/>
                </a:solidFill>
              </a:rPr>
              <a:t>Conversations about energy and </a:t>
            </a:r>
            <a:r>
              <a:rPr lang="en-GB" b="1">
                <a:solidFill>
                  <a:schemeClr val="bg1"/>
                </a:solidFill>
              </a:rPr>
              <a:t>climate change </a:t>
            </a:r>
            <a:r>
              <a:rPr lang="en-GB">
                <a:solidFill>
                  <a:schemeClr val="bg1"/>
                </a:solidFill>
              </a:rPr>
              <a:t>are not commonplace (“socially constructed silence”) </a:t>
            </a:r>
          </a:p>
        </p:txBody>
      </p:sp>
      <p:sp>
        <p:nvSpPr>
          <p:cNvPr id="10" name="Text Placeholder 5">
            <a:extLst>
              <a:ext uri="{FF2B5EF4-FFF2-40B4-BE49-F238E27FC236}">
                <a16:creationId xmlns:a16="http://schemas.microsoft.com/office/drawing/2014/main" id="{2E046888-3C8E-80BF-7D72-6A21EE6E0940}"/>
              </a:ext>
            </a:extLst>
          </p:cNvPr>
          <p:cNvSpPr txBox="1">
            <a:spLocks/>
          </p:cNvSpPr>
          <p:nvPr/>
        </p:nvSpPr>
        <p:spPr>
          <a:xfrm>
            <a:off x="1484394" y="1925352"/>
            <a:ext cx="6611952" cy="8361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goal, and questions</a:t>
            </a:r>
          </a:p>
        </p:txBody>
      </p:sp>
    </p:spTree>
    <p:extLst>
      <p:ext uri="{BB962C8B-B14F-4D97-AF65-F5344CB8AC3E}">
        <p14:creationId xmlns:p14="http://schemas.microsoft.com/office/powerpoint/2010/main" val="37719919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455DA-B32E-BBAF-960A-B189F0625B4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A069B8E-8B61-819E-B86D-A96F1AFA006E}"/>
              </a:ext>
            </a:extLst>
          </p:cNvPr>
          <p:cNvSpPr>
            <a:spLocks noGrp="1"/>
          </p:cNvSpPr>
          <p:nvPr>
            <p:ph type="body" sz="quarter" idx="11"/>
          </p:nvPr>
        </p:nvSpPr>
        <p:spPr>
          <a:xfrm>
            <a:off x="1484396" y="1089193"/>
            <a:ext cx="3738473" cy="836159"/>
          </a:xfrm>
        </p:spPr>
        <p:txBody>
          <a:bodyPr/>
          <a:lstStyle/>
          <a:p>
            <a:r>
              <a:rPr lang="en-GB"/>
              <a:t>Case study </a:t>
            </a:r>
          </a:p>
        </p:txBody>
      </p:sp>
      <p:graphicFrame>
        <p:nvGraphicFramePr>
          <p:cNvPr id="12" name="Table 11">
            <a:extLst>
              <a:ext uri="{FF2B5EF4-FFF2-40B4-BE49-F238E27FC236}">
                <a16:creationId xmlns:a16="http://schemas.microsoft.com/office/drawing/2014/main" id="{019D6966-7C70-DFE8-10D6-FEEFA2D70B92}"/>
              </a:ext>
            </a:extLst>
          </p:cNvPr>
          <p:cNvGraphicFramePr>
            <a:graphicFrameLocks noGrp="1"/>
          </p:cNvGraphicFramePr>
          <p:nvPr>
            <p:extLst>
              <p:ext uri="{D42A27DB-BD31-4B8C-83A1-F6EECF244321}">
                <p14:modId xmlns:p14="http://schemas.microsoft.com/office/powerpoint/2010/main" val="776515252"/>
              </p:ext>
            </p:extLst>
          </p:nvPr>
        </p:nvGraphicFramePr>
        <p:xfrm>
          <a:off x="1484397" y="2630005"/>
          <a:ext cx="14415245" cy="4738204"/>
        </p:xfrm>
        <a:graphic>
          <a:graphicData uri="http://schemas.openxmlformats.org/drawingml/2006/table">
            <a:tbl>
              <a:tblPr firstRow="1" bandRow="1">
                <a:tableStyleId>{5C22544A-7EE6-4342-B048-85BDC9FD1C3A}</a:tableStyleId>
              </a:tblPr>
              <a:tblGrid>
                <a:gridCol w="4042946">
                  <a:extLst>
                    <a:ext uri="{9D8B030D-6E8A-4147-A177-3AD203B41FA5}">
                      <a16:colId xmlns:a16="http://schemas.microsoft.com/office/drawing/2014/main" val="4276727016"/>
                    </a:ext>
                  </a:extLst>
                </a:gridCol>
                <a:gridCol w="4094329">
                  <a:extLst>
                    <a:ext uri="{9D8B030D-6E8A-4147-A177-3AD203B41FA5}">
                      <a16:colId xmlns:a16="http://schemas.microsoft.com/office/drawing/2014/main" val="646073780"/>
                    </a:ext>
                  </a:extLst>
                </a:gridCol>
                <a:gridCol w="6277970">
                  <a:extLst>
                    <a:ext uri="{9D8B030D-6E8A-4147-A177-3AD203B41FA5}">
                      <a16:colId xmlns:a16="http://schemas.microsoft.com/office/drawing/2014/main" val="1472828110"/>
                    </a:ext>
                  </a:extLst>
                </a:gridCol>
              </a:tblGrid>
              <a:tr h="1441000">
                <a:tc>
                  <a:txBody>
                    <a:bodyPr/>
                    <a:lstStyle/>
                    <a:p>
                      <a:r>
                        <a:rPr lang="en-US" sz="2800">
                          <a:latin typeface="Open Sans" panose="020B0606030504020204" pitchFamily="34" charset="0"/>
                          <a:ea typeface="Open Sans" panose="020B0606030504020204" pitchFamily="34" charset="0"/>
                          <a:cs typeface="Open Sans" panose="020B0606030504020204" pitchFamily="34" charset="0"/>
                        </a:rPr>
                        <a:t>Low Carbon Community (LCC) location</a:t>
                      </a:r>
                      <a:endParaRPr lang="en-NL" sz="2800">
                        <a:latin typeface="Open Sans" panose="020B0606030504020204" pitchFamily="34" charset="0"/>
                        <a:ea typeface="Open Sans" panose="020B0606030504020204" pitchFamily="34" charset="0"/>
                        <a:cs typeface="Open Sans" panose="020B0606030504020204" pitchFamily="34" charset="0"/>
                      </a:endParaRPr>
                    </a:p>
                  </a:txBody>
                  <a:tcPr>
                    <a:solidFill>
                      <a:srgbClr val="FF6B06"/>
                    </a:solidFill>
                  </a:tcPr>
                </a:tc>
                <a:tc>
                  <a:txBody>
                    <a:bodyPr/>
                    <a:lstStyle/>
                    <a:p>
                      <a:r>
                        <a:rPr lang="en-US" sz="2800">
                          <a:latin typeface="Open Sans" panose="020B0606030504020204" pitchFamily="34" charset="0"/>
                          <a:ea typeface="Open Sans" panose="020B0606030504020204" pitchFamily="34" charset="0"/>
                          <a:cs typeface="Open Sans" panose="020B0606030504020204" pitchFamily="34" charset="0"/>
                        </a:rPr>
                        <a:t>Demography </a:t>
                      </a:r>
                      <a:endParaRPr lang="en-NL" sz="2800">
                        <a:latin typeface="Open Sans" panose="020B0606030504020204" pitchFamily="34" charset="0"/>
                        <a:ea typeface="Open Sans" panose="020B0606030504020204" pitchFamily="34" charset="0"/>
                        <a:cs typeface="Open Sans" panose="020B0606030504020204" pitchFamily="34" charset="0"/>
                      </a:endParaRPr>
                    </a:p>
                  </a:txBody>
                  <a:tcPr>
                    <a:solidFill>
                      <a:srgbClr val="FF6B06"/>
                    </a:solidFill>
                  </a:tcPr>
                </a:tc>
                <a:tc>
                  <a:txBody>
                    <a:bodyPr/>
                    <a:lstStyle/>
                    <a:p>
                      <a:r>
                        <a:rPr lang="en-US" sz="2800">
                          <a:latin typeface="Open Sans" panose="020B0606030504020204" pitchFamily="34" charset="0"/>
                          <a:ea typeface="Open Sans" panose="020B0606030504020204" pitchFamily="34" charset="0"/>
                          <a:cs typeface="Open Sans" panose="020B0606030504020204" pitchFamily="34" charset="0"/>
                        </a:rPr>
                        <a:t>LCC behavioral interventions/</a:t>
                      </a:r>
                    </a:p>
                    <a:p>
                      <a:r>
                        <a:rPr lang="en-US" sz="2800">
                          <a:latin typeface="Open Sans" panose="020B0606030504020204" pitchFamily="34" charset="0"/>
                          <a:ea typeface="Open Sans" panose="020B0606030504020204" pitchFamily="34" charset="0"/>
                          <a:cs typeface="Open Sans" panose="020B0606030504020204" pitchFamily="34" charset="0"/>
                        </a:rPr>
                        <a:t>communication messages </a:t>
                      </a:r>
                      <a:endParaRPr lang="en-NL" sz="2800">
                        <a:latin typeface="Open Sans" panose="020B0606030504020204" pitchFamily="34" charset="0"/>
                        <a:ea typeface="Open Sans" panose="020B0606030504020204" pitchFamily="34" charset="0"/>
                        <a:cs typeface="Open Sans" panose="020B0606030504020204" pitchFamily="34" charset="0"/>
                      </a:endParaRPr>
                    </a:p>
                  </a:txBody>
                  <a:tcPr>
                    <a:solidFill>
                      <a:srgbClr val="FF6B06"/>
                    </a:solidFill>
                  </a:tcPr>
                </a:tc>
                <a:extLst>
                  <a:ext uri="{0D108BD9-81ED-4DB2-BD59-A6C34878D82A}">
                    <a16:rowId xmlns:a16="http://schemas.microsoft.com/office/drawing/2014/main" val="844775902"/>
                  </a:ext>
                </a:extLst>
              </a:tr>
              <a:tr h="3297204">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1. Rural South Wales </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rgbClr val="FFEBE7"/>
                    </a:solid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a:latin typeface="Open Sans" panose="020B0606030504020204" pitchFamily="34" charset="0"/>
                          <a:ea typeface="Open Sans" panose="020B0606030504020204" pitchFamily="34" charset="0"/>
                          <a:cs typeface="Open Sans" panose="020B0606030504020204" pitchFamily="34" charset="0"/>
                        </a:rPr>
                        <a:t>13,500 residents in 14 villages in the upper Amman Valley </a:t>
                      </a:r>
                      <a:endParaRPr lang="en-NL" sz="2400">
                        <a:latin typeface="Open Sans" panose="020B0606030504020204" pitchFamily="34" charset="0"/>
                        <a:ea typeface="Open Sans" panose="020B0606030504020204" pitchFamily="34" charset="0"/>
                        <a:cs typeface="Open Sans" panose="020B0606030504020204" pitchFamily="34" charset="0"/>
                      </a:endParaRPr>
                    </a:p>
                    <a:p>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rgbClr val="FFEBE7"/>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Projects included energy audits and upgrades, solar thermal installation, launching solar PV and arts and climate change programs / Mainly intrinsic: addressing climate change</a:t>
                      </a:r>
                    </a:p>
                  </a:txBody>
                  <a:tcPr>
                    <a:solidFill>
                      <a:srgbClr val="FFEBE7"/>
                    </a:solidFill>
                  </a:tcPr>
                </a:tc>
                <a:extLst>
                  <a:ext uri="{0D108BD9-81ED-4DB2-BD59-A6C34878D82A}">
                    <a16:rowId xmlns:a16="http://schemas.microsoft.com/office/drawing/2014/main" val="834651736"/>
                  </a:ext>
                </a:extLst>
              </a:tr>
            </a:tbl>
          </a:graphicData>
        </a:graphic>
      </p:graphicFrame>
      <p:sp>
        <p:nvSpPr>
          <p:cNvPr id="13" name="TextBox 12">
            <a:extLst>
              <a:ext uri="{FF2B5EF4-FFF2-40B4-BE49-F238E27FC236}">
                <a16:creationId xmlns:a16="http://schemas.microsoft.com/office/drawing/2014/main" id="{198C9530-B84B-4CDD-394A-608E31EE9FE7}"/>
              </a:ext>
            </a:extLst>
          </p:cNvPr>
          <p:cNvSpPr txBox="1"/>
          <p:nvPr/>
        </p:nvSpPr>
        <p:spPr>
          <a:xfrm>
            <a:off x="1407337" y="7461213"/>
            <a:ext cx="3815533" cy="338554"/>
          </a:xfrm>
          <a:prstGeom prst="rect">
            <a:avLst/>
          </a:prstGeom>
          <a:noFill/>
        </p:spPr>
        <p:txBody>
          <a:bodyPr wrap="square">
            <a:spAutoFit/>
          </a:bodyPr>
          <a:lstStyle/>
          <a:p>
            <a:r>
              <a:rPr lang="en-US" sz="1600" b="0" i="1">
                <a:solidFill>
                  <a:schemeClr val="tx1"/>
                </a:solidFill>
                <a:latin typeface="Open Sans" panose="020B0606030504020204" pitchFamily="34" charset="0"/>
                <a:ea typeface="Open Sans" panose="020B0606030504020204" pitchFamily="34" charset="0"/>
                <a:cs typeface="Open Sans" panose="020B0606030504020204" pitchFamily="34" charset="0"/>
              </a:rPr>
              <a:t>Source: </a:t>
            </a:r>
            <a:r>
              <a:rPr lang="en-US" sz="1600" b="0">
                <a:solidFill>
                  <a:schemeClr val="tx1"/>
                </a:solidFill>
                <a:latin typeface="Open Sans" panose="020B0606030504020204" pitchFamily="34" charset="0"/>
                <a:ea typeface="Open Sans" panose="020B0606030504020204" pitchFamily="34" charset="0"/>
                <a:cs typeface="Open Sans" panose="020B0606030504020204" pitchFamily="34" charset="0"/>
              </a:rPr>
              <a:t>Hamilton et al, 2019, p.184  </a:t>
            </a:r>
            <a:endParaRPr lang="en-GB" sz="1600" b="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388817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D17D-2A19-633F-32AE-0B1323BFEC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25D121D-8D32-F77D-C0B7-9709686E8CAB}"/>
              </a:ext>
            </a:extLst>
          </p:cNvPr>
          <p:cNvSpPr>
            <a:spLocks noGrp="1"/>
          </p:cNvSpPr>
          <p:nvPr>
            <p:ph type="body" sz="quarter" idx="11"/>
          </p:nvPr>
        </p:nvSpPr>
        <p:spPr>
          <a:xfrm>
            <a:off x="1484397" y="649746"/>
            <a:ext cx="6054172" cy="836159"/>
          </a:xfrm>
        </p:spPr>
        <p:txBody>
          <a:bodyPr/>
          <a:lstStyle/>
          <a:p>
            <a:r>
              <a:rPr lang="en-GB"/>
              <a:t>Data and methods </a:t>
            </a:r>
          </a:p>
        </p:txBody>
      </p:sp>
      <p:sp>
        <p:nvSpPr>
          <p:cNvPr id="3" name="Text Placeholder 2">
            <a:extLst>
              <a:ext uri="{FF2B5EF4-FFF2-40B4-BE49-F238E27FC236}">
                <a16:creationId xmlns:a16="http://schemas.microsoft.com/office/drawing/2014/main" id="{4F000050-05CB-0C34-2488-9FE4CD8A3167}"/>
              </a:ext>
            </a:extLst>
          </p:cNvPr>
          <p:cNvSpPr>
            <a:spLocks noGrp="1"/>
          </p:cNvSpPr>
          <p:nvPr>
            <p:ph type="body" sz="quarter" idx="12"/>
          </p:nvPr>
        </p:nvSpPr>
        <p:spPr>
          <a:xfrm>
            <a:off x="1517527" y="2041115"/>
            <a:ext cx="5870560" cy="636141"/>
          </a:xfrm>
        </p:spPr>
        <p:txBody>
          <a:bodyPr/>
          <a:lstStyle/>
          <a:p>
            <a:r>
              <a:rPr lang="en-GB"/>
              <a:t>Participants</a:t>
            </a:r>
          </a:p>
        </p:txBody>
      </p:sp>
      <p:sp>
        <p:nvSpPr>
          <p:cNvPr id="4" name="Text Placeholder 3">
            <a:extLst>
              <a:ext uri="{FF2B5EF4-FFF2-40B4-BE49-F238E27FC236}">
                <a16:creationId xmlns:a16="http://schemas.microsoft.com/office/drawing/2014/main" id="{E193CCB0-C8C2-8BF2-1C4D-CF1B1B16B943}"/>
              </a:ext>
            </a:extLst>
          </p:cNvPr>
          <p:cNvSpPr>
            <a:spLocks noGrp="1"/>
          </p:cNvSpPr>
          <p:nvPr>
            <p:ph type="body" sz="quarter" idx="13"/>
          </p:nvPr>
        </p:nvSpPr>
        <p:spPr>
          <a:xfrm>
            <a:off x="1517527" y="2903061"/>
            <a:ext cx="5870560" cy="636141"/>
          </a:xfrm>
        </p:spPr>
        <p:txBody>
          <a:bodyPr/>
          <a:lstStyle/>
          <a:p>
            <a:r>
              <a:rPr lang="en-US" sz="2400" b="1"/>
              <a:t>85</a:t>
            </a:r>
            <a:r>
              <a:rPr lang="en-US" sz="2400"/>
              <a:t> individuals from 6 LCC locations in UK</a:t>
            </a:r>
          </a:p>
          <a:p>
            <a:endParaRPr lang="en-GB"/>
          </a:p>
        </p:txBody>
      </p:sp>
      <p:sp>
        <p:nvSpPr>
          <p:cNvPr id="8" name="Text Placeholder 2">
            <a:extLst>
              <a:ext uri="{FF2B5EF4-FFF2-40B4-BE49-F238E27FC236}">
                <a16:creationId xmlns:a16="http://schemas.microsoft.com/office/drawing/2014/main" id="{5CC23BD1-C01C-F5EA-8342-497FD89BF3C5}"/>
              </a:ext>
            </a:extLst>
          </p:cNvPr>
          <p:cNvSpPr txBox="1">
            <a:spLocks/>
          </p:cNvSpPr>
          <p:nvPr/>
        </p:nvSpPr>
        <p:spPr>
          <a:xfrm>
            <a:off x="8978501" y="2041114"/>
            <a:ext cx="5870560" cy="636141"/>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Methods </a:t>
            </a:r>
          </a:p>
        </p:txBody>
      </p:sp>
      <p:sp>
        <p:nvSpPr>
          <p:cNvPr id="9" name="Text Placeholder 3">
            <a:extLst>
              <a:ext uri="{FF2B5EF4-FFF2-40B4-BE49-F238E27FC236}">
                <a16:creationId xmlns:a16="http://schemas.microsoft.com/office/drawing/2014/main" id="{C12B93FC-6A02-8D5F-5DA7-A977713E1081}"/>
              </a:ext>
            </a:extLst>
          </p:cNvPr>
          <p:cNvSpPr txBox="1">
            <a:spLocks/>
          </p:cNvSpPr>
          <p:nvPr/>
        </p:nvSpPr>
        <p:spPr>
          <a:xfrm>
            <a:off x="8136835" y="2845294"/>
            <a:ext cx="8176591" cy="3312636"/>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lvl="1"/>
            <a:r>
              <a:rPr lang="en-US" sz="2400" b="1">
                <a:solidFill>
                  <a:schemeClr val="tx1">
                    <a:lumMod val="85000"/>
                    <a:lumOff val="15000"/>
                  </a:schemeClr>
                </a:solidFill>
              </a:rPr>
              <a:t>Social networks (ego network): </a:t>
            </a:r>
            <a:r>
              <a:rPr lang="en-US" sz="2400">
                <a:solidFill>
                  <a:schemeClr val="tx1">
                    <a:lumMod val="85000"/>
                    <a:lumOff val="15000"/>
                  </a:schemeClr>
                </a:solidFill>
              </a:rPr>
              <a:t>name generator approach</a:t>
            </a:r>
            <a:r>
              <a:rPr lang="en-US" sz="2400" b="1">
                <a:solidFill>
                  <a:schemeClr val="tx1">
                    <a:lumMod val="85000"/>
                    <a:lumOff val="15000"/>
                  </a:schemeClr>
                </a:solidFill>
              </a:rPr>
              <a:t> </a:t>
            </a:r>
            <a:r>
              <a:rPr lang="en-US" sz="2400">
                <a:solidFill>
                  <a:schemeClr val="tx1">
                    <a:lumMod val="85000"/>
                    <a:lumOff val="15000"/>
                  </a:schemeClr>
                </a:solidFill>
              </a:rPr>
              <a:t>(e.g., who are you most emotionally close to?; what is your relationship with this person?)</a:t>
            </a:r>
          </a:p>
          <a:p>
            <a:pPr lvl="1"/>
            <a:r>
              <a:rPr lang="en-US" sz="2400" b="1">
                <a:solidFill>
                  <a:schemeClr val="tx1">
                    <a:lumMod val="85000"/>
                    <a:lumOff val="15000"/>
                  </a:schemeClr>
                </a:solidFill>
              </a:rPr>
              <a:t>Energy conversations </a:t>
            </a:r>
            <a:r>
              <a:rPr lang="en-US" sz="2400">
                <a:solidFill>
                  <a:schemeClr val="tx1">
                    <a:lumMod val="85000"/>
                    <a:lumOff val="15000"/>
                  </a:schemeClr>
                </a:solidFill>
              </a:rPr>
              <a:t>(semi-structured interviews) </a:t>
            </a:r>
          </a:p>
          <a:p>
            <a:pPr marL="1828800" lvl="3" indent="-457200">
              <a:buFont typeface="Arial" panose="020B0604020202020204" pitchFamily="34" charset="0"/>
              <a:buChar char="•"/>
            </a:pPr>
            <a:r>
              <a:rPr lang="en-US" sz="2400">
                <a:solidFill>
                  <a:schemeClr val="tx1">
                    <a:lumMod val="85000"/>
                    <a:lumOff val="15000"/>
                  </a:schemeClr>
                </a:solidFill>
              </a:rPr>
              <a:t>Sociodemographic characteristics;</a:t>
            </a:r>
          </a:p>
          <a:p>
            <a:pPr marL="1828800" lvl="3" indent="-457200">
              <a:buFont typeface="Arial" panose="020B0604020202020204" pitchFamily="34" charset="0"/>
              <a:buChar char="•"/>
            </a:pPr>
            <a:r>
              <a:rPr lang="en-US" sz="2400">
                <a:solidFill>
                  <a:schemeClr val="tx1">
                    <a:lumMod val="85000"/>
                    <a:lumOff val="15000"/>
                  </a:schemeClr>
                </a:solidFill>
              </a:rPr>
              <a:t>Household characteristics; </a:t>
            </a:r>
          </a:p>
          <a:p>
            <a:pPr marL="1828800" lvl="3" indent="-457200">
              <a:buFont typeface="Arial" panose="020B0604020202020204" pitchFamily="34" charset="0"/>
              <a:buChar char="•"/>
            </a:pPr>
            <a:r>
              <a:rPr lang="en-US" sz="2400">
                <a:solidFill>
                  <a:schemeClr val="tx1">
                    <a:lumMod val="85000"/>
                    <a:lumOff val="15000"/>
                  </a:schemeClr>
                </a:solidFill>
              </a:rPr>
              <a:t>Attitudes to the environment and climate change;</a:t>
            </a:r>
          </a:p>
          <a:p>
            <a:pPr marL="1828800" lvl="3" indent="-457200">
              <a:buFont typeface="Arial" panose="020B0604020202020204" pitchFamily="34" charset="0"/>
              <a:buChar char="•"/>
            </a:pPr>
            <a:r>
              <a:rPr lang="en-US" sz="2400">
                <a:solidFill>
                  <a:schemeClr val="tx1">
                    <a:lumMod val="85000"/>
                    <a:lumOff val="15000"/>
                  </a:schemeClr>
                </a:solidFill>
              </a:rPr>
              <a:t>Whether or not they had participated in a conversation about energy with someone in the last month </a:t>
            </a:r>
          </a:p>
          <a:p>
            <a:endParaRPr lang="en-GB"/>
          </a:p>
        </p:txBody>
      </p:sp>
      <p:pic>
        <p:nvPicPr>
          <p:cNvPr id="11" name="Picture 10" descr="A diagram of a diagram of a structure&#10;&#10;Description automatically generated with medium confidence">
            <a:extLst>
              <a:ext uri="{FF2B5EF4-FFF2-40B4-BE49-F238E27FC236}">
                <a16:creationId xmlns:a16="http://schemas.microsoft.com/office/drawing/2014/main" id="{F5BBC88E-4731-3843-F907-CBAF7F623154}"/>
              </a:ext>
            </a:extLst>
          </p:cNvPr>
          <p:cNvPicPr>
            <a:picLocks noChangeAspect="1"/>
          </p:cNvPicPr>
          <p:nvPr/>
        </p:nvPicPr>
        <p:blipFill>
          <a:blip r:embed="rId2">
            <a:extLst>
              <a:ext uri="{28A0092B-C50C-407E-A947-70E740481C1C}">
                <a14:useLocalDpi xmlns:a14="http://schemas.microsoft.com/office/drawing/2010/main" val="0"/>
              </a:ext>
            </a:extLst>
          </a:blip>
          <a:srcRect b="64706"/>
          <a:stretch/>
        </p:blipFill>
        <p:spPr>
          <a:xfrm>
            <a:off x="1247153" y="4039014"/>
            <a:ext cx="7075212" cy="3832777"/>
          </a:xfrm>
          <a:prstGeom prst="rect">
            <a:avLst/>
          </a:prstGeom>
        </p:spPr>
      </p:pic>
      <p:sp>
        <p:nvSpPr>
          <p:cNvPr id="13" name="TextBox 12">
            <a:extLst>
              <a:ext uri="{FF2B5EF4-FFF2-40B4-BE49-F238E27FC236}">
                <a16:creationId xmlns:a16="http://schemas.microsoft.com/office/drawing/2014/main" id="{21819414-8D82-6522-5DAE-DFD252B83741}"/>
              </a:ext>
            </a:extLst>
          </p:cNvPr>
          <p:cNvSpPr txBox="1"/>
          <p:nvPr/>
        </p:nvSpPr>
        <p:spPr>
          <a:xfrm>
            <a:off x="1247153" y="7876553"/>
            <a:ext cx="3750365" cy="338554"/>
          </a:xfrm>
          <a:prstGeom prst="rect">
            <a:avLst/>
          </a:prstGeom>
          <a:noFill/>
        </p:spPr>
        <p:txBody>
          <a:bodyPr wrap="square">
            <a:spAutoFit/>
          </a:bodyPr>
          <a:lstStyle/>
          <a:p>
            <a:r>
              <a:rPr lang="en-US" sz="1600" b="0" i="1">
                <a:solidFill>
                  <a:schemeClr val="tx1"/>
                </a:solidFill>
                <a:latin typeface="Open Sans" panose="020B0606030504020204" pitchFamily="34" charset="0"/>
                <a:ea typeface="Open Sans" panose="020B0606030504020204" pitchFamily="34" charset="0"/>
                <a:cs typeface="Open Sans" panose="020B0606030504020204" pitchFamily="34" charset="0"/>
              </a:rPr>
              <a:t>Source:</a:t>
            </a:r>
            <a:r>
              <a:rPr lang="en-US" sz="1600" i="1">
                <a:latin typeface="Open Sans" panose="020B0606030504020204" pitchFamily="34" charset="0"/>
                <a:ea typeface="Open Sans" panose="020B0606030504020204" pitchFamily="34" charset="0"/>
                <a:cs typeface="Open Sans" panose="020B0606030504020204" pitchFamily="34" charset="0"/>
              </a:rPr>
              <a:t> </a:t>
            </a:r>
            <a:r>
              <a:rPr lang="en-US" sz="1600" err="1">
                <a:latin typeface="Open Sans" panose="020B0606030504020204" pitchFamily="34" charset="0"/>
                <a:ea typeface="Open Sans" panose="020B0606030504020204" pitchFamily="34" charset="0"/>
                <a:cs typeface="Open Sans" panose="020B0606030504020204" pitchFamily="34" charset="0"/>
              </a:rPr>
              <a:t>Arnaboldi</a:t>
            </a:r>
            <a:r>
              <a:rPr lang="en-US" sz="1600">
                <a:latin typeface="Open Sans" panose="020B0606030504020204" pitchFamily="34" charset="0"/>
                <a:ea typeface="Open Sans" panose="020B0606030504020204" pitchFamily="34" charset="0"/>
                <a:cs typeface="Open Sans" panose="020B0606030504020204" pitchFamily="34" charset="0"/>
              </a:rPr>
              <a:t> et al., 2016, p.185</a:t>
            </a:r>
            <a:endParaRPr lang="en-GB" sz="1600" b="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21077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D0C70-F4F2-F64D-C12C-3E943DD638E6}"/>
              </a:ext>
            </a:extLst>
          </p:cNvPr>
          <p:cNvSpPr>
            <a:spLocks noGrp="1"/>
          </p:cNvSpPr>
          <p:nvPr>
            <p:ph type="body" sz="quarter" idx="11"/>
          </p:nvPr>
        </p:nvSpPr>
        <p:spPr>
          <a:xfrm>
            <a:off x="1484396" y="1089193"/>
            <a:ext cx="2803217" cy="836159"/>
          </a:xfrm>
        </p:spPr>
        <p:txBody>
          <a:bodyPr/>
          <a:lstStyle/>
          <a:p>
            <a:r>
              <a:rPr lang="en-US"/>
              <a:t>Results </a:t>
            </a:r>
            <a:endParaRPr lang="en-NL"/>
          </a:p>
        </p:txBody>
      </p:sp>
      <p:graphicFrame>
        <p:nvGraphicFramePr>
          <p:cNvPr id="4" name="Table 3">
            <a:extLst>
              <a:ext uri="{FF2B5EF4-FFF2-40B4-BE49-F238E27FC236}">
                <a16:creationId xmlns:a16="http://schemas.microsoft.com/office/drawing/2014/main" id="{9A79A2FF-38C7-4225-791A-AD409038D19B}"/>
              </a:ext>
            </a:extLst>
          </p:cNvPr>
          <p:cNvGraphicFramePr>
            <a:graphicFrameLocks noGrp="1"/>
          </p:cNvGraphicFramePr>
          <p:nvPr>
            <p:extLst>
              <p:ext uri="{D42A27DB-BD31-4B8C-83A1-F6EECF244321}">
                <p14:modId xmlns:p14="http://schemas.microsoft.com/office/powerpoint/2010/main" val="1402368513"/>
              </p:ext>
            </p:extLst>
          </p:nvPr>
        </p:nvGraphicFramePr>
        <p:xfrm>
          <a:off x="3654631" y="3994979"/>
          <a:ext cx="12192000" cy="35204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47190216"/>
                    </a:ext>
                  </a:extLst>
                </a:gridCol>
                <a:gridCol w="4064000">
                  <a:extLst>
                    <a:ext uri="{9D8B030D-6E8A-4147-A177-3AD203B41FA5}">
                      <a16:colId xmlns:a16="http://schemas.microsoft.com/office/drawing/2014/main" val="942206696"/>
                    </a:ext>
                  </a:extLst>
                </a:gridCol>
                <a:gridCol w="4064000">
                  <a:extLst>
                    <a:ext uri="{9D8B030D-6E8A-4147-A177-3AD203B41FA5}">
                      <a16:colId xmlns:a16="http://schemas.microsoft.com/office/drawing/2014/main" val="2545894751"/>
                    </a:ext>
                  </a:extLst>
                </a:gridCol>
              </a:tblGrid>
              <a:tr h="370840">
                <a:tc>
                  <a:txBody>
                    <a:bodyPr/>
                    <a:lstStyle/>
                    <a:p>
                      <a:endParaRPr lang="en-NL"/>
                    </a:p>
                  </a:txBody>
                  <a:tcPr/>
                </a:tc>
                <a:tc>
                  <a:txBody>
                    <a:bodyPr/>
                    <a:lstStyle/>
                    <a:p>
                      <a:r>
                        <a:rPr lang="en-US"/>
                        <a:t>Nominated Alters (%)</a:t>
                      </a:r>
                      <a:endParaRPr lang="en-NL"/>
                    </a:p>
                  </a:txBody>
                  <a:tcPr/>
                </a:tc>
                <a:tc>
                  <a:txBody>
                    <a:bodyPr/>
                    <a:lstStyle/>
                    <a:p>
                      <a:r>
                        <a:rPr lang="en-US"/>
                        <a:t>Discuss Energy (%)</a:t>
                      </a:r>
                      <a:endParaRPr lang="en-NL"/>
                    </a:p>
                  </a:txBody>
                  <a:tcPr/>
                </a:tc>
                <a:extLst>
                  <a:ext uri="{0D108BD9-81ED-4DB2-BD59-A6C34878D82A}">
                    <a16:rowId xmlns:a16="http://schemas.microsoft.com/office/drawing/2014/main" val="489529720"/>
                  </a:ext>
                </a:extLst>
              </a:tr>
              <a:tr h="370840">
                <a:tc>
                  <a:txBody>
                    <a:bodyPr/>
                    <a:lstStyle/>
                    <a:p>
                      <a:r>
                        <a:rPr lang="en-US"/>
                        <a:t>Family </a:t>
                      </a:r>
                      <a:endParaRPr lang="en-NL"/>
                    </a:p>
                  </a:txBody>
                  <a:tcPr/>
                </a:tc>
                <a:tc>
                  <a:txBody>
                    <a:bodyPr/>
                    <a:lstStyle/>
                    <a:p>
                      <a:r>
                        <a:rPr lang="en-US"/>
                        <a:t>42</a:t>
                      </a:r>
                      <a:endParaRPr lang="en-NL"/>
                    </a:p>
                  </a:txBody>
                  <a:tcPr/>
                </a:tc>
                <a:tc>
                  <a:txBody>
                    <a:bodyPr/>
                    <a:lstStyle/>
                    <a:p>
                      <a:r>
                        <a:rPr lang="en-US"/>
                        <a:t>62</a:t>
                      </a:r>
                      <a:endParaRPr lang="en-NL"/>
                    </a:p>
                  </a:txBody>
                  <a:tcPr/>
                </a:tc>
                <a:extLst>
                  <a:ext uri="{0D108BD9-81ED-4DB2-BD59-A6C34878D82A}">
                    <a16:rowId xmlns:a16="http://schemas.microsoft.com/office/drawing/2014/main" val="3525155687"/>
                  </a:ext>
                </a:extLst>
              </a:tr>
              <a:tr h="370840">
                <a:tc>
                  <a:txBody>
                    <a:bodyPr/>
                    <a:lstStyle/>
                    <a:p>
                      <a:r>
                        <a:rPr lang="en-US"/>
                        <a:t>Friends</a:t>
                      </a:r>
                      <a:endParaRPr lang="en-NL"/>
                    </a:p>
                  </a:txBody>
                  <a:tcPr>
                    <a:solidFill>
                      <a:srgbClr val="FFEBE7"/>
                    </a:solidFill>
                  </a:tcPr>
                </a:tc>
                <a:tc>
                  <a:txBody>
                    <a:bodyPr/>
                    <a:lstStyle/>
                    <a:p>
                      <a:r>
                        <a:rPr lang="en-US"/>
                        <a:t>33</a:t>
                      </a:r>
                      <a:endParaRPr lang="en-NL"/>
                    </a:p>
                  </a:txBody>
                  <a:tcPr>
                    <a:solidFill>
                      <a:srgbClr val="FFEBE7"/>
                    </a:solidFill>
                  </a:tcPr>
                </a:tc>
                <a:tc>
                  <a:txBody>
                    <a:bodyPr/>
                    <a:lstStyle/>
                    <a:p>
                      <a:r>
                        <a:rPr lang="en-US"/>
                        <a:t>24</a:t>
                      </a:r>
                      <a:endParaRPr lang="en-NL"/>
                    </a:p>
                  </a:txBody>
                  <a:tcPr>
                    <a:solidFill>
                      <a:srgbClr val="FFEBE7"/>
                    </a:solidFill>
                  </a:tcPr>
                </a:tc>
                <a:extLst>
                  <a:ext uri="{0D108BD9-81ED-4DB2-BD59-A6C34878D82A}">
                    <a16:rowId xmlns:a16="http://schemas.microsoft.com/office/drawing/2014/main" val="1397393475"/>
                  </a:ext>
                </a:extLst>
              </a:tr>
              <a:tr h="370840">
                <a:tc>
                  <a:txBody>
                    <a:bodyPr/>
                    <a:lstStyle/>
                    <a:p>
                      <a:r>
                        <a:rPr lang="en-US"/>
                        <a:t>Colleagues</a:t>
                      </a:r>
                      <a:endParaRPr lang="en-NL"/>
                    </a:p>
                  </a:txBody>
                  <a:tcPr/>
                </a:tc>
                <a:tc>
                  <a:txBody>
                    <a:bodyPr/>
                    <a:lstStyle/>
                    <a:p>
                      <a:r>
                        <a:rPr lang="en-US"/>
                        <a:t>6</a:t>
                      </a:r>
                      <a:endParaRPr lang="en-NL"/>
                    </a:p>
                  </a:txBody>
                  <a:tcPr/>
                </a:tc>
                <a:tc>
                  <a:txBody>
                    <a:bodyPr/>
                    <a:lstStyle/>
                    <a:p>
                      <a:r>
                        <a:rPr lang="en-US"/>
                        <a:t>4</a:t>
                      </a:r>
                      <a:endParaRPr lang="en-NL"/>
                    </a:p>
                  </a:txBody>
                  <a:tcPr/>
                </a:tc>
                <a:extLst>
                  <a:ext uri="{0D108BD9-81ED-4DB2-BD59-A6C34878D82A}">
                    <a16:rowId xmlns:a16="http://schemas.microsoft.com/office/drawing/2014/main" val="1078652219"/>
                  </a:ext>
                </a:extLst>
              </a:tr>
              <a:tr h="370840">
                <a:tc>
                  <a:txBody>
                    <a:bodyPr/>
                    <a:lstStyle/>
                    <a:p>
                      <a:r>
                        <a:rPr lang="en-US"/>
                        <a:t>Neighbors </a:t>
                      </a:r>
                      <a:endParaRPr lang="en-NL"/>
                    </a:p>
                  </a:txBody>
                  <a:tcPr/>
                </a:tc>
                <a:tc>
                  <a:txBody>
                    <a:bodyPr/>
                    <a:lstStyle/>
                    <a:p>
                      <a:r>
                        <a:rPr lang="en-US"/>
                        <a:t>6</a:t>
                      </a:r>
                      <a:endParaRPr lang="en-NL"/>
                    </a:p>
                  </a:txBody>
                  <a:tcPr/>
                </a:tc>
                <a:tc>
                  <a:txBody>
                    <a:bodyPr/>
                    <a:lstStyle/>
                    <a:p>
                      <a:r>
                        <a:rPr lang="en-US"/>
                        <a:t>4</a:t>
                      </a:r>
                      <a:endParaRPr lang="en-NL"/>
                    </a:p>
                  </a:txBody>
                  <a:tcPr/>
                </a:tc>
                <a:extLst>
                  <a:ext uri="{0D108BD9-81ED-4DB2-BD59-A6C34878D82A}">
                    <a16:rowId xmlns:a16="http://schemas.microsoft.com/office/drawing/2014/main" val="185867341"/>
                  </a:ext>
                </a:extLst>
              </a:tr>
              <a:tr h="370840">
                <a:tc>
                  <a:txBody>
                    <a:bodyPr/>
                    <a:lstStyle/>
                    <a:p>
                      <a:r>
                        <a:rPr lang="en-US"/>
                        <a:t>In LCC</a:t>
                      </a:r>
                      <a:endParaRPr lang="en-NL"/>
                    </a:p>
                  </a:txBody>
                  <a:tcPr/>
                </a:tc>
                <a:tc>
                  <a:txBody>
                    <a:bodyPr/>
                    <a:lstStyle/>
                    <a:p>
                      <a:r>
                        <a:rPr lang="en-US"/>
                        <a:t>3</a:t>
                      </a:r>
                      <a:endParaRPr lang="en-NL"/>
                    </a:p>
                  </a:txBody>
                  <a:tcPr/>
                </a:tc>
                <a:tc>
                  <a:txBody>
                    <a:bodyPr/>
                    <a:lstStyle/>
                    <a:p>
                      <a:r>
                        <a:rPr lang="en-US"/>
                        <a:t>4</a:t>
                      </a:r>
                      <a:endParaRPr lang="en-NL"/>
                    </a:p>
                  </a:txBody>
                  <a:tcPr/>
                </a:tc>
                <a:extLst>
                  <a:ext uri="{0D108BD9-81ED-4DB2-BD59-A6C34878D82A}">
                    <a16:rowId xmlns:a16="http://schemas.microsoft.com/office/drawing/2014/main" val="2278664620"/>
                  </a:ext>
                </a:extLst>
              </a:tr>
              <a:tr h="370840">
                <a:tc>
                  <a:txBody>
                    <a:bodyPr/>
                    <a:lstStyle/>
                    <a:p>
                      <a:r>
                        <a:rPr lang="en-US"/>
                        <a:t>Other</a:t>
                      </a:r>
                      <a:endParaRPr lang="en-NL"/>
                    </a:p>
                  </a:txBody>
                  <a:tcPr/>
                </a:tc>
                <a:tc>
                  <a:txBody>
                    <a:bodyPr/>
                    <a:lstStyle/>
                    <a:p>
                      <a:r>
                        <a:rPr lang="en-US"/>
                        <a:t>10</a:t>
                      </a:r>
                      <a:endParaRPr lang="en-NL"/>
                    </a:p>
                  </a:txBody>
                  <a:tcPr/>
                </a:tc>
                <a:tc>
                  <a:txBody>
                    <a:bodyPr/>
                    <a:lstStyle/>
                    <a:p>
                      <a:r>
                        <a:rPr lang="en-US"/>
                        <a:t>2</a:t>
                      </a:r>
                      <a:endParaRPr lang="en-NL"/>
                    </a:p>
                  </a:txBody>
                  <a:tcPr/>
                </a:tc>
                <a:extLst>
                  <a:ext uri="{0D108BD9-81ED-4DB2-BD59-A6C34878D82A}">
                    <a16:rowId xmlns:a16="http://schemas.microsoft.com/office/drawing/2014/main" val="190910154"/>
                  </a:ext>
                </a:extLst>
              </a:tr>
            </a:tbl>
          </a:graphicData>
        </a:graphic>
      </p:graphicFrame>
      <p:sp>
        <p:nvSpPr>
          <p:cNvPr id="5" name="Rectangle 4">
            <a:extLst>
              <a:ext uri="{FF2B5EF4-FFF2-40B4-BE49-F238E27FC236}">
                <a16:creationId xmlns:a16="http://schemas.microsoft.com/office/drawing/2014/main" id="{3E7BAA3F-99CB-E075-BC76-5E115D51510D}"/>
              </a:ext>
            </a:extLst>
          </p:cNvPr>
          <p:cNvSpPr/>
          <p:nvPr/>
        </p:nvSpPr>
        <p:spPr>
          <a:xfrm>
            <a:off x="3048001" y="4492486"/>
            <a:ext cx="13291930" cy="967409"/>
          </a:xfrm>
          <a:prstGeom prst="rect">
            <a:avLst/>
          </a:prstGeom>
          <a:noFill/>
          <a:ln w="3810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extBox 9">
            <a:extLst>
              <a:ext uri="{FF2B5EF4-FFF2-40B4-BE49-F238E27FC236}">
                <a16:creationId xmlns:a16="http://schemas.microsoft.com/office/drawing/2014/main" id="{3248431F-188B-DBB2-E449-0B8013B594D2}"/>
              </a:ext>
            </a:extLst>
          </p:cNvPr>
          <p:cNvSpPr txBox="1"/>
          <p:nvPr/>
        </p:nvSpPr>
        <p:spPr>
          <a:xfrm>
            <a:off x="3654631" y="7643594"/>
            <a:ext cx="9144000" cy="369332"/>
          </a:xfrm>
          <a:prstGeom prst="rect">
            <a:avLst/>
          </a:prstGeom>
          <a:noFill/>
        </p:spPr>
        <p:txBody>
          <a:bodyPr wrap="square">
            <a:spAutoFit/>
          </a:bodyPr>
          <a:lstStyle/>
          <a:p>
            <a:r>
              <a:rPr lang="en-US" sz="1800" b="0" i="1">
                <a:solidFill>
                  <a:schemeClr val="tx1"/>
                </a:solidFill>
                <a:latin typeface="Open Sans" panose="020B0606030504020204" pitchFamily="34" charset="0"/>
                <a:ea typeface="Open Sans" panose="020B0606030504020204" pitchFamily="34" charset="0"/>
                <a:cs typeface="Open Sans" panose="020B0606030504020204" pitchFamily="34" charset="0"/>
              </a:rPr>
              <a:t>Source: </a:t>
            </a:r>
            <a:r>
              <a:rPr lang="en-US" sz="1800" b="0">
                <a:solidFill>
                  <a:schemeClr val="tx1"/>
                </a:solidFill>
                <a:latin typeface="Open Sans" panose="020B0606030504020204" pitchFamily="34" charset="0"/>
                <a:ea typeface="Open Sans" panose="020B0606030504020204" pitchFamily="34" charset="0"/>
                <a:cs typeface="Open Sans" panose="020B0606030504020204" pitchFamily="34" charset="0"/>
              </a:rPr>
              <a:t>Hamilton et al., 2019, p. 185 </a:t>
            </a:r>
            <a:endParaRPr lang="en-GB" sz="1800" b="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4">
            <a:extLst>
              <a:ext uri="{FF2B5EF4-FFF2-40B4-BE49-F238E27FC236}">
                <a16:creationId xmlns:a16="http://schemas.microsoft.com/office/drawing/2014/main" id="{7A52184A-F3A0-333E-B417-88665305D41C}"/>
              </a:ext>
            </a:extLst>
          </p:cNvPr>
          <p:cNvSpPr txBox="1">
            <a:spLocks/>
          </p:cNvSpPr>
          <p:nvPr/>
        </p:nvSpPr>
        <p:spPr>
          <a:xfrm>
            <a:off x="2687375" y="2676653"/>
            <a:ext cx="13729100" cy="836159"/>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mj-lt"/>
              <a:buAutoNum type="arabicPeriod"/>
            </a:pPr>
            <a:r>
              <a:rPr lang="en-GB" sz="2800"/>
              <a:t>Who do people talk to about their everyday energy practices?</a:t>
            </a:r>
          </a:p>
          <a:p>
            <a:pPr marL="457200" indent="-457200">
              <a:buFont typeface="+mj-lt"/>
              <a:buAutoNum type="arabicPeriod"/>
            </a:pPr>
            <a:endParaRPr lang="en-GB"/>
          </a:p>
        </p:txBody>
      </p:sp>
    </p:spTree>
    <p:extLst>
      <p:ext uri="{BB962C8B-B14F-4D97-AF65-F5344CB8AC3E}">
        <p14:creationId xmlns:p14="http://schemas.microsoft.com/office/powerpoint/2010/main" val="32358764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A0D6C-8206-0288-F2A3-365B0AF3427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FB95535-5842-1E00-C40E-99044B2429FA}"/>
              </a:ext>
            </a:extLst>
          </p:cNvPr>
          <p:cNvSpPr>
            <a:spLocks noGrp="1"/>
          </p:cNvSpPr>
          <p:nvPr>
            <p:ph type="body" sz="quarter" idx="11"/>
          </p:nvPr>
        </p:nvSpPr>
        <p:spPr>
          <a:xfrm>
            <a:off x="1484396" y="1089193"/>
            <a:ext cx="2803217" cy="836159"/>
          </a:xfrm>
        </p:spPr>
        <p:txBody>
          <a:bodyPr/>
          <a:lstStyle/>
          <a:p>
            <a:r>
              <a:rPr lang="en-US"/>
              <a:t>Results </a:t>
            </a:r>
            <a:endParaRPr lang="en-NL"/>
          </a:p>
        </p:txBody>
      </p:sp>
      <p:sp>
        <p:nvSpPr>
          <p:cNvPr id="13" name="Text Placeholder 4">
            <a:extLst>
              <a:ext uri="{FF2B5EF4-FFF2-40B4-BE49-F238E27FC236}">
                <a16:creationId xmlns:a16="http://schemas.microsoft.com/office/drawing/2014/main" id="{315DB4A0-C015-4B0E-A3AB-64F480DB7187}"/>
              </a:ext>
            </a:extLst>
          </p:cNvPr>
          <p:cNvSpPr txBox="1">
            <a:spLocks/>
          </p:cNvSpPr>
          <p:nvPr/>
        </p:nvSpPr>
        <p:spPr>
          <a:xfrm>
            <a:off x="2547338" y="2473857"/>
            <a:ext cx="13729100" cy="836159"/>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2800"/>
              <a:t>What do these people talk about?</a:t>
            </a:r>
          </a:p>
          <a:p>
            <a:pPr marL="457200" indent="-457200">
              <a:buFont typeface="+mj-lt"/>
              <a:buAutoNum type="arabicPeriod"/>
            </a:pPr>
            <a:endParaRPr lang="en-GB"/>
          </a:p>
        </p:txBody>
      </p:sp>
      <p:graphicFrame>
        <p:nvGraphicFramePr>
          <p:cNvPr id="2" name="Table 1">
            <a:extLst>
              <a:ext uri="{FF2B5EF4-FFF2-40B4-BE49-F238E27FC236}">
                <a16:creationId xmlns:a16="http://schemas.microsoft.com/office/drawing/2014/main" id="{DD275C43-DCC3-B8BF-F5BD-9AB6C2CBD3E6}"/>
              </a:ext>
            </a:extLst>
          </p:cNvPr>
          <p:cNvGraphicFramePr>
            <a:graphicFrameLocks noGrp="1"/>
          </p:cNvGraphicFramePr>
          <p:nvPr>
            <p:extLst>
              <p:ext uri="{D42A27DB-BD31-4B8C-83A1-F6EECF244321}">
                <p14:modId xmlns:p14="http://schemas.microsoft.com/office/powerpoint/2010/main" val="4163334860"/>
              </p:ext>
            </p:extLst>
          </p:nvPr>
        </p:nvGraphicFramePr>
        <p:xfrm>
          <a:off x="3064021" y="3310016"/>
          <a:ext cx="8128000" cy="42976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47190216"/>
                    </a:ext>
                  </a:extLst>
                </a:gridCol>
                <a:gridCol w="4064000">
                  <a:extLst>
                    <a:ext uri="{9D8B030D-6E8A-4147-A177-3AD203B41FA5}">
                      <a16:colId xmlns:a16="http://schemas.microsoft.com/office/drawing/2014/main" val="942206696"/>
                    </a:ext>
                  </a:extLst>
                </a:gridCol>
              </a:tblGrid>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Topics</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Respondents (N) </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489529720"/>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General energy efficiency </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47</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525155687"/>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Energy prices and bills </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37</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397393475"/>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LZC technology and insulation</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36</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78652219"/>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Energy information sharing</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17</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85867341"/>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Energy display monitors</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10</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278664620"/>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Climate change and general environmental issues </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9</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90910154"/>
                  </a:ext>
                </a:extLst>
              </a:tr>
            </a:tbl>
          </a:graphicData>
        </a:graphic>
      </p:graphicFrame>
      <p:sp>
        <p:nvSpPr>
          <p:cNvPr id="6" name="Text Placeholder 4">
            <a:extLst>
              <a:ext uri="{FF2B5EF4-FFF2-40B4-BE49-F238E27FC236}">
                <a16:creationId xmlns:a16="http://schemas.microsoft.com/office/drawing/2014/main" id="{E8AB31FC-F3A5-8CCC-8A9E-1A87823639E6}"/>
              </a:ext>
            </a:extLst>
          </p:cNvPr>
          <p:cNvSpPr txBox="1">
            <a:spLocks/>
          </p:cNvSpPr>
          <p:nvPr/>
        </p:nvSpPr>
        <p:spPr>
          <a:xfrm>
            <a:off x="12257174" y="5671800"/>
            <a:ext cx="4956016" cy="836159"/>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2400" i="1"/>
              <a:t>“</a:t>
            </a:r>
            <a:r>
              <a:rPr lang="en-GB" i="1"/>
              <a:t>Collin and Helen, yes because they’re a bit like us, they grow all their veg and they’re interested in such matters” </a:t>
            </a:r>
            <a:r>
              <a:rPr lang="en-GB"/>
              <a:t>(p. 188)</a:t>
            </a:r>
          </a:p>
        </p:txBody>
      </p:sp>
      <p:sp>
        <p:nvSpPr>
          <p:cNvPr id="7" name="Arrow: Bent-Up 6">
            <a:extLst>
              <a:ext uri="{FF2B5EF4-FFF2-40B4-BE49-F238E27FC236}">
                <a16:creationId xmlns:a16="http://schemas.microsoft.com/office/drawing/2014/main" id="{F9ABFB19-078A-880D-DA61-4D2A2D7DA259}"/>
              </a:ext>
            </a:extLst>
          </p:cNvPr>
          <p:cNvSpPr/>
          <p:nvPr/>
        </p:nvSpPr>
        <p:spPr>
          <a:xfrm rot="5400000">
            <a:off x="4382048" y="7847507"/>
            <a:ext cx="1307557" cy="1192695"/>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 Placeholder 4">
            <a:extLst>
              <a:ext uri="{FF2B5EF4-FFF2-40B4-BE49-F238E27FC236}">
                <a16:creationId xmlns:a16="http://schemas.microsoft.com/office/drawing/2014/main" id="{0F254F1E-65D9-2C46-900C-06D626052680}"/>
              </a:ext>
            </a:extLst>
          </p:cNvPr>
          <p:cNvSpPr txBox="1">
            <a:spLocks/>
          </p:cNvSpPr>
          <p:nvPr/>
        </p:nvSpPr>
        <p:spPr>
          <a:xfrm>
            <a:off x="6000418" y="8443854"/>
            <a:ext cx="6980087" cy="836159"/>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2400" i="1"/>
              <a:t>Self-censorship</a:t>
            </a:r>
            <a:endParaRPr lang="en-GB" i="1"/>
          </a:p>
        </p:txBody>
      </p:sp>
      <p:pic>
        <p:nvPicPr>
          <p:cNvPr id="11" name="Graphic 10" descr="Comment Slash Silence with solid fill">
            <a:extLst>
              <a:ext uri="{FF2B5EF4-FFF2-40B4-BE49-F238E27FC236}">
                <a16:creationId xmlns:a16="http://schemas.microsoft.com/office/drawing/2014/main" id="{8A641102-9DDE-DE53-08EC-DF48062BC9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29600" y="8183233"/>
            <a:ext cx="914400" cy="914400"/>
          </a:xfrm>
          <a:prstGeom prst="rect">
            <a:avLst/>
          </a:prstGeom>
        </p:spPr>
      </p:pic>
      <p:sp>
        <p:nvSpPr>
          <p:cNvPr id="12" name="Rectangle 11">
            <a:extLst>
              <a:ext uri="{FF2B5EF4-FFF2-40B4-BE49-F238E27FC236}">
                <a16:creationId xmlns:a16="http://schemas.microsoft.com/office/drawing/2014/main" id="{38AFCA88-5AFD-2425-CDA1-2983EF61802E}"/>
              </a:ext>
            </a:extLst>
          </p:cNvPr>
          <p:cNvSpPr/>
          <p:nvPr/>
        </p:nvSpPr>
        <p:spPr>
          <a:xfrm>
            <a:off x="2953586" y="6407198"/>
            <a:ext cx="8348870" cy="1307556"/>
          </a:xfrm>
          <a:prstGeom prst="rect">
            <a:avLst/>
          </a:prstGeom>
          <a:noFill/>
          <a:ln w="3810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894750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1AEC-9464-9F44-C769-9AEEEDE7AC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20FA3BA-3E6C-7635-731B-69C3CFE05A2C}"/>
              </a:ext>
            </a:extLst>
          </p:cNvPr>
          <p:cNvSpPr>
            <a:spLocks noGrp="1"/>
          </p:cNvSpPr>
          <p:nvPr>
            <p:ph type="body" sz="quarter" idx="11"/>
          </p:nvPr>
        </p:nvSpPr>
        <p:spPr>
          <a:xfrm>
            <a:off x="1484396" y="1089193"/>
            <a:ext cx="2803217" cy="836159"/>
          </a:xfrm>
        </p:spPr>
        <p:txBody>
          <a:bodyPr/>
          <a:lstStyle/>
          <a:p>
            <a:r>
              <a:rPr lang="en-US"/>
              <a:t>Results </a:t>
            </a:r>
            <a:endParaRPr lang="en-NL"/>
          </a:p>
        </p:txBody>
      </p:sp>
      <p:sp>
        <p:nvSpPr>
          <p:cNvPr id="2" name="Text Placeholder 4">
            <a:extLst>
              <a:ext uri="{FF2B5EF4-FFF2-40B4-BE49-F238E27FC236}">
                <a16:creationId xmlns:a16="http://schemas.microsoft.com/office/drawing/2014/main" id="{C1053C9C-A472-9305-0391-9848D8B6473B}"/>
              </a:ext>
            </a:extLst>
          </p:cNvPr>
          <p:cNvSpPr txBox="1">
            <a:spLocks/>
          </p:cNvSpPr>
          <p:nvPr/>
        </p:nvSpPr>
        <p:spPr>
          <a:xfrm>
            <a:off x="1484396" y="2380022"/>
            <a:ext cx="14669927" cy="836159"/>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2800"/>
              <a:t>2. Will a low and zero carbon (LZC) intervention make a difference to an individual’s propensity to discuss low-and-zero carbon practices? </a:t>
            </a:r>
          </a:p>
          <a:p>
            <a:pPr algn="ctr"/>
            <a:r>
              <a:rPr lang="en-GB" sz="2400"/>
              <a:t>	The authors’ Nested Multilevel logistic regression modal suggests that </a:t>
            </a:r>
            <a:r>
              <a:rPr lang="en-GB" sz="2400" b="1"/>
              <a:t>interventions</a:t>
            </a:r>
            <a:r>
              <a:rPr lang="en-GB" sz="2400"/>
              <a:t>, 	particularly the major ones (e.g. installation of wind turbines), increase</a:t>
            </a:r>
            <a:r>
              <a:rPr lang="en-GB" sz="2400" b="1"/>
              <a:t> </a:t>
            </a:r>
            <a:r>
              <a:rPr lang="en-GB" sz="2400"/>
              <a:t>individual’s propensity to discuss low-and-zero carbon practices</a:t>
            </a:r>
          </a:p>
          <a:p>
            <a:pPr marL="457200" indent="-457200">
              <a:buFont typeface="+mj-lt"/>
              <a:buAutoNum type="arabicPeriod"/>
            </a:pPr>
            <a:endParaRPr lang="en-GB"/>
          </a:p>
        </p:txBody>
      </p:sp>
      <p:pic>
        <p:nvPicPr>
          <p:cNvPr id="7" name="Picture 6" descr="3D graphic of wind turbine">
            <a:extLst>
              <a:ext uri="{FF2B5EF4-FFF2-40B4-BE49-F238E27FC236}">
                <a16:creationId xmlns:a16="http://schemas.microsoft.com/office/drawing/2014/main" id="{1D90399C-DA72-3454-30A5-B14345265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347" y="5545606"/>
            <a:ext cx="3438939" cy="4298674"/>
          </a:xfrm>
          <a:prstGeom prst="rect">
            <a:avLst/>
          </a:prstGeom>
        </p:spPr>
      </p:pic>
    </p:spTree>
    <p:extLst>
      <p:ext uri="{BB962C8B-B14F-4D97-AF65-F5344CB8AC3E}">
        <p14:creationId xmlns:p14="http://schemas.microsoft.com/office/powerpoint/2010/main" val="2296943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2E58FD-3489-9281-AB85-2821F39FB756}"/>
              </a:ext>
            </a:extLst>
          </p:cNvPr>
          <p:cNvSpPr txBox="1"/>
          <p:nvPr/>
        </p:nvSpPr>
        <p:spPr>
          <a:xfrm>
            <a:off x="1484397" y="577100"/>
            <a:ext cx="6762750" cy="523220"/>
          </a:xfrm>
          <a:prstGeom prst="rect">
            <a:avLst/>
          </a:prstGeom>
          <a:noFill/>
        </p:spPr>
        <p:txBody>
          <a:bodyPr wrap="square" rtlCol="0">
            <a:spAutoFit/>
          </a:bodyPr>
          <a:lstStyle/>
          <a:p>
            <a:r>
              <a:rPr lang="en-GB" sz="2800">
                <a:solidFill>
                  <a:schemeClr val="bg1">
                    <a:lumMod val="65000"/>
                  </a:schemeClr>
                </a:solidFill>
              </a:rPr>
              <a:t>Intro &amp; Background</a:t>
            </a:r>
          </a:p>
        </p:txBody>
      </p:sp>
      <p:sp>
        <p:nvSpPr>
          <p:cNvPr id="6" name="AutoShape 2" descr="An artistic representation of psychological distance in climate change, showing a split scene. On one side, a futuristic city with towering glass buildings and clean, blue skies, representing optimism and solutions. On the other side, a desolate, barren landscape with cracked earth, intense heat waves, and rising waters threatening small, submerged homes. A central figure stands between the two, holding a clock and a globe, symbolizing the urgency and temporal distance of climate action. The overall style is semi-surreal with a vibrant and contrasting color palette.">
            <a:extLst>
              <a:ext uri="{FF2B5EF4-FFF2-40B4-BE49-F238E27FC236}">
                <a16:creationId xmlns:a16="http://schemas.microsoft.com/office/drawing/2014/main" id="{26BB976F-CA82-177B-F141-058E7B3D0E15}"/>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6" descr="An artistic representation of psychological distance in climate change, showing a split scene. On one side, a futuristic city with towering glass buildings and clean, blue skies, representing optimism and solutions. On the other side, a desolate, barren landscape with cracked earth, intense heat waves, and rising waters threatening small, submerged homes. A central figure stands between the two, holding a clock and a globe, symbolizing the urgency and temporal distance of climate action. The overall style is semi-surreal with a vibrant and contrasting color palette.">
            <a:extLst>
              <a:ext uri="{FF2B5EF4-FFF2-40B4-BE49-F238E27FC236}">
                <a16:creationId xmlns:a16="http://schemas.microsoft.com/office/drawing/2014/main" id="{606136F2-F0EE-BB34-C086-07A7AA1022EC}"/>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10" descr="An artistic representation of psychological distance in climate change, showing a split scene. On one side, a futuristic city with towering glass buildings and clean, blue skies, representing optimism and solutions. On the other side, a desolate, barren landscape with cracked earth, intense heat waves, and rising waters threatening small, submerged homes. A central figure stands between the two, holding a clock and a globe, symbolizing the urgency and temporal distance of climate action. The overall style is semi-surreal with a vibrant and contrasting color palette.">
            <a:extLst>
              <a:ext uri="{FF2B5EF4-FFF2-40B4-BE49-F238E27FC236}">
                <a16:creationId xmlns:a16="http://schemas.microsoft.com/office/drawing/2014/main" id="{AABEA2B4-9155-9304-E805-B2EE5968F139}"/>
              </a:ext>
            </a:extLst>
          </p:cNvPr>
          <p:cNvSpPr>
            <a:spLocks noChangeAspect="1" noChangeArrowheads="1"/>
          </p:cNvSpPr>
          <p:nvPr/>
        </p:nvSpPr>
        <p:spPr bwMode="auto">
          <a:xfrm>
            <a:off x="9296400" y="529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AutoShape 12" descr="An artistic representation of cognitive dissonance, showing a human head split in two contrasting halves. One side displays a peaceful, serene landscape with bright colors, flowers, and a calm atmosphere. The other side is chaotic, with jagged lines, dark stormy clouds, and broken objects symbolizing conflict and internal struggle. The background shifts from harmony on one side to disorder on the other, emphasizing the tension within. The overall style is abstract with vivid and contrasting colors to highlight the psychological turmoil.">
            <a:extLst>
              <a:ext uri="{FF2B5EF4-FFF2-40B4-BE49-F238E27FC236}">
                <a16:creationId xmlns:a16="http://schemas.microsoft.com/office/drawing/2014/main" id="{4613FCD5-6ACB-0449-2922-4419F3D4A5DE}"/>
              </a:ext>
            </a:extLst>
          </p:cNvPr>
          <p:cNvSpPr>
            <a:spLocks noChangeAspect="1" noChangeArrowheads="1"/>
          </p:cNvSpPr>
          <p:nvPr/>
        </p:nvSpPr>
        <p:spPr bwMode="auto">
          <a:xfrm>
            <a:off x="9448800" y="5448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 name="AutoShape 14" descr="A vibrant and detailed image of a barbeque grill with a small selection of meat, including a single steak, a sausage, and a chicken drumstick, sizzling over a bed of glowing charcoal. Smoke and small flames add a realistic touch, with grill marks clearly visible on the meat. The background shows a summer outdoor setting with soft sunlight and greenery, creating a warm and inviting atmosphere. The focus is solely on the meat and the grill for a simple yet appetizing scene.">
            <a:extLst>
              <a:ext uri="{FF2B5EF4-FFF2-40B4-BE49-F238E27FC236}">
                <a16:creationId xmlns:a16="http://schemas.microsoft.com/office/drawing/2014/main" id="{B25AFDCF-D084-C2AF-7A05-C0DCA4CDEDC5}"/>
              </a:ext>
            </a:extLst>
          </p:cNvPr>
          <p:cNvSpPr>
            <a:spLocks noChangeAspect="1" noChangeArrowheads="1"/>
          </p:cNvSpPr>
          <p:nvPr/>
        </p:nvSpPr>
        <p:spPr bwMode="auto">
          <a:xfrm>
            <a:off x="11674248" y="4323372"/>
            <a:ext cx="187396" cy="1919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2" descr="A conceptual illustration of echo chambers on social media. The image features a series of interconnected bubbles, each containing identical messages or opinions, symbolizing isolated groups of similar thoughts. Social media icons and distorted speech bubbles fill the scene, representing the spread of repetitive and reinforcing ideas. A central figure is surrounded by these bubbles, trapped and overwhelmed by their influence. The color palette is a mix of dark tones with vibrant digital blues and reds to evoke a sense of entrapment and intensity. The overall style is modern and symbolic.">
            <a:extLst>
              <a:ext uri="{FF2B5EF4-FFF2-40B4-BE49-F238E27FC236}">
                <a16:creationId xmlns:a16="http://schemas.microsoft.com/office/drawing/2014/main" id="{1546F369-524B-B286-3CFC-AFD11995E6B7}"/>
              </a:ext>
            </a:extLst>
          </p:cNvPr>
          <p:cNvSpPr>
            <a:spLocks noChangeAspect="1" noChangeArrowheads="1"/>
          </p:cNvSpPr>
          <p:nvPr/>
        </p:nvSpPr>
        <p:spPr bwMode="auto">
          <a:xfrm>
            <a:off x="9753600" y="5753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2" name="Picture 4" descr="Evaluating anti-misinformation policies on social media | CEPR">
            <a:extLst>
              <a:ext uri="{FF2B5EF4-FFF2-40B4-BE49-F238E27FC236}">
                <a16:creationId xmlns:a16="http://schemas.microsoft.com/office/drawing/2014/main" id="{B1DB91CB-21A8-EDFA-6329-B89D6C42EE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116"/>
          <a:stretch/>
        </p:blipFill>
        <p:spPr bwMode="auto">
          <a:xfrm>
            <a:off x="1497753" y="4154386"/>
            <a:ext cx="4737049" cy="36774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 social media platforms can reduce polarization">
            <a:extLst>
              <a:ext uri="{FF2B5EF4-FFF2-40B4-BE49-F238E27FC236}">
                <a16:creationId xmlns:a16="http://schemas.microsoft.com/office/drawing/2014/main" id="{531CDD80-58C0-F987-BAF2-81B01E8B0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2037" y="4632328"/>
            <a:ext cx="4707999" cy="32005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ocial Media Hijacks Our Brains Fuels Political Polarization">
            <a:extLst>
              <a:ext uri="{FF2B5EF4-FFF2-40B4-BE49-F238E27FC236}">
                <a16:creationId xmlns:a16="http://schemas.microsoft.com/office/drawing/2014/main" id="{DC83647B-A26E-C9F8-92C2-7822567573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240"/>
          <a:stretch/>
        </p:blipFill>
        <p:spPr bwMode="auto">
          <a:xfrm>
            <a:off x="7094579" y="4372475"/>
            <a:ext cx="4714335" cy="34593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5">
            <a:extLst>
              <a:ext uri="{FF2B5EF4-FFF2-40B4-BE49-F238E27FC236}">
                <a16:creationId xmlns:a16="http://schemas.microsoft.com/office/drawing/2014/main" id="{C4C0CABB-A913-8C71-569D-1445438D8817}"/>
              </a:ext>
            </a:extLst>
          </p:cNvPr>
          <p:cNvSpPr txBox="1">
            <a:spLocks/>
          </p:cNvSpPr>
          <p:nvPr/>
        </p:nvSpPr>
        <p:spPr>
          <a:xfrm>
            <a:off x="1484397" y="1100320"/>
            <a:ext cx="6166979" cy="836159"/>
          </a:xfrm>
          <a:prstGeom prst="rect">
            <a:avLst/>
          </a:prstGeom>
          <a:solidFill>
            <a:srgbClr val="8C0B31"/>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Open Sans"/>
              </a:rPr>
              <a:t>Factors leading to</a:t>
            </a:r>
            <a:endParaRPr lang="en-US">
              <a:latin typeface="Open Sans"/>
              <a:ea typeface="Open Sans"/>
              <a:cs typeface="Open Sans"/>
            </a:endParaRPr>
          </a:p>
        </p:txBody>
      </p:sp>
      <p:sp>
        <p:nvSpPr>
          <p:cNvPr id="17" name="Text Placeholder 5">
            <a:extLst>
              <a:ext uri="{FF2B5EF4-FFF2-40B4-BE49-F238E27FC236}">
                <a16:creationId xmlns:a16="http://schemas.microsoft.com/office/drawing/2014/main" id="{89A3B653-A94E-D9CF-D94E-11A356D4B54C}"/>
              </a:ext>
            </a:extLst>
          </p:cNvPr>
          <p:cNvSpPr txBox="1">
            <a:spLocks/>
          </p:cNvSpPr>
          <p:nvPr/>
        </p:nvSpPr>
        <p:spPr>
          <a:xfrm>
            <a:off x="1484397" y="1777589"/>
            <a:ext cx="10160756" cy="836159"/>
          </a:xfrm>
          <a:prstGeom prst="rect">
            <a:avLst/>
          </a:prstGeom>
          <a:solidFill>
            <a:srgbClr val="8C0B31"/>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latin typeface="Open Sans"/>
                <a:ea typeface="Open Sans"/>
                <a:cs typeface="Open Sans"/>
              </a:rPr>
              <a:t>difficult climate conversations</a:t>
            </a:r>
            <a:endParaRPr lang="en-US">
              <a:latin typeface="Open Sans"/>
              <a:ea typeface="Open Sans"/>
              <a:cs typeface="Open Sans"/>
            </a:endParaRPr>
          </a:p>
        </p:txBody>
      </p:sp>
      <p:grpSp>
        <p:nvGrpSpPr>
          <p:cNvPr id="25" name="Group 24">
            <a:extLst>
              <a:ext uri="{FF2B5EF4-FFF2-40B4-BE49-F238E27FC236}">
                <a16:creationId xmlns:a16="http://schemas.microsoft.com/office/drawing/2014/main" id="{554D03BA-60A3-A2B5-C60B-44AC1D8F6732}"/>
              </a:ext>
            </a:extLst>
          </p:cNvPr>
          <p:cNvGrpSpPr/>
          <p:nvPr/>
        </p:nvGrpSpPr>
        <p:grpSpPr>
          <a:xfrm>
            <a:off x="12672680" y="4061868"/>
            <a:ext cx="4867772" cy="663619"/>
            <a:chOff x="6388343" y="3478897"/>
            <a:chExt cx="5514944" cy="883421"/>
          </a:xfrm>
        </p:grpSpPr>
        <p:sp>
          <p:nvSpPr>
            <p:cNvPr id="26" name="Rectangle 25">
              <a:extLst>
                <a:ext uri="{FF2B5EF4-FFF2-40B4-BE49-F238E27FC236}">
                  <a16:creationId xmlns:a16="http://schemas.microsoft.com/office/drawing/2014/main" id="{4745C860-88BC-11AE-E726-E61B8252BA05}"/>
                </a:ext>
              </a:extLst>
            </p:cNvPr>
            <p:cNvSpPr/>
            <p:nvPr/>
          </p:nvSpPr>
          <p:spPr>
            <a:xfrm>
              <a:off x="6388343" y="3478897"/>
              <a:ext cx="5366839" cy="88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TextBox 26">
              <a:extLst>
                <a:ext uri="{FF2B5EF4-FFF2-40B4-BE49-F238E27FC236}">
                  <a16:creationId xmlns:a16="http://schemas.microsoft.com/office/drawing/2014/main" id="{CDC395EC-DF8E-F553-1886-440FE616B59B}"/>
                </a:ext>
              </a:extLst>
            </p:cNvPr>
            <p:cNvSpPr txBox="1"/>
            <p:nvPr/>
          </p:nvSpPr>
          <p:spPr>
            <a:xfrm>
              <a:off x="6536449" y="3597441"/>
              <a:ext cx="5366838" cy="614576"/>
            </a:xfrm>
            <a:prstGeom prst="rect">
              <a:avLst/>
            </a:prstGeom>
            <a:noFill/>
          </p:spPr>
          <p:txBody>
            <a:bodyPr wrap="square" lIns="91440" tIns="45720" rIns="91440" bIns="45720" rtlCol="0" anchor="t">
              <a:spAutoFit/>
            </a:bodyPr>
            <a:lstStyle/>
            <a:p>
              <a:pPr algn="ctr"/>
              <a:r>
                <a:rPr lang="en-GB" sz="2400" b="1">
                  <a:solidFill>
                    <a:srgbClr val="26155F"/>
                  </a:solidFill>
                  <a:cs typeface="Calibri"/>
                </a:rPr>
                <a:t>Polarization</a:t>
              </a:r>
            </a:p>
          </p:txBody>
        </p:sp>
      </p:grpSp>
      <p:grpSp>
        <p:nvGrpSpPr>
          <p:cNvPr id="30" name="Group 29">
            <a:extLst>
              <a:ext uri="{FF2B5EF4-FFF2-40B4-BE49-F238E27FC236}">
                <a16:creationId xmlns:a16="http://schemas.microsoft.com/office/drawing/2014/main" id="{11CC409F-167F-2D6B-49ED-26A15667E51E}"/>
              </a:ext>
            </a:extLst>
          </p:cNvPr>
          <p:cNvGrpSpPr/>
          <p:nvPr/>
        </p:nvGrpSpPr>
        <p:grpSpPr>
          <a:xfrm>
            <a:off x="7085219" y="4040665"/>
            <a:ext cx="4867772" cy="663619"/>
            <a:chOff x="6388343" y="3478897"/>
            <a:chExt cx="5514944" cy="883421"/>
          </a:xfrm>
        </p:grpSpPr>
        <p:sp>
          <p:nvSpPr>
            <p:cNvPr id="31" name="Rectangle 30">
              <a:extLst>
                <a:ext uri="{FF2B5EF4-FFF2-40B4-BE49-F238E27FC236}">
                  <a16:creationId xmlns:a16="http://schemas.microsoft.com/office/drawing/2014/main" id="{627E23EF-6EB9-E6FC-C16C-CCF1CFABCACA}"/>
                </a:ext>
              </a:extLst>
            </p:cNvPr>
            <p:cNvSpPr/>
            <p:nvPr/>
          </p:nvSpPr>
          <p:spPr>
            <a:xfrm>
              <a:off x="6388343" y="3478897"/>
              <a:ext cx="5366839" cy="88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TextBox 31">
              <a:extLst>
                <a:ext uri="{FF2B5EF4-FFF2-40B4-BE49-F238E27FC236}">
                  <a16:creationId xmlns:a16="http://schemas.microsoft.com/office/drawing/2014/main" id="{EC2A753D-1696-506B-11FF-7BDBBA454CFF}"/>
                </a:ext>
              </a:extLst>
            </p:cNvPr>
            <p:cNvSpPr txBox="1"/>
            <p:nvPr/>
          </p:nvSpPr>
          <p:spPr>
            <a:xfrm>
              <a:off x="6536449" y="3597441"/>
              <a:ext cx="5366838" cy="614576"/>
            </a:xfrm>
            <a:prstGeom prst="rect">
              <a:avLst/>
            </a:prstGeom>
            <a:noFill/>
          </p:spPr>
          <p:txBody>
            <a:bodyPr wrap="square" lIns="91440" tIns="45720" rIns="91440" bIns="45720" rtlCol="0" anchor="t">
              <a:spAutoFit/>
            </a:bodyPr>
            <a:lstStyle/>
            <a:p>
              <a:pPr algn="ctr"/>
              <a:r>
                <a:rPr lang="en-GB" sz="2400" b="1">
                  <a:solidFill>
                    <a:srgbClr val="26155F"/>
                  </a:solidFill>
                  <a:cs typeface="Calibri"/>
                </a:rPr>
                <a:t>Echo chambers</a:t>
              </a:r>
            </a:p>
          </p:txBody>
        </p:sp>
      </p:grpSp>
      <p:grpSp>
        <p:nvGrpSpPr>
          <p:cNvPr id="35" name="Group 34">
            <a:extLst>
              <a:ext uri="{FF2B5EF4-FFF2-40B4-BE49-F238E27FC236}">
                <a16:creationId xmlns:a16="http://schemas.microsoft.com/office/drawing/2014/main" id="{A928B737-D42F-F3B2-6FA8-66926AF1F6F0}"/>
              </a:ext>
            </a:extLst>
          </p:cNvPr>
          <p:cNvGrpSpPr/>
          <p:nvPr/>
        </p:nvGrpSpPr>
        <p:grpSpPr>
          <a:xfrm>
            <a:off x="1497757" y="4040665"/>
            <a:ext cx="4867772" cy="663619"/>
            <a:chOff x="6388343" y="3478897"/>
            <a:chExt cx="5514944" cy="883421"/>
          </a:xfrm>
        </p:grpSpPr>
        <p:sp>
          <p:nvSpPr>
            <p:cNvPr id="36" name="Rectangle 35">
              <a:extLst>
                <a:ext uri="{FF2B5EF4-FFF2-40B4-BE49-F238E27FC236}">
                  <a16:creationId xmlns:a16="http://schemas.microsoft.com/office/drawing/2014/main" id="{9F0A76D5-C6AE-68BE-220B-B61D52BF7ED8}"/>
                </a:ext>
              </a:extLst>
            </p:cNvPr>
            <p:cNvSpPr/>
            <p:nvPr/>
          </p:nvSpPr>
          <p:spPr>
            <a:xfrm>
              <a:off x="6388343" y="3478897"/>
              <a:ext cx="5366839" cy="883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7" name="TextBox 36">
              <a:extLst>
                <a:ext uri="{FF2B5EF4-FFF2-40B4-BE49-F238E27FC236}">
                  <a16:creationId xmlns:a16="http://schemas.microsoft.com/office/drawing/2014/main" id="{298464BA-0858-96B1-762D-39D95136B80E}"/>
                </a:ext>
              </a:extLst>
            </p:cNvPr>
            <p:cNvSpPr txBox="1"/>
            <p:nvPr/>
          </p:nvSpPr>
          <p:spPr>
            <a:xfrm>
              <a:off x="6536449" y="3597441"/>
              <a:ext cx="5366838" cy="614576"/>
            </a:xfrm>
            <a:prstGeom prst="rect">
              <a:avLst/>
            </a:prstGeom>
            <a:noFill/>
          </p:spPr>
          <p:txBody>
            <a:bodyPr wrap="square" lIns="91440" tIns="45720" rIns="91440" bIns="45720" rtlCol="0" anchor="t">
              <a:spAutoFit/>
            </a:bodyPr>
            <a:lstStyle/>
            <a:p>
              <a:pPr algn="ctr"/>
              <a:r>
                <a:rPr lang="en-GB" sz="2400" b="1">
                  <a:solidFill>
                    <a:srgbClr val="26155F"/>
                  </a:solidFill>
                  <a:cs typeface="Calibri"/>
                </a:rPr>
                <a:t>Disinformation</a:t>
              </a:r>
            </a:p>
          </p:txBody>
        </p:sp>
      </p:grpSp>
    </p:spTree>
    <p:extLst>
      <p:ext uri="{BB962C8B-B14F-4D97-AF65-F5344CB8AC3E}">
        <p14:creationId xmlns:p14="http://schemas.microsoft.com/office/powerpoint/2010/main" val="25877190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F968B-6B5E-9C12-A1B4-5D22AC3A03B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39EF406-497A-F394-92D6-1097E434F487}"/>
              </a:ext>
            </a:extLst>
          </p:cNvPr>
          <p:cNvSpPr/>
          <p:nvPr/>
        </p:nvSpPr>
        <p:spPr>
          <a:xfrm>
            <a:off x="3387415" y="6524816"/>
            <a:ext cx="11092860" cy="2491409"/>
          </a:xfrm>
          <a:prstGeom prst="rect">
            <a:avLst/>
          </a:prstGeom>
          <a:solidFill>
            <a:schemeClr val="accent1">
              <a:lumMod val="20000"/>
              <a:lumOff val="80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 Placeholder 1">
            <a:extLst>
              <a:ext uri="{FF2B5EF4-FFF2-40B4-BE49-F238E27FC236}">
                <a16:creationId xmlns:a16="http://schemas.microsoft.com/office/drawing/2014/main" id="{E73709BB-0CD6-1668-9D56-A79C59BA0D23}"/>
              </a:ext>
            </a:extLst>
          </p:cNvPr>
          <p:cNvSpPr>
            <a:spLocks noGrp="1"/>
          </p:cNvSpPr>
          <p:nvPr>
            <p:ph type="body" sz="quarter" idx="11"/>
          </p:nvPr>
        </p:nvSpPr>
        <p:spPr>
          <a:xfrm>
            <a:off x="1484397" y="649746"/>
            <a:ext cx="5947989" cy="836159"/>
          </a:xfrm>
        </p:spPr>
        <p:txBody>
          <a:bodyPr/>
          <a:lstStyle/>
          <a:p>
            <a:r>
              <a:rPr lang="en-GB"/>
              <a:t>recommendations</a:t>
            </a:r>
          </a:p>
        </p:txBody>
      </p:sp>
      <p:sp>
        <p:nvSpPr>
          <p:cNvPr id="3" name="Text Placeholder 2">
            <a:extLst>
              <a:ext uri="{FF2B5EF4-FFF2-40B4-BE49-F238E27FC236}">
                <a16:creationId xmlns:a16="http://schemas.microsoft.com/office/drawing/2014/main" id="{37C57E29-1B33-253B-5A45-5241A666190B}"/>
              </a:ext>
            </a:extLst>
          </p:cNvPr>
          <p:cNvSpPr>
            <a:spLocks noGrp="1"/>
          </p:cNvSpPr>
          <p:nvPr>
            <p:ph type="body" sz="quarter" idx="12"/>
          </p:nvPr>
        </p:nvSpPr>
        <p:spPr>
          <a:xfrm>
            <a:off x="1484398" y="2407824"/>
            <a:ext cx="8533060" cy="1134827"/>
          </a:xfrm>
        </p:spPr>
        <p:txBody>
          <a:bodyPr/>
          <a:lstStyle/>
          <a:p>
            <a:r>
              <a:rPr lang="en-GB"/>
              <a:t>Conversations need to be expanded beyond close, strong ties:</a:t>
            </a:r>
          </a:p>
          <a:p>
            <a:pPr marL="1771650" lvl="1" indent="-742950">
              <a:buAutoNum type="arabicPeriod"/>
            </a:pPr>
            <a:endParaRPr lang="en-GB"/>
          </a:p>
          <a:p>
            <a:pPr marL="742950" indent="-742950">
              <a:buAutoNum type="arabicPeriod"/>
            </a:pPr>
            <a:endParaRPr lang="en-GB"/>
          </a:p>
        </p:txBody>
      </p:sp>
      <p:sp>
        <p:nvSpPr>
          <p:cNvPr id="6" name="TextBox 5">
            <a:extLst>
              <a:ext uri="{FF2B5EF4-FFF2-40B4-BE49-F238E27FC236}">
                <a16:creationId xmlns:a16="http://schemas.microsoft.com/office/drawing/2014/main" id="{5160D907-35D1-41A1-0A65-585A5F8DEC23}"/>
              </a:ext>
            </a:extLst>
          </p:cNvPr>
          <p:cNvSpPr txBox="1"/>
          <p:nvPr/>
        </p:nvSpPr>
        <p:spPr>
          <a:xfrm>
            <a:off x="3678071" y="6835283"/>
            <a:ext cx="10112991" cy="1815882"/>
          </a:xfrm>
          <a:prstGeom prst="rect">
            <a:avLst/>
          </a:prstGeom>
          <a:noFill/>
        </p:spPr>
        <p:txBody>
          <a:bodyPr wrap="square">
            <a:spAutoFit/>
          </a:bodyPr>
          <a:lstStyle/>
          <a:p>
            <a:pPr lvl="1" indent="0" algn="ctr">
              <a:buNone/>
            </a:pPr>
            <a:r>
              <a:rPr lang="en-GB" sz="2800" b="1">
                <a:solidFill>
                  <a:srgbClr val="8C0B31"/>
                </a:solidFill>
                <a:latin typeface="Open Sans" panose="020B0606030504020204" pitchFamily="34" charset="0"/>
                <a:ea typeface="Open Sans" panose="020B0606030504020204" pitchFamily="34" charset="0"/>
                <a:cs typeface="Open Sans" panose="020B0606030504020204" pitchFamily="34" charset="0"/>
              </a:rPr>
              <a:t>“Action on carbon and energy reduction needs to be properly resourced, supported and integrated at a local level, and through consistent long-term policy action at the national and international level” </a:t>
            </a:r>
            <a:r>
              <a:rPr lang="en-GB" b="1">
                <a:solidFill>
                  <a:srgbClr val="8C0B31"/>
                </a:solidFill>
                <a:latin typeface="Open Sans" panose="020B0606030504020204" pitchFamily="34" charset="0"/>
                <a:ea typeface="Open Sans" panose="020B0606030504020204" pitchFamily="34" charset="0"/>
                <a:cs typeface="Open Sans" panose="020B0606030504020204" pitchFamily="34" charset="0"/>
              </a:rPr>
              <a:t>(p.190)</a:t>
            </a:r>
            <a:endParaRPr lang="en-GB" sz="2800" b="1">
              <a:solidFill>
                <a:srgbClr val="8C0B3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3037BEA-2B2B-A649-0E3B-81C6A9386210}"/>
              </a:ext>
            </a:extLst>
          </p:cNvPr>
          <p:cNvSpPr txBox="1"/>
          <p:nvPr/>
        </p:nvSpPr>
        <p:spPr>
          <a:xfrm>
            <a:off x="1579931" y="3636228"/>
            <a:ext cx="11480976" cy="1962460"/>
          </a:xfrm>
          <a:prstGeom prst="rect">
            <a:avLst/>
          </a:prstGeom>
          <a:noFill/>
        </p:spPr>
        <p:txBody>
          <a:bodyPr wrap="square">
            <a:spAutoFit/>
          </a:bodyPr>
          <a:lstStyle/>
          <a:p>
            <a:pPr marL="1771650" lvl="1" indent="-742950">
              <a:lnSpc>
                <a:spcPct val="150000"/>
              </a:lnSpc>
              <a:buAutoNum type="arabicPeriod"/>
            </a:pPr>
            <a:r>
              <a:rPr lang="en-GB" sz="2800" b="1">
                <a:latin typeface="Open Sans" panose="020B0606030504020204" pitchFamily="34" charset="0"/>
                <a:ea typeface="Open Sans" panose="020B0606030504020204" pitchFamily="34" charset="0"/>
                <a:cs typeface="Open Sans" panose="020B0606030504020204" pitchFamily="34" charset="0"/>
              </a:rPr>
              <a:t>New contexts: </a:t>
            </a:r>
            <a:r>
              <a:rPr lang="en-GB" sz="2800">
                <a:latin typeface="Open Sans" panose="020B0606030504020204" pitchFamily="34" charset="0"/>
                <a:ea typeface="Open Sans" panose="020B0606030504020204" pitchFamily="34" charset="0"/>
                <a:cs typeface="Open Sans" panose="020B0606030504020204" pitchFamily="34" charset="0"/>
              </a:rPr>
              <a:t>town fairs, cafes or civic centres</a:t>
            </a:r>
          </a:p>
          <a:p>
            <a:pPr marL="1771650" lvl="1" indent="-742950">
              <a:lnSpc>
                <a:spcPct val="150000"/>
              </a:lnSpc>
              <a:buAutoNum type="arabicPeriod"/>
            </a:pPr>
            <a:r>
              <a:rPr lang="en-GB" sz="2800" b="1">
                <a:latin typeface="Open Sans" panose="020B0606030504020204" pitchFamily="34" charset="0"/>
                <a:ea typeface="Open Sans" panose="020B0606030504020204" pitchFamily="34" charset="0"/>
                <a:cs typeface="Open Sans" panose="020B0606030504020204" pitchFamily="34" charset="0"/>
              </a:rPr>
              <a:t>Involve new parties: </a:t>
            </a:r>
            <a:r>
              <a:rPr lang="en-GB" sz="2800">
                <a:latin typeface="Open Sans" panose="020B0606030504020204" pitchFamily="34" charset="0"/>
                <a:ea typeface="Open Sans" panose="020B0606030504020204" pitchFamily="34" charset="0"/>
                <a:cs typeface="Open Sans" panose="020B0606030504020204" pitchFamily="34" charset="0"/>
              </a:rPr>
              <a:t>community organizations or NGOs</a:t>
            </a:r>
          </a:p>
          <a:p>
            <a:pPr marL="1771650" lvl="1" indent="-742950">
              <a:lnSpc>
                <a:spcPct val="150000"/>
              </a:lnSpc>
              <a:buAutoNum type="arabicPeriod"/>
            </a:pPr>
            <a:r>
              <a:rPr lang="en-GB" sz="2800" b="1">
                <a:latin typeface="Open Sans" panose="020B0606030504020204" pitchFamily="34" charset="0"/>
                <a:ea typeface="Open Sans" panose="020B0606030504020204" pitchFamily="34" charset="0"/>
                <a:cs typeface="Open Sans" panose="020B0606030504020204" pitchFamily="34" charset="0"/>
              </a:rPr>
              <a:t>Different activities: </a:t>
            </a:r>
            <a:r>
              <a:rPr lang="en-GB" sz="2800">
                <a:latin typeface="Open Sans" panose="020B0606030504020204" pitchFamily="34" charset="0"/>
                <a:ea typeface="Open Sans" panose="020B0606030504020204" pitchFamily="34" charset="0"/>
                <a:cs typeface="Open Sans" panose="020B0606030504020204" pitchFamily="34" charset="0"/>
              </a:rPr>
              <a:t>participatory artistic productions </a:t>
            </a:r>
          </a:p>
        </p:txBody>
      </p:sp>
    </p:spTree>
    <p:extLst>
      <p:ext uri="{BB962C8B-B14F-4D97-AF65-F5344CB8AC3E}">
        <p14:creationId xmlns:p14="http://schemas.microsoft.com/office/powerpoint/2010/main" val="22407285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631651-6B21-E036-BECC-39C7A781B17F}"/>
              </a:ext>
            </a:extLst>
          </p:cNvPr>
          <p:cNvSpPr/>
          <p:nvPr/>
        </p:nvSpPr>
        <p:spPr>
          <a:xfrm>
            <a:off x="-119721" y="0"/>
            <a:ext cx="1207516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13">
            <a:extLst>
              <a:ext uri="{FF2B5EF4-FFF2-40B4-BE49-F238E27FC236}">
                <a16:creationId xmlns:a16="http://schemas.microsoft.com/office/drawing/2014/main" id="{CC0D4997-5FA0-B7C3-0515-9A1AFA8C9D2E}"/>
              </a:ext>
            </a:extLst>
          </p:cNvPr>
          <p:cNvSpPr>
            <a:spLocks noGrp="1"/>
          </p:cNvSpPr>
          <p:nvPr>
            <p:ph type="body" sz="quarter" idx="10"/>
          </p:nvPr>
        </p:nvSpPr>
        <p:spPr/>
        <p:txBody>
          <a:bodyPr/>
          <a:lstStyle/>
          <a:p>
            <a:endParaRPr lang="en-GB"/>
          </a:p>
          <a:p>
            <a:endParaRPr lang="en-GB"/>
          </a:p>
          <a:p>
            <a:endParaRPr lang="en-GB"/>
          </a:p>
        </p:txBody>
      </p:sp>
      <p:sp>
        <p:nvSpPr>
          <p:cNvPr id="15" name="Text Placeholder 14">
            <a:extLst>
              <a:ext uri="{FF2B5EF4-FFF2-40B4-BE49-F238E27FC236}">
                <a16:creationId xmlns:a16="http://schemas.microsoft.com/office/drawing/2014/main" id="{AD7E7DF6-B287-E767-552F-FF7D9829DDFD}"/>
              </a:ext>
            </a:extLst>
          </p:cNvPr>
          <p:cNvSpPr>
            <a:spLocks noGrp="1"/>
          </p:cNvSpPr>
          <p:nvPr>
            <p:ph type="body" sz="quarter" idx="11"/>
          </p:nvPr>
        </p:nvSpPr>
        <p:spPr>
          <a:xfrm>
            <a:off x="1484395" y="1089193"/>
            <a:ext cx="7762075" cy="836159"/>
          </a:xfrm>
        </p:spPr>
        <p:txBody>
          <a:bodyPr/>
          <a:lstStyle/>
          <a:p>
            <a:r>
              <a:rPr lang="en-GB"/>
              <a:t>Case study: Talk climate</a:t>
            </a:r>
          </a:p>
        </p:txBody>
      </p:sp>
      <p:sp>
        <p:nvSpPr>
          <p:cNvPr id="24" name="Text Placeholder 23">
            <a:extLst>
              <a:ext uri="{FF2B5EF4-FFF2-40B4-BE49-F238E27FC236}">
                <a16:creationId xmlns:a16="http://schemas.microsoft.com/office/drawing/2014/main" id="{4A3D02A3-BCE8-F8FE-891F-1FE9B278C6DE}"/>
              </a:ext>
            </a:extLst>
          </p:cNvPr>
          <p:cNvSpPr>
            <a:spLocks noGrp="1"/>
          </p:cNvSpPr>
          <p:nvPr>
            <p:ph type="body" sz="quarter" idx="12"/>
          </p:nvPr>
        </p:nvSpPr>
        <p:spPr/>
        <p:txBody>
          <a:bodyPr/>
          <a:lstStyle/>
          <a:p>
            <a:endParaRPr lang="en-GB"/>
          </a:p>
        </p:txBody>
      </p:sp>
      <p:sp>
        <p:nvSpPr>
          <p:cNvPr id="3" name="Text Placeholder 15">
            <a:extLst>
              <a:ext uri="{FF2B5EF4-FFF2-40B4-BE49-F238E27FC236}">
                <a16:creationId xmlns:a16="http://schemas.microsoft.com/office/drawing/2014/main" id="{C09FF8DD-7DF4-1D89-AB60-9BC15F9C64BB}"/>
              </a:ext>
            </a:extLst>
          </p:cNvPr>
          <p:cNvSpPr txBox="1">
            <a:spLocks/>
          </p:cNvSpPr>
          <p:nvPr/>
        </p:nvSpPr>
        <p:spPr>
          <a:xfrm>
            <a:off x="1487612" y="9332916"/>
            <a:ext cx="5619142" cy="213712"/>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1800" b="0" i="1"/>
              <a:t>Source</a:t>
            </a:r>
            <a:r>
              <a:rPr lang="en-US" sz="1800" b="0"/>
              <a:t>: https://talkclimatechange.org/map</a:t>
            </a:r>
            <a:endParaRPr lang="en-GB" b="0"/>
          </a:p>
        </p:txBody>
      </p:sp>
      <p:pic>
        <p:nvPicPr>
          <p:cNvPr id="5" name="Picture 4">
            <a:extLst>
              <a:ext uri="{FF2B5EF4-FFF2-40B4-BE49-F238E27FC236}">
                <a16:creationId xmlns:a16="http://schemas.microsoft.com/office/drawing/2014/main" id="{1345E145-5472-9200-05E5-F88E919D6B93}"/>
              </a:ext>
            </a:extLst>
          </p:cNvPr>
          <p:cNvPicPr>
            <a:picLocks noChangeAspect="1"/>
          </p:cNvPicPr>
          <p:nvPr/>
        </p:nvPicPr>
        <p:blipFill>
          <a:blip r:embed="rId2"/>
          <a:srcRect t="12269" b="4832"/>
          <a:stretch/>
        </p:blipFill>
        <p:spPr>
          <a:xfrm>
            <a:off x="1503606" y="3021093"/>
            <a:ext cx="11151704" cy="6163066"/>
          </a:xfrm>
          <a:prstGeom prst="rect">
            <a:avLst/>
          </a:prstGeom>
        </p:spPr>
      </p:pic>
      <p:sp>
        <p:nvSpPr>
          <p:cNvPr id="7" name="TextBox 6">
            <a:extLst>
              <a:ext uri="{FF2B5EF4-FFF2-40B4-BE49-F238E27FC236}">
                <a16:creationId xmlns:a16="http://schemas.microsoft.com/office/drawing/2014/main" id="{C0A40F46-F73A-C38F-4486-E8D9359DF7FE}"/>
              </a:ext>
            </a:extLst>
          </p:cNvPr>
          <p:cNvSpPr txBox="1"/>
          <p:nvPr/>
        </p:nvSpPr>
        <p:spPr>
          <a:xfrm>
            <a:off x="13191156" y="5887138"/>
            <a:ext cx="3882194" cy="2800767"/>
          </a:xfrm>
          <a:prstGeom prst="rect">
            <a:avLst/>
          </a:prstGeom>
          <a:noFill/>
        </p:spPr>
        <p:txBody>
          <a:bodyPr wrap="square">
            <a:spAutoFit/>
          </a:bodyPr>
          <a:lstStyle/>
          <a:p>
            <a:r>
              <a:rPr lang="en-US" sz="1600" b="0" i="0">
                <a:solidFill>
                  <a:srgbClr val="8C0B31"/>
                </a:solidFill>
                <a:effectLst/>
                <a:latin typeface="Open Sans" panose="020B0606030504020204" pitchFamily="34" charset="0"/>
                <a:ea typeface="Open Sans" panose="020B0606030504020204" pitchFamily="34" charset="0"/>
                <a:cs typeface="Open Sans" panose="020B0606030504020204" pitchFamily="34" charset="0"/>
              </a:rPr>
              <a:t>Ettinger, J., McGivern, A., Spiegel, M. P., King, B., </a:t>
            </a:r>
            <a:r>
              <a:rPr lang="en-US" sz="1600" b="0" i="0" err="1">
                <a:solidFill>
                  <a:srgbClr val="8C0B31"/>
                </a:solidFill>
                <a:effectLst/>
                <a:latin typeface="Open Sans" panose="020B0606030504020204" pitchFamily="34" charset="0"/>
                <a:ea typeface="Open Sans" panose="020B0606030504020204" pitchFamily="34" charset="0"/>
                <a:cs typeface="Open Sans" panose="020B0606030504020204" pitchFamily="34" charset="0"/>
              </a:rPr>
              <a:t>Shawoo</a:t>
            </a:r>
            <a:r>
              <a:rPr lang="en-US" sz="1600" b="0" i="0">
                <a:solidFill>
                  <a:srgbClr val="8C0B31"/>
                </a:solidFill>
                <a:effectLst/>
                <a:latin typeface="Open Sans" panose="020B0606030504020204" pitchFamily="34" charset="0"/>
                <a:ea typeface="Open Sans" panose="020B0606030504020204" pitchFamily="34" charset="0"/>
                <a:cs typeface="Open Sans" panose="020B0606030504020204" pitchFamily="34" charset="0"/>
              </a:rPr>
              <a:t>, Z., Chapin, A., &amp; Finnegan, W. (2023). Breaking the climate spiral of silence: lessons from a COP26 climate conversations campaign. </a:t>
            </a:r>
            <a:r>
              <a:rPr lang="en-US" sz="1600" b="0" i="1">
                <a:solidFill>
                  <a:srgbClr val="8C0B31"/>
                </a:solidFill>
                <a:effectLst/>
                <a:latin typeface="Open Sans" panose="020B0606030504020204" pitchFamily="34" charset="0"/>
                <a:ea typeface="Open Sans" panose="020B0606030504020204" pitchFamily="34" charset="0"/>
                <a:cs typeface="Open Sans" panose="020B0606030504020204" pitchFamily="34" charset="0"/>
              </a:rPr>
              <a:t>Climatic Change : An Interdisciplinary, International Journal Devoted to the Description, Causes and Implications of Climatic Change</a:t>
            </a:r>
            <a:r>
              <a:rPr lang="en-US" sz="1600" b="0" i="0">
                <a:solidFill>
                  <a:srgbClr val="8C0B31"/>
                </a:solidFill>
                <a:effectLst/>
                <a:latin typeface="Open Sans" panose="020B0606030504020204" pitchFamily="34" charset="0"/>
                <a:ea typeface="Open Sans" panose="020B0606030504020204" pitchFamily="34" charset="0"/>
                <a:cs typeface="Open Sans" panose="020B0606030504020204" pitchFamily="34" charset="0"/>
              </a:rPr>
              <a:t>, </a:t>
            </a:r>
            <a:r>
              <a:rPr lang="en-US" sz="1600" b="0" i="1">
                <a:solidFill>
                  <a:srgbClr val="8C0B31"/>
                </a:solidFill>
                <a:effectLst/>
                <a:latin typeface="Open Sans" panose="020B0606030504020204" pitchFamily="34" charset="0"/>
                <a:ea typeface="Open Sans" panose="020B0606030504020204" pitchFamily="34" charset="0"/>
                <a:cs typeface="Open Sans" panose="020B0606030504020204" pitchFamily="34" charset="0"/>
              </a:rPr>
              <a:t>176</a:t>
            </a:r>
            <a:r>
              <a:rPr lang="en-US" sz="1600" b="0" i="0">
                <a:solidFill>
                  <a:srgbClr val="8C0B31"/>
                </a:solidFill>
                <a:effectLst/>
                <a:latin typeface="Open Sans" panose="020B0606030504020204" pitchFamily="34" charset="0"/>
                <a:ea typeface="Open Sans" panose="020B0606030504020204" pitchFamily="34" charset="0"/>
                <a:cs typeface="Open Sans" panose="020B0606030504020204" pitchFamily="34" charset="0"/>
              </a:rPr>
              <a:t>(3). https://doi.org/10.1007/s10584-023-03493-5</a:t>
            </a:r>
            <a:endParaRPr lang="en-NL" sz="1600">
              <a:solidFill>
                <a:srgbClr val="8C0B3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E8E87C81-9885-CBD1-D3D8-38C71F412A47}"/>
              </a:ext>
            </a:extLst>
          </p:cNvPr>
          <p:cNvGrpSpPr/>
          <p:nvPr/>
        </p:nvGrpSpPr>
        <p:grpSpPr>
          <a:xfrm>
            <a:off x="13393418" y="5035383"/>
            <a:ext cx="589984" cy="620073"/>
            <a:chOff x="1077148" y="8860001"/>
            <a:chExt cx="589984" cy="620073"/>
          </a:xfrm>
          <a:solidFill>
            <a:srgbClr val="8C0B31"/>
          </a:solidFill>
        </p:grpSpPr>
        <p:sp>
          <p:nvSpPr>
            <p:cNvPr id="6" name="Freeform: Shape 5">
              <a:extLst>
                <a:ext uri="{FF2B5EF4-FFF2-40B4-BE49-F238E27FC236}">
                  <a16:creationId xmlns:a16="http://schemas.microsoft.com/office/drawing/2014/main" id="{FAE39FB9-C205-C0FA-F325-85DBEB88105F}"/>
                </a:ext>
              </a:extLst>
            </p:cNvPr>
            <p:cNvSpPr/>
            <p:nvPr/>
          </p:nvSpPr>
          <p:spPr>
            <a:xfrm>
              <a:off x="1511608" y="8860001"/>
              <a:ext cx="68672" cy="80791"/>
            </a:xfrm>
            <a:custGeom>
              <a:avLst/>
              <a:gdLst>
                <a:gd name="connsiteX0" fmla="*/ 34336 w 68672"/>
                <a:gd name="connsiteY0" fmla="*/ 0 h 80791"/>
                <a:gd name="connsiteX1" fmla="*/ 34336 w 68672"/>
                <a:gd name="connsiteY1" fmla="*/ 0 h 80791"/>
                <a:gd name="connsiteX2" fmla="*/ 68673 w 68672"/>
                <a:gd name="connsiteY2" fmla="*/ 40396 h 80791"/>
                <a:gd name="connsiteX3" fmla="*/ 68673 w 68672"/>
                <a:gd name="connsiteY3" fmla="*/ 40396 h 80791"/>
                <a:gd name="connsiteX4" fmla="*/ 34336 w 68672"/>
                <a:gd name="connsiteY4" fmla="*/ 80791 h 80791"/>
                <a:gd name="connsiteX5" fmla="*/ 34336 w 68672"/>
                <a:gd name="connsiteY5" fmla="*/ 80791 h 80791"/>
                <a:gd name="connsiteX6" fmla="*/ 0 w 68672"/>
                <a:gd name="connsiteY6" fmla="*/ 40396 h 80791"/>
                <a:gd name="connsiteX7" fmla="*/ 0 w 68672"/>
                <a:gd name="connsiteY7" fmla="*/ 40396 h 80791"/>
                <a:gd name="connsiteX8" fmla="*/ 34336 w 68672"/>
                <a:gd name="connsiteY8" fmla="*/ 0 h 8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2" h="80791">
                  <a:moveTo>
                    <a:pt x="34336" y="0"/>
                  </a:moveTo>
                  <a:lnTo>
                    <a:pt x="34336" y="0"/>
                  </a:lnTo>
                  <a:cubicBezTo>
                    <a:pt x="39049" y="17505"/>
                    <a:pt x="51841" y="32317"/>
                    <a:pt x="68673" y="40396"/>
                  </a:cubicBezTo>
                  <a:lnTo>
                    <a:pt x="68673" y="40396"/>
                  </a:lnTo>
                  <a:cubicBezTo>
                    <a:pt x="51841" y="48475"/>
                    <a:pt x="39722" y="63287"/>
                    <a:pt x="34336" y="80791"/>
                  </a:cubicBezTo>
                  <a:lnTo>
                    <a:pt x="34336" y="80791"/>
                  </a:lnTo>
                  <a:cubicBezTo>
                    <a:pt x="29623" y="63287"/>
                    <a:pt x="16832" y="48475"/>
                    <a:pt x="0" y="40396"/>
                  </a:cubicBezTo>
                  <a:lnTo>
                    <a:pt x="0" y="40396"/>
                  </a:lnTo>
                  <a:cubicBezTo>
                    <a:pt x="16832" y="32317"/>
                    <a:pt x="29623" y="17505"/>
                    <a:pt x="34336" y="0"/>
                  </a:cubicBezTo>
                  <a:close/>
                </a:path>
              </a:pathLst>
            </a:custGeom>
            <a:grpFill/>
            <a:ln w="664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D192ADC-C6AF-33AD-B522-5678F8D1F931}"/>
                </a:ext>
              </a:extLst>
            </p:cNvPr>
            <p:cNvSpPr/>
            <p:nvPr/>
          </p:nvSpPr>
          <p:spPr>
            <a:xfrm>
              <a:off x="1080721" y="9008118"/>
              <a:ext cx="68672" cy="80791"/>
            </a:xfrm>
            <a:custGeom>
              <a:avLst/>
              <a:gdLst>
                <a:gd name="connsiteX0" fmla="*/ 34336 w 68672"/>
                <a:gd name="connsiteY0" fmla="*/ 0 h 80791"/>
                <a:gd name="connsiteX1" fmla="*/ 34336 w 68672"/>
                <a:gd name="connsiteY1" fmla="*/ 0 h 80791"/>
                <a:gd name="connsiteX2" fmla="*/ 68673 w 68672"/>
                <a:gd name="connsiteY2" fmla="*/ 40396 h 80791"/>
                <a:gd name="connsiteX3" fmla="*/ 68673 w 68672"/>
                <a:gd name="connsiteY3" fmla="*/ 40396 h 80791"/>
                <a:gd name="connsiteX4" fmla="*/ 34336 w 68672"/>
                <a:gd name="connsiteY4" fmla="*/ 80791 h 80791"/>
                <a:gd name="connsiteX5" fmla="*/ 34336 w 68672"/>
                <a:gd name="connsiteY5" fmla="*/ 80791 h 80791"/>
                <a:gd name="connsiteX6" fmla="*/ 0 w 68672"/>
                <a:gd name="connsiteY6" fmla="*/ 40396 h 80791"/>
                <a:gd name="connsiteX7" fmla="*/ 0 w 68672"/>
                <a:gd name="connsiteY7" fmla="*/ 40396 h 80791"/>
                <a:gd name="connsiteX8" fmla="*/ 34336 w 68672"/>
                <a:gd name="connsiteY8" fmla="*/ 0 h 8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2" h="80791">
                  <a:moveTo>
                    <a:pt x="34336" y="0"/>
                  </a:moveTo>
                  <a:lnTo>
                    <a:pt x="34336" y="0"/>
                  </a:lnTo>
                  <a:cubicBezTo>
                    <a:pt x="39049" y="17505"/>
                    <a:pt x="51841" y="32317"/>
                    <a:pt x="68673" y="40396"/>
                  </a:cubicBezTo>
                  <a:lnTo>
                    <a:pt x="68673" y="40396"/>
                  </a:lnTo>
                  <a:cubicBezTo>
                    <a:pt x="51841" y="48475"/>
                    <a:pt x="39722" y="63287"/>
                    <a:pt x="34336" y="80791"/>
                  </a:cubicBezTo>
                  <a:lnTo>
                    <a:pt x="34336" y="80791"/>
                  </a:lnTo>
                  <a:cubicBezTo>
                    <a:pt x="29624" y="63287"/>
                    <a:pt x="16832" y="48475"/>
                    <a:pt x="0" y="40396"/>
                  </a:cubicBezTo>
                  <a:lnTo>
                    <a:pt x="0" y="40396"/>
                  </a:lnTo>
                  <a:cubicBezTo>
                    <a:pt x="16832" y="32317"/>
                    <a:pt x="29624" y="17505"/>
                    <a:pt x="34336" y="0"/>
                  </a:cubicBezTo>
                  <a:close/>
                </a:path>
              </a:pathLst>
            </a:custGeom>
            <a:grpFill/>
            <a:ln w="6648"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0CBD5E7-BAD4-5CBF-8EDE-B827C8A38E3A}"/>
                </a:ext>
              </a:extLst>
            </p:cNvPr>
            <p:cNvSpPr/>
            <p:nvPr/>
          </p:nvSpPr>
          <p:spPr>
            <a:xfrm>
              <a:off x="1153433" y="8873466"/>
              <a:ext cx="56553" cy="67326"/>
            </a:xfrm>
            <a:custGeom>
              <a:avLst/>
              <a:gdLst>
                <a:gd name="connsiteX0" fmla="*/ 28277 w 56553"/>
                <a:gd name="connsiteY0" fmla="*/ 0 h 67326"/>
                <a:gd name="connsiteX1" fmla="*/ 28277 w 56553"/>
                <a:gd name="connsiteY1" fmla="*/ 0 h 67326"/>
                <a:gd name="connsiteX2" fmla="*/ 56554 w 56553"/>
                <a:gd name="connsiteY2" fmla="*/ 33663 h 67326"/>
                <a:gd name="connsiteX3" fmla="*/ 56554 w 56553"/>
                <a:gd name="connsiteY3" fmla="*/ 33663 h 67326"/>
                <a:gd name="connsiteX4" fmla="*/ 28277 w 56553"/>
                <a:gd name="connsiteY4" fmla="*/ 67326 h 67326"/>
                <a:gd name="connsiteX5" fmla="*/ 28277 w 56553"/>
                <a:gd name="connsiteY5" fmla="*/ 67326 h 67326"/>
                <a:gd name="connsiteX6" fmla="*/ 0 w 56553"/>
                <a:gd name="connsiteY6" fmla="*/ 33663 h 67326"/>
                <a:gd name="connsiteX7" fmla="*/ 0 w 56553"/>
                <a:gd name="connsiteY7" fmla="*/ 33663 h 67326"/>
                <a:gd name="connsiteX8" fmla="*/ 28277 w 56553"/>
                <a:gd name="connsiteY8" fmla="*/ 0 h 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3" h="67326">
                  <a:moveTo>
                    <a:pt x="28277" y="0"/>
                  </a:moveTo>
                  <a:lnTo>
                    <a:pt x="28277" y="0"/>
                  </a:lnTo>
                  <a:cubicBezTo>
                    <a:pt x="32317" y="14812"/>
                    <a:pt x="43089" y="26930"/>
                    <a:pt x="56554" y="33663"/>
                  </a:cubicBezTo>
                  <a:lnTo>
                    <a:pt x="56554" y="33663"/>
                  </a:lnTo>
                  <a:cubicBezTo>
                    <a:pt x="42415" y="40396"/>
                    <a:pt x="32317" y="52514"/>
                    <a:pt x="28277" y="67326"/>
                  </a:cubicBezTo>
                  <a:lnTo>
                    <a:pt x="28277" y="67326"/>
                  </a:lnTo>
                  <a:cubicBezTo>
                    <a:pt x="24237" y="52514"/>
                    <a:pt x="13465" y="40396"/>
                    <a:pt x="0" y="33663"/>
                  </a:cubicBezTo>
                  <a:lnTo>
                    <a:pt x="0" y="33663"/>
                  </a:lnTo>
                  <a:cubicBezTo>
                    <a:pt x="13465" y="26930"/>
                    <a:pt x="24237" y="14812"/>
                    <a:pt x="28277" y="0"/>
                  </a:cubicBezTo>
                  <a:close/>
                </a:path>
              </a:pathLst>
            </a:custGeom>
            <a:grpFill/>
            <a:ln w="6648"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B0FEE53-5687-2C80-3381-88C80B7F3249}"/>
                </a:ext>
              </a:extLst>
            </p:cNvPr>
            <p:cNvSpPr/>
            <p:nvPr/>
          </p:nvSpPr>
          <p:spPr>
            <a:xfrm>
              <a:off x="1597786" y="8981188"/>
              <a:ext cx="56553" cy="67326"/>
            </a:xfrm>
            <a:custGeom>
              <a:avLst/>
              <a:gdLst>
                <a:gd name="connsiteX0" fmla="*/ 28277 w 56553"/>
                <a:gd name="connsiteY0" fmla="*/ 0 h 67326"/>
                <a:gd name="connsiteX1" fmla="*/ 28277 w 56553"/>
                <a:gd name="connsiteY1" fmla="*/ 0 h 67326"/>
                <a:gd name="connsiteX2" fmla="*/ 56554 w 56553"/>
                <a:gd name="connsiteY2" fmla="*/ 33663 h 67326"/>
                <a:gd name="connsiteX3" fmla="*/ 56554 w 56553"/>
                <a:gd name="connsiteY3" fmla="*/ 33663 h 67326"/>
                <a:gd name="connsiteX4" fmla="*/ 28277 w 56553"/>
                <a:gd name="connsiteY4" fmla="*/ 67326 h 67326"/>
                <a:gd name="connsiteX5" fmla="*/ 28277 w 56553"/>
                <a:gd name="connsiteY5" fmla="*/ 67326 h 67326"/>
                <a:gd name="connsiteX6" fmla="*/ 0 w 56553"/>
                <a:gd name="connsiteY6" fmla="*/ 33663 h 67326"/>
                <a:gd name="connsiteX7" fmla="*/ 0 w 56553"/>
                <a:gd name="connsiteY7" fmla="*/ 33663 h 67326"/>
                <a:gd name="connsiteX8" fmla="*/ 28277 w 56553"/>
                <a:gd name="connsiteY8" fmla="*/ 0 h 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53" h="67326">
                  <a:moveTo>
                    <a:pt x="28277" y="0"/>
                  </a:moveTo>
                  <a:lnTo>
                    <a:pt x="28277" y="0"/>
                  </a:lnTo>
                  <a:cubicBezTo>
                    <a:pt x="32317" y="14812"/>
                    <a:pt x="43089" y="26930"/>
                    <a:pt x="56554" y="33663"/>
                  </a:cubicBezTo>
                  <a:lnTo>
                    <a:pt x="56554" y="33663"/>
                  </a:lnTo>
                  <a:cubicBezTo>
                    <a:pt x="42415" y="40396"/>
                    <a:pt x="32317" y="52514"/>
                    <a:pt x="28277" y="67326"/>
                  </a:cubicBezTo>
                  <a:lnTo>
                    <a:pt x="28277" y="67326"/>
                  </a:lnTo>
                  <a:cubicBezTo>
                    <a:pt x="24237" y="52514"/>
                    <a:pt x="13465" y="40396"/>
                    <a:pt x="0" y="33663"/>
                  </a:cubicBezTo>
                  <a:lnTo>
                    <a:pt x="0" y="33663"/>
                  </a:lnTo>
                  <a:cubicBezTo>
                    <a:pt x="13465" y="26930"/>
                    <a:pt x="24237" y="14812"/>
                    <a:pt x="28277" y="0"/>
                  </a:cubicBezTo>
                  <a:close/>
                </a:path>
              </a:pathLst>
            </a:custGeom>
            <a:grpFill/>
            <a:ln w="6648"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AF7103-B940-53D0-F86A-0E43DFB51A3B}"/>
                </a:ext>
              </a:extLst>
            </p:cNvPr>
            <p:cNvSpPr/>
            <p:nvPr/>
          </p:nvSpPr>
          <p:spPr>
            <a:xfrm>
              <a:off x="1361471" y="9024950"/>
              <a:ext cx="20197" cy="87523"/>
            </a:xfrm>
            <a:custGeom>
              <a:avLst/>
              <a:gdLst>
                <a:gd name="connsiteX0" fmla="*/ 10099 w 20197"/>
                <a:gd name="connsiteY0" fmla="*/ 87524 h 87523"/>
                <a:gd name="connsiteX1" fmla="*/ 0 w 20197"/>
                <a:gd name="connsiteY1" fmla="*/ 77425 h 87523"/>
                <a:gd name="connsiteX2" fmla="*/ 0 w 20197"/>
                <a:gd name="connsiteY2" fmla="*/ 10099 h 87523"/>
                <a:gd name="connsiteX3" fmla="*/ 10099 w 20197"/>
                <a:gd name="connsiteY3" fmla="*/ 0 h 87523"/>
                <a:gd name="connsiteX4" fmla="*/ 20198 w 20197"/>
                <a:gd name="connsiteY4" fmla="*/ 10099 h 87523"/>
                <a:gd name="connsiteX5" fmla="*/ 20198 w 20197"/>
                <a:gd name="connsiteY5" fmla="*/ 77425 h 87523"/>
                <a:gd name="connsiteX6" fmla="*/ 10099 w 20197"/>
                <a:gd name="connsiteY6" fmla="*/ 87524 h 8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7" h="87523">
                  <a:moveTo>
                    <a:pt x="10099" y="87524"/>
                  </a:moveTo>
                  <a:cubicBezTo>
                    <a:pt x="4713" y="87524"/>
                    <a:pt x="0" y="82811"/>
                    <a:pt x="0" y="77425"/>
                  </a:cubicBezTo>
                  <a:lnTo>
                    <a:pt x="0" y="10099"/>
                  </a:lnTo>
                  <a:cubicBezTo>
                    <a:pt x="0" y="4713"/>
                    <a:pt x="4713" y="0"/>
                    <a:pt x="10099" y="0"/>
                  </a:cubicBezTo>
                  <a:cubicBezTo>
                    <a:pt x="15485" y="0"/>
                    <a:pt x="20198" y="4713"/>
                    <a:pt x="20198" y="10099"/>
                  </a:cubicBezTo>
                  <a:lnTo>
                    <a:pt x="20198" y="77425"/>
                  </a:lnTo>
                  <a:cubicBezTo>
                    <a:pt x="20198" y="82811"/>
                    <a:pt x="15485" y="87524"/>
                    <a:pt x="10099" y="87524"/>
                  </a:cubicBezTo>
                  <a:close/>
                </a:path>
              </a:pathLst>
            </a:custGeom>
            <a:grpFill/>
            <a:ln w="6648"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54A540F-BB5B-9C17-D9E8-5076AC87D2E0}"/>
                </a:ext>
              </a:extLst>
            </p:cNvPr>
            <p:cNvSpPr/>
            <p:nvPr/>
          </p:nvSpPr>
          <p:spPr>
            <a:xfrm>
              <a:off x="1361471" y="8930693"/>
              <a:ext cx="20197" cy="74058"/>
            </a:xfrm>
            <a:custGeom>
              <a:avLst/>
              <a:gdLst>
                <a:gd name="connsiteX0" fmla="*/ 10099 w 20197"/>
                <a:gd name="connsiteY0" fmla="*/ 74059 h 74058"/>
                <a:gd name="connsiteX1" fmla="*/ 0 w 20197"/>
                <a:gd name="connsiteY1" fmla="*/ 63960 h 74058"/>
                <a:gd name="connsiteX2" fmla="*/ 0 w 20197"/>
                <a:gd name="connsiteY2" fmla="*/ 10099 h 74058"/>
                <a:gd name="connsiteX3" fmla="*/ 10099 w 20197"/>
                <a:gd name="connsiteY3" fmla="*/ 0 h 74058"/>
                <a:gd name="connsiteX4" fmla="*/ 20198 w 20197"/>
                <a:gd name="connsiteY4" fmla="*/ 10099 h 74058"/>
                <a:gd name="connsiteX5" fmla="*/ 20198 w 20197"/>
                <a:gd name="connsiteY5" fmla="*/ 63960 h 74058"/>
                <a:gd name="connsiteX6" fmla="*/ 10099 w 20197"/>
                <a:gd name="connsiteY6" fmla="*/ 74059 h 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7" h="74058">
                  <a:moveTo>
                    <a:pt x="10099" y="74059"/>
                  </a:moveTo>
                  <a:cubicBezTo>
                    <a:pt x="4713" y="74059"/>
                    <a:pt x="0" y="69346"/>
                    <a:pt x="0" y="63960"/>
                  </a:cubicBezTo>
                  <a:lnTo>
                    <a:pt x="0" y="10099"/>
                  </a:lnTo>
                  <a:cubicBezTo>
                    <a:pt x="0" y="4713"/>
                    <a:pt x="4713" y="0"/>
                    <a:pt x="10099" y="0"/>
                  </a:cubicBezTo>
                  <a:cubicBezTo>
                    <a:pt x="15485" y="0"/>
                    <a:pt x="20198" y="4713"/>
                    <a:pt x="20198" y="10099"/>
                  </a:cubicBezTo>
                  <a:lnTo>
                    <a:pt x="20198" y="63960"/>
                  </a:lnTo>
                  <a:cubicBezTo>
                    <a:pt x="20198" y="69346"/>
                    <a:pt x="15485" y="74059"/>
                    <a:pt x="10099" y="74059"/>
                  </a:cubicBezTo>
                  <a:close/>
                </a:path>
              </a:pathLst>
            </a:custGeom>
            <a:grpFill/>
            <a:ln w="6648"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0C2B096-D7C6-CA4B-C28E-0B18F69A10DD}"/>
                </a:ext>
              </a:extLst>
            </p:cNvPr>
            <p:cNvSpPr/>
            <p:nvPr/>
          </p:nvSpPr>
          <p:spPr>
            <a:xfrm>
              <a:off x="1361471" y="8863367"/>
              <a:ext cx="20197" cy="47128"/>
            </a:xfrm>
            <a:custGeom>
              <a:avLst/>
              <a:gdLst>
                <a:gd name="connsiteX0" fmla="*/ 10099 w 20197"/>
                <a:gd name="connsiteY0" fmla="*/ 47128 h 47128"/>
                <a:gd name="connsiteX1" fmla="*/ 0 w 20197"/>
                <a:gd name="connsiteY1" fmla="*/ 37029 h 47128"/>
                <a:gd name="connsiteX2" fmla="*/ 0 w 20197"/>
                <a:gd name="connsiteY2" fmla="*/ 10099 h 47128"/>
                <a:gd name="connsiteX3" fmla="*/ 10099 w 20197"/>
                <a:gd name="connsiteY3" fmla="*/ 0 h 47128"/>
                <a:gd name="connsiteX4" fmla="*/ 20198 w 20197"/>
                <a:gd name="connsiteY4" fmla="*/ 10099 h 47128"/>
                <a:gd name="connsiteX5" fmla="*/ 20198 w 20197"/>
                <a:gd name="connsiteY5" fmla="*/ 37029 h 47128"/>
                <a:gd name="connsiteX6" fmla="*/ 10099 w 20197"/>
                <a:gd name="connsiteY6" fmla="*/ 47128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7" h="47128">
                  <a:moveTo>
                    <a:pt x="10099" y="47128"/>
                  </a:moveTo>
                  <a:cubicBezTo>
                    <a:pt x="4713" y="47128"/>
                    <a:pt x="0" y="42415"/>
                    <a:pt x="0" y="37029"/>
                  </a:cubicBezTo>
                  <a:lnTo>
                    <a:pt x="0" y="10099"/>
                  </a:lnTo>
                  <a:cubicBezTo>
                    <a:pt x="0" y="4713"/>
                    <a:pt x="4713" y="0"/>
                    <a:pt x="10099" y="0"/>
                  </a:cubicBezTo>
                  <a:cubicBezTo>
                    <a:pt x="15485" y="0"/>
                    <a:pt x="20198" y="4713"/>
                    <a:pt x="20198" y="10099"/>
                  </a:cubicBezTo>
                  <a:lnTo>
                    <a:pt x="20198" y="37029"/>
                  </a:lnTo>
                  <a:cubicBezTo>
                    <a:pt x="20198" y="42415"/>
                    <a:pt x="15485" y="47128"/>
                    <a:pt x="10099" y="47128"/>
                  </a:cubicBezTo>
                  <a:close/>
                </a:path>
              </a:pathLst>
            </a:custGeom>
            <a:grpFill/>
            <a:ln w="6648"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CB027C4-69F2-EE5D-8F9B-4766AA33B8EA}"/>
                </a:ext>
              </a:extLst>
            </p:cNvPr>
            <p:cNvSpPr/>
            <p:nvPr/>
          </p:nvSpPr>
          <p:spPr>
            <a:xfrm>
              <a:off x="1435906" y="8993010"/>
              <a:ext cx="31563" cy="72335"/>
            </a:xfrm>
            <a:custGeom>
              <a:avLst/>
              <a:gdLst>
                <a:gd name="connsiteX0" fmla="*/ 9723 w 31563"/>
                <a:gd name="connsiteY0" fmla="*/ 72336 h 72335"/>
                <a:gd name="connsiteX1" fmla="*/ 7703 w 31563"/>
                <a:gd name="connsiteY1" fmla="*/ 72336 h 72335"/>
                <a:gd name="connsiteX2" fmla="*/ 297 w 31563"/>
                <a:gd name="connsiteY2" fmla="*/ 60217 h 72335"/>
                <a:gd name="connsiteX3" fmla="*/ 11742 w 31563"/>
                <a:gd name="connsiteY3" fmla="*/ 7703 h 72335"/>
                <a:gd name="connsiteX4" fmla="*/ 23861 w 31563"/>
                <a:gd name="connsiteY4" fmla="*/ 297 h 72335"/>
                <a:gd name="connsiteX5" fmla="*/ 31267 w 31563"/>
                <a:gd name="connsiteY5" fmla="*/ 12416 h 72335"/>
                <a:gd name="connsiteX6" fmla="*/ 19822 w 31563"/>
                <a:gd name="connsiteY6" fmla="*/ 64930 h 72335"/>
                <a:gd name="connsiteX7" fmla="*/ 9723 w 31563"/>
                <a:gd name="connsiteY7" fmla="*/ 72336 h 7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3" h="72335">
                  <a:moveTo>
                    <a:pt x="9723" y="72336"/>
                  </a:moveTo>
                  <a:cubicBezTo>
                    <a:pt x="9049" y="72336"/>
                    <a:pt x="8376" y="72336"/>
                    <a:pt x="7703" y="72336"/>
                  </a:cubicBezTo>
                  <a:cubicBezTo>
                    <a:pt x="2317" y="70989"/>
                    <a:pt x="-1050" y="65603"/>
                    <a:pt x="297" y="60217"/>
                  </a:cubicBezTo>
                  <a:lnTo>
                    <a:pt x="11742" y="7703"/>
                  </a:lnTo>
                  <a:cubicBezTo>
                    <a:pt x="13089" y="2317"/>
                    <a:pt x="18475" y="-1050"/>
                    <a:pt x="23861" y="297"/>
                  </a:cubicBezTo>
                  <a:cubicBezTo>
                    <a:pt x="29247" y="1643"/>
                    <a:pt x="32613" y="7030"/>
                    <a:pt x="31267" y="12416"/>
                  </a:cubicBezTo>
                  <a:lnTo>
                    <a:pt x="19822" y="64930"/>
                  </a:lnTo>
                  <a:cubicBezTo>
                    <a:pt x="18475" y="68970"/>
                    <a:pt x="14435" y="72336"/>
                    <a:pt x="9723" y="72336"/>
                  </a:cubicBezTo>
                  <a:close/>
                </a:path>
              </a:pathLst>
            </a:custGeom>
            <a:grpFill/>
            <a:ln w="6648"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F9C9CC6-DC47-AAEF-1BEA-6B9F632FF2F3}"/>
                </a:ext>
              </a:extLst>
            </p:cNvPr>
            <p:cNvSpPr/>
            <p:nvPr/>
          </p:nvSpPr>
          <p:spPr>
            <a:xfrm>
              <a:off x="1456104" y="8913103"/>
              <a:ext cx="29332" cy="60005"/>
            </a:xfrm>
            <a:custGeom>
              <a:avLst/>
              <a:gdLst>
                <a:gd name="connsiteX0" fmla="*/ 9723 w 29332"/>
                <a:gd name="connsiteY0" fmla="*/ 60006 h 60005"/>
                <a:gd name="connsiteX1" fmla="*/ 7703 w 29332"/>
                <a:gd name="connsiteY1" fmla="*/ 60006 h 60005"/>
                <a:gd name="connsiteX2" fmla="*/ 297 w 29332"/>
                <a:gd name="connsiteY2" fmla="*/ 47887 h 60005"/>
                <a:gd name="connsiteX3" fmla="*/ 297 w 29332"/>
                <a:gd name="connsiteY3" fmla="*/ 47887 h 60005"/>
                <a:gd name="connsiteX4" fmla="*/ 9049 w 29332"/>
                <a:gd name="connsiteY4" fmla="*/ 8165 h 60005"/>
                <a:gd name="connsiteX5" fmla="*/ 21168 w 29332"/>
                <a:gd name="connsiteY5" fmla="*/ 85 h 60005"/>
                <a:gd name="connsiteX6" fmla="*/ 29247 w 29332"/>
                <a:gd name="connsiteY6" fmla="*/ 12204 h 60005"/>
                <a:gd name="connsiteX7" fmla="*/ 29247 w 29332"/>
                <a:gd name="connsiteY7" fmla="*/ 12877 h 60005"/>
                <a:gd name="connsiteX8" fmla="*/ 20495 w 29332"/>
                <a:gd name="connsiteY8" fmla="*/ 52600 h 60005"/>
                <a:gd name="connsiteX9" fmla="*/ 9723 w 29332"/>
                <a:gd name="connsiteY9" fmla="*/ 60006 h 6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2" h="60005">
                  <a:moveTo>
                    <a:pt x="9723" y="60006"/>
                  </a:moveTo>
                  <a:cubicBezTo>
                    <a:pt x="9049" y="60006"/>
                    <a:pt x="8376" y="60006"/>
                    <a:pt x="7703" y="60006"/>
                  </a:cubicBezTo>
                  <a:cubicBezTo>
                    <a:pt x="2317" y="58659"/>
                    <a:pt x="-1050" y="53273"/>
                    <a:pt x="297" y="47887"/>
                  </a:cubicBezTo>
                  <a:lnTo>
                    <a:pt x="297" y="47887"/>
                  </a:lnTo>
                  <a:lnTo>
                    <a:pt x="9049" y="8165"/>
                  </a:lnTo>
                  <a:cubicBezTo>
                    <a:pt x="10396" y="2778"/>
                    <a:pt x="15109" y="-588"/>
                    <a:pt x="21168" y="85"/>
                  </a:cubicBezTo>
                  <a:cubicBezTo>
                    <a:pt x="26554" y="1432"/>
                    <a:pt x="29920" y="6145"/>
                    <a:pt x="29247" y="12204"/>
                  </a:cubicBezTo>
                  <a:cubicBezTo>
                    <a:pt x="29247" y="12204"/>
                    <a:pt x="29247" y="12204"/>
                    <a:pt x="29247" y="12877"/>
                  </a:cubicBezTo>
                  <a:lnTo>
                    <a:pt x="20495" y="52600"/>
                  </a:lnTo>
                  <a:cubicBezTo>
                    <a:pt x="18475" y="56639"/>
                    <a:pt x="14435" y="60006"/>
                    <a:pt x="9723" y="60006"/>
                  </a:cubicBezTo>
                  <a:close/>
                </a:path>
              </a:pathLst>
            </a:custGeom>
            <a:grpFill/>
            <a:ln w="6648"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108F148-81A2-D19C-A20F-1A8ED8FB7985}"/>
                </a:ext>
              </a:extLst>
            </p:cNvPr>
            <p:cNvSpPr/>
            <p:nvPr/>
          </p:nvSpPr>
          <p:spPr>
            <a:xfrm>
              <a:off x="1502856" y="8964945"/>
              <a:ext cx="66034" cy="86934"/>
            </a:xfrm>
            <a:custGeom>
              <a:avLst/>
              <a:gdLst>
                <a:gd name="connsiteX0" fmla="*/ 10099 w 66034"/>
                <a:gd name="connsiteY0" fmla="*/ 86935 h 86934"/>
                <a:gd name="connsiteX1" fmla="*/ 0 w 66034"/>
                <a:gd name="connsiteY1" fmla="*/ 76836 h 86934"/>
                <a:gd name="connsiteX2" fmla="*/ 2020 w 66034"/>
                <a:gd name="connsiteY2" fmla="*/ 70777 h 86934"/>
                <a:gd name="connsiteX3" fmla="*/ 47802 w 66034"/>
                <a:gd name="connsiteY3" fmla="*/ 4124 h 86934"/>
                <a:gd name="connsiteX4" fmla="*/ 61940 w 66034"/>
                <a:gd name="connsiteY4" fmla="*/ 2104 h 86934"/>
                <a:gd name="connsiteX5" fmla="*/ 64633 w 66034"/>
                <a:gd name="connsiteY5" fmla="*/ 15569 h 86934"/>
                <a:gd name="connsiteX6" fmla="*/ 18851 w 66034"/>
                <a:gd name="connsiteY6" fmla="*/ 82222 h 86934"/>
                <a:gd name="connsiteX7" fmla="*/ 10099 w 66034"/>
                <a:gd name="connsiteY7" fmla="*/ 86935 h 8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034" h="86934">
                  <a:moveTo>
                    <a:pt x="10099" y="86935"/>
                  </a:moveTo>
                  <a:cubicBezTo>
                    <a:pt x="4713" y="86935"/>
                    <a:pt x="0" y="82222"/>
                    <a:pt x="0" y="76836"/>
                  </a:cubicBezTo>
                  <a:cubicBezTo>
                    <a:pt x="0" y="74816"/>
                    <a:pt x="673" y="72796"/>
                    <a:pt x="2020" y="70777"/>
                  </a:cubicBezTo>
                  <a:lnTo>
                    <a:pt x="47802" y="4124"/>
                  </a:lnTo>
                  <a:cubicBezTo>
                    <a:pt x="51168" y="-589"/>
                    <a:pt x="57227" y="-1262"/>
                    <a:pt x="61940" y="2104"/>
                  </a:cubicBezTo>
                  <a:cubicBezTo>
                    <a:pt x="65980" y="5470"/>
                    <a:pt x="67326" y="10856"/>
                    <a:pt x="64633" y="15569"/>
                  </a:cubicBezTo>
                  <a:lnTo>
                    <a:pt x="18851" y="82222"/>
                  </a:lnTo>
                  <a:cubicBezTo>
                    <a:pt x="16832" y="85588"/>
                    <a:pt x="13465" y="86935"/>
                    <a:pt x="10099" y="86935"/>
                  </a:cubicBezTo>
                  <a:close/>
                </a:path>
              </a:pathLst>
            </a:custGeom>
            <a:grpFill/>
            <a:ln w="664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1F72B7DB-C8A1-CFC0-3C4E-3AB953E9353F}"/>
                </a:ext>
              </a:extLst>
            </p:cNvPr>
            <p:cNvSpPr/>
            <p:nvPr/>
          </p:nvSpPr>
          <p:spPr>
            <a:xfrm>
              <a:off x="1273013" y="8978871"/>
              <a:ext cx="34220" cy="86474"/>
            </a:xfrm>
            <a:custGeom>
              <a:avLst/>
              <a:gdLst>
                <a:gd name="connsiteX0" fmla="*/ 24498 w 34220"/>
                <a:gd name="connsiteY0" fmla="*/ 86474 h 86474"/>
                <a:gd name="connsiteX1" fmla="*/ 14399 w 34220"/>
                <a:gd name="connsiteY1" fmla="*/ 78395 h 86474"/>
                <a:gd name="connsiteX2" fmla="*/ 261 w 34220"/>
                <a:gd name="connsiteY2" fmla="*/ 12416 h 86474"/>
                <a:gd name="connsiteX3" fmla="*/ 8340 w 34220"/>
                <a:gd name="connsiteY3" fmla="*/ 297 h 86474"/>
                <a:gd name="connsiteX4" fmla="*/ 19786 w 34220"/>
                <a:gd name="connsiteY4" fmla="*/ 7703 h 86474"/>
                <a:gd name="connsiteX5" fmla="*/ 33924 w 34220"/>
                <a:gd name="connsiteY5" fmla="*/ 73682 h 86474"/>
                <a:gd name="connsiteX6" fmla="*/ 26518 w 34220"/>
                <a:gd name="connsiteY6" fmla="*/ 85801 h 86474"/>
                <a:gd name="connsiteX7" fmla="*/ 24498 w 34220"/>
                <a:gd name="connsiteY7" fmla="*/ 86474 h 8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0" h="86474">
                  <a:moveTo>
                    <a:pt x="24498" y="86474"/>
                  </a:moveTo>
                  <a:cubicBezTo>
                    <a:pt x="19786" y="86474"/>
                    <a:pt x="15746" y="83108"/>
                    <a:pt x="14399" y="78395"/>
                  </a:cubicBezTo>
                  <a:lnTo>
                    <a:pt x="261" y="12416"/>
                  </a:lnTo>
                  <a:cubicBezTo>
                    <a:pt x="-1086" y="7030"/>
                    <a:pt x="2954" y="1643"/>
                    <a:pt x="8340" y="297"/>
                  </a:cubicBezTo>
                  <a:cubicBezTo>
                    <a:pt x="13726" y="-1050"/>
                    <a:pt x="19112" y="2317"/>
                    <a:pt x="19786" y="7703"/>
                  </a:cubicBezTo>
                  <a:lnTo>
                    <a:pt x="33924" y="73682"/>
                  </a:lnTo>
                  <a:cubicBezTo>
                    <a:pt x="35271" y="79069"/>
                    <a:pt x="31904" y="84455"/>
                    <a:pt x="26518" y="85801"/>
                  </a:cubicBezTo>
                  <a:cubicBezTo>
                    <a:pt x="25845" y="86474"/>
                    <a:pt x="25172" y="86474"/>
                    <a:pt x="24498" y="86474"/>
                  </a:cubicBezTo>
                  <a:close/>
                </a:path>
              </a:pathLst>
            </a:custGeom>
            <a:grpFill/>
            <a:ln w="6648"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2B4DB2-F847-DE80-0ABA-CC5959647E60}"/>
                </a:ext>
              </a:extLst>
            </p:cNvPr>
            <p:cNvSpPr/>
            <p:nvPr/>
          </p:nvSpPr>
          <p:spPr>
            <a:xfrm>
              <a:off x="1258838" y="8913565"/>
              <a:ext cx="25504" cy="46751"/>
            </a:xfrm>
            <a:custGeom>
              <a:avLst/>
              <a:gdLst>
                <a:gd name="connsiteX0" fmla="*/ 15782 w 25504"/>
                <a:gd name="connsiteY0" fmla="*/ 46752 h 46751"/>
                <a:gd name="connsiteX1" fmla="*/ 5683 w 25504"/>
                <a:gd name="connsiteY1" fmla="*/ 38673 h 46751"/>
                <a:gd name="connsiteX2" fmla="*/ 297 w 25504"/>
                <a:gd name="connsiteY2" fmla="*/ 12416 h 46751"/>
                <a:gd name="connsiteX3" fmla="*/ 7703 w 25504"/>
                <a:gd name="connsiteY3" fmla="*/ 297 h 46751"/>
                <a:gd name="connsiteX4" fmla="*/ 19822 w 25504"/>
                <a:gd name="connsiteY4" fmla="*/ 7703 h 46751"/>
                <a:gd name="connsiteX5" fmla="*/ 19822 w 25504"/>
                <a:gd name="connsiteY5" fmla="*/ 8376 h 46751"/>
                <a:gd name="connsiteX6" fmla="*/ 25208 w 25504"/>
                <a:gd name="connsiteY6" fmla="*/ 34633 h 46751"/>
                <a:gd name="connsiteX7" fmla="*/ 17802 w 25504"/>
                <a:gd name="connsiteY7" fmla="*/ 46752 h 46751"/>
                <a:gd name="connsiteX8" fmla="*/ 17802 w 25504"/>
                <a:gd name="connsiteY8" fmla="*/ 46752 h 46751"/>
                <a:gd name="connsiteX9" fmla="*/ 15782 w 25504"/>
                <a:gd name="connsiteY9" fmla="*/ 46752 h 46751"/>
                <a:gd name="connsiteX10" fmla="*/ 15782 w 25504"/>
                <a:gd name="connsiteY10" fmla="*/ 46752 h 4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4" h="46751">
                  <a:moveTo>
                    <a:pt x="15782" y="46752"/>
                  </a:moveTo>
                  <a:cubicBezTo>
                    <a:pt x="11069" y="46752"/>
                    <a:pt x="7030" y="43386"/>
                    <a:pt x="5683" y="38673"/>
                  </a:cubicBezTo>
                  <a:lnTo>
                    <a:pt x="297" y="12416"/>
                  </a:lnTo>
                  <a:cubicBezTo>
                    <a:pt x="-1050" y="7030"/>
                    <a:pt x="2317" y="1643"/>
                    <a:pt x="7703" y="297"/>
                  </a:cubicBezTo>
                  <a:cubicBezTo>
                    <a:pt x="13089" y="-1050"/>
                    <a:pt x="18475" y="2317"/>
                    <a:pt x="19822" y="7703"/>
                  </a:cubicBezTo>
                  <a:cubicBezTo>
                    <a:pt x="19822" y="7703"/>
                    <a:pt x="19822" y="7703"/>
                    <a:pt x="19822" y="8376"/>
                  </a:cubicBezTo>
                  <a:lnTo>
                    <a:pt x="25208" y="34633"/>
                  </a:lnTo>
                  <a:cubicBezTo>
                    <a:pt x="26554" y="40019"/>
                    <a:pt x="23188" y="45405"/>
                    <a:pt x="17802" y="46752"/>
                  </a:cubicBezTo>
                  <a:lnTo>
                    <a:pt x="17802" y="46752"/>
                  </a:lnTo>
                  <a:cubicBezTo>
                    <a:pt x="17128" y="46752"/>
                    <a:pt x="16455" y="46752"/>
                    <a:pt x="15782" y="46752"/>
                  </a:cubicBezTo>
                  <a:lnTo>
                    <a:pt x="15782" y="46752"/>
                  </a:lnTo>
                  <a:close/>
                </a:path>
              </a:pathLst>
            </a:custGeom>
            <a:grpFill/>
            <a:ln w="6648"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F06AA6C-62A0-CAD6-BBFD-111191372842}"/>
                </a:ext>
              </a:extLst>
            </p:cNvPr>
            <p:cNvSpPr/>
            <p:nvPr/>
          </p:nvSpPr>
          <p:spPr>
            <a:xfrm>
              <a:off x="1174952" y="8965474"/>
              <a:ext cx="65855" cy="86406"/>
            </a:xfrm>
            <a:custGeom>
              <a:avLst/>
              <a:gdLst>
                <a:gd name="connsiteX0" fmla="*/ 55233 w 65855"/>
                <a:gd name="connsiteY0" fmla="*/ 86406 h 86406"/>
                <a:gd name="connsiteX1" fmla="*/ 47154 w 65855"/>
                <a:gd name="connsiteY1" fmla="*/ 82367 h 86406"/>
                <a:gd name="connsiteX2" fmla="*/ 1373 w 65855"/>
                <a:gd name="connsiteY2" fmla="*/ 15714 h 86406"/>
                <a:gd name="connsiteX3" fmla="*/ 4739 w 65855"/>
                <a:gd name="connsiteY3" fmla="*/ 1575 h 86406"/>
                <a:gd name="connsiteX4" fmla="*/ 18204 w 65855"/>
                <a:gd name="connsiteY4" fmla="*/ 4268 h 86406"/>
                <a:gd name="connsiteX5" fmla="*/ 63986 w 65855"/>
                <a:gd name="connsiteY5" fmla="*/ 70921 h 86406"/>
                <a:gd name="connsiteX6" fmla="*/ 61293 w 65855"/>
                <a:gd name="connsiteY6" fmla="*/ 85060 h 86406"/>
                <a:gd name="connsiteX7" fmla="*/ 55233 w 65855"/>
                <a:gd name="connsiteY7" fmla="*/ 86406 h 8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55" h="86406">
                  <a:moveTo>
                    <a:pt x="55233" y="86406"/>
                  </a:moveTo>
                  <a:cubicBezTo>
                    <a:pt x="51867" y="86406"/>
                    <a:pt x="48501" y="85060"/>
                    <a:pt x="47154" y="82367"/>
                  </a:cubicBezTo>
                  <a:lnTo>
                    <a:pt x="1373" y="15714"/>
                  </a:lnTo>
                  <a:cubicBezTo>
                    <a:pt x="-1320" y="11001"/>
                    <a:pt x="26" y="4941"/>
                    <a:pt x="4739" y="1575"/>
                  </a:cubicBezTo>
                  <a:cubicBezTo>
                    <a:pt x="9452" y="-1118"/>
                    <a:pt x="14838" y="-445"/>
                    <a:pt x="18204" y="4268"/>
                  </a:cubicBezTo>
                  <a:lnTo>
                    <a:pt x="63986" y="70921"/>
                  </a:lnTo>
                  <a:cubicBezTo>
                    <a:pt x="67352" y="75634"/>
                    <a:pt x="66006" y="81693"/>
                    <a:pt x="61293" y="85060"/>
                  </a:cubicBezTo>
                  <a:cubicBezTo>
                    <a:pt x="59273" y="85733"/>
                    <a:pt x="57253" y="86406"/>
                    <a:pt x="55233" y="86406"/>
                  </a:cubicBezTo>
                  <a:close/>
                </a:path>
              </a:pathLst>
            </a:custGeom>
            <a:grpFill/>
            <a:ln w="6648"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1060C2-3C91-3F86-63A7-3A3027878751}"/>
                </a:ext>
              </a:extLst>
            </p:cNvPr>
            <p:cNvSpPr/>
            <p:nvPr/>
          </p:nvSpPr>
          <p:spPr>
            <a:xfrm>
              <a:off x="1077148" y="9088463"/>
              <a:ext cx="589984" cy="391611"/>
            </a:xfrm>
            <a:custGeom>
              <a:avLst/>
              <a:gdLst>
                <a:gd name="connsiteX0" fmla="*/ 589311 w 589984"/>
                <a:gd name="connsiteY0" fmla="*/ 309474 h 391611"/>
                <a:gd name="connsiteX1" fmla="*/ 569113 w 589984"/>
                <a:gd name="connsiteY1" fmla="*/ 91337 h 391611"/>
                <a:gd name="connsiteX2" fmla="*/ 555648 w 589984"/>
                <a:gd name="connsiteY2" fmla="*/ 79218 h 391611"/>
                <a:gd name="connsiteX3" fmla="*/ 545549 w 589984"/>
                <a:gd name="connsiteY3" fmla="*/ 79218 h 391611"/>
                <a:gd name="connsiteX4" fmla="*/ 542182 w 589984"/>
                <a:gd name="connsiteY4" fmla="*/ 40169 h 391611"/>
                <a:gd name="connsiteX5" fmla="*/ 530064 w 589984"/>
                <a:gd name="connsiteY5" fmla="*/ 39496 h 391611"/>
                <a:gd name="connsiteX6" fmla="*/ 500440 w 589984"/>
                <a:gd name="connsiteY6" fmla="*/ 40169 h 391611"/>
                <a:gd name="connsiteX7" fmla="*/ 497074 w 589984"/>
                <a:gd name="connsiteY7" fmla="*/ 3813 h 391611"/>
                <a:gd name="connsiteX8" fmla="*/ 486975 w 589984"/>
                <a:gd name="connsiteY8" fmla="*/ 1793 h 391611"/>
                <a:gd name="connsiteX9" fmla="*/ 294422 w 589984"/>
                <a:gd name="connsiteY9" fmla="*/ 66426 h 391611"/>
                <a:gd name="connsiteX10" fmla="*/ 101869 w 589984"/>
                <a:gd name="connsiteY10" fmla="*/ 1793 h 391611"/>
                <a:gd name="connsiteX11" fmla="*/ 91771 w 589984"/>
                <a:gd name="connsiteY11" fmla="*/ 3813 h 391611"/>
                <a:gd name="connsiteX12" fmla="*/ 88404 w 589984"/>
                <a:gd name="connsiteY12" fmla="*/ 40169 h 391611"/>
                <a:gd name="connsiteX13" fmla="*/ 58781 w 589984"/>
                <a:gd name="connsiteY13" fmla="*/ 39496 h 391611"/>
                <a:gd name="connsiteX14" fmla="*/ 47335 w 589984"/>
                <a:gd name="connsiteY14" fmla="*/ 40169 h 391611"/>
                <a:gd name="connsiteX15" fmla="*/ 43969 w 589984"/>
                <a:gd name="connsiteY15" fmla="*/ 79218 h 391611"/>
                <a:gd name="connsiteX16" fmla="*/ 33870 w 589984"/>
                <a:gd name="connsiteY16" fmla="*/ 79218 h 391611"/>
                <a:gd name="connsiteX17" fmla="*/ 20405 w 589984"/>
                <a:gd name="connsiteY17" fmla="*/ 91337 h 391611"/>
                <a:gd name="connsiteX18" fmla="*/ 207 w 589984"/>
                <a:gd name="connsiteY18" fmla="*/ 309474 h 391611"/>
                <a:gd name="connsiteX19" fmla="*/ 11652 w 589984"/>
                <a:gd name="connsiteY19" fmla="*/ 324285 h 391611"/>
                <a:gd name="connsiteX20" fmla="*/ 13672 w 589984"/>
                <a:gd name="connsiteY20" fmla="*/ 324285 h 391611"/>
                <a:gd name="connsiteX21" fmla="*/ 263452 w 589984"/>
                <a:gd name="connsiteY21" fmla="*/ 386899 h 391611"/>
                <a:gd name="connsiteX22" fmla="*/ 278264 w 589984"/>
                <a:gd name="connsiteY22" fmla="*/ 391612 h 391611"/>
                <a:gd name="connsiteX23" fmla="*/ 311927 w 589984"/>
                <a:gd name="connsiteY23" fmla="*/ 391612 h 391611"/>
                <a:gd name="connsiteX24" fmla="*/ 326066 w 589984"/>
                <a:gd name="connsiteY24" fmla="*/ 387572 h 391611"/>
                <a:gd name="connsiteX25" fmla="*/ 575846 w 589984"/>
                <a:gd name="connsiteY25" fmla="*/ 324959 h 391611"/>
                <a:gd name="connsiteX26" fmla="*/ 589984 w 589984"/>
                <a:gd name="connsiteY26" fmla="*/ 312167 h 391611"/>
                <a:gd name="connsiteX27" fmla="*/ 589311 w 589984"/>
                <a:gd name="connsiteY27" fmla="*/ 309474 h 391611"/>
                <a:gd name="connsiteX28" fmla="*/ 307887 w 589984"/>
                <a:gd name="connsiteY28" fmla="*/ 90664 h 391611"/>
                <a:gd name="connsiteX29" fmla="*/ 472163 w 589984"/>
                <a:gd name="connsiteY29" fmla="*/ 26704 h 391611"/>
                <a:gd name="connsiteX30" fmla="*/ 490341 w 589984"/>
                <a:gd name="connsiteY30" fmla="*/ 235415 h 391611"/>
                <a:gd name="connsiteX31" fmla="*/ 307887 w 589984"/>
                <a:gd name="connsiteY31" fmla="*/ 320919 h 391611"/>
                <a:gd name="connsiteX32" fmla="*/ 307887 w 589984"/>
                <a:gd name="connsiteY32" fmla="*/ 90664 h 391611"/>
                <a:gd name="connsiteX33" fmla="*/ 116681 w 589984"/>
                <a:gd name="connsiteY33" fmla="*/ 27377 h 391611"/>
                <a:gd name="connsiteX34" fmla="*/ 280957 w 589984"/>
                <a:gd name="connsiteY34" fmla="*/ 91337 h 391611"/>
                <a:gd name="connsiteX35" fmla="*/ 280957 w 589984"/>
                <a:gd name="connsiteY35" fmla="*/ 321592 h 391611"/>
                <a:gd name="connsiteX36" fmla="*/ 98503 w 589984"/>
                <a:gd name="connsiteY36" fmla="*/ 236088 h 391611"/>
                <a:gd name="connsiteX37" fmla="*/ 116681 w 589984"/>
                <a:gd name="connsiteY37" fmla="*/ 27377 h 391611"/>
                <a:gd name="connsiteX38" fmla="*/ 52048 w 589984"/>
                <a:gd name="connsiteY38" fmla="*/ 276484 h 391611"/>
                <a:gd name="connsiteX39" fmla="*/ 72246 w 589984"/>
                <a:gd name="connsiteY39" fmla="*/ 65753 h 391611"/>
                <a:gd name="connsiteX40" fmla="*/ 86384 w 589984"/>
                <a:gd name="connsiteY40" fmla="*/ 66426 h 391611"/>
                <a:gd name="connsiteX41" fmla="*/ 69553 w 589984"/>
                <a:gd name="connsiteY41" fmla="*/ 258979 h 391611"/>
                <a:gd name="connsiteX42" fmla="*/ 82345 w 589984"/>
                <a:gd name="connsiteY42" fmla="*/ 260326 h 391611"/>
                <a:gd name="connsiteX43" fmla="*/ 276917 w 589984"/>
                <a:gd name="connsiteY43" fmla="*/ 353909 h 391611"/>
                <a:gd name="connsiteX44" fmla="*/ 276917 w 589984"/>
                <a:gd name="connsiteY44" fmla="*/ 353909 h 391611"/>
                <a:gd name="connsiteX45" fmla="*/ 52048 w 589984"/>
                <a:gd name="connsiteY45" fmla="*/ 276484 h 391611"/>
                <a:gd name="connsiteX46" fmla="*/ 311927 w 589984"/>
                <a:gd name="connsiteY46" fmla="*/ 355255 h 391611"/>
                <a:gd name="connsiteX47" fmla="*/ 311927 w 589984"/>
                <a:gd name="connsiteY47" fmla="*/ 355255 h 391611"/>
                <a:gd name="connsiteX48" fmla="*/ 506500 w 589984"/>
                <a:gd name="connsiteY48" fmla="*/ 260326 h 391611"/>
                <a:gd name="connsiteX49" fmla="*/ 519292 w 589984"/>
                <a:gd name="connsiteY49" fmla="*/ 258979 h 391611"/>
                <a:gd name="connsiteX50" fmla="*/ 502460 w 589984"/>
                <a:gd name="connsiteY50" fmla="*/ 66426 h 391611"/>
                <a:gd name="connsiteX51" fmla="*/ 516599 w 589984"/>
                <a:gd name="connsiteY51" fmla="*/ 65753 h 391611"/>
                <a:gd name="connsiteX52" fmla="*/ 536796 w 589984"/>
                <a:gd name="connsiteY52" fmla="*/ 276484 h 391611"/>
                <a:gd name="connsiteX53" fmla="*/ 311927 w 589984"/>
                <a:gd name="connsiteY53" fmla="*/ 355255 h 39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9984" h="391611">
                  <a:moveTo>
                    <a:pt x="589311" y="309474"/>
                  </a:moveTo>
                  <a:lnTo>
                    <a:pt x="569113" y="91337"/>
                  </a:lnTo>
                  <a:cubicBezTo>
                    <a:pt x="568440" y="84604"/>
                    <a:pt x="562380" y="79218"/>
                    <a:pt x="555648" y="79218"/>
                  </a:cubicBezTo>
                  <a:cubicBezTo>
                    <a:pt x="552955" y="79218"/>
                    <a:pt x="548915" y="79218"/>
                    <a:pt x="545549" y="79218"/>
                  </a:cubicBezTo>
                  <a:lnTo>
                    <a:pt x="542182" y="40169"/>
                  </a:lnTo>
                  <a:lnTo>
                    <a:pt x="530064" y="39496"/>
                  </a:lnTo>
                  <a:cubicBezTo>
                    <a:pt x="519965" y="38823"/>
                    <a:pt x="509866" y="39496"/>
                    <a:pt x="500440" y="40169"/>
                  </a:cubicBezTo>
                  <a:lnTo>
                    <a:pt x="497074" y="3813"/>
                  </a:lnTo>
                  <a:lnTo>
                    <a:pt x="486975" y="1793"/>
                  </a:lnTo>
                  <a:cubicBezTo>
                    <a:pt x="416283" y="-6959"/>
                    <a:pt x="345590" y="16605"/>
                    <a:pt x="294422" y="66426"/>
                  </a:cubicBezTo>
                  <a:cubicBezTo>
                    <a:pt x="243254" y="16605"/>
                    <a:pt x="172562" y="-6959"/>
                    <a:pt x="101869" y="1793"/>
                  </a:cubicBezTo>
                  <a:lnTo>
                    <a:pt x="91771" y="3813"/>
                  </a:lnTo>
                  <a:lnTo>
                    <a:pt x="88404" y="40169"/>
                  </a:lnTo>
                  <a:cubicBezTo>
                    <a:pt x="78305" y="39496"/>
                    <a:pt x="68880" y="38823"/>
                    <a:pt x="58781" y="39496"/>
                  </a:cubicBezTo>
                  <a:lnTo>
                    <a:pt x="47335" y="40169"/>
                  </a:lnTo>
                  <a:lnTo>
                    <a:pt x="43969" y="79218"/>
                  </a:lnTo>
                  <a:cubicBezTo>
                    <a:pt x="39929" y="79218"/>
                    <a:pt x="36563" y="79218"/>
                    <a:pt x="33870" y="79218"/>
                  </a:cubicBezTo>
                  <a:cubicBezTo>
                    <a:pt x="27137" y="79218"/>
                    <a:pt x="21078" y="84604"/>
                    <a:pt x="20405" y="91337"/>
                  </a:cubicBezTo>
                  <a:lnTo>
                    <a:pt x="207" y="309474"/>
                  </a:lnTo>
                  <a:cubicBezTo>
                    <a:pt x="-1140" y="316880"/>
                    <a:pt x="4247" y="323612"/>
                    <a:pt x="11652" y="324285"/>
                  </a:cubicBezTo>
                  <a:cubicBezTo>
                    <a:pt x="12326" y="324285"/>
                    <a:pt x="12999" y="324285"/>
                    <a:pt x="13672" y="324285"/>
                  </a:cubicBezTo>
                  <a:cubicBezTo>
                    <a:pt x="54741" y="322939"/>
                    <a:pt x="169869" y="325632"/>
                    <a:pt x="263452" y="386899"/>
                  </a:cubicBezTo>
                  <a:cubicBezTo>
                    <a:pt x="268165" y="389592"/>
                    <a:pt x="272878" y="391612"/>
                    <a:pt x="278264" y="391612"/>
                  </a:cubicBezTo>
                  <a:lnTo>
                    <a:pt x="311927" y="391612"/>
                  </a:lnTo>
                  <a:cubicBezTo>
                    <a:pt x="317313" y="391612"/>
                    <a:pt x="322026" y="390265"/>
                    <a:pt x="326066" y="387572"/>
                  </a:cubicBezTo>
                  <a:cubicBezTo>
                    <a:pt x="424362" y="326305"/>
                    <a:pt x="536123" y="323612"/>
                    <a:pt x="575846" y="324959"/>
                  </a:cubicBezTo>
                  <a:cubicBezTo>
                    <a:pt x="583251" y="324959"/>
                    <a:pt x="589311" y="319573"/>
                    <a:pt x="589984" y="312167"/>
                  </a:cubicBezTo>
                  <a:cubicBezTo>
                    <a:pt x="589311" y="310147"/>
                    <a:pt x="589311" y="310147"/>
                    <a:pt x="589311" y="309474"/>
                  </a:cubicBezTo>
                  <a:close/>
                  <a:moveTo>
                    <a:pt x="307887" y="90664"/>
                  </a:moveTo>
                  <a:cubicBezTo>
                    <a:pt x="350976" y="46228"/>
                    <a:pt x="410896" y="23338"/>
                    <a:pt x="472163" y="26704"/>
                  </a:cubicBezTo>
                  <a:lnTo>
                    <a:pt x="490341" y="235415"/>
                  </a:lnTo>
                  <a:cubicBezTo>
                    <a:pt x="458698" y="241474"/>
                    <a:pt x="376560" y="261672"/>
                    <a:pt x="307887" y="320919"/>
                  </a:cubicBezTo>
                  <a:lnTo>
                    <a:pt x="307887" y="90664"/>
                  </a:lnTo>
                  <a:close/>
                  <a:moveTo>
                    <a:pt x="116681" y="27377"/>
                  </a:moveTo>
                  <a:cubicBezTo>
                    <a:pt x="177948" y="24011"/>
                    <a:pt x="237868" y="46902"/>
                    <a:pt x="280957" y="91337"/>
                  </a:cubicBezTo>
                  <a:lnTo>
                    <a:pt x="280957" y="321592"/>
                  </a:lnTo>
                  <a:cubicBezTo>
                    <a:pt x="212284" y="262345"/>
                    <a:pt x="130146" y="242148"/>
                    <a:pt x="98503" y="236088"/>
                  </a:cubicBezTo>
                  <a:lnTo>
                    <a:pt x="116681" y="27377"/>
                  </a:lnTo>
                  <a:close/>
                  <a:moveTo>
                    <a:pt x="52048" y="276484"/>
                  </a:moveTo>
                  <a:lnTo>
                    <a:pt x="72246" y="65753"/>
                  </a:lnTo>
                  <a:cubicBezTo>
                    <a:pt x="76286" y="65753"/>
                    <a:pt x="80998" y="66426"/>
                    <a:pt x="86384" y="66426"/>
                  </a:cubicBezTo>
                  <a:lnTo>
                    <a:pt x="69553" y="258979"/>
                  </a:lnTo>
                  <a:lnTo>
                    <a:pt x="82345" y="260326"/>
                  </a:lnTo>
                  <a:cubicBezTo>
                    <a:pt x="83691" y="260326"/>
                    <a:pt x="197473" y="275137"/>
                    <a:pt x="276917" y="353909"/>
                  </a:cubicBezTo>
                  <a:lnTo>
                    <a:pt x="276917" y="353909"/>
                  </a:lnTo>
                  <a:cubicBezTo>
                    <a:pt x="188720" y="286583"/>
                    <a:pt x="90424" y="277830"/>
                    <a:pt x="52048" y="276484"/>
                  </a:cubicBezTo>
                  <a:close/>
                  <a:moveTo>
                    <a:pt x="311927" y="355255"/>
                  </a:moveTo>
                  <a:lnTo>
                    <a:pt x="311927" y="355255"/>
                  </a:lnTo>
                  <a:cubicBezTo>
                    <a:pt x="392718" y="275811"/>
                    <a:pt x="505826" y="260326"/>
                    <a:pt x="506500" y="260326"/>
                  </a:cubicBezTo>
                  <a:lnTo>
                    <a:pt x="519292" y="258979"/>
                  </a:lnTo>
                  <a:lnTo>
                    <a:pt x="502460" y="66426"/>
                  </a:lnTo>
                  <a:cubicBezTo>
                    <a:pt x="507846" y="65753"/>
                    <a:pt x="512559" y="65753"/>
                    <a:pt x="516599" y="65753"/>
                  </a:cubicBezTo>
                  <a:lnTo>
                    <a:pt x="536796" y="276484"/>
                  </a:lnTo>
                  <a:cubicBezTo>
                    <a:pt x="498420" y="277830"/>
                    <a:pt x="400124" y="287256"/>
                    <a:pt x="311927" y="355255"/>
                  </a:cubicBezTo>
                  <a:close/>
                </a:path>
              </a:pathLst>
            </a:custGeom>
            <a:grpFill/>
            <a:ln w="6648" cap="flat">
              <a:noFill/>
              <a:prstDash val="solid"/>
              <a:miter/>
            </a:ln>
          </p:spPr>
          <p:txBody>
            <a:bodyPr rtlCol="0" anchor="ctr"/>
            <a:lstStyle/>
            <a:p>
              <a:endParaRPr lang="en-GB"/>
            </a:p>
          </p:txBody>
        </p:sp>
      </p:grpSp>
      <p:sp>
        <p:nvSpPr>
          <p:cNvPr id="26" name="Text Placeholder 14">
            <a:extLst>
              <a:ext uri="{FF2B5EF4-FFF2-40B4-BE49-F238E27FC236}">
                <a16:creationId xmlns:a16="http://schemas.microsoft.com/office/drawing/2014/main" id="{739BD4D7-65BD-6C8C-129E-D8AB17BF74E0}"/>
              </a:ext>
            </a:extLst>
          </p:cNvPr>
          <p:cNvSpPr txBox="1">
            <a:spLocks/>
          </p:cNvSpPr>
          <p:nvPr/>
        </p:nvSpPr>
        <p:spPr>
          <a:xfrm>
            <a:off x="1484394" y="1886019"/>
            <a:ext cx="5051782" cy="8361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a:t>change project</a:t>
            </a:r>
          </a:p>
        </p:txBody>
      </p:sp>
    </p:spTree>
    <p:extLst>
      <p:ext uri="{BB962C8B-B14F-4D97-AF65-F5344CB8AC3E}">
        <p14:creationId xmlns:p14="http://schemas.microsoft.com/office/powerpoint/2010/main" val="1495298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809E4-383A-497F-10C3-90946C16C89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53E6739-A1E3-4D1E-1A71-B4380798A62B}"/>
              </a:ext>
            </a:extLst>
          </p:cNvPr>
          <p:cNvSpPr/>
          <p:nvPr/>
        </p:nvSpPr>
        <p:spPr>
          <a:xfrm>
            <a:off x="-119721" y="0"/>
            <a:ext cx="9353753"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2610AB53-7983-520C-BD0D-B263D9F486BF}"/>
              </a:ext>
            </a:extLst>
          </p:cNvPr>
          <p:cNvSpPr>
            <a:spLocks noGrp="1"/>
          </p:cNvSpPr>
          <p:nvPr>
            <p:ph type="body" sz="quarter" idx="10"/>
          </p:nvPr>
        </p:nvSpPr>
        <p:spPr>
          <a:xfrm>
            <a:off x="1484396" y="2567957"/>
            <a:ext cx="7053930" cy="836159"/>
          </a:xfrm>
        </p:spPr>
        <p:txBody>
          <a:bodyPr/>
          <a:lstStyle/>
          <a:p>
            <a:r>
              <a:rPr lang="en-GB">
                <a:solidFill>
                  <a:schemeClr val="bg1"/>
                </a:solidFill>
              </a:rPr>
              <a:t>Oxford student-led climate </a:t>
            </a:r>
            <a:r>
              <a:rPr lang="en-GB" b="1">
                <a:solidFill>
                  <a:schemeClr val="bg1"/>
                </a:solidFill>
              </a:rPr>
              <a:t>conversation campaign </a:t>
            </a:r>
            <a:r>
              <a:rPr lang="en-GB">
                <a:solidFill>
                  <a:schemeClr val="bg1"/>
                </a:solidFill>
              </a:rPr>
              <a:t>associated with the 2021 United Nations COP26 meeting</a:t>
            </a:r>
          </a:p>
        </p:txBody>
      </p:sp>
      <p:sp>
        <p:nvSpPr>
          <p:cNvPr id="6" name="Text Placeholder 5">
            <a:extLst>
              <a:ext uri="{FF2B5EF4-FFF2-40B4-BE49-F238E27FC236}">
                <a16:creationId xmlns:a16="http://schemas.microsoft.com/office/drawing/2014/main" id="{7EBC846C-9201-D591-382F-F5634A0527DC}"/>
              </a:ext>
            </a:extLst>
          </p:cNvPr>
          <p:cNvSpPr>
            <a:spLocks noGrp="1"/>
          </p:cNvSpPr>
          <p:nvPr>
            <p:ph type="body" sz="quarter" idx="11"/>
          </p:nvPr>
        </p:nvSpPr>
        <p:spPr>
          <a:xfrm>
            <a:off x="1484396" y="1089193"/>
            <a:ext cx="3961740" cy="836159"/>
          </a:xfrm>
        </p:spPr>
        <p:txBody>
          <a:bodyPr/>
          <a:lstStyle/>
          <a:p>
            <a:r>
              <a:rPr lang="en-GB"/>
              <a:t>The project </a:t>
            </a:r>
          </a:p>
        </p:txBody>
      </p:sp>
      <p:sp>
        <p:nvSpPr>
          <p:cNvPr id="3" name="Text Placeholder 6">
            <a:extLst>
              <a:ext uri="{FF2B5EF4-FFF2-40B4-BE49-F238E27FC236}">
                <a16:creationId xmlns:a16="http://schemas.microsoft.com/office/drawing/2014/main" id="{778C6F7E-AB7C-7864-57BB-2E7E41D3B2E4}"/>
              </a:ext>
            </a:extLst>
          </p:cNvPr>
          <p:cNvSpPr txBox="1">
            <a:spLocks/>
          </p:cNvSpPr>
          <p:nvPr/>
        </p:nvSpPr>
        <p:spPr>
          <a:xfrm>
            <a:off x="1484396" y="4046721"/>
            <a:ext cx="1668238" cy="355033"/>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3200"/>
              <a:t>Goals </a:t>
            </a:r>
          </a:p>
          <a:p>
            <a:endParaRPr lang="en-GB"/>
          </a:p>
        </p:txBody>
      </p:sp>
      <p:sp>
        <p:nvSpPr>
          <p:cNvPr id="4" name="Text Placeholder 4">
            <a:extLst>
              <a:ext uri="{FF2B5EF4-FFF2-40B4-BE49-F238E27FC236}">
                <a16:creationId xmlns:a16="http://schemas.microsoft.com/office/drawing/2014/main" id="{1AFCFC8C-0ABD-D4E2-2CB3-533385BC9BEF}"/>
              </a:ext>
            </a:extLst>
          </p:cNvPr>
          <p:cNvSpPr txBox="1">
            <a:spLocks/>
          </p:cNvSpPr>
          <p:nvPr/>
        </p:nvSpPr>
        <p:spPr>
          <a:xfrm>
            <a:off x="1319136" y="4534174"/>
            <a:ext cx="7019645" cy="1749812"/>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1028700" lvl="1" indent="-342900">
              <a:buFont typeface="Arial" panose="020B0604020202020204" pitchFamily="34" charset="0"/>
              <a:buChar char="•"/>
            </a:pPr>
            <a:r>
              <a:rPr lang="en-GB">
                <a:solidFill>
                  <a:schemeClr val="bg1"/>
                </a:solidFill>
              </a:rPr>
              <a:t>Offer a space for individuals to converse about climate-related topics, making them more aware and engaged with </a:t>
            </a:r>
            <a:r>
              <a:rPr lang="en-GB" b="1">
                <a:solidFill>
                  <a:schemeClr val="bg1"/>
                </a:solidFill>
              </a:rPr>
              <a:t>climate action</a:t>
            </a:r>
          </a:p>
          <a:p>
            <a:pPr marL="1028700" lvl="1" indent="-342900">
              <a:buFont typeface="Arial" panose="020B0604020202020204" pitchFamily="34" charset="0"/>
              <a:buChar char="•"/>
            </a:pPr>
            <a:r>
              <a:rPr lang="en-GB">
                <a:solidFill>
                  <a:schemeClr val="bg1"/>
                </a:solidFill>
              </a:rPr>
              <a:t>Collect 26,000 climate conversations worldwide (June-November 2024)</a:t>
            </a:r>
          </a:p>
          <a:p>
            <a:endParaRPr lang="en-GB" sz="2400"/>
          </a:p>
        </p:txBody>
      </p:sp>
      <p:sp>
        <p:nvSpPr>
          <p:cNvPr id="2" name="Text Placeholder 6">
            <a:extLst>
              <a:ext uri="{FF2B5EF4-FFF2-40B4-BE49-F238E27FC236}">
                <a16:creationId xmlns:a16="http://schemas.microsoft.com/office/drawing/2014/main" id="{003E47C6-7D5B-765B-9135-7D806B9F1BBB}"/>
              </a:ext>
            </a:extLst>
          </p:cNvPr>
          <p:cNvSpPr txBox="1">
            <a:spLocks/>
          </p:cNvSpPr>
          <p:nvPr/>
        </p:nvSpPr>
        <p:spPr>
          <a:xfrm>
            <a:off x="10553360" y="2623586"/>
            <a:ext cx="2910874" cy="435629"/>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3200"/>
              <a:t>Problems  </a:t>
            </a:r>
          </a:p>
          <a:p>
            <a:endParaRPr lang="en-GB"/>
          </a:p>
        </p:txBody>
      </p:sp>
      <p:sp>
        <p:nvSpPr>
          <p:cNvPr id="8" name="Text Placeholder 4">
            <a:extLst>
              <a:ext uri="{FF2B5EF4-FFF2-40B4-BE49-F238E27FC236}">
                <a16:creationId xmlns:a16="http://schemas.microsoft.com/office/drawing/2014/main" id="{34378061-AC8D-3996-A65F-6DF9BD311928}"/>
              </a:ext>
            </a:extLst>
          </p:cNvPr>
          <p:cNvSpPr txBox="1">
            <a:spLocks/>
          </p:cNvSpPr>
          <p:nvPr/>
        </p:nvSpPr>
        <p:spPr>
          <a:xfrm>
            <a:off x="10374455" y="3011441"/>
            <a:ext cx="7019645" cy="3272545"/>
          </a:xfrm>
          <a:prstGeom prst="rect">
            <a:avLst/>
          </a:prstGeom>
        </p:spPr>
        <p:txBody>
          <a:bodyPr lIns="0" tIns="0" rIns="0" bIns="0"/>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mj-lt"/>
              <a:buAutoNum type="arabicPeriod"/>
            </a:pPr>
            <a:r>
              <a:rPr lang="en-GB" b="1"/>
              <a:t>Limited conversations about climate change</a:t>
            </a:r>
            <a:r>
              <a:rPr lang="en-GB"/>
              <a:t>: </a:t>
            </a:r>
            <a:r>
              <a:rPr lang="en-US"/>
              <a:t>2/3 of Americans said they rarely or never talk about climate change (Leiserowitz et al., 2021)</a:t>
            </a:r>
            <a:endParaRPr lang="en-GB"/>
          </a:p>
          <a:p>
            <a:pPr marL="457200" indent="-457200">
              <a:buFont typeface="+mj-lt"/>
              <a:buAutoNum type="arabicPeriod"/>
            </a:pPr>
            <a:r>
              <a:rPr lang="en-GB" b="1"/>
              <a:t>Psychosocial</a:t>
            </a:r>
            <a:r>
              <a:rPr lang="en-GB" b="1" i="1"/>
              <a:t> </a:t>
            </a:r>
            <a:r>
              <a:rPr lang="en-GB" b="1"/>
              <a:t>barriers</a:t>
            </a:r>
            <a:r>
              <a:rPr lang="en-GB"/>
              <a:t> to having climate conversations:</a:t>
            </a:r>
          </a:p>
          <a:p>
            <a:pPr marL="1200150" lvl="1" indent="-514350">
              <a:buFont typeface="+mj-lt"/>
              <a:buAutoNum type="romanLcPeriod"/>
            </a:pPr>
            <a:r>
              <a:rPr lang="en-GB"/>
              <a:t>Spiral of silence (</a:t>
            </a:r>
            <a:r>
              <a:rPr lang="en-GB" err="1"/>
              <a:t>Maibach</a:t>
            </a:r>
            <a:r>
              <a:rPr lang="en-GB"/>
              <a:t> et al, 2016) </a:t>
            </a:r>
          </a:p>
          <a:p>
            <a:pPr marL="1200150" lvl="1" indent="-514350">
              <a:buFont typeface="+mj-lt"/>
              <a:buAutoNum type="romanLcPeriod"/>
            </a:pPr>
            <a:r>
              <a:rPr lang="en-GB"/>
              <a:t>Pluralistic ignorance (Sparkman et al., 2022) </a:t>
            </a:r>
          </a:p>
          <a:p>
            <a:pPr marL="1200150" lvl="1" indent="-514350">
              <a:buFont typeface="+mj-lt"/>
              <a:buAutoNum type="romanLcPeriod"/>
            </a:pPr>
            <a:r>
              <a:rPr lang="en-GB"/>
              <a:t>Entrenched climate change beliefs </a:t>
            </a:r>
          </a:p>
        </p:txBody>
      </p:sp>
      <p:pic>
        <p:nvPicPr>
          <p:cNvPr id="1030" name="Picture 6" descr="A cartoon with a left and a right panel. The left panel is people walking in the woods. One is thinking, &quot;i really want to talk about cliamte change but it feels uncomfortable.&quot; In the right panel, the same people are crawling through a burning forest and the person is thinking &quot;Well, at least I didn't make things awkward.&quot;">
            <a:extLst>
              <a:ext uri="{FF2B5EF4-FFF2-40B4-BE49-F238E27FC236}">
                <a16:creationId xmlns:a16="http://schemas.microsoft.com/office/drawing/2014/main" id="{5A5D8418-68E2-8649-8368-B50DA54B5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2889" y="5272042"/>
            <a:ext cx="6278140" cy="34895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5">
            <a:extLst>
              <a:ext uri="{FF2B5EF4-FFF2-40B4-BE49-F238E27FC236}">
                <a16:creationId xmlns:a16="http://schemas.microsoft.com/office/drawing/2014/main" id="{BF7A04EF-F607-3E9C-0229-009B231EAC7B}"/>
              </a:ext>
            </a:extLst>
          </p:cNvPr>
          <p:cNvSpPr txBox="1">
            <a:spLocks/>
          </p:cNvSpPr>
          <p:nvPr/>
        </p:nvSpPr>
        <p:spPr>
          <a:xfrm>
            <a:off x="10805977" y="9021666"/>
            <a:ext cx="5619142" cy="213712"/>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1800" b="0" i="1">
                <a:solidFill>
                  <a:schemeClr val="tx1"/>
                </a:solidFill>
              </a:rPr>
              <a:t>Source</a:t>
            </a:r>
            <a:r>
              <a:rPr lang="en-US" sz="1800" b="0">
                <a:solidFill>
                  <a:schemeClr val="tx1"/>
                </a:solidFill>
              </a:rPr>
              <a:t>: https://yaleclimateconnections.org/</a:t>
            </a:r>
            <a:endParaRPr lang="en-GB" b="0">
              <a:solidFill>
                <a:schemeClr val="tx1"/>
              </a:solidFill>
            </a:endParaRPr>
          </a:p>
        </p:txBody>
      </p:sp>
    </p:spTree>
    <p:extLst>
      <p:ext uri="{BB962C8B-B14F-4D97-AF65-F5344CB8AC3E}">
        <p14:creationId xmlns:p14="http://schemas.microsoft.com/office/powerpoint/2010/main" val="18120658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6CD3B-C810-317E-CE74-EA72A073F0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6840C5A-5226-EDFC-BEDF-D8ED4130605C}"/>
              </a:ext>
            </a:extLst>
          </p:cNvPr>
          <p:cNvSpPr txBox="1"/>
          <p:nvPr/>
        </p:nvSpPr>
        <p:spPr>
          <a:xfrm>
            <a:off x="4001674" y="3374078"/>
            <a:ext cx="10284652" cy="2862322"/>
          </a:xfrm>
          <a:prstGeom prst="rect">
            <a:avLst/>
          </a:prstGeom>
          <a:noFill/>
        </p:spPr>
        <p:txBody>
          <a:bodyPr wrap="square" lIns="91440" tIns="45720" rIns="91440" bIns="45720" anchor="t">
            <a:spAutoFit/>
          </a:bodyPr>
          <a:lstStyle/>
          <a:p>
            <a:pPr algn="ctr"/>
            <a:r>
              <a:rPr lang="en-GB" sz="6000" b="1">
                <a:solidFill>
                  <a:schemeClr val="bg1"/>
                </a:solidFill>
                <a:latin typeface="Open Sans" panose="020B0606030504020204" pitchFamily="34" charset="0"/>
                <a:ea typeface="Open Sans" panose="020B0606030504020204" pitchFamily="34" charset="0"/>
                <a:cs typeface="Open Sans" panose="020B0606030504020204" pitchFamily="34" charset="0"/>
              </a:rPr>
              <a:t>BUT ARE CLIMATE CONVERSATIONS IMPORTANT? </a:t>
            </a:r>
          </a:p>
        </p:txBody>
      </p:sp>
      <p:pic>
        <p:nvPicPr>
          <p:cNvPr id="3" name="Picture 2" descr="A black and white corner&#10;&#10;Description automatically generated">
            <a:extLst>
              <a:ext uri="{FF2B5EF4-FFF2-40B4-BE49-F238E27FC236}">
                <a16:creationId xmlns:a16="http://schemas.microsoft.com/office/drawing/2014/main" id="{69D0864E-AA60-5B76-E1AD-55F759846F86}"/>
              </a:ext>
            </a:extLst>
          </p:cNvPr>
          <p:cNvPicPr>
            <a:picLocks noChangeAspect="1"/>
          </p:cNvPicPr>
          <p:nvPr/>
        </p:nvPicPr>
        <p:blipFill>
          <a:blip r:embed="rId2"/>
          <a:srcRect r="3169" b="8037"/>
          <a:stretch/>
        </p:blipFill>
        <p:spPr>
          <a:xfrm>
            <a:off x="14933716" y="8358188"/>
            <a:ext cx="3363047" cy="1930220"/>
          </a:xfrm>
          <a:prstGeom prst="rect">
            <a:avLst/>
          </a:prstGeom>
        </p:spPr>
      </p:pic>
      <p:pic>
        <p:nvPicPr>
          <p:cNvPr id="8" name="Picture 7" descr="A black background with orange and blue text&#10;&#10;Description automatically generated">
            <a:extLst>
              <a:ext uri="{FF2B5EF4-FFF2-40B4-BE49-F238E27FC236}">
                <a16:creationId xmlns:a16="http://schemas.microsoft.com/office/drawing/2014/main" id="{5745EE2F-1EDF-4BE8-1BCE-DBC71EDC1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2201" y="8762046"/>
            <a:ext cx="3580763" cy="1524954"/>
          </a:xfrm>
          <a:prstGeom prst="rect">
            <a:avLst/>
          </a:prstGeom>
        </p:spPr>
      </p:pic>
    </p:spTree>
    <p:extLst>
      <p:ext uri="{BB962C8B-B14F-4D97-AF65-F5344CB8AC3E}">
        <p14:creationId xmlns:p14="http://schemas.microsoft.com/office/powerpoint/2010/main" val="13735773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BFD24-5749-DA6F-10BB-B224937D6F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E03DD6-9745-CBF9-C9A3-52760632BBA6}"/>
              </a:ext>
            </a:extLst>
          </p:cNvPr>
          <p:cNvSpPr>
            <a:spLocks noGrp="1"/>
          </p:cNvSpPr>
          <p:nvPr>
            <p:ph type="body" sz="quarter" idx="11"/>
          </p:nvPr>
        </p:nvSpPr>
        <p:spPr>
          <a:xfrm>
            <a:off x="1484396" y="1100320"/>
            <a:ext cx="12442908" cy="836159"/>
          </a:xfrm>
        </p:spPr>
        <p:txBody>
          <a:bodyPr/>
          <a:lstStyle/>
          <a:p>
            <a:r>
              <a:rPr lang="en-GB"/>
              <a:t>Yes, they are crucial for climate action</a:t>
            </a:r>
          </a:p>
        </p:txBody>
      </p:sp>
      <p:sp>
        <p:nvSpPr>
          <p:cNvPr id="3" name="Text Placeholder 2">
            <a:extLst>
              <a:ext uri="{FF2B5EF4-FFF2-40B4-BE49-F238E27FC236}">
                <a16:creationId xmlns:a16="http://schemas.microsoft.com/office/drawing/2014/main" id="{6AB1B1C7-8CD3-52E4-3A86-331696A6CB46}"/>
              </a:ext>
            </a:extLst>
          </p:cNvPr>
          <p:cNvSpPr>
            <a:spLocks noGrp="1"/>
          </p:cNvSpPr>
          <p:nvPr>
            <p:ph type="body" sz="quarter" idx="12"/>
          </p:nvPr>
        </p:nvSpPr>
        <p:spPr>
          <a:xfrm>
            <a:off x="1484396" y="3062732"/>
            <a:ext cx="13881499" cy="836159"/>
          </a:xfrm>
        </p:spPr>
        <p:txBody>
          <a:bodyPr/>
          <a:lstStyle/>
          <a:p>
            <a:r>
              <a:rPr lang="en-GB"/>
              <a:t>because…</a:t>
            </a:r>
          </a:p>
        </p:txBody>
      </p:sp>
      <p:sp>
        <p:nvSpPr>
          <p:cNvPr id="4" name="Text Placeholder 3">
            <a:extLst>
              <a:ext uri="{FF2B5EF4-FFF2-40B4-BE49-F238E27FC236}">
                <a16:creationId xmlns:a16="http://schemas.microsoft.com/office/drawing/2014/main" id="{77565602-BB14-8D60-3D70-6DC9BBC6A30F}"/>
              </a:ext>
            </a:extLst>
          </p:cNvPr>
          <p:cNvSpPr>
            <a:spLocks noGrp="1"/>
          </p:cNvSpPr>
          <p:nvPr>
            <p:ph type="body" sz="quarter" idx="13"/>
          </p:nvPr>
        </p:nvSpPr>
        <p:spPr>
          <a:xfrm>
            <a:off x="1484396" y="4178983"/>
            <a:ext cx="6417213" cy="3312636"/>
          </a:xfrm>
        </p:spPr>
        <p:txBody>
          <a:bodyPr/>
          <a:lstStyle/>
          <a:p>
            <a:pPr marL="457200" indent="-457200">
              <a:buFont typeface="+mj-lt"/>
              <a:buAutoNum type="arabicPeriod"/>
            </a:pPr>
            <a:r>
              <a:rPr lang="en-GB" sz="2400"/>
              <a:t>Provide opportunities for </a:t>
            </a:r>
            <a:r>
              <a:rPr lang="en-GB" sz="2400" b="1"/>
              <a:t>reflection</a:t>
            </a:r>
            <a:r>
              <a:rPr lang="en-GB" sz="2400"/>
              <a:t> on climate change’s impacts, meanings, and emotional responses</a:t>
            </a:r>
          </a:p>
          <a:p>
            <a:pPr marL="457200" indent="-457200">
              <a:buFont typeface="+mj-lt"/>
              <a:buAutoNum type="arabicPeriod"/>
            </a:pPr>
            <a:r>
              <a:rPr lang="en-GB" sz="2400"/>
              <a:t>Help improve the </a:t>
            </a:r>
            <a:r>
              <a:rPr lang="en-GB" sz="2400" b="1"/>
              <a:t>understanding</a:t>
            </a:r>
            <a:r>
              <a:rPr lang="en-GB" sz="2400"/>
              <a:t> that climate change is occurring and driven by human activities </a:t>
            </a:r>
          </a:p>
          <a:p>
            <a:pPr marL="457200" indent="-457200">
              <a:buFont typeface="+mj-lt"/>
              <a:buAutoNum type="arabicPeriod"/>
            </a:pPr>
            <a:r>
              <a:rPr lang="en-GB" sz="2400"/>
              <a:t>Can help </a:t>
            </a:r>
            <a:r>
              <a:rPr lang="en-GB" sz="2400" b="1"/>
              <a:t>reach individuals </a:t>
            </a:r>
            <a:r>
              <a:rPr lang="en-GB" sz="2400"/>
              <a:t>less exposed to climate information (e.g. rural communities with limited internet access) </a:t>
            </a:r>
          </a:p>
          <a:p>
            <a:pPr marL="457200" indent="-457200">
              <a:buFont typeface="+mj-lt"/>
              <a:buAutoNum type="arabicPeriod"/>
            </a:pPr>
            <a:endParaRPr lang="en-GB"/>
          </a:p>
          <a:p>
            <a:pPr marL="457200" indent="-457200">
              <a:buFont typeface="+mj-lt"/>
              <a:buAutoNum type="arabicPeriod"/>
            </a:pPr>
            <a:endParaRPr lang="en-GB"/>
          </a:p>
          <a:p>
            <a:pPr marL="457200" indent="-457200">
              <a:buFont typeface="+mj-lt"/>
              <a:buAutoNum type="arabicPeriod"/>
            </a:pPr>
            <a:endParaRPr lang="en-GB"/>
          </a:p>
        </p:txBody>
      </p:sp>
      <p:pic>
        <p:nvPicPr>
          <p:cNvPr id="1032" name="Picture 8">
            <a:extLst>
              <a:ext uri="{FF2B5EF4-FFF2-40B4-BE49-F238E27FC236}">
                <a16:creationId xmlns:a16="http://schemas.microsoft.com/office/drawing/2014/main" id="{83A83B40-0E98-E710-BEF0-5B694F136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1748" y="4547120"/>
            <a:ext cx="5297558" cy="39731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EB15FBC-BB36-F034-1A28-E1C8CD1EF3E4}"/>
              </a:ext>
            </a:extLst>
          </p:cNvPr>
          <p:cNvSpPr txBox="1"/>
          <p:nvPr/>
        </p:nvSpPr>
        <p:spPr>
          <a:xfrm>
            <a:off x="9511748" y="8626373"/>
            <a:ext cx="9144000" cy="369332"/>
          </a:xfrm>
          <a:prstGeom prst="rect">
            <a:avLst/>
          </a:prstGeom>
          <a:noFill/>
        </p:spPr>
        <p:txBody>
          <a:bodyPr wrap="square">
            <a:spAutoFit/>
          </a:bodyPr>
          <a:lstStyle/>
          <a:p>
            <a:r>
              <a:rPr lang="en-US" sz="1800" b="0" i="1">
                <a:solidFill>
                  <a:schemeClr val="tx1"/>
                </a:solidFill>
                <a:latin typeface="Open Sans" panose="020B0606030504020204" pitchFamily="34" charset="0"/>
                <a:ea typeface="Open Sans" panose="020B0606030504020204" pitchFamily="34" charset="0"/>
                <a:cs typeface="Open Sans" panose="020B0606030504020204" pitchFamily="34" charset="0"/>
              </a:rPr>
              <a:t>Source: </a:t>
            </a:r>
            <a:r>
              <a:rPr lang="en-US" sz="1800" b="0">
                <a:solidFill>
                  <a:schemeClr val="tx1"/>
                </a:solidFill>
                <a:latin typeface="Open Sans" panose="020B0606030504020204" pitchFamily="34" charset="0"/>
                <a:ea typeface="Open Sans" panose="020B0606030504020204" pitchFamily="34" charset="0"/>
                <a:cs typeface="Open Sans" panose="020B0606030504020204" pitchFamily="34" charset="0"/>
              </a:rPr>
              <a:t>https://science.nasa.gov/</a:t>
            </a:r>
            <a:endParaRPr lang="en-GB" b="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0278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455DA-B32E-BBAF-960A-B189F0625B4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C04EC7-5665-E3C8-D591-7703BFE45366}"/>
              </a:ext>
            </a:extLst>
          </p:cNvPr>
          <p:cNvSpPr>
            <a:spLocks noGrp="1"/>
          </p:cNvSpPr>
          <p:nvPr>
            <p:ph type="body" sz="quarter" idx="11"/>
          </p:nvPr>
        </p:nvSpPr>
        <p:spPr>
          <a:xfrm>
            <a:off x="1484397" y="649746"/>
            <a:ext cx="4755675" cy="836159"/>
          </a:xfrm>
        </p:spPr>
        <p:txBody>
          <a:bodyPr/>
          <a:lstStyle/>
          <a:p>
            <a:r>
              <a:rPr lang="en-GB"/>
              <a:t>The campaign  </a:t>
            </a:r>
          </a:p>
        </p:txBody>
      </p:sp>
      <p:pic>
        <p:nvPicPr>
          <p:cNvPr id="13" name="Picture 12">
            <a:extLst>
              <a:ext uri="{FF2B5EF4-FFF2-40B4-BE49-F238E27FC236}">
                <a16:creationId xmlns:a16="http://schemas.microsoft.com/office/drawing/2014/main" id="{305DC1F0-D159-5A65-87C1-23022C60D76C}"/>
              </a:ext>
            </a:extLst>
          </p:cNvPr>
          <p:cNvPicPr>
            <a:picLocks noChangeAspect="1"/>
          </p:cNvPicPr>
          <p:nvPr/>
        </p:nvPicPr>
        <p:blipFill>
          <a:blip r:embed="rId2"/>
          <a:srcRect b="8373"/>
          <a:stretch/>
        </p:blipFill>
        <p:spPr>
          <a:xfrm>
            <a:off x="1043607" y="1660000"/>
            <a:ext cx="9392079" cy="7613209"/>
          </a:xfrm>
          <a:prstGeom prst="rect">
            <a:avLst/>
          </a:prstGeom>
        </p:spPr>
      </p:pic>
      <p:sp>
        <p:nvSpPr>
          <p:cNvPr id="14" name="TextBox 13">
            <a:extLst>
              <a:ext uri="{FF2B5EF4-FFF2-40B4-BE49-F238E27FC236}">
                <a16:creationId xmlns:a16="http://schemas.microsoft.com/office/drawing/2014/main" id="{B1889FDE-03C0-BF99-8001-E05071C5EC0D}"/>
              </a:ext>
            </a:extLst>
          </p:cNvPr>
          <p:cNvSpPr txBox="1"/>
          <p:nvPr/>
        </p:nvSpPr>
        <p:spPr>
          <a:xfrm>
            <a:off x="954157" y="9292922"/>
            <a:ext cx="9144000" cy="369332"/>
          </a:xfrm>
          <a:prstGeom prst="rect">
            <a:avLst/>
          </a:prstGeom>
          <a:noFill/>
        </p:spPr>
        <p:txBody>
          <a:bodyPr wrap="square">
            <a:spAutoFit/>
          </a:bodyPr>
          <a:lstStyle/>
          <a:p>
            <a:r>
              <a:rPr lang="en-US" sz="1800" b="0" i="1">
                <a:solidFill>
                  <a:schemeClr val="tx1"/>
                </a:solidFill>
                <a:latin typeface="Open Sans" panose="020B0606030504020204" pitchFamily="34" charset="0"/>
                <a:ea typeface="Open Sans" panose="020B0606030504020204" pitchFamily="34" charset="0"/>
                <a:cs typeface="Open Sans" panose="020B0606030504020204" pitchFamily="34" charset="0"/>
              </a:rPr>
              <a:t>Source: </a:t>
            </a:r>
            <a:r>
              <a:rPr lang="en-US">
                <a:latin typeface="Open Sans" panose="020B0606030504020204" pitchFamily="34" charset="0"/>
                <a:ea typeface="Open Sans" panose="020B0606030504020204" pitchFamily="34" charset="0"/>
                <a:cs typeface="Open Sans" panose="020B0606030504020204" pitchFamily="34" charset="0"/>
              </a:rPr>
              <a:t>Ettinger et al., 2023, p. 22</a:t>
            </a:r>
            <a:endParaRPr lang="en-GB" b="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5" name="Table 14">
            <a:extLst>
              <a:ext uri="{FF2B5EF4-FFF2-40B4-BE49-F238E27FC236}">
                <a16:creationId xmlns:a16="http://schemas.microsoft.com/office/drawing/2014/main" id="{9F77437E-E172-4D8F-E078-D2C665BA2C4C}"/>
              </a:ext>
            </a:extLst>
          </p:cNvPr>
          <p:cNvGraphicFramePr>
            <a:graphicFrameLocks noGrp="1"/>
          </p:cNvGraphicFramePr>
          <p:nvPr/>
        </p:nvGraphicFramePr>
        <p:xfrm>
          <a:off x="10923106" y="2769124"/>
          <a:ext cx="5943598" cy="5394960"/>
        </p:xfrm>
        <a:graphic>
          <a:graphicData uri="http://schemas.openxmlformats.org/drawingml/2006/table">
            <a:tbl>
              <a:tblPr firstRow="1" bandRow="1">
                <a:tableStyleId>{5C22544A-7EE6-4342-B048-85BDC9FD1C3A}</a:tableStyleId>
              </a:tblPr>
              <a:tblGrid>
                <a:gridCol w="3518276">
                  <a:extLst>
                    <a:ext uri="{9D8B030D-6E8A-4147-A177-3AD203B41FA5}">
                      <a16:colId xmlns:a16="http://schemas.microsoft.com/office/drawing/2014/main" val="2020155176"/>
                    </a:ext>
                  </a:extLst>
                </a:gridCol>
                <a:gridCol w="2425322">
                  <a:extLst>
                    <a:ext uri="{9D8B030D-6E8A-4147-A177-3AD203B41FA5}">
                      <a16:colId xmlns:a16="http://schemas.microsoft.com/office/drawing/2014/main" val="3725324185"/>
                    </a:ext>
                  </a:extLst>
                </a:gridCol>
              </a:tblGrid>
              <a:tr h="370840">
                <a:tc>
                  <a:txBody>
                    <a:bodyPr/>
                    <a:lstStyle/>
                    <a:p>
                      <a:r>
                        <a:rPr lang="en-US" sz="2400" b="1">
                          <a:solidFill>
                            <a:schemeClr val="tx1"/>
                          </a:solidFill>
                          <a:latin typeface="Open Sans" panose="020B0606030504020204" pitchFamily="34" charset="0"/>
                          <a:ea typeface="Open Sans" panose="020B0606030504020204" pitchFamily="34" charset="0"/>
                          <a:cs typeface="Open Sans" panose="020B0606030504020204" pitchFamily="34" charset="0"/>
                        </a:rPr>
                        <a:t>Conversation tag</a:t>
                      </a:r>
                      <a:endParaRPr lang="en-NL" sz="2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b="1">
                          <a:solidFill>
                            <a:schemeClr val="tx1"/>
                          </a:solidFill>
                          <a:latin typeface="Open Sans" panose="020B0606030504020204" pitchFamily="34" charset="0"/>
                          <a:ea typeface="Open Sans" panose="020B0606030504020204" pitchFamily="34" charset="0"/>
                          <a:cs typeface="Open Sans" panose="020B0606030504020204" pitchFamily="34" charset="0"/>
                        </a:rPr>
                        <a:t>Frequency </a:t>
                      </a:r>
                      <a:endParaRPr lang="en-NL" sz="24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1037761268"/>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1. Education</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90</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1103895410"/>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2. Politics/policies</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59</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2819032564"/>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3. Activism </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58</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2452244987"/>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4. Community</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57</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2562584142"/>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5. Individual carbon footprint</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55</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3916774189"/>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6. Solutions</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54</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1413408881"/>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7. Energy </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51</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4102161563"/>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8. Recycling</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50</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913341906"/>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9. Animals/biodiversity</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46</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3522239269"/>
                  </a:ext>
                </a:extLst>
              </a:tr>
              <a:tr h="370840">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10. Weather </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tc>
                  <a:txBody>
                    <a:bodyPr/>
                    <a:lstStyle/>
                    <a:p>
                      <a:r>
                        <a:rPr lang="en-US" sz="2400">
                          <a:latin typeface="Open Sans" panose="020B0606030504020204" pitchFamily="34" charset="0"/>
                          <a:ea typeface="Open Sans" panose="020B0606030504020204" pitchFamily="34" charset="0"/>
                          <a:cs typeface="Open Sans" panose="020B0606030504020204" pitchFamily="34" charset="0"/>
                        </a:rPr>
                        <a:t>40</a:t>
                      </a:r>
                      <a:endParaRPr lang="en-NL" sz="2400">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6">
                        <a:lumMod val="60000"/>
                        <a:lumOff val="40000"/>
                      </a:schemeClr>
                    </a:solidFill>
                  </a:tcPr>
                </a:tc>
                <a:extLst>
                  <a:ext uri="{0D108BD9-81ED-4DB2-BD59-A6C34878D82A}">
                    <a16:rowId xmlns:a16="http://schemas.microsoft.com/office/drawing/2014/main" val="1588384625"/>
                  </a:ext>
                </a:extLst>
              </a:tr>
            </a:tbl>
          </a:graphicData>
        </a:graphic>
      </p:graphicFrame>
    </p:spTree>
    <p:extLst>
      <p:ext uri="{BB962C8B-B14F-4D97-AF65-F5344CB8AC3E}">
        <p14:creationId xmlns:p14="http://schemas.microsoft.com/office/powerpoint/2010/main" val="10520375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B3BAD-F2E2-B409-0C5A-2A6F41EE1D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581EB2D-86E4-FA2C-8A6B-4A31865486C2}"/>
              </a:ext>
            </a:extLst>
          </p:cNvPr>
          <p:cNvSpPr>
            <a:spLocks noGrp="1"/>
          </p:cNvSpPr>
          <p:nvPr>
            <p:ph type="body" sz="quarter" idx="11"/>
          </p:nvPr>
        </p:nvSpPr>
        <p:spPr>
          <a:xfrm>
            <a:off x="1484396" y="1100320"/>
            <a:ext cx="13907283" cy="836159"/>
          </a:xfrm>
        </p:spPr>
        <p:txBody>
          <a:bodyPr/>
          <a:lstStyle/>
          <a:p>
            <a:r>
              <a:rPr lang="en-GB"/>
              <a:t>Lessons for climate change communication </a:t>
            </a:r>
          </a:p>
        </p:txBody>
      </p:sp>
      <p:sp>
        <p:nvSpPr>
          <p:cNvPr id="3" name="Text Placeholder 2">
            <a:extLst>
              <a:ext uri="{FF2B5EF4-FFF2-40B4-BE49-F238E27FC236}">
                <a16:creationId xmlns:a16="http://schemas.microsoft.com/office/drawing/2014/main" id="{15949329-966B-337A-C68B-FB951BE2B070}"/>
              </a:ext>
            </a:extLst>
          </p:cNvPr>
          <p:cNvSpPr>
            <a:spLocks noGrp="1"/>
          </p:cNvSpPr>
          <p:nvPr>
            <p:ph type="body" sz="quarter" idx="12"/>
          </p:nvPr>
        </p:nvSpPr>
        <p:spPr>
          <a:xfrm>
            <a:off x="964096" y="3053060"/>
            <a:ext cx="6679096" cy="836159"/>
          </a:xfrm>
        </p:spPr>
        <p:txBody>
          <a:bodyPr/>
          <a:lstStyle/>
          <a:p>
            <a:pPr marL="742950" indent="-742950">
              <a:spcBef>
                <a:spcPts val="0"/>
              </a:spcBef>
              <a:buAutoNum type="arabicPeriod"/>
            </a:pPr>
            <a:r>
              <a:rPr lang="en-GB" sz="3200"/>
              <a:t>Affirm the importance of climate conversations</a:t>
            </a:r>
          </a:p>
          <a:p>
            <a:pPr marL="742950" indent="-742950">
              <a:lnSpc>
                <a:spcPct val="100000"/>
              </a:lnSpc>
              <a:spcBef>
                <a:spcPts val="0"/>
              </a:spcBef>
              <a:buAutoNum type="arabicPeriod"/>
            </a:pPr>
            <a:endParaRPr lang="en-GB" sz="3200"/>
          </a:p>
          <a:p>
            <a:pPr marL="742950" indent="-742950">
              <a:lnSpc>
                <a:spcPct val="100000"/>
              </a:lnSpc>
              <a:spcBef>
                <a:spcPts val="0"/>
              </a:spcBef>
              <a:buAutoNum type="arabicPeriod"/>
            </a:pPr>
            <a:r>
              <a:rPr lang="en-GB" sz="3200"/>
              <a:t>Build conversational skills</a:t>
            </a:r>
          </a:p>
          <a:p>
            <a:pPr marL="742950" indent="-742950">
              <a:lnSpc>
                <a:spcPct val="100000"/>
              </a:lnSpc>
              <a:spcBef>
                <a:spcPts val="0"/>
              </a:spcBef>
              <a:buAutoNum type="arabicPeriod"/>
            </a:pPr>
            <a:endParaRPr lang="en-GB" sz="3200"/>
          </a:p>
          <a:p>
            <a:pPr marL="742950" indent="-742950">
              <a:lnSpc>
                <a:spcPct val="100000"/>
              </a:lnSpc>
              <a:spcBef>
                <a:spcPts val="0"/>
              </a:spcBef>
              <a:buAutoNum type="arabicPeriod"/>
            </a:pPr>
            <a:r>
              <a:rPr lang="en-GB" sz="3200"/>
              <a:t>Tailor the conversation </a:t>
            </a:r>
          </a:p>
          <a:p>
            <a:pPr marL="742950" indent="-742950">
              <a:lnSpc>
                <a:spcPct val="100000"/>
              </a:lnSpc>
              <a:spcBef>
                <a:spcPts val="0"/>
              </a:spcBef>
              <a:buAutoNum type="arabicPeriod"/>
            </a:pPr>
            <a:endParaRPr lang="en-GB" sz="3200"/>
          </a:p>
          <a:p>
            <a:pPr marL="742950" indent="-742950">
              <a:lnSpc>
                <a:spcPct val="100000"/>
              </a:lnSpc>
              <a:spcBef>
                <a:spcPts val="0"/>
              </a:spcBef>
              <a:buAutoNum type="arabicPeriod"/>
            </a:pPr>
            <a:r>
              <a:rPr lang="en-GB" sz="3200"/>
              <a:t>Give space for diverse emotional responses </a:t>
            </a:r>
          </a:p>
          <a:p>
            <a:pPr marL="742950" indent="-742950">
              <a:lnSpc>
                <a:spcPct val="100000"/>
              </a:lnSpc>
              <a:spcBef>
                <a:spcPts val="0"/>
              </a:spcBef>
              <a:buAutoNum type="arabicPeriod"/>
            </a:pPr>
            <a:endParaRPr lang="en-GB" sz="3200"/>
          </a:p>
          <a:p>
            <a:pPr marL="742950" indent="-742950">
              <a:lnSpc>
                <a:spcPct val="100000"/>
              </a:lnSpc>
              <a:spcBef>
                <a:spcPts val="0"/>
              </a:spcBef>
              <a:buAutoNum type="arabicPeriod"/>
            </a:pPr>
            <a:r>
              <a:rPr lang="en-GB" sz="3200"/>
              <a:t>Provide resources for distinct conversational settings </a:t>
            </a:r>
          </a:p>
          <a:p>
            <a:pPr marL="742950" indent="-742950">
              <a:buAutoNum type="arabicPeriod"/>
            </a:pPr>
            <a:endParaRPr lang="en-GB"/>
          </a:p>
        </p:txBody>
      </p:sp>
      <p:sp>
        <p:nvSpPr>
          <p:cNvPr id="7" name="Text Placeholder 2">
            <a:extLst>
              <a:ext uri="{FF2B5EF4-FFF2-40B4-BE49-F238E27FC236}">
                <a16:creationId xmlns:a16="http://schemas.microsoft.com/office/drawing/2014/main" id="{6AC84956-59FF-331C-C1D1-24FDE5CB8697}"/>
              </a:ext>
            </a:extLst>
          </p:cNvPr>
          <p:cNvSpPr txBox="1">
            <a:spLocks/>
          </p:cNvSpPr>
          <p:nvPr/>
        </p:nvSpPr>
        <p:spPr>
          <a:xfrm>
            <a:off x="964096" y="4307341"/>
            <a:ext cx="7245626" cy="836159"/>
          </a:xfrm>
          <a:prstGeom prst="rect">
            <a:avLst/>
          </a:prstGeom>
        </p:spPr>
        <p:txBody>
          <a:bodyPr lIns="0" tIns="0" rIns="0" bIns="0"/>
          <a:lstStyle>
            <a:lvl1pPr marL="0" indent="0" algn="l" defTabSz="1371600" rtl="0" eaLnBrk="1" latinLnBrk="0" hangingPunct="1">
              <a:lnSpc>
                <a:spcPct val="90000"/>
              </a:lnSpc>
              <a:spcBef>
                <a:spcPts val="1500"/>
              </a:spcBef>
              <a:buFont typeface="Arial" panose="020B0604020202020204" pitchFamily="34" charset="0"/>
              <a:buNone/>
              <a:defRPr sz="3600" b="1" kern="1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GB"/>
          </a:p>
        </p:txBody>
      </p:sp>
      <p:sp>
        <p:nvSpPr>
          <p:cNvPr id="8" name="Arrow: Right 7">
            <a:extLst>
              <a:ext uri="{FF2B5EF4-FFF2-40B4-BE49-F238E27FC236}">
                <a16:creationId xmlns:a16="http://schemas.microsoft.com/office/drawing/2014/main" id="{4A780E2E-CE07-8B48-F0F7-3BFF515BCA60}"/>
              </a:ext>
            </a:extLst>
          </p:cNvPr>
          <p:cNvSpPr/>
          <p:nvPr/>
        </p:nvSpPr>
        <p:spPr>
          <a:xfrm>
            <a:off x="7931425" y="3095201"/>
            <a:ext cx="2395331" cy="661589"/>
          </a:xfrm>
          <a:prstGeom prst="rightArrow">
            <a:avLst/>
          </a:prstGeom>
          <a:solidFill>
            <a:srgbClr val="FF6B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Arrow: Right 8">
            <a:extLst>
              <a:ext uri="{FF2B5EF4-FFF2-40B4-BE49-F238E27FC236}">
                <a16:creationId xmlns:a16="http://schemas.microsoft.com/office/drawing/2014/main" id="{CFCE9032-9087-0E55-90E5-AEACF5521463}"/>
              </a:ext>
            </a:extLst>
          </p:cNvPr>
          <p:cNvSpPr/>
          <p:nvPr/>
        </p:nvSpPr>
        <p:spPr>
          <a:xfrm>
            <a:off x="7946334" y="4278902"/>
            <a:ext cx="2395331" cy="661589"/>
          </a:xfrm>
          <a:prstGeom prst="rightArrow">
            <a:avLst/>
          </a:prstGeom>
          <a:solidFill>
            <a:srgbClr val="FF6B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Arrow: Right 9">
            <a:extLst>
              <a:ext uri="{FF2B5EF4-FFF2-40B4-BE49-F238E27FC236}">
                <a16:creationId xmlns:a16="http://schemas.microsoft.com/office/drawing/2014/main" id="{C6C4EBC6-ABED-8309-3A16-84A565D54D1D}"/>
              </a:ext>
            </a:extLst>
          </p:cNvPr>
          <p:cNvSpPr/>
          <p:nvPr/>
        </p:nvSpPr>
        <p:spPr>
          <a:xfrm>
            <a:off x="7931424" y="5462603"/>
            <a:ext cx="2395331" cy="661589"/>
          </a:xfrm>
          <a:prstGeom prst="rightArrow">
            <a:avLst/>
          </a:prstGeom>
          <a:solidFill>
            <a:srgbClr val="FF6B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 name="Arrow: Right 10">
            <a:extLst>
              <a:ext uri="{FF2B5EF4-FFF2-40B4-BE49-F238E27FC236}">
                <a16:creationId xmlns:a16="http://schemas.microsoft.com/office/drawing/2014/main" id="{A801B5E3-BD8C-99BD-2203-69C1E9AE3736}"/>
              </a:ext>
            </a:extLst>
          </p:cNvPr>
          <p:cNvSpPr/>
          <p:nvPr/>
        </p:nvSpPr>
        <p:spPr>
          <a:xfrm>
            <a:off x="7931421" y="6646304"/>
            <a:ext cx="2395331" cy="661589"/>
          </a:xfrm>
          <a:prstGeom prst="rightArrow">
            <a:avLst/>
          </a:prstGeom>
          <a:solidFill>
            <a:srgbClr val="FF6B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Arrow: Right 11">
            <a:extLst>
              <a:ext uri="{FF2B5EF4-FFF2-40B4-BE49-F238E27FC236}">
                <a16:creationId xmlns:a16="http://schemas.microsoft.com/office/drawing/2014/main" id="{9D3162DD-627A-1736-8B0E-0D6878FF0D21}"/>
              </a:ext>
            </a:extLst>
          </p:cNvPr>
          <p:cNvSpPr/>
          <p:nvPr/>
        </p:nvSpPr>
        <p:spPr>
          <a:xfrm>
            <a:off x="7931420" y="8100679"/>
            <a:ext cx="2395331" cy="661589"/>
          </a:xfrm>
          <a:prstGeom prst="rightArrow">
            <a:avLst/>
          </a:prstGeom>
          <a:solidFill>
            <a:srgbClr val="FF6B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extBox 12">
            <a:extLst>
              <a:ext uri="{FF2B5EF4-FFF2-40B4-BE49-F238E27FC236}">
                <a16:creationId xmlns:a16="http://schemas.microsoft.com/office/drawing/2014/main" id="{DAFBFD4D-7367-99F9-F645-381B0331A2F4}"/>
              </a:ext>
            </a:extLst>
          </p:cNvPr>
          <p:cNvSpPr txBox="1"/>
          <p:nvPr/>
        </p:nvSpPr>
        <p:spPr>
          <a:xfrm>
            <a:off x="10903226" y="3110459"/>
            <a:ext cx="5277678" cy="830997"/>
          </a:xfrm>
          <a:prstGeom prst="rect">
            <a:avLst/>
          </a:prstGeom>
          <a:noFill/>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To inspire individuals’ behavioral change and climate activism </a:t>
            </a:r>
            <a:endParaRPr lang="en-NL"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0D910A7-9500-4799-A48A-5F19B3268DFE}"/>
              </a:ext>
            </a:extLst>
          </p:cNvPr>
          <p:cNvSpPr txBox="1"/>
          <p:nvPr/>
        </p:nvSpPr>
        <p:spPr>
          <a:xfrm>
            <a:off x="10903226" y="4106005"/>
            <a:ext cx="5277678" cy="830997"/>
          </a:xfrm>
          <a:prstGeom prst="rect">
            <a:avLst/>
          </a:prstGeom>
          <a:noFill/>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E.g., organize climate conversation workshops</a:t>
            </a:r>
            <a:endParaRPr lang="en-NL" sz="240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B8869A6A-C4E6-FD19-7DD1-8FFB22472CA9}"/>
              </a:ext>
            </a:extLst>
          </p:cNvPr>
          <p:cNvSpPr txBox="1"/>
          <p:nvPr/>
        </p:nvSpPr>
        <p:spPr>
          <a:xfrm>
            <a:off x="10903226" y="5101551"/>
            <a:ext cx="5277678" cy="1200329"/>
          </a:xfrm>
          <a:prstGeom prst="rect">
            <a:avLst/>
          </a:prstGeom>
          <a:noFill/>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In line with the beliefs, interests, and values of the conversation partner </a:t>
            </a:r>
            <a:endParaRPr lang="en-NL" sz="240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2EDE8872-C578-E985-2E38-8D059A2B513F}"/>
              </a:ext>
            </a:extLst>
          </p:cNvPr>
          <p:cNvSpPr txBox="1"/>
          <p:nvPr/>
        </p:nvSpPr>
        <p:spPr>
          <a:xfrm>
            <a:off x="10903226" y="6466429"/>
            <a:ext cx="5277678" cy="1200329"/>
          </a:xfrm>
          <a:prstGeom prst="rect">
            <a:avLst/>
          </a:prstGeom>
          <a:noFill/>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Affirm the validity of different emotional responses to climate change</a:t>
            </a:r>
            <a:endParaRPr lang="en-NL" sz="240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725B7608-A7DD-9E6A-210E-479E281709D6}"/>
              </a:ext>
            </a:extLst>
          </p:cNvPr>
          <p:cNvSpPr txBox="1"/>
          <p:nvPr/>
        </p:nvSpPr>
        <p:spPr>
          <a:xfrm>
            <a:off x="10903226" y="7831308"/>
            <a:ext cx="5893904" cy="1200329"/>
          </a:xfrm>
          <a:prstGeom prst="rect">
            <a:avLst/>
          </a:prstGeom>
          <a:noFill/>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Consider the resources required for the venue where climate  conversations are held </a:t>
            </a:r>
            <a:endParaRPr lang="en-NL" sz="240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8B3CDA0-C0BA-F616-204D-DB076BDCC7D6}"/>
              </a:ext>
            </a:extLst>
          </p:cNvPr>
          <p:cNvSpPr txBox="1"/>
          <p:nvPr/>
        </p:nvSpPr>
        <p:spPr>
          <a:xfrm>
            <a:off x="8751478" y="3233969"/>
            <a:ext cx="934278" cy="400110"/>
          </a:xfrm>
          <a:prstGeom prst="rect">
            <a:avLst/>
          </a:prstGeom>
          <a:noFill/>
        </p:spPr>
        <p:txBody>
          <a:bodyPr wrap="square" rtlCol="0">
            <a:spAutoFit/>
          </a:bodyPr>
          <a:lstStyle/>
          <a:p>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500</a:t>
            </a:r>
            <a:endParaRPr lang="en-NL"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36363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B8A0A-AF5C-D81A-1BCA-CDF0A91A6EE4}"/>
            </a:ext>
          </a:extLst>
        </p:cNvPr>
        <p:cNvGrpSpPr/>
        <p:nvPr/>
      </p:nvGrpSpPr>
      <p:grpSpPr>
        <a:xfrm>
          <a:off x="0" y="0"/>
          <a:ext cx="0" cy="0"/>
          <a:chOff x="0" y="0"/>
          <a:chExt cx="0" cy="0"/>
        </a:xfrm>
      </p:grpSpPr>
      <p:pic>
        <p:nvPicPr>
          <p:cNvPr id="3" name="Picture 2" descr="A black and white corner&#10;&#10;Description automatically generated">
            <a:extLst>
              <a:ext uri="{FF2B5EF4-FFF2-40B4-BE49-F238E27FC236}">
                <a16:creationId xmlns:a16="http://schemas.microsoft.com/office/drawing/2014/main" id="{49C107D7-3429-C3FE-C5A2-828BC41AC8A9}"/>
              </a:ext>
            </a:extLst>
          </p:cNvPr>
          <p:cNvPicPr>
            <a:picLocks noChangeAspect="1"/>
          </p:cNvPicPr>
          <p:nvPr/>
        </p:nvPicPr>
        <p:blipFill>
          <a:blip r:embed="rId2"/>
          <a:srcRect r="3169" b="8037"/>
          <a:stretch/>
        </p:blipFill>
        <p:spPr>
          <a:xfrm>
            <a:off x="14933716" y="8358188"/>
            <a:ext cx="3363047" cy="1930220"/>
          </a:xfrm>
          <a:prstGeom prst="rect">
            <a:avLst/>
          </a:prstGeom>
        </p:spPr>
      </p:pic>
      <p:pic>
        <p:nvPicPr>
          <p:cNvPr id="8" name="Picture 7" descr="A black background with orange and blue text&#10;&#10;Description automatically generated">
            <a:extLst>
              <a:ext uri="{FF2B5EF4-FFF2-40B4-BE49-F238E27FC236}">
                <a16:creationId xmlns:a16="http://schemas.microsoft.com/office/drawing/2014/main" id="{C35D4DD5-D24E-1F8B-3594-D89FA0B43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42201" y="8762046"/>
            <a:ext cx="3580763" cy="1524954"/>
          </a:xfrm>
          <a:prstGeom prst="rect">
            <a:avLst/>
          </a:prstGeom>
        </p:spPr>
      </p:pic>
      <p:sp>
        <p:nvSpPr>
          <p:cNvPr id="4" name="Text Placeholder 4">
            <a:extLst>
              <a:ext uri="{FF2B5EF4-FFF2-40B4-BE49-F238E27FC236}">
                <a16:creationId xmlns:a16="http://schemas.microsoft.com/office/drawing/2014/main" id="{BA166549-58FA-A812-E05C-926958C21B50}"/>
              </a:ext>
            </a:extLst>
          </p:cNvPr>
          <p:cNvSpPr txBox="1">
            <a:spLocks/>
          </p:cNvSpPr>
          <p:nvPr/>
        </p:nvSpPr>
        <p:spPr>
          <a:xfrm>
            <a:off x="6079886" y="3760780"/>
            <a:ext cx="5772107" cy="1002358"/>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5400"/>
              <a:t>The fake news</a:t>
            </a:r>
          </a:p>
        </p:txBody>
      </p:sp>
      <p:sp>
        <p:nvSpPr>
          <p:cNvPr id="6" name="Text Placeholder 4">
            <a:extLst>
              <a:ext uri="{FF2B5EF4-FFF2-40B4-BE49-F238E27FC236}">
                <a16:creationId xmlns:a16="http://schemas.microsoft.com/office/drawing/2014/main" id="{46C352BA-9FA6-BCF7-11AD-76CE248D534D}"/>
              </a:ext>
            </a:extLst>
          </p:cNvPr>
          <p:cNvSpPr txBox="1">
            <a:spLocks/>
          </p:cNvSpPr>
          <p:nvPr/>
        </p:nvSpPr>
        <p:spPr>
          <a:xfrm>
            <a:off x="7756114" y="4763138"/>
            <a:ext cx="2419651" cy="1002358"/>
          </a:xfrm>
          <a:prstGeom prst="rect">
            <a:avLst/>
          </a:prstGeom>
          <a:solidFill>
            <a:schemeClr val="accent4"/>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5400"/>
              <a:t>game</a:t>
            </a:r>
          </a:p>
        </p:txBody>
      </p:sp>
      <p:sp>
        <p:nvSpPr>
          <p:cNvPr id="9" name="TextBox 8">
            <a:extLst>
              <a:ext uri="{FF2B5EF4-FFF2-40B4-BE49-F238E27FC236}">
                <a16:creationId xmlns:a16="http://schemas.microsoft.com/office/drawing/2014/main" id="{F6B46C61-CD26-C944-9F9C-AFE4F7BBDDF2}"/>
              </a:ext>
            </a:extLst>
          </p:cNvPr>
          <p:cNvSpPr txBox="1"/>
          <p:nvPr/>
        </p:nvSpPr>
        <p:spPr>
          <a:xfrm>
            <a:off x="6889977" y="6537021"/>
            <a:ext cx="4508045" cy="461665"/>
          </a:xfrm>
          <a:prstGeom prst="rect">
            <a:avLst/>
          </a:prstGeom>
          <a:noFill/>
        </p:spPr>
        <p:txBody>
          <a:bodyPr wrap="square">
            <a:spAutoFit/>
          </a:bodyPr>
          <a:lstStyle/>
          <a:p>
            <a:pPr algn="ctr"/>
            <a:r>
              <a:rPr lang="en-US" altLang="en-US" sz="2400">
                <a:latin typeface="Open Sans" panose="020B0606030504020204" pitchFamily="34" charset="0"/>
                <a:ea typeface="Open Sans" panose="020B0606030504020204" pitchFamily="34" charset="0"/>
                <a:cs typeface="Open Sans" panose="020B0606030504020204" pitchFamily="34" charset="0"/>
              </a:rPr>
              <a:t>www.getbadnews.com</a:t>
            </a:r>
            <a:endParaRPr lang="en-GB"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25890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CB2E1-7892-0F7C-E063-5A1B818EAC2F}"/>
            </a:ext>
          </a:extLst>
        </p:cNvPr>
        <p:cNvGrpSpPr/>
        <p:nvPr/>
      </p:nvGrpSpPr>
      <p:grpSpPr>
        <a:xfrm>
          <a:off x="0" y="0"/>
          <a:ext cx="0" cy="0"/>
          <a:chOff x="0" y="0"/>
          <a:chExt cx="0" cy="0"/>
        </a:xfrm>
      </p:grpSpPr>
      <p:sp>
        <p:nvSpPr>
          <p:cNvPr id="55299" name="AutoShape 2" descr="Image result for everybody likes">
            <a:extLst>
              <a:ext uri="{FF2B5EF4-FFF2-40B4-BE49-F238E27FC236}">
                <a16:creationId xmlns:a16="http://schemas.microsoft.com/office/drawing/2014/main" id="{41D30132-0D1C-1454-3582-B4B88BFD9F64}"/>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7" name="Picture 6">
            <a:extLst>
              <a:ext uri="{FF2B5EF4-FFF2-40B4-BE49-F238E27FC236}">
                <a16:creationId xmlns:a16="http://schemas.microsoft.com/office/drawing/2014/main" id="{0E492A4D-A1FA-E0E6-045A-494C258F9C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2443163"/>
            <a:ext cx="13301663"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
            <a:extLst>
              <a:ext uri="{FF2B5EF4-FFF2-40B4-BE49-F238E27FC236}">
                <a16:creationId xmlns:a16="http://schemas.microsoft.com/office/drawing/2014/main" id="{94E761E7-F50E-C3D8-26F7-02C6B5D5EC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38401"/>
            <a:ext cx="1371600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4D8F913-BD2C-929B-BE77-78CB917C61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414588"/>
            <a:ext cx="13680282"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F517B4-EFB6-56F9-C8C4-DA1CF4254F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914593"/>
            <a:ext cx="13680282" cy="729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F6EDE10-5229-08CA-10B2-6BAFF23CE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0281" y="1805341"/>
            <a:ext cx="13716002" cy="749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BD25B0FB-4334-7235-A1F9-795D7B3B71D9}"/>
              </a:ext>
            </a:extLst>
          </p:cNvPr>
          <p:cNvGrpSpPr/>
          <p:nvPr/>
        </p:nvGrpSpPr>
        <p:grpSpPr>
          <a:xfrm>
            <a:off x="2250281" y="420205"/>
            <a:ext cx="6008134" cy="1208569"/>
            <a:chOff x="1761628" y="869199"/>
            <a:chExt cx="6008134" cy="1208569"/>
          </a:xfrm>
        </p:grpSpPr>
        <p:sp>
          <p:nvSpPr>
            <p:cNvPr id="13" name="Text Placeholder 4">
              <a:extLst>
                <a:ext uri="{FF2B5EF4-FFF2-40B4-BE49-F238E27FC236}">
                  <a16:creationId xmlns:a16="http://schemas.microsoft.com/office/drawing/2014/main" id="{021776D0-312F-895A-89BB-51577296C1B0}"/>
                </a:ext>
              </a:extLst>
            </p:cNvPr>
            <p:cNvSpPr txBox="1">
              <a:spLocks/>
            </p:cNvSpPr>
            <p:nvPr/>
          </p:nvSpPr>
          <p:spPr>
            <a:xfrm>
              <a:off x="1761628" y="869199"/>
              <a:ext cx="6008134" cy="8084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000"/>
                <a:t>The fake news game</a:t>
              </a:r>
            </a:p>
          </p:txBody>
        </p:sp>
        <p:sp>
          <p:nvSpPr>
            <p:cNvPr id="14" name="TextBox 13">
              <a:extLst>
                <a:ext uri="{FF2B5EF4-FFF2-40B4-BE49-F238E27FC236}">
                  <a16:creationId xmlns:a16="http://schemas.microsoft.com/office/drawing/2014/main" id="{51586E69-39CE-4881-6F83-1FED83C78711}"/>
                </a:ext>
              </a:extLst>
            </p:cNvPr>
            <p:cNvSpPr txBox="1"/>
            <p:nvPr/>
          </p:nvSpPr>
          <p:spPr>
            <a:xfrm>
              <a:off x="1761628" y="1677658"/>
              <a:ext cx="3149994" cy="400110"/>
            </a:xfrm>
            <a:prstGeom prst="rect">
              <a:avLst/>
            </a:prstGeom>
            <a:noFill/>
          </p:spPr>
          <p:txBody>
            <a:bodyPr wrap="square">
              <a:spAutoFit/>
            </a:bodyPr>
            <a:lstStyle/>
            <a:p>
              <a:r>
                <a:rPr lang="en-US" altLang="en-US" sz="2000" b="1">
                  <a:solidFill>
                    <a:srgbClr val="8C0B31"/>
                  </a:solidFill>
                  <a:latin typeface="Open Sans" panose="020B0606030504020204" pitchFamily="34" charset="0"/>
                  <a:ea typeface="Open Sans" panose="020B0606030504020204" pitchFamily="34" charset="0"/>
                  <a:cs typeface="Open Sans" panose="020B0606030504020204" pitchFamily="34" charset="0"/>
                </a:rPr>
                <a:t>www.getbadnews.com</a:t>
              </a:r>
              <a:endParaRPr lang="en-GB" sz="2000" b="1">
                <a:solidFill>
                  <a:srgbClr val="8C0B3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882704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0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2711D-B1CA-448E-438C-0D68A7367573}"/>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A1BEFEBF-2F57-482B-1B3C-4A1D35180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281" y="1805341"/>
            <a:ext cx="13716002" cy="749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EAFC64E-0BA2-B42D-DCF4-49D04E2B8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983" y="1795532"/>
            <a:ext cx="8586788"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AutoShape 2" descr="Image result for everybody likes">
            <a:extLst>
              <a:ext uri="{FF2B5EF4-FFF2-40B4-BE49-F238E27FC236}">
                <a16:creationId xmlns:a16="http://schemas.microsoft.com/office/drawing/2014/main" id="{C3F9EB7D-3D6E-319B-16DD-9941E45A590B}"/>
              </a:ext>
            </a:extLst>
          </p:cNvPr>
          <p:cNvSpPr>
            <a:spLocks noChangeAspect="1" noChangeArrowheads="1"/>
          </p:cNvSpPr>
          <p:nvPr/>
        </p:nvSpPr>
        <p:spPr bwMode="auto">
          <a:xfrm>
            <a:off x="2519363" y="-2147888"/>
            <a:ext cx="121158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81642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63284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4492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326568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4082110" algn="l" defTabSz="1632844" rtl="0" eaLnBrk="1" latinLnBrk="0" hangingPunct="1">
              <a:defRPr kern="1200">
                <a:solidFill>
                  <a:schemeClr val="tx1"/>
                </a:solidFill>
                <a:latin typeface="Arial" panose="020B0604020202020204" pitchFamily="34" charset="0"/>
                <a:ea typeface="+mn-ea"/>
                <a:cs typeface="+mn-cs"/>
              </a:defRPr>
            </a:lvl6pPr>
            <a:lvl7pPr marL="4898532" algn="l" defTabSz="1632844" rtl="0" eaLnBrk="1" latinLnBrk="0" hangingPunct="1">
              <a:defRPr kern="1200">
                <a:solidFill>
                  <a:schemeClr val="tx1"/>
                </a:solidFill>
                <a:latin typeface="Arial" panose="020B0604020202020204" pitchFamily="34" charset="0"/>
                <a:ea typeface="+mn-ea"/>
                <a:cs typeface="+mn-cs"/>
              </a:defRPr>
            </a:lvl7pPr>
            <a:lvl8pPr marL="5714954" algn="l" defTabSz="1632844" rtl="0" eaLnBrk="1" latinLnBrk="0" hangingPunct="1">
              <a:defRPr kern="1200">
                <a:solidFill>
                  <a:schemeClr val="tx1"/>
                </a:solidFill>
                <a:latin typeface="Arial" panose="020B0604020202020204" pitchFamily="34" charset="0"/>
                <a:ea typeface="+mn-ea"/>
                <a:cs typeface="+mn-cs"/>
              </a:defRPr>
            </a:lvl8pPr>
            <a:lvl9pPr marL="6531376" algn="l" defTabSz="1632844" rtl="0" eaLnBrk="1" latinLnBrk="0" hangingPunct="1">
              <a:defRPr kern="1200">
                <a:solidFill>
                  <a:schemeClr val="tx1"/>
                </a:solidFill>
                <a:latin typeface="Arial" panose="020B0604020202020204" pitchFamily="34" charset="0"/>
                <a:ea typeface="+mn-ea"/>
                <a:cs typeface="+mn-cs"/>
              </a:defRPr>
            </a:lvl9pPr>
          </a:lstStyle>
          <a:p>
            <a:endParaRPr lang="en-US" altLang="en-US"/>
          </a:p>
        </p:txBody>
      </p:sp>
      <p:pic>
        <p:nvPicPr>
          <p:cNvPr id="11" name="Picture 10">
            <a:extLst>
              <a:ext uri="{FF2B5EF4-FFF2-40B4-BE49-F238E27FC236}">
                <a16:creationId xmlns:a16="http://schemas.microsoft.com/office/drawing/2014/main" id="{A901A0AB-6D29-60CB-F89A-72D78B15AD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453" y="1578503"/>
            <a:ext cx="8975017" cy="77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8ABC2E6-BF70-0752-1926-0DB433B49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471" y="1578503"/>
            <a:ext cx="8445564" cy="602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74A45463-E51D-B9C5-0863-E462CDE1FC71}"/>
              </a:ext>
            </a:extLst>
          </p:cNvPr>
          <p:cNvGrpSpPr/>
          <p:nvPr/>
        </p:nvGrpSpPr>
        <p:grpSpPr>
          <a:xfrm>
            <a:off x="2250281" y="420205"/>
            <a:ext cx="6008134" cy="1208569"/>
            <a:chOff x="1761628" y="869199"/>
            <a:chExt cx="6008134" cy="1208569"/>
          </a:xfrm>
        </p:grpSpPr>
        <p:sp>
          <p:nvSpPr>
            <p:cNvPr id="13" name="Text Placeholder 4">
              <a:extLst>
                <a:ext uri="{FF2B5EF4-FFF2-40B4-BE49-F238E27FC236}">
                  <a16:creationId xmlns:a16="http://schemas.microsoft.com/office/drawing/2014/main" id="{45A6DAB8-813A-5D20-70A2-017E080CE564}"/>
                </a:ext>
              </a:extLst>
            </p:cNvPr>
            <p:cNvSpPr txBox="1">
              <a:spLocks/>
            </p:cNvSpPr>
            <p:nvPr/>
          </p:nvSpPr>
          <p:spPr>
            <a:xfrm>
              <a:off x="1761628" y="869199"/>
              <a:ext cx="6008134" cy="808459"/>
            </a:xfrm>
            <a:prstGeom prst="rect">
              <a:avLst/>
            </a:prstGeom>
            <a:solidFill>
              <a:srgbClr val="8C0B31"/>
            </a:solidFill>
          </p:spPr>
          <p:txBody>
            <a:bodyPr wrap="none" lIns="216000" tIns="144000" rIns="180000" bIns="108000">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GB" sz="4000"/>
                <a:t>The fake news game</a:t>
              </a:r>
            </a:p>
          </p:txBody>
        </p:sp>
        <p:sp>
          <p:nvSpPr>
            <p:cNvPr id="14" name="TextBox 13">
              <a:extLst>
                <a:ext uri="{FF2B5EF4-FFF2-40B4-BE49-F238E27FC236}">
                  <a16:creationId xmlns:a16="http://schemas.microsoft.com/office/drawing/2014/main" id="{20441128-7E71-C439-294D-1195DF349CE2}"/>
                </a:ext>
              </a:extLst>
            </p:cNvPr>
            <p:cNvSpPr txBox="1"/>
            <p:nvPr/>
          </p:nvSpPr>
          <p:spPr>
            <a:xfrm>
              <a:off x="1761628" y="1677658"/>
              <a:ext cx="3149994" cy="400110"/>
            </a:xfrm>
            <a:prstGeom prst="rect">
              <a:avLst/>
            </a:prstGeom>
            <a:noFill/>
          </p:spPr>
          <p:txBody>
            <a:bodyPr wrap="square">
              <a:spAutoFit/>
            </a:bodyPr>
            <a:lstStyle/>
            <a:p>
              <a:r>
                <a:rPr lang="en-US" altLang="en-US" sz="2000" b="1">
                  <a:solidFill>
                    <a:srgbClr val="8C0B31"/>
                  </a:solidFill>
                  <a:latin typeface="Open Sans" panose="020B0606030504020204" pitchFamily="34" charset="0"/>
                  <a:ea typeface="Open Sans" panose="020B0606030504020204" pitchFamily="34" charset="0"/>
                  <a:cs typeface="Open Sans" panose="020B0606030504020204" pitchFamily="34" charset="0"/>
                </a:rPr>
                <a:t>www.getbadnews.com</a:t>
              </a:r>
              <a:endParaRPr lang="en-GB" sz="2000" b="1">
                <a:solidFill>
                  <a:srgbClr val="8C0B3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111363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10.0.5209"/>
  <p:tag name="SLIDO_PRESENTATION_ID" val="00000000-0000-0000-0000-000000000000"/>
  <p:tag name="SLIDO_EVENT_UUID" val="7a4dd083-5e2c-4af4-a7a6-535a3edcb78e"/>
  <p:tag name="SLIDO_EVENT_SECTION_UUID" val="eb5dcacc-ed4b-4e2c-ac79-4534dc1356f8"/>
</p:tagLst>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Orange">
  <a:themeElements>
    <a:clrScheme name="Orange theme">
      <a:dk1>
        <a:sysClr val="windowText" lastClr="000000"/>
      </a:dk1>
      <a:lt1>
        <a:sysClr val="window" lastClr="FFFFFF"/>
      </a:lt1>
      <a:dk2>
        <a:srgbClr val="505046"/>
      </a:dk2>
      <a:lt2>
        <a:srgbClr val="EEECE1"/>
      </a:lt2>
      <a:accent1>
        <a:srgbClr val="FF6B06"/>
      </a:accent1>
      <a:accent2>
        <a:srgbClr val="FFC672"/>
      </a:accent2>
      <a:accent3>
        <a:srgbClr val="FF9D02"/>
      </a:accent3>
      <a:accent4>
        <a:srgbClr val="C23F0C"/>
      </a:accent4>
      <a:accent5>
        <a:srgbClr val="2743A8"/>
      </a:accent5>
      <a:accent6>
        <a:srgbClr val="812604"/>
      </a:accent6>
      <a:hlink>
        <a:srgbClr val="3A64E8"/>
      </a:hlink>
      <a:folHlink>
        <a:srgbClr val="26155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368B080DADE54597659F24E40D4FD4" ma:contentTypeVersion="17" ma:contentTypeDescription="Create a new document." ma:contentTypeScope="" ma:versionID="de33bd4fee47cf3b3f4f6dc50cbdd833">
  <xsd:schema xmlns:xsd="http://www.w3.org/2001/XMLSchema" xmlns:xs="http://www.w3.org/2001/XMLSchema" xmlns:p="http://schemas.microsoft.com/office/2006/metadata/properties" xmlns:ns2="a1164a26-e604-4872-bd3f-2e64c3992ff1" xmlns:ns3="1c59abdc-b9c6-48a6-b092-f546c7435bb0" targetNamespace="http://schemas.microsoft.com/office/2006/metadata/properties" ma:root="true" ma:fieldsID="698dc9c1b7f600992d800d110f581654" ns2:_="" ns3:_="">
    <xsd:import namespace="a1164a26-e604-4872-bd3f-2e64c3992ff1"/>
    <xsd:import namespace="1c59abdc-b9c6-48a6-b092-f546c7435b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Location" minOccurs="0"/>
                <xsd:element ref="ns2:MediaLengthInSeconds" minOccurs="0"/>
                <xsd:element ref="ns2:dat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164a26-e604-4872-bd3f-2e64c3992f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ate" ma:index="22" nillable="true" ma:displayName="date" ma:format="DateOnly" ma:internalName="date">
      <xsd:simpleType>
        <xsd:restriction base="dms:DateTim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59abdc-b9c6-48a6-b092-f546c7435b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5ba25e7-5b59-45ab-ac9a-5c7c396e362a}" ma:internalName="TaxCatchAll" ma:showField="CatchAllData" ma:web="1c59abdc-b9c6-48a6-b092-f546c7435b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1164a26-e604-4872-bd3f-2e64c3992ff1">
      <Terms xmlns="http://schemas.microsoft.com/office/infopath/2007/PartnerControls"/>
    </lcf76f155ced4ddcb4097134ff3c332f>
    <TaxCatchAll xmlns="1c59abdc-b9c6-48a6-b092-f546c7435bb0" xsi:nil="true"/>
    <date xmlns="a1164a26-e604-4872-bd3f-2e64c3992ff1" xsi:nil="true"/>
  </documentManagement>
</p:properties>
</file>

<file path=customXml/itemProps1.xml><?xml version="1.0" encoding="utf-8"?>
<ds:datastoreItem xmlns:ds="http://schemas.openxmlformats.org/officeDocument/2006/customXml" ds:itemID="{410228FE-AC89-40D0-8CB0-D1A9ECA87D05}">
  <ds:schemaRefs>
    <ds:schemaRef ds:uri="http://schemas.microsoft.com/sharepoint/v3/contenttype/forms"/>
  </ds:schemaRefs>
</ds:datastoreItem>
</file>

<file path=customXml/itemProps2.xml><?xml version="1.0" encoding="utf-8"?>
<ds:datastoreItem xmlns:ds="http://schemas.openxmlformats.org/officeDocument/2006/customXml" ds:itemID="{67E9E6E0-7631-44AD-A43E-017AAC9169C0}">
  <ds:schemaRefs>
    <ds:schemaRef ds:uri="1c59abdc-b9c6-48a6-b092-f546c7435bb0"/>
    <ds:schemaRef ds:uri="a1164a26-e604-4872-bd3f-2e64c3992f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73148C-105C-467C-8513-6E33A076E88C}">
  <ds:schemaRef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a1164a26-e604-4872-bd3f-2e64c3992ff1"/>
    <ds:schemaRef ds:uri="1c59abdc-b9c6-48a6-b092-f546c7435bb0"/>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3584</Words>
  <Application>Microsoft Office PowerPoint</Application>
  <PresentationFormat>Custom</PresentationFormat>
  <Paragraphs>543</Paragraphs>
  <Slides>109</Slides>
  <Notes>32</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109</vt:i4>
      </vt:variant>
    </vt:vector>
  </HeadingPairs>
  <TitlesOfParts>
    <vt:vector size="121" baseType="lpstr">
      <vt:lpstr>Times New Roman</vt:lpstr>
      <vt:lpstr>Symbol</vt:lpstr>
      <vt:lpstr>Open Sans</vt:lpstr>
      <vt:lpstr>Calibri</vt:lpstr>
      <vt:lpstr>Arial</vt:lpstr>
      <vt:lpstr>Aptos</vt:lpstr>
      <vt:lpstr>Cover Page - Image</vt:lpstr>
      <vt:lpstr>Cover Page - Graphic</vt:lpstr>
      <vt:lpstr>Closing Slide</vt:lpstr>
      <vt:lpstr>Divider Slide</vt:lpstr>
      <vt:lpstr>Body Slide Orange</vt:lpstr>
      <vt:lpstr>Body Slide Blue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very much  for attending the webinar today!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James Williamson</cp:lastModifiedBy>
  <cp:revision>1</cp:revision>
  <dcterms:created xsi:type="dcterms:W3CDTF">2023-09-22T15:24:24Z</dcterms:created>
  <dcterms:modified xsi:type="dcterms:W3CDTF">2024-12-12T10:54:48Z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0x0101005F368B080DADE54597659F24E40D4FD4</vt:lpwstr>
  </property>
  <property fmtid="{D5CDD505-2E9C-101B-9397-08002B2CF9AE}" pid="3" name="MediaServiceImageTags">
    <vt:lpwstr/>
  </property>
  <property fmtid="{D5CDD505-2E9C-101B-9397-08002B2CF9AE}" pid="4" name="SlidoAppVersion">
    <vt:lpwstr>1.10.0.5209</vt:lpwstr>
  </property>
</Properties>
</file>