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4"/>
    <p:sldMasterId id="2147483675" r:id="rId5"/>
    <p:sldMasterId id="2147483698" r:id="rId6"/>
  </p:sldMasterIdLst>
  <p:notesMasterIdLst>
    <p:notesMasterId r:id="rId33"/>
  </p:notesMasterIdLst>
  <p:handoutMasterIdLst>
    <p:handoutMasterId r:id="rId34"/>
  </p:handoutMasterIdLst>
  <p:sldIdLst>
    <p:sldId id="282" r:id="rId7"/>
    <p:sldId id="283" r:id="rId8"/>
    <p:sldId id="284" r:id="rId9"/>
    <p:sldId id="285" r:id="rId10"/>
    <p:sldId id="286" r:id="rId11"/>
    <p:sldId id="287" r:id="rId12"/>
    <p:sldId id="288" r:id="rId13"/>
    <p:sldId id="289" r:id="rId14"/>
    <p:sldId id="290" r:id="rId15"/>
    <p:sldId id="291" r:id="rId16"/>
    <p:sldId id="308" r:id="rId17"/>
    <p:sldId id="309"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10" r:id="rId32"/>
  </p:sldIdLst>
  <p:sldSz cx="18288000" cy="10287000"/>
  <p:notesSz cx="6858000" cy="9144000"/>
  <p:embeddedFontLst>
    <p:embeddedFont>
      <p:font typeface="Open Sans" panose="020B0606030504020204" pitchFamily="34"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A81F2C-5AFA-0386-559A-B840748DE4AF}" name="James Williamson" initials="JW" userId="S::james.williamson@ecorys.com::fc0cecd0-796a-4e3a-a6f6-bfe095b5fb90" providerId="AD"/>
  <p188:author id="{8C4A947E-B3AD-2BF5-ED11-A81EDD5B20EE}" name="Giorgia Silvestri" initials="" userId="S::Giorgia.Silvestri@ecorys.com::88e87da0-1221-45a0-b997-4f6ee27bece0" providerId="AD"/>
  <p188:author id="{814803A9-990C-E427-E1F1-067E9CE9E5DD}" name="Giorgia Silvestri" initials="GS" userId="S::giorgia.silvestri@ecorys.com::88e87da0-1221-45a0-b997-4f6ee27bece0" providerId="AD"/>
  <p188:author id="{AB9411B4-7515-13FD-0B71-1D16324FA4B2}" name="SEGURA MONDEJAR Mar (CLIMA-EXT)" initials="S(" userId="S::mar.segura-mondejar_ext.ec.europa.eu#ext#@ecorys.onmicrosoft.com::93884808-24eb-4289-96ec-b2190e3abe46" providerId="AD"/>
  <p188:author id="{EE1A40C6-03F5-CA2C-940E-B28955962C79}" name="Rebekah Alawode" initials="" userId="S::Rebekah.Alawode@ecorys.com::74921c77-bb9f-48af-960b-0eb1022e8483" providerId="AD"/>
  <p188:author id="{129B8ADD-636F-C72B-026B-7AB8581601BF}" name="DI FILIPPO Leonardo (CLIMA)" initials="D(" userId="S::leonardo.di-filippo_ec.europa.eu#ext#@ecorys.onmicrosoft.com::674a4322-3945-4efb-a753-912302c20a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64E8"/>
    <a:srgbClr val="26155F"/>
    <a:srgbClr val="D7A6FF"/>
    <a:srgbClr val="80E789"/>
    <a:srgbClr val="A0BEFA"/>
    <a:srgbClr val="391A53"/>
    <a:srgbClr val="104B2B"/>
    <a:srgbClr val="2743A8"/>
    <a:srgbClr val="048743"/>
    <a:srgbClr val="8C0B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29F36E-F785-F559-839E-5A47A0DCC359}" v="4" dt="2025-12-15T09:49:09.0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3" d="100"/>
          <a:sy n="53" d="100"/>
        </p:scale>
        <p:origin x="802" y="6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handoutMaster" Target="handoutMasters/handoutMaster1.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font" Target="fonts/font3.fntdata"/><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2.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font" Target="fonts/font1.fntdata"/><Relationship Id="rId43"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141A62C-1492-84A2-7E97-C8A4CE50F12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E3F99754-EC02-84B8-8305-F756B1C295A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92D609-C8CE-424D-ABB1-9A04263B9172}" type="datetimeFigureOut">
              <a:rPr lang="en-GB" smtClean="0"/>
              <a:t>30/01/2026</a:t>
            </a:fld>
            <a:endParaRPr lang="en-GB"/>
          </a:p>
        </p:txBody>
      </p:sp>
      <p:sp>
        <p:nvSpPr>
          <p:cNvPr id="4" name="Footer Placeholder 3">
            <a:extLst>
              <a:ext uri="{FF2B5EF4-FFF2-40B4-BE49-F238E27FC236}">
                <a16:creationId xmlns:a16="http://schemas.microsoft.com/office/drawing/2014/main" id="{66165731-641B-C9EA-0FC9-5AF051280FB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2D3554CC-CFE1-7C89-F9AB-13FF52BF5B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C0F040-1FE9-4D7A-8EBB-F31915AB2B12}" type="slidenum">
              <a:rPr lang="en-GB" smtClean="0"/>
              <a:t>‹#›</a:t>
            </a:fld>
            <a:endParaRPr lang="en-GB"/>
          </a:p>
        </p:txBody>
      </p:sp>
    </p:spTree>
    <p:extLst>
      <p:ext uri="{BB962C8B-B14F-4D97-AF65-F5344CB8AC3E}">
        <p14:creationId xmlns:p14="http://schemas.microsoft.com/office/powerpoint/2010/main" val="18804917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5B4613-6C4E-4FB7-8BBE-B31A7B243E0E}" type="datetimeFigureOut">
              <a:rPr lang="en-US" smtClean="0"/>
              <a:t>1/30/2026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BCE2BD-2909-4D50-BFF6-50DC73793956}" type="slidenum">
              <a:rPr lang="en-US" smtClean="0"/>
              <a:t>‹#›</a:t>
            </a:fld>
            <a:endParaRPr lang="en-US"/>
          </a:p>
        </p:txBody>
      </p:sp>
    </p:spTree>
    <p:extLst>
      <p:ext uri="{BB962C8B-B14F-4D97-AF65-F5344CB8AC3E}">
        <p14:creationId xmlns:p14="http://schemas.microsoft.com/office/powerpoint/2010/main" val="1473636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it-it" sz="1200" b="0" i="0" u="none" kern="1200" baseline="0">
                <a:solidFill>
                  <a:schemeClr val="tx1"/>
                </a:solidFill>
                <a:effectLst/>
                <a:latin typeface="+mn-lt"/>
                <a:ea typeface="+mn-ea"/>
                <a:cs typeface="+mn-cs"/>
              </a:rPr>
              <a:t>Presentati brevemente, spiega perché hai a cuore il pianeta e illustra il contenuto della sessione di oggi, ovvero ciò che tutti insieme possiamo fare per il pianeta. Se vuoi, condividi un’esperienza personale o qualcosa che hai fatto per il pianeta da bambino.</a:t>
            </a:r>
            <a:endParaRPr lang="it-it"/>
          </a:p>
        </p:txBody>
      </p:sp>
      <p:sp>
        <p:nvSpPr>
          <p:cNvPr id="4" name="Slide Number Placeholder 3"/>
          <p:cNvSpPr>
            <a:spLocks noGrp="1"/>
          </p:cNvSpPr>
          <p:nvPr>
            <p:ph type="sldNum" sz="quarter" idx="5"/>
          </p:nvPr>
        </p:nvSpPr>
        <p:spPr/>
        <p:txBody>
          <a:bodyPr/>
          <a:lstStyle/>
          <a:p>
            <a:pPr algn="l" rtl="0"/>
            <a:fld id="{E5BCE2BD-2909-4D50-BFF6-50DC73793956}" type="slidenum">
              <a:rPr/>
              <a:t>1</a:t>
            </a:fld>
            <a:endParaRPr lang="it-it"/>
          </a:p>
        </p:txBody>
      </p:sp>
    </p:spTree>
    <p:extLst>
      <p:ext uri="{BB962C8B-B14F-4D97-AF65-F5344CB8AC3E}">
        <p14:creationId xmlns:p14="http://schemas.microsoft.com/office/powerpoint/2010/main" val="32695680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it-it" sz="1200" b="0" i="0" u="none" kern="1200" baseline="0">
                <a:solidFill>
                  <a:schemeClr val="tx1"/>
                </a:solidFill>
                <a:effectLst/>
                <a:latin typeface="+mn-lt"/>
                <a:ea typeface="+mn-ea"/>
                <a:cs typeface="+mn-cs"/>
              </a:rPr>
              <a:t>Riprendi il messaggio principale: tutti possono fare qualcosa e insieme possiamo fare molto. Invita studenti e insegnanti a continuare ad apprendere dalle attività di Pact2School, nonché a partecipare alle stesse.</a:t>
            </a:r>
            <a:endParaRPr lang="it-it"/>
          </a:p>
        </p:txBody>
      </p:sp>
      <p:sp>
        <p:nvSpPr>
          <p:cNvPr id="4" name="Slide Number Placeholder 3"/>
          <p:cNvSpPr>
            <a:spLocks noGrp="1"/>
          </p:cNvSpPr>
          <p:nvPr>
            <p:ph type="sldNum" sz="quarter" idx="5"/>
          </p:nvPr>
        </p:nvSpPr>
        <p:spPr/>
        <p:txBody>
          <a:bodyPr/>
          <a:lstStyle/>
          <a:p>
            <a:pPr algn="l" rtl="0"/>
            <a:fld id="{E5BCE2BD-2909-4D50-BFF6-50DC73793956}" type="slidenum">
              <a:rPr/>
              <a:t>10</a:t>
            </a:fld>
            <a:endParaRPr lang="it-it"/>
          </a:p>
        </p:txBody>
      </p:sp>
    </p:spTree>
    <p:extLst>
      <p:ext uri="{BB962C8B-B14F-4D97-AF65-F5344CB8AC3E}">
        <p14:creationId xmlns:p14="http://schemas.microsoft.com/office/powerpoint/2010/main" val="2577875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it-it" b="0" i="0" u="none" baseline="0">
                <a:latin typeface="Calibri"/>
                <a:ea typeface="Calibri"/>
                <a:cs typeface="Calibri"/>
              </a:rPr>
              <a:t>Se vuoi, puoi aggiungere una diapositiva per presentarti e collocarla all’inizio della presentazione. Inoltre, se lo ritieni opportuno, puoi sostituire l’immagine con una tua foto. </a:t>
            </a:r>
          </a:p>
        </p:txBody>
      </p:sp>
      <p:sp>
        <p:nvSpPr>
          <p:cNvPr id="4" name="Slide Number Placeholder 3"/>
          <p:cNvSpPr>
            <a:spLocks noGrp="1"/>
          </p:cNvSpPr>
          <p:nvPr>
            <p:ph type="sldNum" sz="quarter" idx="5"/>
          </p:nvPr>
        </p:nvSpPr>
        <p:spPr/>
        <p:txBody>
          <a:bodyPr/>
          <a:lstStyle/>
          <a:p>
            <a:pPr algn="l" rtl="0"/>
            <a:fld id="{E5BCE2BD-2909-4D50-BFF6-50DC73793956}" type="slidenum">
              <a:rPr/>
              <a:t>11</a:t>
            </a:fld>
            <a:endParaRPr lang="it-it"/>
          </a:p>
        </p:txBody>
      </p:sp>
    </p:spTree>
    <p:extLst>
      <p:ext uri="{BB962C8B-B14F-4D97-AF65-F5344CB8AC3E}">
        <p14:creationId xmlns:p14="http://schemas.microsoft.com/office/powerpoint/2010/main" val="421362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it-it" sz="1200" b="0" i="0" u="none" kern="1200" baseline="0">
                <a:solidFill>
                  <a:schemeClr val="tx1"/>
                </a:solidFill>
                <a:effectLst/>
                <a:latin typeface="+mn-lt"/>
                <a:ea typeface="+mn-ea"/>
                <a:cs typeface="+mn-cs"/>
              </a:rPr>
              <a:t>Spiega con parole semplici che, purtroppo, il Pianeta non sta bene a causa dell’inquinamento che produciamo, ad esempio bruciando combustibili fossili per fabbricare oggetti, generare elettricità o guidare automobili. Ad esempio, potresti dire: “Questi sono i motivi che spiegano il riscaldamento del nostro clima e il verificarsi di così tante inondazioni e ondate di calore: molti animali e piante stanno soffrendo, così come noi, per esempio a causa dell’inquinamento atmosferico. Ciononostante, tutti noi possiamo fare la nostra parte per migliorare la situazione, ed è per questo che oggi sono qui con voi: per condividere quello che potete fare, insieme ai vostri genitori e a chiunque altro, in tal senso.” Metti l’accento sulla speranza: sebbene l’entità di questi problemi sia grande, possiamo essere tutti insieme parte della soluzione! </a:t>
            </a:r>
            <a:r>
              <a:rPr lang="it-it" b="0" i="0" u="none" baseline="0"/>
              <a:t>Spiega come sia possibile aiutare il pianeta attraverso l’implementazione delle azioni proposte.</a:t>
            </a:r>
          </a:p>
        </p:txBody>
      </p:sp>
      <p:sp>
        <p:nvSpPr>
          <p:cNvPr id="4" name="Slide Number Placeholder 3"/>
          <p:cNvSpPr>
            <a:spLocks noGrp="1"/>
          </p:cNvSpPr>
          <p:nvPr>
            <p:ph type="sldNum" sz="quarter" idx="5"/>
          </p:nvPr>
        </p:nvSpPr>
        <p:spPr/>
        <p:txBody>
          <a:bodyPr/>
          <a:lstStyle/>
          <a:p>
            <a:pPr algn="l" rtl="0"/>
            <a:fld id="{E5BCE2BD-2909-4D50-BFF6-50DC73793956}" type="slidenum">
              <a:rPr/>
              <a:t>2</a:t>
            </a:fld>
            <a:endParaRPr lang="it-it"/>
          </a:p>
        </p:txBody>
      </p:sp>
    </p:spTree>
    <p:extLst>
      <p:ext uri="{BB962C8B-B14F-4D97-AF65-F5344CB8AC3E}">
        <p14:creationId xmlns:p14="http://schemas.microsoft.com/office/powerpoint/2010/main" val="27499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it-it" sz="1200" b="0" i="0" u="none" kern="1200" baseline="0">
                <a:solidFill>
                  <a:schemeClr val="tx1"/>
                </a:solidFill>
                <a:effectLst/>
                <a:latin typeface="+mn-lt"/>
                <a:ea typeface="+mn-ea"/>
                <a:cs typeface="+mn-cs"/>
              </a:rPr>
              <a:t>Cita alcuni esempi significativi: estati più calde, precipitazioni meno frequenti, rifiuti nei parchi, quantità di api in calo. Chiedi: “Avete mai osservato cambiamenti del genere nella vostra città, oppure nella scuola che frequentate?” Assicurati di condividere esempi concreti legati al contesto in cui vivono gli studenti, per loro </a:t>
            </a:r>
            <a:r>
              <a:rPr lang="it-it" b="0" i="0" u="none" baseline="0"/>
              <a:t>comprensibili</a:t>
            </a:r>
            <a:r>
              <a:rPr lang="it-it" sz="1200" b="0" i="0" u="none" kern="1200" baseline="0">
                <a:solidFill>
                  <a:schemeClr val="tx1"/>
                </a:solidFill>
                <a:effectLst/>
                <a:latin typeface="+mn-lt"/>
                <a:ea typeface="+mn-ea"/>
                <a:cs typeface="+mn-cs"/>
              </a:rPr>
              <a:t>, e incoraggiali a condividere le proprie esperienze al riguardo.</a:t>
            </a:r>
            <a:endParaRPr lang="it-it"/>
          </a:p>
        </p:txBody>
      </p:sp>
      <p:sp>
        <p:nvSpPr>
          <p:cNvPr id="4" name="Slide Number Placeholder 3"/>
          <p:cNvSpPr>
            <a:spLocks noGrp="1"/>
          </p:cNvSpPr>
          <p:nvPr>
            <p:ph type="sldNum" sz="quarter" idx="5"/>
          </p:nvPr>
        </p:nvSpPr>
        <p:spPr/>
        <p:txBody>
          <a:bodyPr/>
          <a:lstStyle/>
          <a:p>
            <a:pPr algn="l" rtl="0"/>
            <a:fld id="{E5BCE2BD-2909-4D50-BFF6-50DC73793956}" type="slidenum">
              <a:rPr/>
              <a:t>3</a:t>
            </a:fld>
            <a:endParaRPr lang="it-it"/>
          </a:p>
        </p:txBody>
      </p:sp>
    </p:spTree>
    <p:extLst>
      <p:ext uri="{BB962C8B-B14F-4D97-AF65-F5344CB8AC3E}">
        <p14:creationId xmlns:p14="http://schemas.microsoft.com/office/powerpoint/2010/main" val="1964457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it-it" sz="1200" b="0" i="0" u="none" kern="1200" baseline="0">
                <a:solidFill>
                  <a:schemeClr val="tx1"/>
                </a:solidFill>
                <a:effectLst/>
                <a:latin typeface="+mn-lt"/>
                <a:ea typeface="+mn-ea"/>
                <a:cs typeface="+mn-cs"/>
              </a:rPr>
              <a:t>Definisci l’azione per il clima con parole semplici: ad esempio, “tutto ciò che facciamo per aiutare la natura, come risparmiare energia e mantenere il nostro pianeta in salute”. Presenta alcuni esempi grazie ai quali gli studenti si possono immedesimare nel contesto (per trarre ispirazione, puoi consultare il PowerPoint azioni motivanti e storie sul patto per il clima). </a:t>
            </a:r>
            <a:endParaRPr lang="it-it"/>
          </a:p>
        </p:txBody>
      </p:sp>
      <p:sp>
        <p:nvSpPr>
          <p:cNvPr id="4" name="Slide Number Placeholder 3"/>
          <p:cNvSpPr>
            <a:spLocks noGrp="1"/>
          </p:cNvSpPr>
          <p:nvPr>
            <p:ph type="sldNum" sz="quarter" idx="5"/>
          </p:nvPr>
        </p:nvSpPr>
        <p:spPr/>
        <p:txBody>
          <a:bodyPr/>
          <a:lstStyle/>
          <a:p>
            <a:pPr algn="l" rtl="0"/>
            <a:fld id="{E5BCE2BD-2909-4D50-BFF6-50DC73793956}" type="slidenum">
              <a:rPr/>
              <a:t>4</a:t>
            </a:fld>
            <a:endParaRPr lang="it-it"/>
          </a:p>
        </p:txBody>
      </p:sp>
    </p:spTree>
    <p:extLst>
      <p:ext uri="{BB962C8B-B14F-4D97-AF65-F5344CB8AC3E}">
        <p14:creationId xmlns:p14="http://schemas.microsoft.com/office/powerpoint/2010/main" val="36262262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it-it" b="0" i="0" u="none" baseline="0"/>
              <a:t>Spiega che cos’è il patto europeo per il clima, un’iniziativa che incoraggia i cittadini e le comunità di tutta Europa ad agire per garantire un futuro sostenibile. Ricorda che gli ambasciatori fanno parte di questo movimento e condividi una o più esperienze in merito alla tua partecipazione al patto per il clima.</a:t>
            </a:r>
          </a:p>
        </p:txBody>
      </p:sp>
      <p:sp>
        <p:nvSpPr>
          <p:cNvPr id="4" name="Slide Number Placeholder 3"/>
          <p:cNvSpPr>
            <a:spLocks noGrp="1"/>
          </p:cNvSpPr>
          <p:nvPr>
            <p:ph type="sldNum" sz="quarter" idx="5"/>
          </p:nvPr>
        </p:nvSpPr>
        <p:spPr/>
        <p:txBody>
          <a:bodyPr/>
          <a:lstStyle/>
          <a:p>
            <a:pPr algn="l" rtl="0"/>
            <a:fld id="{E5BCE2BD-2909-4D50-BFF6-50DC73793956}" type="slidenum">
              <a:rPr/>
              <a:t>5</a:t>
            </a:fld>
            <a:endParaRPr lang="it-it"/>
          </a:p>
        </p:txBody>
      </p:sp>
    </p:spTree>
    <p:extLst>
      <p:ext uri="{BB962C8B-B14F-4D97-AF65-F5344CB8AC3E}">
        <p14:creationId xmlns:p14="http://schemas.microsoft.com/office/powerpoint/2010/main" val="178145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it-it" sz="1200" b="0" i="0" u="none" kern="1200" baseline="0">
                <a:solidFill>
                  <a:schemeClr val="tx1"/>
                </a:solidFill>
                <a:effectLst/>
                <a:latin typeface="+mn-lt"/>
                <a:ea typeface="+mn-ea"/>
                <a:cs typeface="+mn-cs"/>
              </a:rPr>
              <a:t>Racconta una breve storia (che può essere adattata al tuo contesto locale e alle esperienze personali che hai vissuto) su un bambino o un gruppo di studenti che hanno fatto qualcosa per il loro ambiente, aggiungendo anche delle foto, se lo ritieni opportuno. Esempio: una classe ha piantato degli alberi nel cortile della propria scuola, e ora gli alunni possono giocare all’ombra. Messaggio: “Potete fare lo stesso!” </a:t>
            </a:r>
            <a:endParaRPr lang="it-it"/>
          </a:p>
        </p:txBody>
      </p:sp>
      <p:sp>
        <p:nvSpPr>
          <p:cNvPr id="4" name="Slide Number Placeholder 3"/>
          <p:cNvSpPr>
            <a:spLocks noGrp="1"/>
          </p:cNvSpPr>
          <p:nvPr>
            <p:ph type="sldNum" sz="quarter" idx="5"/>
          </p:nvPr>
        </p:nvSpPr>
        <p:spPr/>
        <p:txBody>
          <a:bodyPr/>
          <a:lstStyle/>
          <a:p>
            <a:pPr algn="l" rtl="0"/>
            <a:fld id="{E5BCE2BD-2909-4D50-BFF6-50DC73793956}" type="slidenum">
              <a:rPr/>
              <a:t>6</a:t>
            </a:fld>
            <a:endParaRPr lang="it-it"/>
          </a:p>
        </p:txBody>
      </p:sp>
    </p:spTree>
    <p:extLst>
      <p:ext uri="{BB962C8B-B14F-4D97-AF65-F5344CB8AC3E}">
        <p14:creationId xmlns:p14="http://schemas.microsoft.com/office/powerpoint/2010/main" val="2314516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it-it" sz="1200" b="0" i="0" u="none" kern="1200" baseline="0">
                <a:solidFill>
                  <a:schemeClr val="tx1"/>
                </a:solidFill>
                <a:effectLst/>
                <a:latin typeface="+mn-lt"/>
                <a:ea typeface="+mn-ea"/>
                <a:cs typeface="+mn-cs"/>
              </a:rPr>
              <a:t>Presenta brevemente Pact2School: “Scuole di tutta Europa stanno aderendo al patto per il clima al fine di contribuire a salvare il pianeta.” Fornisci degli esempi: piantare un albero, ridurre la plastica, risparmiare energia.</a:t>
            </a:r>
            <a:endParaRPr lang="it-it"/>
          </a:p>
        </p:txBody>
      </p:sp>
      <p:sp>
        <p:nvSpPr>
          <p:cNvPr id="4" name="Slide Number Placeholder 3"/>
          <p:cNvSpPr>
            <a:spLocks noGrp="1"/>
          </p:cNvSpPr>
          <p:nvPr>
            <p:ph type="sldNum" sz="quarter" idx="5"/>
          </p:nvPr>
        </p:nvSpPr>
        <p:spPr/>
        <p:txBody>
          <a:bodyPr/>
          <a:lstStyle/>
          <a:p>
            <a:pPr algn="l" rtl="0"/>
            <a:fld id="{E5BCE2BD-2909-4D50-BFF6-50DC73793956}" type="slidenum">
              <a:rPr/>
              <a:t>7</a:t>
            </a:fld>
            <a:endParaRPr lang="it-it"/>
          </a:p>
        </p:txBody>
      </p:sp>
    </p:spTree>
    <p:extLst>
      <p:ext uri="{BB962C8B-B14F-4D97-AF65-F5344CB8AC3E}">
        <p14:creationId xmlns:p14="http://schemas.microsoft.com/office/powerpoint/2010/main" val="310863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it-it" sz="1200" b="0" i="0" u="none" kern="1200" baseline="0">
                <a:solidFill>
                  <a:schemeClr val="tx1"/>
                </a:solidFill>
                <a:effectLst/>
                <a:latin typeface="+mn-lt"/>
                <a:ea typeface="+mn-ea"/>
                <a:cs typeface="+mn-cs"/>
              </a:rPr>
              <a:t>Spiega che le scuole possono unirsi a una sfida a livello europeo con un ambasciatore del patto per il clima: studenti e insegnanti hanno la possibilità di lavorare insieme su un progetto relativo all’azione per il clima. </a:t>
            </a:r>
          </a:p>
          <a:p>
            <a:pPr algn="l" rtl="0" fontAlgn="base"/>
            <a:r>
              <a:rPr lang="it-it" sz="1200" b="0" i="0" u="none" kern="1200" baseline="0">
                <a:solidFill>
                  <a:schemeClr val="tx1"/>
                </a:solidFill>
                <a:effectLst/>
                <a:latin typeface="+mn-lt"/>
                <a:ea typeface="+mn-ea"/>
                <a:cs typeface="+mn-cs"/>
              </a:rPr>
              <a:t> </a:t>
            </a:r>
          </a:p>
          <a:p>
            <a:endParaRPr lang="it-it"/>
          </a:p>
        </p:txBody>
      </p:sp>
      <p:sp>
        <p:nvSpPr>
          <p:cNvPr id="4" name="Slide Number Placeholder 3"/>
          <p:cNvSpPr>
            <a:spLocks noGrp="1"/>
          </p:cNvSpPr>
          <p:nvPr>
            <p:ph type="sldNum" sz="quarter" idx="5"/>
          </p:nvPr>
        </p:nvSpPr>
        <p:spPr/>
        <p:txBody>
          <a:bodyPr/>
          <a:lstStyle/>
          <a:p>
            <a:pPr algn="l" rtl="0"/>
            <a:fld id="{E5BCE2BD-2909-4D50-BFF6-50DC73793956}" type="slidenum">
              <a:rPr/>
              <a:t>8</a:t>
            </a:fld>
            <a:endParaRPr lang="it-it"/>
          </a:p>
        </p:txBody>
      </p:sp>
    </p:spTree>
    <p:extLst>
      <p:ext uri="{BB962C8B-B14F-4D97-AF65-F5344CB8AC3E}">
        <p14:creationId xmlns:p14="http://schemas.microsoft.com/office/powerpoint/2010/main" val="2812516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it-it" sz="1200" b="0" i="0" u="none" kern="1200" baseline="0">
                <a:solidFill>
                  <a:schemeClr val="tx1"/>
                </a:solidFill>
                <a:effectLst/>
                <a:latin typeface="+mn-lt"/>
                <a:ea typeface="+mn-ea"/>
                <a:cs typeface="+mn-cs"/>
              </a:rPr>
              <a:t>Metti in evidenza il lavoro di squadra e la speranza. Incoraggia gli studenti a condividere un’azione che potrebbero intraprendere per il pianeta questa settimana. Per aiutarli, puoi condividere alcuni esempi di possibili azioni da intraprendere insieme ai loro amici, familiari o compagni di classe, come organizzare un’attività di pulizia nel quartiere della scuola, allestire un giardino al suo interno, organizzare una campagna per ridurre i rifiuti o il consumo di energia, ecc. </a:t>
            </a:r>
            <a:endParaRPr lang="it-it"/>
          </a:p>
        </p:txBody>
      </p:sp>
      <p:sp>
        <p:nvSpPr>
          <p:cNvPr id="4" name="Slide Number Placeholder 3"/>
          <p:cNvSpPr>
            <a:spLocks noGrp="1"/>
          </p:cNvSpPr>
          <p:nvPr>
            <p:ph type="sldNum" sz="quarter" idx="5"/>
          </p:nvPr>
        </p:nvSpPr>
        <p:spPr/>
        <p:txBody>
          <a:bodyPr/>
          <a:lstStyle/>
          <a:p>
            <a:pPr algn="l" rtl="0"/>
            <a:fld id="{E5BCE2BD-2909-4D50-BFF6-50DC73793956}" type="slidenum">
              <a:rPr/>
              <a:t>9</a:t>
            </a:fld>
            <a:endParaRPr lang="it-it"/>
          </a:p>
        </p:txBody>
      </p:sp>
    </p:spTree>
    <p:extLst>
      <p:ext uri="{BB962C8B-B14F-4D97-AF65-F5344CB8AC3E}">
        <p14:creationId xmlns:p14="http://schemas.microsoft.com/office/powerpoint/2010/main" val="10219668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9008" y="-21942"/>
            <a:ext cx="18366016"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342290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Blue">
    <p:spTree>
      <p:nvGrpSpPr>
        <p:cNvPr id="1" name=""/>
        <p:cNvGrpSpPr/>
        <p:nvPr/>
      </p:nvGrpSpPr>
      <p:grpSpPr>
        <a:xfrm>
          <a:off x="0" y="0"/>
          <a:ext cx="0" cy="0"/>
          <a:chOff x="0" y="0"/>
          <a:chExt cx="0" cy="0"/>
        </a:xfrm>
      </p:grpSpPr>
      <p:pic>
        <p:nvPicPr>
          <p:cNvPr id="6" name="Graphic 2">
            <a:extLst>
              <a:ext uri="{FF2B5EF4-FFF2-40B4-BE49-F238E27FC236}">
                <a16:creationId xmlns:a16="http://schemas.microsoft.com/office/drawing/2014/main" id="{B7E96F82-05AB-0474-45E7-BC00B5BDCB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5" y="0"/>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4" name="Picture 83" descr="A close up of a sign&#10;&#10;AI-generated content may be incorrect.">
            <a:extLst>
              <a:ext uri="{FF2B5EF4-FFF2-40B4-BE49-F238E27FC236}">
                <a16:creationId xmlns:a16="http://schemas.microsoft.com/office/drawing/2014/main" id="{B61FDD0A-0928-756C-E9B9-4C45E05B05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2" name="Group 1">
            <a:extLst>
              <a:ext uri="{FF2B5EF4-FFF2-40B4-BE49-F238E27FC236}">
                <a16:creationId xmlns:a16="http://schemas.microsoft.com/office/drawing/2014/main" id="{D5B16D1E-44AA-5499-2B28-79670D61A9B6}"/>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35AC949D-345D-5A30-C418-B61770C33E5B}"/>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0425AE97-943C-6D01-6DDE-ED7186150915}"/>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38F73352-630A-93D7-C685-29BACBBF1AF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48E27D23-0819-4399-1708-9E188E3D6B69}"/>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DDBE17A1-045C-2130-EDD4-28B6F446953F}"/>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3BE29C2E-DDAD-BBDF-F0D0-1A1B285BE5CD}"/>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C852044-4FDC-7111-8743-0E394DA033E0}"/>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02C73DE-B931-9B9F-15D2-D2C2C361ABE3}"/>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3196A58-7125-5A00-E48E-89EE3B1B0CB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E5D5101E-79FD-7890-2B04-050EC43A160B}"/>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9A2A8E3-9AB3-335F-567C-3ABCD3ECF554}"/>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22217E4D-8DAC-FE17-2A70-FE0D82F38625}"/>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9C3DABB-757E-ED8C-7E02-E966EEC79CAE}"/>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37D2EBE-BCBD-E5FC-F48B-2D5B4B7FB10F}"/>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F77786E-696F-CCDF-2DE8-0FE76EDBDD0F}"/>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AE622F4-1284-8005-B85F-CE4B9D43C61B}"/>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93B3397-0877-4C4A-BD4F-5DBF4C49760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207D40C-312E-4B64-6A13-68FC1B950186}"/>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E028711-0B73-098F-7BBE-E72583C6BDF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A723E7A5-CB91-CAB9-FA61-912AC009E3DF}"/>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C777F529-6323-EFEF-65CA-1763B51C065C}"/>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323F55F-AC24-F426-1BFB-48C23986315B}"/>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E1FB7B45-2E89-B6E6-A4B8-96B27E90CCDC}"/>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D3EC100-35EF-F56D-6778-6141A900D783}"/>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CC4DC9D-6663-24A5-A8DC-D189916BD8E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E32D17B-1762-2A28-3681-78F16E9F630E}"/>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538ED50-F632-F036-56E8-81A178AFD316}"/>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F9E0E9A-2383-750D-64B6-6F1215A307C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5C77898-E892-D26F-73AE-F9A46031A21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DA1AE1-22BE-C18F-B3AA-BFD9FD94978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D515AED-2B3F-97B0-5AAB-BDC8F5B85AF6}"/>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974606C2-ED64-4A4F-67C7-8E685E14A4CE}"/>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E0E0DE2E-78EC-7936-A611-F6A0FB5B12B2}"/>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88EBAEF-3954-48DF-BF38-7F31D498B7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C31E26E-92EE-AC73-BC89-A0DD02C7B6D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CD728130-39E7-65F5-0D57-501ACCE1B462}"/>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2343986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07E05B-DDE2-3E2D-1041-FBC75EC54F93}"/>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7802"/>
          <a:stretch>
            <a:fillRect/>
          </a:stretch>
        </p:blipFill>
        <p:spPr>
          <a:xfrm>
            <a:off x="-39007" y="-21942"/>
            <a:ext cx="11423287"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486396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01B0AD4B-F0DA-CCB9-D93F-0EE97CC6F8A1}"/>
              </a:ext>
            </a:extLst>
          </p:cNvPr>
          <p:cNvSpPr>
            <a:spLocks noGrp="1"/>
          </p:cNvSpPr>
          <p:nvPr>
            <p:ph type="pic" sz="quarter" idx="12"/>
          </p:nvPr>
        </p:nvSpPr>
        <p:spPr>
          <a:xfrm>
            <a:off x="6372517" y="-5146"/>
            <a:ext cx="11915482" cy="10304665"/>
          </a:xfrm>
          <a:custGeom>
            <a:avLst/>
            <a:gdLst>
              <a:gd name="csX0" fmla="*/ 0 w 12509842"/>
              <a:gd name="csY0" fmla="*/ 0 h 10331450"/>
              <a:gd name="csX1" fmla="*/ 12509842 w 12509842"/>
              <a:gd name="csY1" fmla="*/ 0 h 10331450"/>
              <a:gd name="csX2" fmla="*/ 12509842 w 12509842"/>
              <a:gd name="csY2" fmla="*/ 10331450 h 10331450"/>
              <a:gd name="csX3" fmla="*/ 0 w 12509842"/>
              <a:gd name="csY3" fmla="*/ 10331450 h 10331450"/>
              <a:gd name="csX4" fmla="*/ 0 w 12509842"/>
              <a:gd name="csY4" fmla="*/ 0 h 1033145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518160 w 12509842"/>
              <a:gd name="csY4"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518160 w 12509842"/>
              <a:gd name="csY0" fmla="*/ 0 h 10361930"/>
              <a:gd name="csX1" fmla="*/ 12509842 w 12509842"/>
              <a:gd name="csY1" fmla="*/ 30480 h 10361930"/>
              <a:gd name="csX2" fmla="*/ 12509842 w 12509842"/>
              <a:gd name="csY2" fmla="*/ 10361930 h 10361930"/>
              <a:gd name="csX3" fmla="*/ 0 w 12509842"/>
              <a:gd name="csY3" fmla="*/ 10361930 h 10361930"/>
              <a:gd name="csX4" fmla="*/ 3320122 w 12509842"/>
              <a:gd name="csY4" fmla="*/ 7452360 h 10361930"/>
              <a:gd name="csX5" fmla="*/ 518160 w 12509842"/>
              <a:gd name="csY5" fmla="*/ 0 h 1036193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77170"/>
              <a:gd name="csX1" fmla="*/ 11991682 w 11991682"/>
              <a:gd name="csY1" fmla="*/ 30480 h 10377170"/>
              <a:gd name="csX2" fmla="*/ 11991682 w 11991682"/>
              <a:gd name="csY2" fmla="*/ 10361930 h 10377170"/>
              <a:gd name="csX3" fmla="*/ 4876800 w 11991682"/>
              <a:gd name="csY3" fmla="*/ 10377170 h 10377170"/>
              <a:gd name="csX4" fmla="*/ 2801962 w 11991682"/>
              <a:gd name="csY4" fmla="*/ 7452360 h 10377170"/>
              <a:gd name="csX5" fmla="*/ 0 w 11991682"/>
              <a:gd name="csY5" fmla="*/ 0 h 10377170"/>
              <a:gd name="csX0" fmla="*/ 0 w 11991682"/>
              <a:gd name="csY0" fmla="*/ 0 h 10361930"/>
              <a:gd name="csX1" fmla="*/ 11991682 w 11991682"/>
              <a:gd name="csY1" fmla="*/ 30480 h 10361930"/>
              <a:gd name="csX2" fmla="*/ 11991682 w 11991682"/>
              <a:gd name="csY2" fmla="*/ 10361930 h 10361930"/>
              <a:gd name="csX3" fmla="*/ 4940300 w 11991682"/>
              <a:gd name="csY3" fmla="*/ 10351770 h 10361930"/>
              <a:gd name="csX4" fmla="*/ 2801962 w 11991682"/>
              <a:gd name="csY4" fmla="*/ 7452360 h 10361930"/>
              <a:gd name="csX5" fmla="*/ 0 w 11991682"/>
              <a:gd name="csY5" fmla="*/ 0 h 1036193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801962 w 11991682"/>
              <a:gd name="csY4" fmla="*/ 74523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91682"/>
              <a:gd name="csY0" fmla="*/ 0 h 10351770"/>
              <a:gd name="csX1" fmla="*/ 11991682 w 11991682"/>
              <a:gd name="csY1" fmla="*/ 30480 h 10351770"/>
              <a:gd name="csX2" fmla="*/ 11991682 w 11991682"/>
              <a:gd name="csY2" fmla="*/ 10323830 h 10351770"/>
              <a:gd name="csX3" fmla="*/ 4940300 w 11991682"/>
              <a:gd name="csY3" fmla="*/ 10351770 h 10351770"/>
              <a:gd name="csX4" fmla="*/ 2192362 w 11991682"/>
              <a:gd name="csY4" fmla="*/ 5953760 h 10351770"/>
              <a:gd name="csX5" fmla="*/ 0 w 11991682"/>
              <a:gd name="csY5" fmla="*/ 0 h 10351770"/>
              <a:gd name="csX0" fmla="*/ 0 w 11902782"/>
              <a:gd name="csY0" fmla="*/ 0 h 10339070"/>
              <a:gd name="csX1" fmla="*/ 11902782 w 11902782"/>
              <a:gd name="csY1" fmla="*/ 17780 h 10339070"/>
              <a:gd name="csX2" fmla="*/ 11902782 w 11902782"/>
              <a:gd name="csY2" fmla="*/ 10311130 h 10339070"/>
              <a:gd name="csX3" fmla="*/ 4851400 w 11902782"/>
              <a:gd name="csY3" fmla="*/ 10339070 h 10339070"/>
              <a:gd name="csX4" fmla="*/ 2103462 w 11902782"/>
              <a:gd name="csY4" fmla="*/ 5941060 h 10339070"/>
              <a:gd name="csX5" fmla="*/ 0 w 11902782"/>
              <a:gd name="csY5" fmla="*/ 0 h 10339070"/>
              <a:gd name="csX0" fmla="*/ 2309 w 11905091"/>
              <a:gd name="csY0" fmla="*/ 153 h 10339223"/>
              <a:gd name="csX1" fmla="*/ 11905091 w 11905091"/>
              <a:gd name="csY1" fmla="*/ 17933 h 10339223"/>
              <a:gd name="csX2" fmla="*/ 11905091 w 11905091"/>
              <a:gd name="csY2" fmla="*/ 10311283 h 10339223"/>
              <a:gd name="csX3" fmla="*/ 4853709 w 11905091"/>
              <a:gd name="csY3" fmla="*/ 10339223 h 10339223"/>
              <a:gd name="csX4" fmla="*/ 2105771 w 11905091"/>
              <a:gd name="csY4" fmla="*/ 5941213 h 10339223"/>
              <a:gd name="csX5" fmla="*/ 2309 w 11905091"/>
              <a:gd name="csY5" fmla="*/ 153 h 10339223"/>
              <a:gd name="csX0" fmla="*/ 648 w 11941530"/>
              <a:gd name="csY0" fmla="*/ 153 h 10339223"/>
              <a:gd name="csX1" fmla="*/ 11941530 w 11941530"/>
              <a:gd name="csY1" fmla="*/ 17933 h 10339223"/>
              <a:gd name="csX2" fmla="*/ 11941530 w 11941530"/>
              <a:gd name="csY2" fmla="*/ 10311283 h 10339223"/>
              <a:gd name="csX3" fmla="*/ 4890148 w 11941530"/>
              <a:gd name="csY3" fmla="*/ 10339223 h 10339223"/>
              <a:gd name="csX4" fmla="*/ 2142210 w 11941530"/>
              <a:gd name="csY4" fmla="*/ 5941213 h 10339223"/>
              <a:gd name="csX5" fmla="*/ 648 w 11941530"/>
              <a:gd name="csY5" fmla="*/ 153 h 10339223"/>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51 h 10339121"/>
              <a:gd name="csX1" fmla="*/ 11940882 w 11940882"/>
              <a:gd name="csY1" fmla="*/ 17831 h 10339121"/>
              <a:gd name="csX2" fmla="*/ 11940882 w 11940882"/>
              <a:gd name="csY2" fmla="*/ 10311181 h 10339121"/>
              <a:gd name="csX3" fmla="*/ 4889500 w 11940882"/>
              <a:gd name="csY3" fmla="*/ 10339121 h 10339121"/>
              <a:gd name="csX4" fmla="*/ 2141562 w 11940882"/>
              <a:gd name="csY4" fmla="*/ 5941111 h 10339121"/>
              <a:gd name="csX5" fmla="*/ 0 w 11940882"/>
              <a:gd name="csY5" fmla="*/ 51 h 10339121"/>
              <a:gd name="csX0" fmla="*/ 0 w 11940882"/>
              <a:gd name="csY0" fmla="*/ 69 h 10339139"/>
              <a:gd name="csX1" fmla="*/ 11940882 w 11940882"/>
              <a:gd name="csY1" fmla="*/ 17849 h 10339139"/>
              <a:gd name="csX2" fmla="*/ 11940882 w 11940882"/>
              <a:gd name="csY2" fmla="*/ 10311199 h 10339139"/>
              <a:gd name="csX3" fmla="*/ 4889500 w 11940882"/>
              <a:gd name="csY3" fmla="*/ 10339139 h 10339139"/>
              <a:gd name="csX4" fmla="*/ 2141562 w 11940882"/>
              <a:gd name="csY4" fmla="*/ 5941129 h 10339139"/>
              <a:gd name="csX5" fmla="*/ 0 w 11940882"/>
              <a:gd name="csY5" fmla="*/ 69 h 10339139"/>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66 h 10339136"/>
              <a:gd name="csX1" fmla="*/ 11940882 w 11940882"/>
              <a:gd name="csY1" fmla="*/ 17846 h 10339136"/>
              <a:gd name="csX2" fmla="*/ 11940882 w 11940882"/>
              <a:gd name="csY2" fmla="*/ 10311196 h 10339136"/>
              <a:gd name="csX3" fmla="*/ 4889500 w 11940882"/>
              <a:gd name="csY3" fmla="*/ 10339136 h 10339136"/>
              <a:gd name="csX4" fmla="*/ 1722462 w 11940882"/>
              <a:gd name="csY4" fmla="*/ 6144326 h 10339136"/>
              <a:gd name="csX5" fmla="*/ 0 w 11940882"/>
              <a:gd name="csY5" fmla="*/ 66 h 10339136"/>
              <a:gd name="csX0" fmla="*/ 0 w 11940882"/>
              <a:gd name="csY0" fmla="*/ 86 h 10339156"/>
              <a:gd name="csX1" fmla="*/ 11940882 w 11940882"/>
              <a:gd name="csY1" fmla="*/ 17866 h 10339156"/>
              <a:gd name="csX2" fmla="*/ 11940882 w 11940882"/>
              <a:gd name="csY2" fmla="*/ 10311216 h 10339156"/>
              <a:gd name="csX3" fmla="*/ 4889500 w 11940882"/>
              <a:gd name="csY3" fmla="*/ 10339156 h 10339156"/>
              <a:gd name="csX4" fmla="*/ 1747862 w 11940882"/>
              <a:gd name="csY4" fmla="*/ 5255346 h 10339156"/>
              <a:gd name="csX5" fmla="*/ 0 w 11940882"/>
              <a:gd name="csY5" fmla="*/ 86 h 10339156"/>
              <a:gd name="csX0" fmla="*/ 0 w 11940882"/>
              <a:gd name="csY0" fmla="*/ 76 h 10339146"/>
              <a:gd name="csX1" fmla="*/ 11940882 w 11940882"/>
              <a:gd name="csY1" fmla="*/ 17856 h 10339146"/>
              <a:gd name="csX2" fmla="*/ 11940882 w 11940882"/>
              <a:gd name="csY2" fmla="*/ 10311206 h 10339146"/>
              <a:gd name="csX3" fmla="*/ 4889500 w 11940882"/>
              <a:gd name="csY3" fmla="*/ 10339146 h 10339146"/>
              <a:gd name="csX4" fmla="*/ 1747862 w 11940882"/>
              <a:gd name="csY4" fmla="*/ 5255336 h 10339146"/>
              <a:gd name="csX5" fmla="*/ 0 w 11940882"/>
              <a:gd name="csY5" fmla="*/ 76 h 10339146"/>
              <a:gd name="csX0" fmla="*/ 0 w 11940882"/>
              <a:gd name="csY0" fmla="*/ 67 h 10339137"/>
              <a:gd name="csX1" fmla="*/ 11940882 w 11940882"/>
              <a:gd name="csY1" fmla="*/ 17847 h 10339137"/>
              <a:gd name="csX2" fmla="*/ 11940882 w 11940882"/>
              <a:gd name="csY2" fmla="*/ 10311197 h 10339137"/>
              <a:gd name="csX3" fmla="*/ 4889500 w 11940882"/>
              <a:gd name="csY3" fmla="*/ 10339137 h 10339137"/>
              <a:gd name="csX4" fmla="*/ 1862162 w 11940882"/>
              <a:gd name="csY4" fmla="*/ 5649027 h 10339137"/>
              <a:gd name="csX5" fmla="*/ 0 w 11940882"/>
              <a:gd name="csY5" fmla="*/ 67 h 10339137"/>
              <a:gd name="csX0" fmla="*/ 0 w 11940882"/>
              <a:gd name="csY0" fmla="*/ 64 h 10339134"/>
              <a:gd name="csX1" fmla="*/ 11940882 w 11940882"/>
              <a:gd name="csY1" fmla="*/ 17844 h 10339134"/>
              <a:gd name="csX2" fmla="*/ 11940882 w 11940882"/>
              <a:gd name="csY2" fmla="*/ 10311194 h 10339134"/>
              <a:gd name="csX3" fmla="*/ 4889500 w 11940882"/>
              <a:gd name="csY3" fmla="*/ 10339134 h 10339134"/>
              <a:gd name="csX4" fmla="*/ 1862162 w 11940882"/>
              <a:gd name="csY4" fmla="*/ 5649024 h 10339134"/>
              <a:gd name="csX5" fmla="*/ 0 w 11940882"/>
              <a:gd name="csY5" fmla="*/ 64 h 10339134"/>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3 h 10339133"/>
              <a:gd name="csX1" fmla="*/ 11940882 w 11940882"/>
              <a:gd name="csY1" fmla="*/ 17843 h 10339133"/>
              <a:gd name="csX2" fmla="*/ 11940882 w 11940882"/>
              <a:gd name="csY2" fmla="*/ 10311193 h 10339133"/>
              <a:gd name="csX3" fmla="*/ 4889500 w 11940882"/>
              <a:gd name="csY3" fmla="*/ 10339133 h 10339133"/>
              <a:gd name="csX4" fmla="*/ 1862162 w 11940882"/>
              <a:gd name="csY4" fmla="*/ 5649023 h 10339133"/>
              <a:gd name="csX5" fmla="*/ 0 w 11940882"/>
              <a:gd name="csY5" fmla="*/ 63 h 10339133"/>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1862162 w 11940882"/>
              <a:gd name="csY4" fmla="*/ 5737921 h 10339131"/>
              <a:gd name="csX5" fmla="*/ 0 w 11940882"/>
              <a:gd name="csY5" fmla="*/ 61 h 10339131"/>
              <a:gd name="csX0" fmla="*/ 0 w 11940882"/>
              <a:gd name="csY0" fmla="*/ 60 h 10339130"/>
              <a:gd name="csX1" fmla="*/ 11940882 w 11940882"/>
              <a:gd name="csY1" fmla="*/ 17840 h 10339130"/>
              <a:gd name="csX2" fmla="*/ 11940882 w 11940882"/>
              <a:gd name="csY2" fmla="*/ 10311190 h 10339130"/>
              <a:gd name="csX3" fmla="*/ 4889500 w 11940882"/>
              <a:gd name="csY3" fmla="*/ 10339130 h 10339130"/>
              <a:gd name="csX4" fmla="*/ 1963762 w 11940882"/>
              <a:gd name="csY4" fmla="*/ 5801420 h 10339130"/>
              <a:gd name="csX5" fmla="*/ 0 w 11940882"/>
              <a:gd name="csY5" fmla="*/ 60 h 10339130"/>
              <a:gd name="csX0" fmla="*/ 0 w 11940882"/>
              <a:gd name="csY0" fmla="*/ 58 h 10339128"/>
              <a:gd name="csX1" fmla="*/ 11940882 w 11940882"/>
              <a:gd name="csY1" fmla="*/ 17838 h 10339128"/>
              <a:gd name="csX2" fmla="*/ 11940882 w 11940882"/>
              <a:gd name="csY2" fmla="*/ 10311188 h 10339128"/>
              <a:gd name="csX3" fmla="*/ 4889500 w 11940882"/>
              <a:gd name="csY3" fmla="*/ 10339128 h 10339128"/>
              <a:gd name="csX4" fmla="*/ 2039962 w 11940882"/>
              <a:gd name="csY4" fmla="*/ 5953818 h 10339128"/>
              <a:gd name="csX5" fmla="*/ 0 w 11940882"/>
              <a:gd name="csY5" fmla="*/ 58 h 10339128"/>
              <a:gd name="csX0" fmla="*/ 0 w 11940882"/>
              <a:gd name="csY0" fmla="*/ 59 h 10339129"/>
              <a:gd name="csX1" fmla="*/ 11940882 w 11940882"/>
              <a:gd name="csY1" fmla="*/ 17839 h 10339129"/>
              <a:gd name="csX2" fmla="*/ 11940882 w 11940882"/>
              <a:gd name="csY2" fmla="*/ 10311189 h 10339129"/>
              <a:gd name="csX3" fmla="*/ 4889500 w 11940882"/>
              <a:gd name="csY3" fmla="*/ 10339129 h 10339129"/>
              <a:gd name="csX4" fmla="*/ 2039962 w 11940882"/>
              <a:gd name="csY4" fmla="*/ 5953819 h 10339129"/>
              <a:gd name="csX5" fmla="*/ 0 w 11940882"/>
              <a:gd name="csY5" fmla="*/ 59 h 10339129"/>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39962 w 11940882"/>
              <a:gd name="csY4" fmla="*/ 59538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61 h 10339131"/>
              <a:gd name="csX1" fmla="*/ 11940882 w 11940882"/>
              <a:gd name="csY1" fmla="*/ 17841 h 10339131"/>
              <a:gd name="csX2" fmla="*/ 11940882 w 11940882"/>
              <a:gd name="csY2" fmla="*/ 10311191 h 10339131"/>
              <a:gd name="csX3" fmla="*/ 4889500 w 11940882"/>
              <a:gd name="csY3" fmla="*/ 10339131 h 10339131"/>
              <a:gd name="csX4" fmla="*/ 2052662 w 11940882"/>
              <a:gd name="csY4" fmla="*/ 6017321 h 10339131"/>
              <a:gd name="csX5" fmla="*/ 0 w 11940882"/>
              <a:gd name="csY5" fmla="*/ 61 h 10339131"/>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40882"/>
              <a:gd name="csY0" fmla="*/ 55 h 10317354"/>
              <a:gd name="csX1" fmla="*/ 11940882 w 11940882"/>
              <a:gd name="csY1" fmla="*/ 17835 h 10317354"/>
              <a:gd name="csX2" fmla="*/ 11940882 w 11940882"/>
              <a:gd name="csY2" fmla="*/ 10311185 h 10317354"/>
              <a:gd name="csX3" fmla="*/ 4835071 w 11940882"/>
              <a:gd name="csY3" fmla="*/ 10317354 h 10317354"/>
              <a:gd name="csX4" fmla="*/ 2052662 w 11940882"/>
              <a:gd name="csY4" fmla="*/ 6017315 h 10317354"/>
              <a:gd name="csX5" fmla="*/ 0 w 11940882"/>
              <a:gd name="csY5" fmla="*/ 55 h 10317354"/>
              <a:gd name="csX0" fmla="*/ 0 w 11915482"/>
              <a:gd name="csY0" fmla="*/ 55 h 10304654"/>
              <a:gd name="csX1" fmla="*/ 11915482 w 11915482"/>
              <a:gd name="csY1" fmla="*/ 5135 h 10304654"/>
              <a:gd name="csX2" fmla="*/ 11915482 w 11915482"/>
              <a:gd name="csY2" fmla="*/ 10298485 h 10304654"/>
              <a:gd name="csX3" fmla="*/ 4809671 w 11915482"/>
              <a:gd name="csY3" fmla="*/ 10304654 h 10304654"/>
              <a:gd name="csX4" fmla="*/ 2027262 w 11915482"/>
              <a:gd name="csY4" fmla="*/ 6004615 h 10304654"/>
              <a:gd name="csX5" fmla="*/ 0 w 11915482"/>
              <a:gd name="csY5" fmla="*/ 55 h 10304654"/>
              <a:gd name="csX0" fmla="*/ 0 w 11915482"/>
              <a:gd name="csY0" fmla="*/ 64 h 10304663"/>
              <a:gd name="csX1" fmla="*/ 11915482 w 11915482"/>
              <a:gd name="csY1" fmla="*/ 5144 h 10304663"/>
              <a:gd name="csX2" fmla="*/ 11915482 w 11915482"/>
              <a:gd name="csY2" fmla="*/ 10298494 h 10304663"/>
              <a:gd name="csX3" fmla="*/ 4809671 w 11915482"/>
              <a:gd name="csY3" fmla="*/ 10304663 h 10304663"/>
              <a:gd name="csX4" fmla="*/ 2027262 w 11915482"/>
              <a:gd name="csY4" fmla="*/ 6004624 h 10304663"/>
              <a:gd name="csX5" fmla="*/ 0 w 11915482"/>
              <a:gd name="csY5" fmla="*/ 64 h 10304663"/>
              <a:gd name="csX0" fmla="*/ 0 w 11915482"/>
              <a:gd name="csY0" fmla="*/ 66 h 10304665"/>
              <a:gd name="csX1" fmla="*/ 11915482 w 11915482"/>
              <a:gd name="csY1" fmla="*/ 5146 h 10304665"/>
              <a:gd name="csX2" fmla="*/ 11915482 w 11915482"/>
              <a:gd name="csY2" fmla="*/ 10298496 h 10304665"/>
              <a:gd name="csX3" fmla="*/ 4809671 w 11915482"/>
              <a:gd name="csY3" fmla="*/ 10304665 h 10304665"/>
              <a:gd name="csX4" fmla="*/ 2027262 w 11915482"/>
              <a:gd name="csY4" fmla="*/ 6004626 h 10304665"/>
              <a:gd name="csX5" fmla="*/ 0 w 11915482"/>
              <a:gd name="csY5" fmla="*/ 66 h 10304665"/>
            </a:gdLst>
            <a:ahLst/>
            <a:cxnLst>
              <a:cxn ang="0">
                <a:pos x="csX0" y="csY0"/>
              </a:cxn>
              <a:cxn ang="0">
                <a:pos x="csX1" y="csY1"/>
              </a:cxn>
              <a:cxn ang="0">
                <a:pos x="csX2" y="csY2"/>
              </a:cxn>
              <a:cxn ang="0">
                <a:pos x="csX3" y="csY3"/>
              </a:cxn>
              <a:cxn ang="0">
                <a:pos x="csX4" y="csY4"/>
              </a:cxn>
              <a:cxn ang="0">
                <a:pos x="csX5" y="csY5"/>
              </a:cxn>
            </a:cxnLst>
            <a:rect l="l" t="t" r="r" b="b"/>
            <a:pathLst>
              <a:path w="11915482" h="10304665">
                <a:moveTo>
                  <a:pt x="0" y="66"/>
                </a:moveTo>
                <a:lnTo>
                  <a:pt x="11915482" y="5146"/>
                </a:lnTo>
                <a:lnTo>
                  <a:pt x="11915482" y="10298496"/>
                </a:lnTo>
                <a:lnTo>
                  <a:pt x="4809671" y="10304665"/>
                </a:lnTo>
                <a:cubicBezTo>
                  <a:pt x="4064543" y="9330787"/>
                  <a:pt x="3311474" y="8471359"/>
                  <a:pt x="2027262" y="6004626"/>
                </a:cubicBezTo>
                <a:cubicBezTo>
                  <a:pt x="743050" y="3537893"/>
                  <a:pt x="6887" y="-17714"/>
                  <a:pt x="0" y="66"/>
                </a:cubicBezTo>
                <a:close/>
              </a:path>
            </a:pathLst>
          </a:custGeom>
        </p:spPr>
        <p:txBody>
          <a:bodyPr/>
          <a:lstStyle/>
          <a:p>
            <a:endParaRPr lang="en-US"/>
          </a:p>
        </p:txBody>
      </p:sp>
      <p:pic>
        <p:nvPicPr>
          <p:cNvPr id="15" name="Picture 14">
            <a:extLst>
              <a:ext uri="{FF2B5EF4-FFF2-40B4-BE49-F238E27FC236}">
                <a16:creationId xmlns:a16="http://schemas.microsoft.com/office/drawing/2014/main" id="{56DCE9E7-B444-4F03-1A76-BEF69FD721FB}"/>
              </a:ext>
            </a:extLst>
          </p:cNvPr>
          <p:cNvPicPr>
            <a:picLocks noChangeAspect="1"/>
          </p:cNvPicPr>
          <p:nvPr userDrawn="1"/>
        </p:nvPicPr>
        <p:blipFill>
          <a:blip r:embed="rId2">
            <a:extLst>
              <a:ext uri="{28A0092B-C50C-407E-A947-70E740481C1C}">
                <a14:useLocalDpi xmlns:a14="http://schemas.microsoft.com/office/drawing/2010/main" val="0"/>
              </a:ext>
            </a:extLst>
          </a:blip>
          <a:srcRect r="38752"/>
          <a:stretch>
            <a:fillRect/>
          </a:stretch>
        </p:blipFill>
        <p:spPr>
          <a:xfrm>
            <a:off x="-39007" y="-21942"/>
            <a:ext cx="11248918" cy="10330884"/>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166583" y="5333396"/>
            <a:ext cx="6656322"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1209911" y="6621405"/>
            <a:ext cx="665632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8" name="Picture 47" descr="A close up of a sign&#10;&#10;AI-generated content may be incorrect.">
            <a:extLst>
              <a:ext uri="{FF2B5EF4-FFF2-40B4-BE49-F238E27FC236}">
                <a16:creationId xmlns:a16="http://schemas.microsoft.com/office/drawing/2014/main" id="{6D7F9109-D55C-622B-DD2A-9E81C98252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62762" y="6508629"/>
            <a:ext cx="4413627" cy="3152590"/>
          </a:xfrm>
          <a:prstGeom prst="rect">
            <a:avLst/>
          </a:prstGeom>
        </p:spPr>
      </p:pic>
      <p:pic>
        <p:nvPicPr>
          <p:cNvPr id="6" name="Picture 5" descr="A blue curved line on a black background&#10;&#10;AI-generated content may be incorrect.">
            <a:extLst>
              <a:ext uri="{FF2B5EF4-FFF2-40B4-BE49-F238E27FC236}">
                <a16:creationId xmlns:a16="http://schemas.microsoft.com/office/drawing/2014/main" id="{D42788D9-0408-27D5-1DE3-D0C182025B1F}"/>
              </a:ext>
            </a:extLst>
          </p:cNvPr>
          <p:cNvPicPr>
            <a:picLocks noChangeAspect="1"/>
          </p:cNvPicPr>
          <p:nvPr userDrawn="1"/>
        </p:nvPicPr>
        <p:blipFill>
          <a:blip r:embed="rId4">
            <a:extLst>
              <a:ext uri="{28A0092B-C50C-407E-A947-70E740481C1C}">
                <a14:useLocalDpi xmlns:a14="http://schemas.microsoft.com/office/drawing/2010/main" val="0"/>
              </a:ext>
            </a:extLst>
          </a:blip>
          <a:srcRect l="30865" t="14576" r="33999" b="26102"/>
          <a:stretch>
            <a:fillRect/>
          </a:stretch>
        </p:blipFill>
        <p:spPr>
          <a:xfrm>
            <a:off x="3039771" y="4162221"/>
            <a:ext cx="1404199" cy="810195"/>
          </a:xfrm>
          <a:prstGeom prst="rect">
            <a:avLst/>
          </a:prstGeom>
        </p:spPr>
      </p:pic>
      <p:pic>
        <p:nvPicPr>
          <p:cNvPr id="10" name="Picture 9" descr="A blue and green earth in a circle&#10;&#10;AI-generated content may be incorrect.">
            <a:extLst>
              <a:ext uri="{FF2B5EF4-FFF2-40B4-BE49-F238E27FC236}">
                <a16:creationId xmlns:a16="http://schemas.microsoft.com/office/drawing/2014/main" id="{29303091-3B78-3F6A-7E02-C51DD94D3212}"/>
              </a:ext>
            </a:extLst>
          </p:cNvPr>
          <p:cNvPicPr>
            <a:picLocks noChangeAspect="1"/>
          </p:cNvPicPr>
          <p:nvPr userDrawn="1"/>
        </p:nvPicPr>
        <p:blipFill>
          <a:blip r:embed="rId5">
            <a:extLst>
              <a:ext uri="{28A0092B-C50C-407E-A947-70E740481C1C}">
                <a14:useLocalDpi xmlns:a14="http://schemas.microsoft.com/office/drawing/2010/main" val="0"/>
              </a:ext>
            </a:extLst>
          </a:blip>
          <a:srcRect l="24071" t="22044" r="20160" b="23181"/>
          <a:stretch>
            <a:fillRect/>
          </a:stretch>
        </p:blipFill>
        <p:spPr>
          <a:xfrm>
            <a:off x="2869575" y="1679195"/>
            <a:ext cx="3185555" cy="3124200"/>
          </a:xfrm>
          <a:prstGeom prst="rect">
            <a:avLst/>
          </a:prstGeom>
        </p:spPr>
      </p:pic>
    </p:spTree>
    <p:extLst>
      <p:ext uri="{BB962C8B-B14F-4D97-AF65-F5344CB8AC3E}">
        <p14:creationId xmlns:p14="http://schemas.microsoft.com/office/powerpoint/2010/main" val="25315462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l="38114"/>
          <a:stretch>
            <a:fillRect/>
          </a:stretch>
        </p:blipFill>
        <p:spPr>
          <a:xfrm>
            <a:off x="7009649" y="0"/>
            <a:ext cx="11317621" cy="10287000"/>
          </a:xfrm>
          <a:prstGeom prst="rect">
            <a:avLst/>
          </a:prstGeom>
        </p:spPr>
      </p:pic>
      <p:grpSp>
        <p:nvGrpSpPr>
          <p:cNvPr id="6" name="Group 5">
            <a:extLst>
              <a:ext uri="{FF2B5EF4-FFF2-40B4-BE49-F238E27FC236}">
                <a16:creationId xmlns:a16="http://schemas.microsoft.com/office/drawing/2014/main" id="{4F5D379D-3E4C-CCD4-6154-676513589A38}"/>
              </a:ext>
            </a:extLst>
          </p:cNvPr>
          <p:cNvGrpSpPr/>
          <p:nvPr userDrawn="1"/>
        </p:nvGrpSpPr>
        <p:grpSpPr>
          <a:xfrm>
            <a:off x="15560769" y="717625"/>
            <a:ext cx="2048279" cy="1644575"/>
            <a:chOff x="15394463" y="2241625"/>
            <a:chExt cx="2386036" cy="1915762"/>
          </a:xfrm>
        </p:grpSpPr>
        <p:sp>
          <p:nvSpPr>
            <p:cNvPr id="7" name="Freeform: Shape 6">
              <a:extLst>
                <a:ext uri="{FF2B5EF4-FFF2-40B4-BE49-F238E27FC236}">
                  <a16:creationId xmlns:a16="http://schemas.microsoft.com/office/drawing/2014/main" id="{21F7FF75-600B-8030-C2F3-59641C55E5F5}"/>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7EE038D-F52B-1513-065B-E7AC78974662}"/>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9" name="Group 8">
              <a:extLst>
                <a:ext uri="{FF2B5EF4-FFF2-40B4-BE49-F238E27FC236}">
                  <a16:creationId xmlns:a16="http://schemas.microsoft.com/office/drawing/2014/main" id="{6BE4C398-926C-211F-62FD-D88AF1348E74}"/>
                </a:ext>
              </a:extLst>
            </p:cNvPr>
            <p:cNvGrpSpPr/>
            <p:nvPr userDrawn="1"/>
          </p:nvGrpSpPr>
          <p:grpSpPr>
            <a:xfrm>
              <a:off x="15699785" y="2241625"/>
              <a:ext cx="2080714" cy="1915762"/>
              <a:chOff x="15528335" y="660475"/>
              <a:chExt cx="2080714" cy="1915762"/>
            </a:xfrm>
          </p:grpSpPr>
          <p:sp>
            <p:nvSpPr>
              <p:cNvPr id="10" name="Freeform: Shape 9">
                <a:extLst>
                  <a:ext uri="{FF2B5EF4-FFF2-40B4-BE49-F238E27FC236}">
                    <a16:creationId xmlns:a16="http://schemas.microsoft.com/office/drawing/2014/main" id="{11A755E0-76F2-36D1-D300-23D20756D205}"/>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969BDFE8-248B-FC10-A9F5-94738721C89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AABA5-FD96-84D0-2A05-24F98D42CF3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F6C73DCF-AC93-78B8-7E23-6E29FF1B6F37}"/>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01F14769-A171-64D9-4DEB-7561D7A31CA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2775A10-1A42-7409-FBFE-D29D9519802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9B27305-3F90-C961-9347-1B49F7E89184}"/>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3C425548-A758-0FB4-02AF-D50C75B8197F}"/>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20F1C2CA-AF74-D426-23C3-7D1A5475CA7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B929AB93-A6CF-E9F5-BA72-E269497E032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179B4B59-0F95-3BB6-16E5-2B69B7E655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2C6B08A0-9B80-FA0A-87B5-F91F2EA1C0FF}"/>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C4272D30-D435-EF27-19B1-E9F59579378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DEB4618-304C-E989-35E7-A0923D6C543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198DD8-209B-41BD-BDD7-EE8A931DBAA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7138EFC9-6C91-B156-EA5D-4D244B2AA8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1591B1E-BDB8-7075-0120-B537AC21FB7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1CF24AC9-7F0B-A198-55F8-342527404539}"/>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CEE26C51-DAB2-F8ED-5E40-9C88710BCF11}"/>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447BCF3C-DD24-D128-C892-E3265645E6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04205F94-6F4B-7A98-6BB5-9FA0E595FBD5}"/>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FD3D3731-42E5-78EE-7B3A-A5D1086DE92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B3EEF080-E0FA-74D3-941B-374BAC77F73E}"/>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F63A3390-3D5E-2ECA-4F38-E66EC21D6CA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1B8B0463-D9D9-98E1-C407-1024036E6F5D}"/>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B9D00EC8-412B-86B5-D1DA-F5DDEE17FDD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174F499B-DD56-6FB4-3FA0-1601B01A2DF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8D824D22-54DB-0BFC-0AD2-56EEED9DD6CE}"/>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D7634444-66B3-EF36-0E52-EC370817F65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77E0A78F-05FC-DDC7-82D1-DE57CE8A598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101F456A-446C-AEE8-CE14-1D3AD10B1FBF}"/>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5A8B8DE0-367D-2B1F-8973-35E7FC54F2E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D904543F-31B3-5570-0D38-AE99066B967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2F691209-B5EB-6E05-3299-33B2C7C0C96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
        <p:nvSpPr>
          <p:cNvPr id="85" name="Title 1">
            <a:extLst>
              <a:ext uri="{FF2B5EF4-FFF2-40B4-BE49-F238E27FC236}">
                <a16:creationId xmlns:a16="http://schemas.microsoft.com/office/drawing/2014/main" id="{3E989EC7-9DE8-2E7C-6EBE-3F41C2F8BCAF}"/>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86" name="Text Placeholder 15">
            <a:extLst>
              <a:ext uri="{FF2B5EF4-FFF2-40B4-BE49-F238E27FC236}">
                <a16:creationId xmlns:a16="http://schemas.microsoft.com/office/drawing/2014/main" id="{A31AD71D-3E46-0021-E1EB-25D540B3DFBF}"/>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87" name="Text Placeholder 11">
            <a:extLst>
              <a:ext uri="{FF2B5EF4-FFF2-40B4-BE49-F238E27FC236}">
                <a16:creationId xmlns:a16="http://schemas.microsoft.com/office/drawing/2014/main" id="{2D00F4CF-0337-0B3D-591C-A46772D0CB5A}"/>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spTree>
    <p:extLst>
      <p:ext uri="{BB962C8B-B14F-4D97-AF65-F5344CB8AC3E}">
        <p14:creationId xmlns:p14="http://schemas.microsoft.com/office/powerpoint/2010/main" val="73595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Slide Blue Plain">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3791BC42-51DB-96F4-E21E-0EFABF37BDF6}"/>
              </a:ext>
            </a:extLst>
          </p:cNvPr>
          <p:cNvSpPr/>
          <p:nvPr userDrawn="1"/>
        </p:nvSpPr>
        <p:spPr>
          <a:xfrm>
            <a:off x="20220" y="0"/>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9AB788F6-5BFE-CF9A-CB6B-86DCA3EF1A0A}"/>
              </a:ext>
            </a:extLst>
          </p:cNvPr>
          <p:cNvPicPr>
            <a:picLocks noChangeAspect="1"/>
          </p:cNvPicPr>
          <p:nvPr userDrawn="1"/>
        </p:nvPicPr>
        <p:blipFill>
          <a:blip r:embed="rId2">
            <a:extLst>
              <a:ext uri="{28A0092B-C50C-407E-A947-70E740481C1C}">
                <a14:useLocalDpi xmlns:a14="http://schemas.microsoft.com/office/drawing/2010/main" val="0"/>
              </a:ext>
            </a:extLst>
          </a:blip>
          <a:srcRect b="55370"/>
          <a:stretch>
            <a:fillRect/>
          </a:stretch>
        </p:blipFill>
        <p:spPr>
          <a:xfrm>
            <a:off x="20222" y="1"/>
            <a:ext cx="18287998" cy="4591050"/>
          </a:xfrm>
          <a:prstGeom prst="rect">
            <a:avLst/>
          </a:prstGeom>
        </p:spPr>
      </p:pic>
      <p:sp>
        <p:nvSpPr>
          <p:cNvPr id="2" name="Title 1">
            <a:extLst>
              <a:ext uri="{FF2B5EF4-FFF2-40B4-BE49-F238E27FC236}">
                <a16:creationId xmlns:a16="http://schemas.microsoft.com/office/drawing/2014/main" id="{C310A926-366C-05AA-248B-40A1B3EBEB89}"/>
              </a:ext>
            </a:extLst>
          </p:cNvPr>
          <p:cNvSpPr>
            <a:spLocks noGrp="1" noChangeAspect="1"/>
          </p:cNvSpPr>
          <p:nvPr>
            <p:ph type="title" hasCustomPrompt="1"/>
          </p:nvPr>
        </p:nvSpPr>
        <p:spPr>
          <a:xfrm>
            <a:off x="953503" y="3102193"/>
            <a:ext cx="7865620" cy="1288009"/>
          </a:xfrm>
          <a:prstGeom prst="rect">
            <a:avLst/>
          </a:prstGeom>
          <a:solidFill>
            <a:schemeClr val="bg1"/>
          </a:solidFill>
        </p:spPr>
        <p:txBody>
          <a:bodyPr wrap="none" lIns="216000" tIns="180000" rIns="252000" bIns="108000" anchor="ctr" anchorCtr="0">
            <a:spAutoFit/>
          </a:bodyPr>
          <a:lstStyle>
            <a:lvl1pPr algn="l">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FIRST LINE HERE</a:t>
            </a:r>
            <a:endParaRPr lang="en-GB"/>
          </a:p>
        </p:txBody>
      </p:sp>
      <p:sp>
        <p:nvSpPr>
          <p:cNvPr id="16" name="Text Placeholder 15">
            <a:extLst>
              <a:ext uri="{FF2B5EF4-FFF2-40B4-BE49-F238E27FC236}">
                <a16:creationId xmlns:a16="http://schemas.microsoft.com/office/drawing/2014/main" id="{3125FFE5-9A69-CE79-3104-B5788B34F7D9}"/>
              </a:ext>
            </a:extLst>
          </p:cNvPr>
          <p:cNvSpPr>
            <a:spLocks noGrp="1"/>
          </p:cNvSpPr>
          <p:nvPr>
            <p:ph type="body" sz="quarter" idx="10" hasCustomPrompt="1"/>
          </p:nvPr>
        </p:nvSpPr>
        <p:spPr>
          <a:xfrm>
            <a:off x="953503" y="4339402"/>
            <a:ext cx="9163219" cy="1288009"/>
          </a:xfrm>
          <a:prstGeom prst="rect">
            <a:avLst/>
          </a:prstGeom>
          <a:solidFill>
            <a:schemeClr val="bg1"/>
          </a:solidFill>
        </p:spPr>
        <p:txBody>
          <a:bodyPr wrap="none" lIns="216000" tIns="180000" rIns="252000" bIns="108000" anchor="ctr" anchorCtr="0">
            <a:spAutoFit/>
          </a:bodyPr>
          <a:lstStyle>
            <a:lvl1pPr marL="0" indent="0" algn="l">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SECOND LINE HERE</a:t>
            </a:r>
            <a:endParaRPr lang="en-GB"/>
          </a:p>
        </p:txBody>
      </p:sp>
      <p:sp>
        <p:nvSpPr>
          <p:cNvPr id="12" name="Text Placeholder 11">
            <a:extLst>
              <a:ext uri="{FF2B5EF4-FFF2-40B4-BE49-F238E27FC236}">
                <a16:creationId xmlns:a16="http://schemas.microsoft.com/office/drawing/2014/main" id="{A203675E-E4D3-E347-D831-1B4BB18FBA9C}"/>
              </a:ext>
            </a:extLst>
          </p:cNvPr>
          <p:cNvSpPr>
            <a:spLocks noGrp="1"/>
          </p:cNvSpPr>
          <p:nvPr>
            <p:ph type="body" sz="quarter" idx="12" hasCustomPrompt="1"/>
          </p:nvPr>
        </p:nvSpPr>
        <p:spPr>
          <a:xfrm>
            <a:off x="953503" y="6229011"/>
            <a:ext cx="5103813" cy="838200"/>
          </a:xfrm>
          <a:prstGeom prst="rect">
            <a:avLst/>
          </a:prstGeom>
        </p:spPr>
        <p:txBody>
          <a:bodyPr/>
          <a:lstStyle>
            <a:lvl1pPr marL="0" indent="0">
              <a:buNone/>
              <a:defRPr sz="32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subheading maybe on two lines</a:t>
            </a:r>
          </a:p>
        </p:txBody>
      </p:sp>
      <p:pic>
        <p:nvPicPr>
          <p:cNvPr id="84" name="Picture 83" descr="A close up of a sign&#10;&#10;AI-generated content may be incorrect.">
            <a:extLst>
              <a:ext uri="{FF2B5EF4-FFF2-40B4-BE49-F238E27FC236}">
                <a16:creationId xmlns:a16="http://schemas.microsoft.com/office/drawing/2014/main" id="{265370C4-FA96-5866-3C32-B8C4C8713B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 name="Group 3">
            <a:extLst>
              <a:ext uri="{FF2B5EF4-FFF2-40B4-BE49-F238E27FC236}">
                <a16:creationId xmlns:a16="http://schemas.microsoft.com/office/drawing/2014/main" id="{31B66A51-562E-7CD3-6DFA-F40BBC21E43B}"/>
              </a:ext>
            </a:extLst>
          </p:cNvPr>
          <p:cNvGrpSpPr/>
          <p:nvPr userDrawn="1"/>
        </p:nvGrpSpPr>
        <p:grpSpPr>
          <a:xfrm>
            <a:off x="15629846" y="742004"/>
            <a:ext cx="1982023" cy="1591378"/>
            <a:chOff x="15223013" y="660475"/>
            <a:chExt cx="2386036" cy="1915762"/>
          </a:xfrm>
        </p:grpSpPr>
        <p:sp>
          <p:nvSpPr>
            <p:cNvPr id="5" name="Freeform: Shape 4">
              <a:extLst>
                <a:ext uri="{FF2B5EF4-FFF2-40B4-BE49-F238E27FC236}">
                  <a16:creationId xmlns:a16="http://schemas.microsoft.com/office/drawing/2014/main" id="{8BE5FF11-D32E-90B4-4EB0-BE29C3A65051}"/>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8C0AEEF-875F-EE16-BDB4-87E706565373}"/>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08BFDF9D-D4D8-8AAA-8EF6-EF04AEE1326D}"/>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66A1B6B-7E6E-95A8-769E-1D1C25E52A7A}"/>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B4C1657E-AA01-15AF-6789-5F5BE44EFD3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DDF2A95-43F2-D018-F466-E0569A117F17}"/>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A8F1869-3A4D-0ED2-3F04-EC5DDB403918}"/>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3B15F101-A018-F8B2-5678-E6ACC81772A2}"/>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2B7FE5CE-FE74-2B52-1655-92AC36F32DD7}"/>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6B51F005-D5B0-418A-CEB7-82C4837D41E2}"/>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8669F342-8401-30C2-BB8B-33FF385EEBDD}"/>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3DE79736-CF4F-8BA8-E49C-EAA1A95F5EB9}"/>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8494012-429F-F9A9-C142-BF20C9B82960}"/>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B72003C-DBB0-FD92-28E6-15464048F3E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DDFB6E6-6208-91D2-5103-B4978B48120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0ED6D6A-9BD3-2FD1-18FF-7323BE36B8DF}"/>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5AB225A7-2EEC-72F4-405B-A753960A88FC}"/>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1E273AFC-09D9-53EA-F167-F9531F405967}"/>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0FD9A422-FAD2-12D8-8919-FEE0CFAC8E0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C9AAB65B-29D1-CFB3-E7F1-D32B9BC4E03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DAA77C9-2237-A944-27A5-A9CBBD13278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0797022E-AD6E-9B81-7824-621CABE3E6CD}"/>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C08FAA1C-9040-46FF-06C0-9080A76FAB88}"/>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DBEEB8D-97E4-5728-5718-F6F0971D02F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359DC59-F0D3-FF14-42BC-9B3922B5AB9C}"/>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3A7448A-7DD6-A5EF-B662-7F9FE56BF349}"/>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03ADFC7-FE36-5864-DAC4-B6F7F0CB4424}"/>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0A062FE6-A065-A626-263F-AA663625CF0E}"/>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C3FA6A1-0322-C803-D1FC-84DE46ED8EE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6621110D-A9D6-35A9-E926-1751B567659D}"/>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AAE24C98-6054-D287-F2FA-64B87DE26114}"/>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7874194B-CCDC-B985-EA41-C92C481FC08B}"/>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BB1D5872-6964-8661-C2A0-56521572D5E8}"/>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E2ABC5B-BFBA-71A6-0EE5-F6B0276CB665}"/>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9EF3A48B-E282-F779-D9DC-5C45AFC6975D}"/>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D242C941-2267-C5F0-3226-CD7FA775BE55}"/>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39622445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ody Slide Blue">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33703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33703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33703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4" name="Picture 3">
            <a:extLst>
              <a:ext uri="{FF2B5EF4-FFF2-40B4-BE49-F238E27FC236}">
                <a16:creationId xmlns:a16="http://schemas.microsoft.com/office/drawing/2014/main" id="{6E43D5AD-2F14-B250-DB0C-0D440EC611BE}"/>
              </a:ext>
            </a:extLst>
          </p:cNvPr>
          <p:cNvPicPr>
            <a:picLocks noChangeAspect="1"/>
          </p:cNvPicPr>
          <p:nvPr userDrawn="1"/>
        </p:nvPicPr>
        <p:blipFill>
          <a:blip r:embed="rId2">
            <a:extLst>
              <a:ext uri="{28A0092B-C50C-407E-A947-70E740481C1C}">
                <a14:useLocalDpi xmlns:a14="http://schemas.microsoft.com/office/drawing/2010/main" val="0"/>
              </a:ext>
            </a:extLst>
          </a:blip>
          <a:srcRect r="65729"/>
          <a:stretch>
            <a:fillRect/>
          </a:stretch>
        </p:blipFill>
        <p:spPr>
          <a:xfrm>
            <a:off x="-1" y="0"/>
            <a:ext cx="6267451" cy="10287000"/>
          </a:xfrm>
          <a:prstGeom prst="rect">
            <a:avLst/>
          </a:prstGeom>
        </p:spPr>
      </p:pic>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905467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Body Slide Blue">
    <p:spTree>
      <p:nvGrpSpPr>
        <p:cNvPr id="1" name=""/>
        <p:cNvGrpSpPr/>
        <p:nvPr/>
      </p:nvGrpSpPr>
      <p:grpSpPr>
        <a:xfrm>
          <a:off x="0" y="0"/>
          <a:ext cx="0" cy="0"/>
          <a:chOff x="0" y="0"/>
          <a:chExt cx="0" cy="0"/>
        </a:xfrm>
      </p:grpSpPr>
      <p:pic>
        <p:nvPicPr>
          <p:cNvPr id="3" name="Picture 2" descr="A green and blue curved lines&#10;&#10;AI-generated content may be incorrect.">
            <a:extLst>
              <a:ext uri="{FF2B5EF4-FFF2-40B4-BE49-F238E27FC236}">
                <a16:creationId xmlns:a16="http://schemas.microsoft.com/office/drawing/2014/main" id="{01867CF5-F018-C1B2-BA3D-2B26C3FD9BFF}"/>
              </a:ext>
            </a:extLst>
          </p:cNvPr>
          <p:cNvPicPr>
            <a:picLocks noChangeAspect="1"/>
          </p:cNvPicPr>
          <p:nvPr userDrawn="1"/>
        </p:nvPicPr>
        <p:blipFill>
          <a:blip r:embed="rId2">
            <a:extLst>
              <a:ext uri="{28A0092B-C50C-407E-A947-70E740481C1C}">
                <a14:useLocalDpi xmlns:a14="http://schemas.microsoft.com/office/drawing/2010/main" val="0"/>
              </a:ext>
            </a:extLst>
          </a:blip>
          <a:srcRect r="39135"/>
          <a:stretch>
            <a:fillRect/>
          </a:stretch>
        </p:blipFill>
        <p:spPr>
          <a:xfrm>
            <a:off x="0" y="-18560"/>
            <a:ext cx="6475678" cy="10305560"/>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246646" y="3901736"/>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r>
              <a:rPr lang="en-GB" sz="2000" b="0" cap="none" baseline="0" err="1">
                <a:solidFill>
                  <a:srgbClr val="000000"/>
                </a:solidFill>
              </a:rPr>
              <a:t>Vivamus</a:t>
            </a:r>
            <a:r>
              <a:rPr lang="en-GB" sz="2000" b="0" cap="none" baseline="0">
                <a:solidFill>
                  <a:srgbClr val="000000"/>
                </a:solidFill>
              </a:rPr>
              <a: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risus</a:t>
            </a:r>
            <a:r>
              <a:rPr lang="en-GB" sz="2000" b="0" cap="none" baseline="0">
                <a:solidFill>
                  <a:srgbClr val="000000"/>
                </a:solidFill>
              </a:rPr>
              <a:t> </a:t>
            </a:r>
            <a:r>
              <a:rPr lang="en-GB" sz="2000" b="0" cap="none" baseline="0" err="1">
                <a:solidFill>
                  <a:srgbClr val="000000"/>
                </a:solidFill>
              </a:rPr>
              <a:t>vel</a:t>
            </a:r>
            <a:r>
              <a:rPr lang="en-GB" sz="2000" b="0" cap="none" baseline="0">
                <a:solidFill>
                  <a:srgbClr val="000000"/>
                </a:solidFill>
              </a:rPr>
              <a:t> </a:t>
            </a:r>
            <a:r>
              <a:rPr lang="en-GB" sz="2000" b="0" cap="none" baseline="0" err="1">
                <a:solidFill>
                  <a:srgbClr val="000000"/>
                </a:solidFill>
              </a:rPr>
              <a:t>condimentum</a:t>
            </a:r>
            <a:r>
              <a:rPr lang="en-GB" sz="2000" b="0" cap="none" baseline="0">
                <a:solidFill>
                  <a:srgbClr val="000000"/>
                </a:solidFill>
              </a:rPr>
              <a:t>. Ut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a:t>
            </a:r>
            <a:r>
              <a:rPr lang="en-GB" sz="2000" b="0" cap="none" baseline="0" err="1">
                <a:solidFill>
                  <a:srgbClr val="000000"/>
                </a:solidFill>
              </a:rPr>
              <a:t>egestas</a:t>
            </a:r>
            <a:r>
              <a:rPr lang="en-GB" sz="2000" b="0" cap="none" baseline="0">
                <a:solidFill>
                  <a:srgbClr val="000000"/>
                </a:solidFill>
              </a:rPr>
              <a:t>. </a:t>
            </a:r>
            <a:r>
              <a:rPr lang="en-GB" sz="2000" b="0" cap="none" baseline="0" err="1">
                <a:solidFill>
                  <a:srgbClr val="000000"/>
                </a:solidFill>
              </a:rPr>
              <a:t>Fusce</a:t>
            </a:r>
            <a:r>
              <a:rPr lang="en-GB" sz="2000" b="0" cap="none" baseline="0">
                <a:solidFill>
                  <a:srgbClr val="000000"/>
                </a:solidFill>
              </a:rPr>
              <a:t> </a:t>
            </a:r>
            <a:r>
              <a:rPr lang="en-GB" sz="2000" b="0" cap="none" baseline="0" err="1">
                <a:solidFill>
                  <a:srgbClr val="000000"/>
                </a:solidFill>
              </a:rPr>
              <a:t>aliquet</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a </a:t>
            </a:r>
            <a:r>
              <a:rPr lang="en-GB" sz="2000" b="0" cap="none" baseline="0" err="1">
                <a:solidFill>
                  <a:srgbClr val="000000"/>
                </a:solidFill>
              </a:rPr>
              <a:t>velit</a:t>
            </a:r>
            <a:r>
              <a:rPr lang="en-GB" sz="2000" b="0" cap="none" baseline="0">
                <a:solidFill>
                  <a:srgbClr val="000000"/>
                </a:solidFill>
              </a:rPr>
              <a:t> gravida </a:t>
            </a:r>
            <a:r>
              <a:rPr lang="en-GB" sz="2000" b="0" cap="none" baseline="0" err="1">
                <a:solidFill>
                  <a:srgbClr val="000000"/>
                </a:solidFill>
              </a:rPr>
              <a:t>euismod</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246646" y="1233274"/>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246647" y="3128624"/>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50" name="Group 49">
            <a:extLst>
              <a:ext uri="{FF2B5EF4-FFF2-40B4-BE49-F238E27FC236}">
                <a16:creationId xmlns:a16="http://schemas.microsoft.com/office/drawing/2014/main" id="{32029400-D134-88CD-D44A-2E1F8CB6C8C2}"/>
              </a:ext>
            </a:extLst>
          </p:cNvPr>
          <p:cNvGrpSpPr/>
          <p:nvPr userDrawn="1"/>
        </p:nvGrpSpPr>
        <p:grpSpPr>
          <a:xfrm>
            <a:off x="15560769" y="717625"/>
            <a:ext cx="2048279" cy="1644575"/>
            <a:chOff x="15394463" y="2241625"/>
            <a:chExt cx="2386036" cy="1915762"/>
          </a:xfrm>
        </p:grpSpPr>
        <p:sp>
          <p:nvSpPr>
            <p:cNvPr id="51" name="Freeform: Shape 50">
              <a:extLst>
                <a:ext uri="{FF2B5EF4-FFF2-40B4-BE49-F238E27FC236}">
                  <a16:creationId xmlns:a16="http://schemas.microsoft.com/office/drawing/2014/main" id="{1BF6331F-3584-C35E-83B3-F5DD34A64E0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289424F-EC98-D0FE-A43B-7F49C6A12D03}"/>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3" name="Group 52">
              <a:extLst>
                <a:ext uri="{FF2B5EF4-FFF2-40B4-BE49-F238E27FC236}">
                  <a16:creationId xmlns:a16="http://schemas.microsoft.com/office/drawing/2014/main" id="{70176ADD-F210-87B5-5C2E-9478A18EF400}"/>
                </a:ext>
              </a:extLst>
            </p:cNvPr>
            <p:cNvGrpSpPr/>
            <p:nvPr userDrawn="1"/>
          </p:nvGrpSpPr>
          <p:grpSpPr>
            <a:xfrm>
              <a:off x="15699785" y="2241625"/>
              <a:ext cx="2080714" cy="1915762"/>
              <a:chOff x="15528335" y="660475"/>
              <a:chExt cx="2080714" cy="1915762"/>
            </a:xfrm>
          </p:grpSpPr>
          <p:sp>
            <p:nvSpPr>
              <p:cNvPr id="54" name="Freeform: Shape 53">
                <a:extLst>
                  <a:ext uri="{FF2B5EF4-FFF2-40B4-BE49-F238E27FC236}">
                    <a16:creationId xmlns:a16="http://schemas.microsoft.com/office/drawing/2014/main" id="{6A38C86A-0318-F727-618B-928DA135DE7E}"/>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E2A6B025-AC74-0904-318A-1F4D8629005F}"/>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EAFDE8-25D6-BBA1-770F-FB73CAA1E8B4}"/>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8EBB1C37-B2F8-0213-2CDD-775295E6B1AC}"/>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7EEF6EC8-B2D4-A93E-DFC4-293F5D0D17A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8D93BC2-D1EC-43A8-513D-50883E68E8E6}"/>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BDEC94B1-ACFA-AB4C-08C7-0F11436A6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9DE5201-DB60-EE12-FAEB-5ECE9F0044ED}"/>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37D8D39-A0B7-8638-A868-1996A83F2156}"/>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15CE778F-0CF6-26FC-8D8D-EF22E68DB64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FB579F91-D6F8-9E3D-4212-A90011C9ABE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9D60C240-6D8E-4DF9-7CB1-AC758AA75CCB}"/>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03A845DD-E382-F4A5-7C93-818FD5687F02}"/>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FC63F619-AC78-8C13-6010-A09C0FA89E7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803BFDC4-EBEB-7434-89E0-C1C8F3BDEC7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F28988E5-461B-5894-1430-EEAE5AC355CC}"/>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BA304B3-9295-EDC0-4692-AF0A06429349}"/>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1EA69C73-6796-4DB7-279D-F1E58D64372F}"/>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96684CE8-CE05-6FB0-C065-F84A601AFADE}"/>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8B041C39-DC84-927F-A611-75C9D64697D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5F96C822-94E6-E9F9-43EA-A7D6C3492C11}"/>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E0C25C68-392C-8813-EA29-FD29C38BBE5E}"/>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B102011F-73A7-ABD2-34A9-D15F6460B7E7}"/>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A16D57A-5CEB-E10A-006D-1A7CE065D11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AD1FE425-C20C-471C-187F-A0D0CE53420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A7CF6BC1-7382-3CA6-7B72-C9E0184C42F3}"/>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D36FB9AA-7E60-8093-2E8A-9B1E5FD23862}"/>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01E9AAA-EEAF-4A7F-48EA-090C103EEC7B}"/>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14EC346-D713-B915-3311-4974FC603312}"/>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2B03FAEA-3313-FD91-0876-7C66D458876C}"/>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0B3FF3C-091A-9D1A-BBB4-425EA7216D9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1EE13837-8FBA-10FB-E0B8-7E01FE6D412F}"/>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DB0939BB-EE50-6AC0-5B8A-C0C4E1211022}"/>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3404C60B-6DD5-3DDF-F5FD-C2352C09028A}"/>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419821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Body Slide Blue">
    <p:spTree>
      <p:nvGrpSpPr>
        <p:cNvPr id="1" name=""/>
        <p:cNvGrpSpPr/>
        <p:nvPr/>
      </p:nvGrpSpPr>
      <p:grpSpPr>
        <a:xfrm>
          <a:off x="0" y="0"/>
          <a:ext cx="0" cy="0"/>
          <a:chOff x="0" y="0"/>
          <a:chExt cx="0" cy="0"/>
        </a:xfrm>
      </p:grpSpPr>
      <p:pic>
        <p:nvPicPr>
          <p:cNvPr id="3" name="Picture 2" descr="A black and purple curved object&#10;&#10;AI-generated content may be incorrect.">
            <a:extLst>
              <a:ext uri="{FF2B5EF4-FFF2-40B4-BE49-F238E27FC236}">
                <a16:creationId xmlns:a16="http://schemas.microsoft.com/office/drawing/2014/main" id="{EFDF6AFA-33F1-5553-E6BD-0921F393389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650" y="0"/>
            <a:ext cx="18301650" cy="10294679"/>
          </a:xfrm>
          <a:prstGeom prst="rect">
            <a:avLst/>
          </a:prstGeom>
        </p:spPr>
      </p:pic>
      <p:sp>
        <p:nvSpPr>
          <p:cNvPr id="15" name="Text Placeholder 14">
            <a:extLst>
              <a:ext uri="{FF2B5EF4-FFF2-40B4-BE49-F238E27FC236}">
                <a16:creationId xmlns:a16="http://schemas.microsoft.com/office/drawing/2014/main" id="{2324A493-43AE-D47D-23D7-C48D01092642}"/>
              </a:ext>
            </a:extLst>
          </p:cNvPr>
          <p:cNvSpPr>
            <a:spLocks noGrp="1"/>
          </p:cNvSpPr>
          <p:nvPr>
            <p:ph type="body" sz="quarter" idx="10" hasCustomPrompt="1"/>
          </p:nvPr>
        </p:nvSpPr>
        <p:spPr>
          <a:xfrm>
            <a:off x="4573364" y="3879678"/>
            <a:ext cx="10639425" cy="4697042"/>
          </a:xfrm>
          <a:prstGeom prst="rect">
            <a:avLst/>
          </a:prstGeom>
        </p:spPr>
        <p:txBody>
          <a:bodyPr lIns="0" tIns="0" rIns="0" bIns="0"/>
          <a:lstStyle>
            <a:lvl1pPr marL="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a:t>
            </a:r>
            <a:r>
              <a:rPr lang="en-GB" sz="2000" b="0" cap="none" baseline="0">
                <a:solidFill>
                  <a:srgbClr val="000000"/>
                </a:solidFill>
              </a:rPr>
              <a:t>Lorem ipsum </a:t>
            </a:r>
            <a:r>
              <a:rPr lang="en-GB" sz="2000" b="0" cap="none" baseline="0" err="1">
                <a:solidFill>
                  <a:srgbClr val="000000"/>
                </a:solidFill>
              </a:rPr>
              <a:t>dolor</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consectetur</a:t>
            </a:r>
            <a:r>
              <a:rPr lang="en-GB" sz="2000" b="0" cap="none" baseline="0">
                <a:solidFill>
                  <a:srgbClr val="000000"/>
                </a:solidFill>
              </a:rPr>
              <a:t> </a:t>
            </a:r>
            <a:r>
              <a:rPr lang="en-GB" sz="2000" b="0" cap="none" baseline="0" err="1">
                <a:solidFill>
                  <a:srgbClr val="000000"/>
                </a:solidFill>
              </a:rPr>
              <a:t>adipiscing</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Proin a </a:t>
            </a:r>
            <a:r>
              <a:rPr lang="en-GB" sz="2000" b="0" cap="none" baseline="0" err="1">
                <a:solidFill>
                  <a:srgbClr val="000000"/>
                </a:solidFill>
              </a:rPr>
              <a:t>massa</a:t>
            </a:r>
            <a:r>
              <a:rPr lang="en-GB" sz="2000" b="0" cap="none" baseline="0">
                <a:solidFill>
                  <a:srgbClr val="000000"/>
                </a:solidFill>
              </a:rPr>
              <a:t> </a:t>
            </a:r>
            <a:r>
              <a:rPr lang="en-GB" sz="2000" b="0" cap="none" baseline="0" err="1">
                <a:solidFill>
                  <a:srgbClr val="000000"/>
                </a:solidFill>
              </a:rPr>
              <a:t>justo</a:t>
            </a:r>
            <a:r>
              <a:rPr lang="en-GB" sz="2000" b="0" cap="none" baseline="0">
                <a:solidFill>
                  <a:srgbClr val="000000"/>
                </a:solidFill>
              </a:rPr>
              <a:t>. Aenean </a:t>
            </a:r>
            <a:r>
              <a:rPr lang="en-GB" sz="2000" b="0" cap="none" baseline="0" err="1">
                <a:solidFill>
                  <a:srgbClr val="000000"/>
                </a:solidFill>
              </a:rPr>
              <a:t>sagittis</a:t>
            </a:r>
            <a:r>
              <a:rPr lang="en-GB" sz="2000" b="0" cap="none" baseline="0">
                <a:solidFill>
                  <a:srgbClr val="000000"/>
                </a:solidFill>
              </a:rPr>
              <a:t> </a:t>
            </a:r>
            <a:r>
              <a:rPr lang="en-GB" sz="2000" b="0" cap="none" baseline="0" err="1">
                <a:solidFill>
                  <a:srgbClr val="000000"/>
                </a:solidFill>
              </a:rPr>
              <a:t>scelerisque</a:t>
            </a:r>
            <a:r>
              <a:rPr lang="en-GB" sz="2000" b="0" cap="none" baseline="0">
                <a:solidFill>
                  <a:srgbClr val="000000"/>
                </a:solidFill>
              </a:rPr>
              <a:t> </a:t>
            </a:r>
            <a:r>
              <a:rPr lang="en-GB" sz="2000" b="0" cap="none" baseline="0" err="1">
                <a:solidFill>
                  <a:srgbClr val="000000"/>
                </a:solidFill>
              </a:rPr>
              <a:t>commodo</a:t>
            </a:r>
            <a:r>
              <a:rPr lang="en-GB" sz="2000" b="0" cap="none" baseline="0">
                <a:solidFill>
                  <a:srgbClr val="000000"/>
                </a:solidFill>
              </a:rPr>
              <a:t>. Morbi </a:t>
            </a:r>
            <a:r>
              <a:rPr lang="en-GB" sz="2000" b="0" cap="none" baseline="0" err="1">
                <a:solidFill>
                  <a:srgbClr val="000000"/>
                </a:solidFill>
              </a:rPr>
              <a:t>commodo</a:t>
            </a:r>
            <a:r>
              <a:rPr lang="en-GB" sz="2000" b="0" cap="none" baseline="0">
                <a:solidFill>
                  <a:srgbClr val="000000"/>
                </a:solidFill>
              </a:rPr>
              <a:t> dui id </a:t>
            </a:r>
            <a:r>
              <a:rPr lang="en-GB" sz="2000" b="0" cap="none" baseline="0" err="1">
                <a:solidFill>
                  <a:srgbClr val="000000"/>
                </a:solidFill>
              </a:rPr>
              <a:t>purus</a:t>
            </a:r>
            <a:r>
              <a:rPr lang="en-GB" sz="2000" b="0" cap="none" baseline="0">
                <a:solidFill>
                  <a:srgbClr val="000000"/>
                </a:solidFill>
              </a:rPr>
              <a:t> cursus,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viverra</a:t>
            </a:r>
            <a:r>
              <a:rPr lang="en-GB" sz="2000" b="0" cap="none" baseline="0">
                <a:solidFill>
                  <a:srgbClr val="000000"/>
                </a:solidFill>
              </a:rPr>
              <a:t> </a:t>
            </a:r>
            <a:r>
              <a:rPr lang="en-GB" sz="2000" b="0" cap="none" baseline="0" err="1">
                <a:solidFill>
                  <a:srgbClr val="000000"/>
                </a:solidFill>
              </a:rPr>
              <a:t>erat</a:t>
            </a:r>
            <a:r>
              <a:rPr lang="en-GB" sz="2000" b="0" cap="none" baseline="0">
                <a:solidFill>
                  <a:srgbClr val="000000"/>
                </a:solidFill>
              </a:rPr>
              <a:t> </a:t>
            </a:r>
            <a:r>
              <a:rPr lang="en-GB" sz="2000" b="0" cap="none" baseline="0" err="1">
                <a:solidFill>
                  <a:srgbClr val="000000"/>
                </a:solidFill>
              </a:rPr>
              <a:t>pretium</a:t>
            </a:r>
            <a:r>
              <a:rPr lang="en-GB" sz="2000" b="0" cap="none" baseline="0">
                <a:solidFill>
                  <a:srgbClr val="000000"/>
                </a:solidFill>
              </a:rPr>
              <a:t>. </a:t>
            </a:r>
            <a:r>
              <a:rPr lang="en-GB" sz="2000" b="0" cap="none" baseline="0" err="1">
                <a:solidFill>
                  <a:srgbClr val="000000"/>
                </a:solidFill>
              </a:rPr>
              <a:t>Etiam</a:t>
            </a:r>
            <a:r>
              <a:rPr lang="en-GB" sz="2000" b="0" cap="none" baseline="0">
                <a:solidFill>
                  <a:srgbClr val="000000"/>
                </a:solidFill>
              </a:rPr>
              <a:t> auctor </a:t>
            </a:r>
            <a:r>
              <a:rPr lang="en-GB" sz="2000" b="0" cap="none" baseline="0" err="1">
                <a:solidFill>
                  <a:srgbClr val="000000"/>
                </a:solidFill>
              </a:rPr>
              <a:t>velit</a:t>
            </a:r>
            <a:r>
              <a:rPr lang="en-GB" sz="2000" b="0" cap="none" baseline="0">
                <a:solidFill>
                  <a:srgbClr val="000000"/>
                </a:solidFill>
              </a:rPr>
              <a:t> </a:t>
            </a:r>
            <a:r>
              <a:rPr lang="en-GB" sz="2000" b="0" cap="none" baseline="0" err="1">
                <a:solidFill>
                  <a:srgbClr val="000000"/>
                </a:solidFill>
              </a:rPr>
              <a:t>sed</a:t>
            </a:r>
            <a:r>
              <a:rPr lang="en-GB" sz="2000" b="0" cap="none" baseline="0">
                <a:solidFill>
                  <a:srgbClr val="000000"/>
                </a:solidFill>
              </a:rPr>
              <a:t> </a:t>
            </a:r>
            <a:r>
              <a:rPr lang="en-GB" sz="2000" b="0" cap="none" baseline="0" err="1">
                <a:solidFill>
                  <a:srgbClr val="000000"/>
                </a:solidFill>
              </a:rPr>
              <a:t>dolor</a:t>
            </a:r>
            <a:r>
              <a:rPr lang="en-GB" sz="2000" b="0" cap="none" baseline="0">
                <a:solidFill>
                  <a:srgbClr val="000000"/>
                </a:solidFill>
              </a:rPr>
              <a:t> </a:t>
            </a:r>
            <a:r>
              <a:rPr lang="en-GB" sz="2000" b="0" cap="none" baseline="0" err="1">
                <a:solidFill>
                  <a:srgbClr val="000000"/>
                </a:solidFill>
              </a:rPr>
              <a:t>pellentesque</a:t>
            </a:r>
            <a:r>
              <a:rPr lang="en-GB" sz="2000" b="0" cap="none" baseline="0">
                <a:solidFill>
                  <a:srgbClr val="000000"/>
                </a:solidFill>
              </a:rPr>
              <a:t> </a:t>
            </a:r>
            <a:r>
              <a:rPr lang="en-GB" sz="2000" b="0" cap="none" baseline="0" err="1">
                <a:solidFill>
                  <a:srgbClr val="000000"/>
                </a:solidFill>
              </a:rPr>
              <a:t>congue</a:t>
            </a:r>
            <a:r>
              <a:rPr lang="en-GB" sz="2000" b="0" cap="none" baseline="0">
                <a:solidFill>
                  <a:srgbClr val="000000"/>
                </a:solidFill>
              </a:rPr>
              <a:t> nec </a:t>
            </a:r>
            <a:r>
              <a:rPr lang="en-GB" sz="2000" b="0" cap="none" baseline="0" err="1">
                <a:solidFill>
                  <a:srgbClr val="000000"/>
                </a:solidFill>
              </a:rPr>
              <a:t>nec</a:t>
            </a:r>
            <a:r>
              <a:rPr lang="en-GB" sz="2000" b="0" cap="none" baseline="0">
                <a:solidFill>
                  <a:srgbClr val="000000"/>
                </a:solidFill>
              </a:rPr>
              <a:t> </a:t>
            </a:r>
            <a:r>
              <a:rPr lang="en-GB" sz="2000" b="0" cap="none" baseline="0" err="1">
                <a:solidFill>
                  <a:srgbClr val="000000"/>
                </a:solidFill>
              </a:rPr>
              <a:t>metus</a:t>
            </a:r>
            <a:r>
              <a:rPr lang="en-GB" sz="2000" b="0" cap="none" baseline="0">
                <a:solidFill>
                  <a:srgbClr val="000000"/>
                </a:solidFill>
              </a:rPr>
              <a:t>. In </a:t>
            </a:r>
            <a:r>
              <a:rPr lang="en-GB" sz="2000" b="0" cap="none" baseline="0" err="1">
                <a:solidFill>
                  <a:srgbClr val="000000"/>
                </a:solidFill>
              </a:rPr>
              <a:t>posuere</a:t>
            </a:r>
            <a:r>
              <a:rPr lang="en-GB" sz="2000" b="0" cap="none" baseline="0">
                <a:solidFill>
                  <a:srgbClr val="000000"/>
                </a:solidFill>
              </a:rPr>
              <a:t> </a:t>
            </a:r>
            <a:r>
              <a:rPr lang="en-GB" sz="2000" b="0" cap="none" baseline="0" err="1">
                <a:solidFill>
                  <a:srgbClr val="000000"/>
                </a:solidFill>
              </a:rPr>
              <a:t>faucibus</a:t>
            </a:r>
            <a:r>
              <a:rPr lang="en-GB" sz="2000" b="0" cap="none" baseline="0">
                <a:solidFill>
                  <a:srgbClr val="000000"/>
                </a:solidFill>
              </a:rPr>
              <a:t> </a:t>
            </a:r>
            <a:r>
              <a:rPr lang="en-GB" sz="2000" b="0" cap="none" baseline="0" err="1">
                <a:solidFill>
                  <a:srgbClr val="000000"/>
                </a:solidFill>
              </a:rPr>
              <a:t>odio</a:t>
            </a:r>
            <a:r>
              <a:rPr lang="en-GB" sz="2000" b="0" cap="none" baseline="0">
                <a:solidFill>
                  <a:srgbClr val="000000"/>
                </a:solidFill>
              </a:rPr>
              <a:t> id dictum. </a:t>
            </a:r>
            <a:r>
              <a:rPr lang="en-GB" sz="2000" b="0" cap="none" baseline="0" err="1">
                <a:solidFill>
                  <a:srgbClr val="000000"/>
                </a:solidFill>
              </a:rPr>
              <a:t>Etiam</a:t>
            </a:r>
            <a:r>
              <a:rPr lang="en-GB" sz="2000" b="0" cap="none" baseline="0">
                <a:solidFill>
                  <a:srgbClr val="000000"/>
                </a:solidFill>
              </a:rPr>
              <a:t> sit </a:t>
            </a:r>
            <a:r>
              <a:rPr lang="en-GB" sz="2000" b="0" cap="none" baseline="0" err="1">
                <a:solidFill>
                  <a:srgbClr val="000000"/>
                </a:solidFill>
              </a:rPr>
              <a:t>amet</a:t>
            </a:r>
            <a:r>
              <a:rPr lang="en-GB" sz="2000" b="0" cap="none" baseline="0">
                <a:solidFill>
                  <a:srgbClr val="000000"/>
                </a:solidFill>
              </a:rPr>
              <a:t> </a:t>
            </a:r>
            <a:r>
              <a:rPr lang="en-GB" sz="2000" b="0" cap="none" baseline="0" err="1">
                <a:solidFill>
                  <a:srgbClr val="000000"/>
                </a:solidFill>
              </a:rPr>
              <a:t>elit</a:t>
            </a:r>
            <a:r>
              <a:rPr lang="en-GB" sz="2000" b="0" cap="none" baseline="0">
                <a:solidFill>
                  <a:srgbClr val="000000"/>
                </a:solidFill>
              </a:rPr>
              <a:t> nec </a:t>
            </a:r>
            <a:r>
              <a:rPr lang="en-GB" sz="2000" b="0" cap="none" baseline="0" err="1">
                <a:solidFill>
                  <a:srgbClr val="000000"/>
                </a:solidFill>
              </a:rPr>
              <a:t>nibh</a:t>
            </a:r>
            <a:r>
              <a:rPr lang="en-GB" sz="2000" b="0" cap="none" baseline="0">
                <a:solidFill>
                  <a:srgbClr val="000000"/>
                </a:solidFill>
              </a:rPr>
              <a:t> pulvinar </a:t>
            </a:r>
            <a:r>
              <a:rPr lang="en-GB" sz="2000" b="0" cap="none" baseline="0" err="1">
                <a:solidFill>
                  <a:srgbClr val="000000"/>
                </a:solidFill>
              </a:rPr>
              <a:t>luctus</a:t>
            </a:r>
            <a:r>
              <a:rPr lang="en-GB" sz="2000" b="0" cap="none" baseline="0">
                <a:solidFill>
                  <a:srgbClr val="000000"/>
                </a:solidFill>
              </a:rPr>
              <a:t>. </a:t>
            </a:r>
            <a:endParaRPr lang="en-US"/>
          </a:p>
        </p:txBody>
      </p:sp>
      <p:sp>
        <p:nvSpPr>
          <p:cNvPr id="19" name="Text Placeholder 18">
            <a:extLst>
              <a:ext uri="{FF2B5EF4-FFF2-40B4-BE49-F238E27FC236}">
                <a16:creationId xmlns:a16="http://schemas.microsoft.com/office/drawing/2014/main" id="{702B49A8-BDE2-2BDE-27E4-AE82B4724A7C}"/>
              </a:ext>
            </a:extLst>
          </p:cNvPr>
          <p:cNvSpPr>
            <a:spLocks noGrp="1"/>
          </p:cNvSpPr>
          <p:nvPr>
            <p:ph type="body" sz="quarter" idx="11" hasCustomPrompt="1"/>
          </p:nvPr>
        </p:nvSpPr>
        <p:spPr>
          <a:xfrm>
            <a:off x="4573364" y="1211216"/>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sp>
        <p:nvSpPr>
          <p:cNvPr id="21" name="Text Placeholder 20">
            <a:extLst>
              <a:ext uri="{FF2B5EF4-FFF2-40B4-BE49-F238E27FC236}">
                <a16:creationId xmlns:a16="http://schemas.microsoft.com/office/drawing/2014/main" id="{29934B02-E8A1-51A3-289C-42706D2F1D55}"/>
              </a:ext>
            </a:extLst>
          </p:cNvPr>
          <p:cNvSpPr>
            <a:spLocks noGrp="1"/>
          </p:cNvSpPr>
          <p:nvPr>
            <p:ph type="body" sz="quarter" idx="12" hasCustomPrompt="1"/>
          </p:nvPr>
        </p:nvSpPr>
        <p:spPr>
          <a:xfrm>
            <a:off x="4573365" y="3106566"/>
            <a:ext cx="10639424" cy="773112"/>
          </a:xfrm>
          <a:prstGeom prst="rect">
            <a:avLst/>
          </a:prstGeom>
        </p:spPr>
        <p:txBody>
          <a:bodyPr lIns="0" tIns="0" rIns="0" bIns="0"/>
          <a:lstStyle>
            <a:lvl1pPr marL="0" indent="0">
              <a:buNone/>
              <a:defRPr sz="3600" b="1">
                <a:solidFill>
                  <a:srgbClr val="2A255A"/>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pic>
        <p:nvPicPr>
          <p:cNvPr id="5" name="Picture 4" descr="A close up of a sign&#10;&#10;AI-generated content may be incorrect.">
            <a:extLst>
              <a:ext uri="{FF2B5EF4-FFF2-40B4-BE49-F238E27FC236}">
                <a16:creationId xmlns:a16="http://schemas.microsoft.com/office/drawing/2014/main" id="{1360515E-6BEA-2AAA-6065-22855D563C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6" name="Group 5">
            <a:extLst>
              <a:ext uri="{FF2B5EF4-FFF2-40B4-BE49-F238E27FC236}">
                <a16:creationId xmlns:a16="http://schemas.microsoft.com/office/drawing/2014/main" id="{0DD3A004-6D21-E469-B37D-4EF96363CA20}"/>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D3CB63C-5054-06A3-4645-28DC7A47B57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2D25583-5656-54C7-974A-9675FE7FA93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0" name="Group 9">
              <a:extLst>
                <a:ext uri="{FF2B5EF4-FFF2-40B4-BE49-F238E27FC236}">
                  <a16:creationId xmlns:a16="http://schemas.microsoft.com/office/drawing/2014/main" id="{5AAF1C9F-9385-B3A4-6B6F-D540F032EB4B}"/>
                </a:ext>
              </a:extLst>
            </p:cNvPr>
            <p:cNvGrpSpPr/>
            <p:nvPr userDrawn="1"/>
          </p:nvGrpSpPr>
          <p:grpSpPr>
            <a:xfrm>
              <a:off x="15699785" y="2241625"/>
              <a:ext cx="2080714" cy="1915762"/>
              <a:chOff x="15528335" y="660475"/>
              <a:chExt cx="2080714" cy="1915762"/>
            </a:xfrm>
          </p:grpSpPr>
          <p:sp>
            <p:nvSpPr>
              <p:cNvPr id="11" name="Freeform: Shape 10">
                <a:extLst>
                  <a:ext uri="{FF2B5EF4-FFF2-40B4-BE49-F238E27FC236}">
                    <a16:creationId xmlns:a16="http://schemas.microsoft.com/office/drawing/2014/main" id="{BFF8D074-4FD4-6D4C-FC32-05F5BE4DA01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1516244-1F92-7142-92E6-F6BC7975885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709A125-5E6E-AFDB-89B9-B2E6A3EA6D7B}"/>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E5634E0-0036-172F-32E0-CA0DFB1885DD}"/>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868C2916-E66E-194A-B179-B841A29B02B4}"/>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A16311C-AAD2-E688-C8D7-BA7517BDF54A}"/>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C3965C2-D42A-E775-F4BB-8D4E127CB39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02E28826-C0A5-A712-3694-4E61A9707EC3}"/>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C023C78-3A78-9903-177B-F1A944310E4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78CBA6D-82C8-C58B-78C9-6A7A0B768151}"/>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C2D13802-0863-E313-6D08-A63F7D391237}"/>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867EBB1-EBA9-1392-CC49-7CED0725D2DD}"/>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E92CEDE-633F-40D4-0F49-B831419026C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51421CC-D2BD-EA98-6EF9-02EF3A3FE86A}"/>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3403F27-771E-CE4E-8D99-FBF0B0B43DDE}"/>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6CCF191-7CC2-1F33-66F1-027A79D61A15}"/>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90166F3E-4F15-71CF-4F06-EB69DA10C1E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C227726D-2E50-F1FF-0BCD-76CF0FD134FB}"/>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A2B810ED-9DBC-E2C0-7500-F498AEBF3003}"/>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A3AD2B42-DEC1-E8E6-9EDF-9AF35FDFB634}"/>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E29B88-722E-A505-4C06-D867A0A5745D}"/>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FE11518-FDFE-8F61-2310-A3F6A7805C6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A891890-E0FF-EFEC-7F59-D0FA916F77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53BCD94-9036-3493-E0BF-C0CC7EDF24B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9ACF854D-4919-60C3-8E35-A301BC573E6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D20F4CFC-E486-53A0-13D2-972CACD1712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D54A82B-6AA2-ADF8-8DE3-E8C758A5E78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0F0E5CB-A5D5-DE6F-95D6-115C21C1BBC7}"/>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D294003B-1E9A-B477-0E78-2B0503310D9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B9F068A-B9FB-868B-EE12-ADC3585C6A81}"/>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3A79242-9630-FEE0-DF2F-0F6CA2FF83D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67CDB84F-9B48-3F0D-954C-6A99F279E3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97A0F888-D851-E551-A0EA-1EC774C1B120}"/>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1524332-B31E-ECD7-2649-F8309BBB8C06}"/>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1586790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9881" y="4499495"/>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9881" y="5758544"/>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61012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E5DBB87-AB92-042A-67E0-095093356F54}"/>
              </a:ext>
            </a:extLst>
          </p:cNvPr>
          <p:cNvSpPr>
            <a:spLocks noGrp="1"/>
          </p:cNvSpPr>
          <p:nvPr>
            <p:ph type="pic" sz="quarter" idx="12"/>
          </p:nvPr>
        </p:nvSpPr>
        <p:spPr>
          <a:xfrm>
            <a:off x="0" y="0"/>
            <a:ext cx="18288000" cy="10287000"/>
          </a:xfrm>
          <a:prstGeom prst="rect">
            <a:avLst/>
          </a:prstGeom>
        </p:spPr>
        <p:txBody>
          <a:bodyPr/>
          <a:lstStyle/>
          <a:p>
            <a:endParaRPr lang="en-US"/>
          </a:p>
        </p:txBody>
      </p:sp>
      <p:pic>
        <p:nvPicPr>
          <p:cNvPr id="2" name="Picture 2">
            <a:extLst>
              <a:ext uri="{FF2B5EF4-FFF2-40B4-BE49-F238E27FC236}">
                <a16:creationId xmlns:a16="http://schemas.microsoft.com/office/drawing/2014/main" id="{2F2994DD-A290-0846-9EEA-034C8BE19CB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26" r="126"/>
          <a:stretch/>
        </p:blipFill>
        <p:spPr bwMode="auto">
          <a:xfrm>
            <a:off x="0" y="0"/>
            <a:ext cx="18288000" cy="1031303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3" name="Text Placeholder 12">
            <a:extLst>
              <a:ext uri="{FF2B5EF4-FFF2-40B4-BE49-F238E27FC236}">
                <a16:creationId xmlns:a16="http://schemas.microsoft.com/office/drawing/2014/main" id="{4FFB9A7D-1ED6-7A19-1D1B-44B2D39B75F7}"/>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5" name="Text Placeholder 15">
            <a:extLst>
              <a:ext uri="{FF2B5EF4-FFF2-40B4-BE49-F238E27FC236}">
                <a16:creationId xmlns:a16="http://schemas.microsoft.com/office/drawing/2014/main" id="{38507961-74DF-1630-92D9-968556FB0773}"/>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Tree>
    <p:extLst>
      <p:ext uri="{BB962C8B-B14F-4D97-AF65-F5344CB8AC3E}">
        <p14:creationId xmlns:p14="http://schemas.microsoft.com/office/powerpoint/2010/main" val="1878614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9" y="-5446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709237"/>
            <a:ext cx="6656448"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2" y="5968286"/>
            <a:ext cx="6656448"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5" name="Group 4">
            <a:extLst>
              <a:ext uri="{FF2B5EF4-FFF2-40B4-BE49-F238E27FC236}">
                <a16:creationId xmlns:a16="http://schemas.microsoft.com/office/drawing/2014/main" id="{7BCADDF8-B0A4-FA01-48AE-8E301073B533}"/>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2DA971B3-3EC0-56A6-350F-7A8A7DF4F27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C102CCC-52D0-3B88-AE18-3AA0EA3298B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1A139E1-01F7-6520-3A62-A014D76D986F}"/>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D0345960-20CE-AD98-9759-743D2F67B89A}"/>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E9CF502-1633-FC7E-2B3F-F7969CC3FE99}"/>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17EE45E-558D-A9C6-BC05-D2EDAFC93A9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9A89548-E32B-04F3-6400-8039EBB5D43B}"/>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81889A87-E044-BFC5-2A17-9DAE48807A3F}"/>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8620858-DCFC-0CB4-323D-58F2F0938F0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1AFA86F-1FB1-7817-47FC-27F559C502AE}"/>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2A0D9F9-AF21-09E7-A759-3F3166CB2B2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8C766B1C-C9EA-4E27-C55A-B953DC2B98E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8BDD901A-C995-C8F2-1809-0FF42BF337A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151E8BD6-A4CF-196B-6A95-AB506F2EBEF0}"/>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0F2F4D9A-F05E-5106-94E2-C215545F257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57E3F9D-1C88-1420-5423-F8AF9961F68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CB4396C-5E78-B222-E3F1-5218C732ED8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C257D34-7639-FA26-ADFE-B9AA0DEB7A6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7BA2766-8792-4D37-9DF3-EE92B2B12BB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9EF17F17-4455-6EC9-2A08-9D9FF725CA03}"/>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F4817210-A2EA-9BF0-E128-E52CB7BE4BAD}"/>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064B7195-8CF4-71E7-1C9C-21E6EF4A5E76}"/>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5737313-6B77-8C70-DD08-A863FD6CD39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0391705C-7A62-3B66-1B71-1C37407D7CC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0F39682-F2AA-CC9C-BA24-ADEEF35C329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A496D5C-288F-9ACB-F863-61860280C0F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384B4F39-C183-CE18-16B4-D29E6240C88B}"/>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DDD48A07-A7D8-128A-9A96-BA1D471A1F10}"/>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423B91E0-4054-DEF6-7FB2-F707D06614F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7FF203A-0C90-0D0A-3C70-C8B023552F15}"/>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975D00-63F9-CFDC-0B8D-918F532E797F}"/>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0A1DEE2-45CE-D96C-45D8-55E600519C24}"/>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B8B7AE1-17E2-FAFD-675F-58D9B8C7F7AF}"/>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96420A2E-A320-352F-652B-3DAC6B50BE0D}"/>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A959A614-260B-4D7A-1210-9FDEE6B4BE3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871595B5-C738-299E-B7CD-7CF18652E54E}"/>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D0D00628-FBA3-75B3-4EE1-11A94CCB4424}"/>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
        <p:nvSpPr>
          <p:cNvPr id="47" name="Oval 46">
            <a:extLst>
              <a:ext uri="{FF2B5EF4-FFF2-40B4-BE49-F238E27FC236}">
                <a16:creationId xmlns:a16="http://schemas.microsoft.com/office/drawing/2014/main" id="{746D0B06-6846-DE4A-6BB2-695F94BC6442}"/>
              </a:ext>
            </a:extLst>
          </p:cNvPr>
          <p:cNvSpPr/>
          <p:nvPr userDrawn="1"/>
        </p:nvSpPr>
        <p:spPr>
          <a:xfrm>
            <a:off x="10426472" y="6892699"/>
            <a:ext cx="1960833" cy="1960833"/>
          </a:xfrm>
          <a:prstGeom prst="ellipse">
            <a:avLst/>
          </a:prstGeom>
          <a:solidFill>
            <a:srgbClr val="26155F"/>
          </a:solidFill>
          <a:ln w="762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rrow: Curved Up 44">
            <a:extLst>
              <a:ext uri="{FF2B5EF4-FFF2-40B4-BE49-F238E27FC236}">
                <a16:creationId xmlns:a16="http://schemas.microsoft.com/office/drawing/2014/main" id="{3CB031ED-569A-9F09-C0FA-DE32618433A4}"/>
              </a:ext>
            </a:extLst>
          </p:cNvPr>
          <p:cNvSpPr/>
          <p:nvPr userDrawn="1"/>
        </p:nvSpPr>
        <p:spPr>
          <a:xfrm rot="19094763">
            <a:off x="10841071" y="7610979"/>
            <a:ext cx="1344469" cy="617023"/>
          </a:xfrm>
          <a:prstGeom prst="curvedUpArrow">
            <a:avLst>
              <a:gd name="adj1" fmla="val 25000"/>
              <a:gd name="adj2" fmla="val 71048"/>
              <a:gd name="adj3" fmla="val 28648"/>
            </a:avLst>
          </a:prstGeom>
          <a:noFill/>
          <a:ln w="38100">
            <a:solidFill>
              <a:srgbClr val="3A64E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86" name="Picture 85" descr="A close up of a sign&#10;&#10;AI-generated content may be incorrect.">
            <a:extLst>
              <a:ext uri="{FF2B5EF4-FFF2-40B4-BE49-F238E27FC236}">
                <a16:creationId xmlns:a16="http://schemas.microsoft.com/office/drawing/2014/main" id="{1F1C2FB6-1DFD-E618-4C32-D7FAAE4FCD7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2738097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44" name="Picture 43" descr="A close up of a sign&#10;&#10;AI-generated content may be incorrect.">
            <a:extLst>
              <a:ext uri="{FF2B5EF4-FFF2-40B4-BE49-F238E27FC236}">
                <a16:creationId xmlns:a16="http://schemas.microsoft.com/office/drawing/2014/main" id="{7D03F658-C982-5222-1B77-6783E21ED4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45" name="Group 44">
            <a:extLst>
              <a:ext uri="{FF2B5EF4-FFF2-40B4-BE49-F238E27FC236}">
                <a16:creationId xmlns:a16="http://schemas.microsoft.com/office/drawing/2014/main" id="{59CBA7EA-EA5A-F26C-95BE-64AA3434A5DC}"/>
              </a:ext>
            </a:extLst>
          </p:cNvPr>
          <p:cNvGrpSpPr/>
          <p:nvPr userDrawn="1"/>
        </p:nvGrpSpPr>
        <p:grpSpPr>
          <a:xfrm>
            <a:off x="15629846" y="742004"/>
            <a:ext cx="1982023" cy="1591378"/>
            <a:chOff x="15223013" y="660475"/>
            <a:chExt cx="2386036" cy="1915762"/>
          </a:xfrm>
        </p:grpSpPr>
        <p:sp>
          <p:nvSpPr>
            <p:cNvPr id="46" name="Freeform: Shape 45">
              <a:extLst>
                <a:ext uri="{FF2B5EF4-FFF2-40B4-BE49-F238E27FC236}">
                  <a16:creationId xmlns:a16="http://schemas.microsoft.com/office/drawing/2014/main" id="{8014D3B8-B809-67EA-88BB-B3675D58A7E2}"/>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022C9388-B68D-A006-7D98-D15268B72BF2}"/>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43A9D60B-0C54-ECE6-49A4-06AB086FFDB3}"/>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615CCAF9-9FF0-6CC3-8356-D453BE44FC9C}"/>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AA8C74DC-269F-F6DA-D5C0-001CED00D2B4}"/>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ACF71FFB-EC30-BC00-FD15-7A3C9B39F78E}"/>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1DD2ABA0-5D5B-F07B-75F7-F9B6DD90DFF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F50FCECB-893A-D909-5A68-FAC23D169026}"/>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A7D277D7-2DBF-7819-2DB2-C0320DEC51D5}"/>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621F88E2-EA06-0B95-ED79-0359731664F4}"/>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E7D04331-F930-D511-C178-BBE9DED7701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5A48F93D-053A-2D3B-F62E-9759FD3757F8}"/>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A51F3DF-8DFE-ACA7-0230-723A0108ECDC}"/>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09A0056E-0D49-DB05-C6DE-B6886B153EAE}"/>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44CFF68F-676E-DE8D-F27F-0C0EAC23F438}"/>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F06608D2-20DF-FE45-1CDA-02BBDB654905}"/>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65E740FF-E47D-98D3-A815-3CF8233563A1}"/>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778697DE-42E7-EF7D-625D-F388DFD0BAC4}"/>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229EE58-EF4D-20D2-C05B-8E76C7AE1363}"/>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693EEC8B-28E3-5F3E-7AEF-43B57696522E}"/>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442529-6890-31AA-FFA4-F07AE787BE4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D45B6C7-8E94-97DA-950D-98AF8A262E7A}"/>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7BF481EE-7D49-D25E-FE05-F9088BAAF263}"/>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9989BF85-563C-24C6-9428-785A22F9C5CF}"/>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9BE68DE4-2D96-908F-BAD7-8C001B31570E}"/>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9042740-46E6-F067-7FC4-F46C9D4B3D4C}"/>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475AAB3-0F1D-6DA2-D430-BFC80A647BAE}"/>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01B8ADCB-257A-ED00-4D2D-E0EF3FCB7FE6}"/>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C6F4FDC7-CED6-BE90-85BA-784058526F58}"/>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425D3738-4ACA-BF31-54D1-F8B3E0010314}"/>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9231299C-09AA-EA57-EBCF-35EA90A0B30B}"/>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CD1BAD14-666B-F0B2-DEE4-2A600D5D5645}"/>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012F4851-905D-118E-3EA8-02327C20C3BF}"/>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A2240E3-45E6-25BB-94BA-7B8D6790341C}"/>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A5ADD9C-7F13-CA43-1CD8-0CFC060ECCE9}"/>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6EB60B14-D735-12CA-73D8-C622468104B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Tree>
    <p:extLst>
      <p:ext uri="{BB962C8B-B14F-4D97-AF65-F5344CB8AC3E}">
        <p14:creationId xmlns:p14="http://schemas.microsoft.com/office/powerpoint/2010/main" val="1206281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D7A6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5" name="Picture 84" descr="A blue and green triangle on a black background&#10;&#10;AI-generated content may be incorrect.">
            <a:extLst>
              <a:ext uri="{FF2B5EF4-FFF2-40B4-BE49-F238E27FC236}">
                <a16:creationId xmlns:a16="http://schemas.microsoft.com/office/drawing/2014/main" id="{AD7C6397-78C2-9FDB-E9ED-DF5ECA628B3D}"/>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1" name="Picture 80" descr="A close up of a sign&#10;&#10;AI-generated content may be incorrect.">
            <a:extLst>
              <a:ext uri="{FF2B5EF4-FFF2-40B4-BE49-F238E27FC236}">
                <a16:creationId xmlns:a16="http://schemas.microsoft.com/office/drawing/2014/main" id="{17326836-C3A9-5AB2-EA75-E49617B631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86" name="Group 85">
            <a:extLst>
              <a:ext uri="{FF2B5EF4-FFF2-40B4-BE49-F238E27FC236}">
                <a16:creationId xmlns:a16="http://schemas.microsoft.com/office/drawing/2014/main" id="{61266E76-F3FE-3877-F4C8-DBD8221F80FB}"/>
              </a:ext>
            </a:extLst>
          </p:cNvPr>
          <p:cNvGrpSpPr/>
          <p:nvPr userDrawn="1"/>
        </p:nvGrpSpPr>
        <p:grpSpPr>
          <a:xfrm>
            <a:off x="15560769" y="717625"/>
            <a:ext cx="2048279" cy="1644575"/>
            <a:chOff x="15394463" y="2241625"/>
            <a:chExt cx="2386036" cy="1915762"/>
          </a:xfrm>
        </p:grpSpPr>
        <p:sp>
          <p:nvSpPr>
            <p:cNvPr id="87" name="Freeform: Shape 86">
              <a:extLst>
                <a:ext uri="{FF2B5EF4-FFF2-40B4-BE49-F238E27FC236}">
                  <a16:creationId xmlns:a16="http://schemas.microsoft.com/office/drawing/2014/main" id="{E9A401F6-8974-9F3D-9D26-ED4C768B9C41}"/>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34A026D7-746C-00ED-4E16-313495F615DD}"/>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9" name="Group 88">
              <a:extLst>
                <a:ext uri="{FF2B5EF4-FFF2-40B4-BE49-F238E27FC236}">
                  <a16:creationId xmlns:a16="http://schemas.microsoft.com/office/drawing/2014/main" id="{CFE92CF6-5C5E-32A0-1510-7AF94BA15D4A}"/>
                </a:ext>
              </a:extLst>
            </p:cNvPr>
            <p:cNvGrpSpPr/>
            <p:nvPr userDrawn="1"/>
          </p:nvGrpSpPr>
          <p:grpSpPr>
            <a:xfrm>
              <a:off x="15699785" y="2241625"/>
              <a:ext cx="2080714" cy="1915762"/>
              <a:chOff x="15528335" y="660475"/>
              <a:chExt cx="2080714" cy="1915762"/>
            </a:xfrm>
          </p:grpSpPr>
          <p:sp>
            <p:nvSpPr>
              <p:cNvPr id="90" name="Freeform: Shape 89">
                <a:extLst>
                  <a:ext uri="{FF2B5EF4-FFF2-40B4-BE49-F238E27FC236}">
                    <a16:creationId xmlns:a16="http://schemas.microsoft.com/office/drawing/2014/main" id="{FB7226E3-4A7C-520E-7D93-E480920A3836}"/>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DA10E655-92F1-7C45-5D0A-158EA01B687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C047DBCB-6570-D71D-7D39-A616C56F5803}"/>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3AF3CACB-C939-4DE6-886F-E0C6BE6B3FA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E58C204D-4E15-CFB3-66A5-4DB8A59338C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15564AE4-03CC-7FCA-D731-8D12069AFA9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7D470750-7260-6D4A-7E80-BEC796D9CF8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7B8F9733-F976-69DA-8078-F2C6A8D45776}"/>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26E7AC57-9233-6E43-DA07-9B3D9D3BBC7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D1D19ABA-0330-052B-68C2-A6B7605E38C6}"/>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1334C71-45F2-4A3D-E4DF-6104C6AC115B}"/>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FCBEF60C-BBC1-0326-E06D-B9694D81887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6786E580-C333-E1B6-4406-409FB60555A3}"/>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F704CC9C-7676-691A-8A1C-B2AACA5F2BC7}"/>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B3289F8E-D01B-D600-A4C2-CBB9D4022AEB}"/>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909241E9-679D-DAD9-BED3-BDCF370D2CD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F0851C83-AF05-DDB2-178A-7C0D3CF9415E}"/>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F430D5D3-7834-8CB7-123A-69019AA4DAD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9559C58A-D867-8E0A-B277-BC8AF5407DB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039F3D75-6BBF-2D63-8206-E9FF9F96DC7F}"/>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2303350D-92DF-76BC-A598-38522F3FDFB6}"/>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DB79A5A1-1550-55A8-4997-6FC6083D560C}"/>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178A9AE3-D6B1-E94B-609F-B65093FB285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D148F4FD-1B5B-5F5B-FF84-8A141E5DD910}"/>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52E0C7FE-AEA5-38FB-E905-51BFA93894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683C7C7D-D6D8-D43E-5CF7-E7B23A5BBCA2}"/>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77DA8281-81C9-5249-39FF-75EEC2E0C5C4}"/>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915F2287-A080-CB72-FDDF-9CA26AA84B8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973CAEC0-4316-914B-E2E4-19A4EC6776B6}"/>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2EF0AE6-28A8-1DB6-9FE7-45B4FF7B1D6D}"/>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B72E2A43-3E63-F098-3D05-73F1DFD9E2B2}"/>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8C479D89-9599-C845-15CB-A3AB92A5BD43}"/>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092E969-8125-8E84-904B-598AB52E2BE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3" name="Freeform: Shape 122">
                <a:extLst>
                  <a:ext uri="{FF2B5EF4-FFF2-40B4-BE49-F238E27FC236}">
                    <a16:creationId xmlns:a16="http://schemas.microsoft.com/office/drawing/2014/main" id="{C14D333D-22DF-8636-4BAC-AB7F2E5F8322}"/>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35987349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Body Slide Blue 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BFE488-47CC-BA09-63AE-8DC7D09A57BF}"/>
              </a:ext>
            </a:extLst>
          </p:cNvPr>
          <p:cNvSpPr/>
          <p:nvPr userDrawn="1"/>
        </p:nvSpPr>
        <p:spPr>
          <a:xfrm>
            <a:off x="0" y="0"/>
            <a:ext cx="18288000" cy="10287000"/>
          </a:xfrm>
          <a:prstGeom prst="rect">
            <a:avLst/>
          </a:prstGeom>
          <a:solidFill>
            <a:srgbClr val="80E7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14">
            <a:extLst>
              <a:ext uri="{FF2B5EF4-FFF2-40B4-BE49-F238E27FC236}">
                <a16:creationId xmlns:a16="http://schemas.microsoft.com/office/drawing/2014/main" id="{58FCEDF3-AA7B-822F-EFD1-EA820677548D}"/>
              </a:ext>
            </a:extLst>
          </p:cNvPr>
          <p:cNvSpPr>
            <a:spLocks noGrp="1"/>
          </p:cNvSpPr>
          <p:nvPr>
            <p:ph type="body" sz="quarter" idx="10"/>
          </p:nvPr>
        </p:nvSpPr>
        <p:spPr>
          <a:xfrm>
            <a:off x="1484396" y="3779559"/>
            <a:ext cx="10639425" cy="4697042"/>
          </a:xfrm>
          <a:prstGeom prst="rect">
            <a:avLst/>
          </a:prstGeom>
        </p:spPr>
        <p:txBody>
          <a:bodyPr lIns="0" tIns="0" rIns="0" bIns="0"/>
          <a:lstStyle>
            <a:lvl1pPr marL="0" indent="0">
              <a:lnSpc>
                <a:spcPct val="130000"/>
              </a:lnSpc>
              <a:buNone/>
              <a:defRPr sz="200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vl2pPr marL="6858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13716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0574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2743200" indent="0">
              <a:lnSpc>
                <a:spcPct val="130000"/>
              </a:lnSpc>
              <a:buNone/>
              <a:defRPr sz="200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a:t>
            </a:r>
          </a:p>
        </p:txBody>
      </p:sp>
      <p:sp>
        <p:nvSpPr>
          <p:cNvPr id="6" name="Text Placeholder 20">
            <a:extLst>
              <a:ext uri="{FF2B5EF4-FFF2-40B4-BE49-F238E27FC236}">
                <a16:creationId xmlns:a16="http://schemas.microsoft.com/office/drawing/2014/main" id="{5B45E453-8497-A876-5E28-9FC2749112DF}"/>
              </a:ext>
            </a:extLst>
          </p:cNvPr>
          <p:cNvSpPr>
            <a:spLocks noGrp="1"/>
          </p:cNvSpPr>
          <p:nvPr>
            <p:ph type="body" sz="quarter" idx="12" hasCustomPrompt="1"/>
          </p:nvPr>
        </p:nvSpPr>
        <p:spPr>
          <a:xfrm>
            <a:off x="1484397" y="2995495"/>
            <a:ext cx="10639424" cy="773112"/>
          </a:xfrm>
          <a:prstGeom prst="rect">
            <a:avLst/>
          </a:prstGeom>
        </p:spPr>
        <p:txBody>
          <a:bodyPr lIns="0" tIns="0" rIns="0" bIns="0"/>
          <a:lstStyle>
            <a:lvl1pPr marL="0" indent="0">
              <a:buNone/>
              <a:defRPr sz="3600" b="1">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Heading style</a:t>
            </a:r>
          </a:p>
        </p:txBody>
      </p:sp>
      <p:sp>
        <p:nvSpPr>
          <p:cNvPr id="7" name="Text Placeholder 18">
            <a:extLst>
              <a:ext uri="{FF2B5EF4-FFF2-40B4-BE49-F238E27FC236}">
                <a16:creationId xmlns:a16="http://schemas.microsoft.com/office/drawing/2014/main" id="{7FEDF206-CC0A-4F35-DDBC-8A4040721CAE}"/>
              </a:ext>
            </a:extLst>
          </p:cNvPr>
          <p:cNvSpPr>
            <a:spLocks noGrp="1"/>
          </p:cNvSpPr>
          <p:nvPr>
            <p:ph type="body" sz="quarter" idx="11" hasCustomPrompt="1"/>
          </p:nvPr>
        </p:nvSpPr>
        <p:spPr>
          <a:xfrm>
            <a:off x="1484396" y="1089193"/>
            <a:ext cx="9492100" cy="836159"/>
          </a:xfrm>
          <a:prstGeom prst="rect">
            <a:avLst/>
          </a:prstGeom>
          <a:solidFill>
            <a:srgbClr val="2A255A"/>
          </a:solidFill>
        </p:spPr>
        <p:txBody>
          <a:bodyPr wrap="none" lIns="216000" tIns="144000" rIns="180000" bIns="108000">
            <a:spAutoFit/>
          </a:bodyPr>
          <a:lstStyle>
            <a:lvl1pPr marL="0" indent="0">
              <a:buNone/>
              <a:defRPr b="1" cap="all"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Click to edit BODY TEXT HEADER</a:t>
            </a:r>
          </a:p>
        </p:txBody>
      </p:sp>
      <p:pic>
        <p:nvPicPr>
          <p:cNvPr id="8" name="Picture 7" descr="A blue and green triangle on a black background&#10;&#10;AI-generated content may be incorrect.">
            <a:extLst>
              <a:ext uri="{FF2B5EF4-FFF2-40B4-BE49-F238E27FC236}">
                <a16:creationId xmlns:a16="http://schemas.microsoft.com/office/drawing/2014/main" id="{5E7748D2-8D6D-E1E4-447F-E5910E04F946}"/>
              </a:ext>
            </a:extLst>
          </p:cNvPr>
          <p:cNvPicPr>
            <a:picLocks noChangeAspect="1"/>
          </p:cNvPicPr>
          <p:nvPr userDrawn="1"/>
        </p:nvPicPr>
        <p:blipFill>
          <a:blip r:embed="rId2">
            <a:extLst>
              <a:ext uri="{28A0092B-C50C-407E-A947-70E740481C1C}">
                <a14:useLocalDpi xmlns:a14="http://schemas.microsoft.com/office/drawing/2010/main" val="0"/>
              </a:ext>
            </a:extLst>
          </a:blip>
          <a:srcRect l="40925" t="6636" r="32419" b="34429"/>
          <a:stretch>
            <a:fillRect/>
          </a:stretch>
        </p:blipFill>
        <p:spPr>
          <a:xfrm rot="10800000" flipV="1">
            <a:off x="0" y="4686300"/>
            <a:ext cx="5581650" cy="5600700"/>
          </a:xfrm>
          <a:prstGeom prst="rect">
            <a:avLst/>
          </a:prstGeom>
        </p:spPr>
      </p:pic>
      <p:pic>
        <p:nvPicPr>
          <p:cNvPr id="9" name="Picture 8" descr="A close up of a sign&#10;&#10;AI-generated content may be incorrect.">
            <a:extLst>
              <a:ext uri="{FF2B5EF4-FFF2-40B4-BE49-F238E27FC236}">
                <a16:creationId xmlns:a16="http://schemas.microsoft.com/office/drawing/2014/main" id="{7168CEAC-C255-76A9-5E1E-F01D24AA185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grpSp>
        <p:nvGrpSpPr>
          <p:cNvPr id="10" name="Group 9">
            <a:extLst>
              <a:ext uri="{FF2B5EF4-FFF2-40B4-BE49-F238E27FC236}">
                <a16:creationId xmlns:a16="http://schemas.microsoft.com/office/drawing/2014/main" id="{DAFAF5B5-6D5D-85E6-C5AC-41BAD24C2419}"/>
              </a:ext>
            </a:extLst>
          </p:cNvPr>
          <p:cNvGrpSpPr/>
          <p:nvPr userDrawn="1"/>
        </p:nvGrpSpPr>
        <p:grpSpPr>
          <a:xfrm>
            <a:off x="15560769" y="717625"/>
            <a:ext cx="2048279" cy="1644575"/>
            <a:chOff x="15394463" y="2241625"/>
            <a:chExt cx="2386036" cy="1915762"/>
          </a:xfrm>
        </p:grpSpPr>
        <p:sp>
          <p:nvSpPr>
            <p:cNvPr id="11" name="Freeform: Shape 10">
              <a:extLst>
                <a:ext uri="{FF2B5EF4-FFF2-40B4-BE49-F238E27FC236}">
                  <a16:creationId xmlns:a16="http://schemas.microsoft.com/office/drawing/2014/main" id="{6DAC7DF7-02F4-C411-5FEF-0AE3A8F973EB}"/>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6B7BA60C-8E73-8003-55DF-71C034C673D9}"/>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3" name="Group 12">
              <a:extLst>
                <a:ext uri="{FF2B5EF4-FFF2-40B4-BE49-F238E27FC236}">
                  <a16:creationId xmlns:a16="http://schemas.microsoft.com/office/drawing/2014/main" id="{9E5B6184-9509-3C6E-B2F5-A0C151DE0CDB}"/>
                </a:ext>
              </a:extLst>
            </p:cNvPr>
            <p:cNvGrpSpPr/>
            <p:nvPr userDrawn="1"/>
          </p:nvGrpSpPr>
          <p:grpSpPr>
            <a:xfrm>
              <a:off x="15699785" y="2241625"/>
              <a:ext cx="2080714" cy="1915762"/>
              <a:chOff x="15528335" y="660475"/>
              <a:chExt cx="2080714" cy="1915762"/>
            </a:xfrm>
          </p:grpSpPr>
          <p:sp>
            <p:nvSpPr>
              <p:cNvPr id="14" name="Freeform: Shape 13">
                <a:extLst>
                  <a:ext uri="{FF2B5EF4-FFF2-40B4-BE49-F238E27FC236}">
                    <a16:creationId xmlns:a16="http://schemas.microsoft.com/office/drawing/2014/main" id="{DA1D461B-B26A-34AE-5C41-8E66C4A895F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D8236AD8-3417-988F-8D05-792787DB7600}"/>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B3F9A5F4-CBF9-89E3-349E-D9465DDB1CA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5D62543-AF54-0542-329B-C6BA878FE31A}"/>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30F3EF2-B6C1-EB2A-832E-9206B6FA237A}"/>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2D2F1DC4-991C-59DD-2343-3946836E3374}"/>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D9F9EF9-688A-952F-1B91-C4359DF3F8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490CCF86-C6A4-0C48-1685-6E2375671C2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C7AD491-A10A-CB70-D523-112B36C5A8EF}"/>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DEC32B02-07BF-BE2B-37E2-378E3FC7069F}"/>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A9312CF0-E42C-E0B7-3255-7C0C0F98D5C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9A9AE71-4D20-E804-F1C8-D7DE507A1312}"/>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39C94B7E-ED3D-0E90-A2E4-5659FCF2C978}"/>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67515EE4-30FE-BFFB-63C0-583676A7644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A8C624F-5086-602C-AB35-20EABCB19E94}"/>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69801B1C-A4B1-C081-80F6-A386909575CE}"/>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3CDB73F6-C65F-545C-A1CC-31A80E29390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781DADBE-6999-C791-BB20-67434393A7CA}"/>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82C7AFC-8D37-B2EB-0CA5-52636504F45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BBCB6DDC-A874-4536-0B99-5BFD96FECBB3}"/>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CC31903B-F2F1-9683-F2FE-3CD40CE443F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1275C346-A263-315E-FE98-7CD9F61B7A0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E012C2D-734B-6FB2-A55D-F8CF770437DF}"/>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2742DDDC-C68E-CC4D-CCB5-01030D5A87E9}"/>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58ED77CA-9424-85F2-A9FB-9174C05DF5CC}"/>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5415A694-E21D-98F4-046C-7A8FF4428050}"/>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38E4052-345C-2547-FA77-A37C55BF5A71}"/>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E9852C98-D94E-FE15-6B4F-7F3170181056}"/>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6720005-66B5-548B-068E-9DD06A2CC171}"/>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04D544B3-6CC8-0544-3D06-09619032D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03178806-78BE-63B7-DAED-E65A1762DBF8}"/>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CFC0DD2E-99B6-079D-0E78-5217B8ADEF09}"/>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7DFD1C6-8191-97DD-4EEF-B829C3C0724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C9EF4492-BA0D-DD4F-C933-A04926B30760}"/>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23496592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Blue Plain">
    <p:spTree>
      <p:nvGrpSpPr>
        <p:cNvPr id="1" name=""/>
        <p:cNvGrpSpPr/>
        <p:nvPr/>
      </p:nvGrpSpPr>
      <p:grpSpPr>
        <a:xfrm>
          <a:off x="0" y="0"/>
          <a:ext cx="0" cy="0"/>
          <a:chOff x="0" y="0"/>
          <a:chExt cx="0" cy="0"/>
        </a:xfrm>
      </p:grpSpPr>
      <p:sp>
        <p:nvSpPr>
          <p:cNvPr id="127" name="Rectangle 126">
            <a:extLst>
              <a:ext uri="{FF2B5EF4-FFF2-40B4-BE49-F238E27FC236}">
                <a16:creationId xmlns:a16="http://schemas.microsoft.com/office/drawing/2014/main" id="{50ED73EA-E44E-18DE-B2EF-C5921435C792}"/>
              </a:ext>
            </a:extLst>
          </p:cNvPr>
          <p:cNvSpPr/>
          <p:nvPr userDrawn="1"/>
        </p:nvSpPr>
        <p:spPr>
          <a:xfrm>
            <a:off x="-23146" y="0"/>
            <a:ext cx="18334287" cy="10313037"/>
          </a:xfrm>
          <a:prstGeom prst="rect">
            <a:avLst/>
          </a:prstGeom>
          <a:solidFill>
            <a:srgbClr val="26155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2">
            <a:extLst>
              <a:ext uri="{FF2B5EF4-FFF2-40B4-BE49-F238E27FC236}">
                <a16:creationId xmlns:a16="http://schemas.microsoft.com/office/drawing/2014/main" id="{C47408F0-4A2E-363F-1739-BF84593BFEAD}"/>
              </a:ext>
            </a:extLst>
          </p:cNvPr>
          <p:cNvSpPr>
            <a:spLocks noGrp="1"/>
          </p:cNvSpPr>
          <p:nvPr>
            <p:ph type="body" sz="quarter" idx="10" hasCustomPrompt="1"/>
          </p:nvPr>
        </p:nvSpPr>
        <p:spPr>
          <a:xfrm>
            <a:off x="803132" y="4229429"/>
            <a:ext cx="666848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8" name="Text Placeholder 15">
            <a:extLst>
              <a:ext uri="{FF2B5EF4-FFF2-40B4-BE49-F238E27FC236}">
                <a16:creationId xmlns:a16="http://schemas.microsoft.com/office/drawing/2014/main" id="{E5FE0D17-3982-444E-43B1-04166F31EE88}"/>
              </a:ext>
            </a:extLst>
          </p:cNvPr>
          <p:cNvSpPr>
            <a:spLocks noGrp="1"/>
          </p:cNvSpPr>
          <p:nvPr>
            <p:ph type="body" sz="quarter" idx="11" hasCustomPrompt="1"/>
          </p:nvPr>
        </p:nvSpPr>
        <p:spPr>
          <a:xfrm>
            <a:off x="803131" y="5488478"/>
            <a:ext cx="6668480" cy="1288009"/>
          </a:xfrm>
          <a:prstGeom prst="rect">
            <a:avLst/>
          </a:prstGeom>
          <a:solidFill>
            <a:srgbClr val="D7A6FF"/>
          </a:solidFill>
        </p:spPr>
        <p:txBody>
          <a:bodyPr wrap="square" lIns="216000" tIns="180000" rIns="252000" bIns="108000">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85" name="Picture 84" descr="A close up of a sign&#10;&#10;AI-generated content may be incorrect.">
            <a:extLst>
              <a:ext uri="{FF2B5EF4-FFF2-40B4-BE49-F238E27FC236}">
                <a16:creationId xmlns:a16="http://schemas.microsoft.com/office/drawing/2014/main" id="{D08A66C0-28AC-6F35-9937-CCEA2AB4D1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2762" y="747331"/>
            <a:ext cx="3395364" cy="2425259"/>
          </a:xfrm>
          <a:prstGeom prst="rect">
            <a:avLst/>
          </a:prstGeom>
        </p:spPr>
      </p:pic>
      <p:grpSp>
        <p:nvGrpSpPr>
          <p:cNvPr id="86" name="Group 85">
            <a:extLst>
              <a:ext uri="{FF2B5EF4-FFF2-40B4-BE49-F238E27FC236}">
                <a16:creationId xmlns:a16="http://schemas.microsoft.com/office/drawing/2014/main" id="{A598F704-DA94-FEF5-CBEE-7B70243B7003}"/>
              </a:ext>
            </a:extLst>
          </p:cNvPr>
          <p:cNvGrpSpPr/>
          <p:nvPr userDrawn="1"/>
        </p:nvGrpSpPr>
        <p:grpSpPr>
          <a:xfrm>
            <a:off x="15629846" y="742004"/>
            <a:ext cx="1982023" cy="1591378"/>
            <a:chOff x="15223013" y="660475"/>
            <a:chExt cx="2386036" cy="1915762"/>
          </a:xfrm>
        </p:grpSpPr>
        <p:sp>
          <p:nvSpPr>
            <p:cNvPr id="87" name="Freeform: Shape 86">
              <a:extLst>
                <a:ext uri="{FF2B5EF4-FFF2-40B4-BE49-F238E27FC236}">
                  <a16:creationId xmlns:a16="http://schemas.microsoft.com/office/drawing/2014/main" id="{165B078C-2656-24EB-F4D7-137A283FD6F6}"/>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F766B2E3-C8D2-C83E-26F1-30E8DE65DE66}"/>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89" name="Freeform: Shape 88">
              <a:extLst>
                <a:ext uri="{FF2B5EF4-FFF2-40B4-BE49-F238E27FC236}">
                  <a16:creationId xmlns:a16="http://schemas.microsoft.com/office/drawing/2014/main" id="{E447A390-888F-E999-E417-760CE68727FB}"/>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1D3F49CC-55EA-6729-BE84-47A9A46B9A06}"/>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0EE48C65-FDDD-6D13-9D18-B80D31A25B59}"/>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475AE256-F764-27C0-9ADF-2B5A7A9E5E3A}"/>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3" name="Freeform: Shape 92">
              <a:extLst>
                <a:ext uri="{FF2B5EF4-FFF2-40B4-BE49-F238E27FC236}">
                  <a16:creationId xmlns:a16="http://schemas.microsoft.com/office/drawing/2014/main" id="{998E0905-76A0-BD03-CDFC-CEDDDCCFB8C7}"/>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94" name="Freeform: Shape 93">
              <a:extLst>
                <a:ext uri="{FF2B5EF4-FFF2-40B4-BE49-F238E27FC236}">
                  <a16:creationId xmlns:a16="http://schemas.microsoft.com/office/drawing/2014/main" id="{0F78D8A6-32BA-20A9-A178-33AFBFBC48FE}"/>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95" name="Freeform: Shape 94">
              <a:extLst>
                <a:ext uri="{FF2B5EF4-FFF2-40B4-BE49-F238E27FC236}">
                  <a16:creationId xmlns:a16="http://schemas.microsoft.com/office/drawing/2014/main" id="{A51154BD-999B-EB44-A53D-853C8F6F2F29}"/>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96" name="Freeform: Shape 95">
              <a:extLst>
                <a:ext uri="{FF2B5EF4-FFF2-40B4-BE49-F238E27FC236}">
                  <a16:creationId xmlns:a16="http://schemas.microsoft.com/office/drawing/2014/main" id="{3B1FD44C-8756-FDC9-1EBA-B5123D2E27E3}"/>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97" name="Freeform: Shape 96">
              <a:extLst>
                <a:ext uri="{FF2B5EF4-FFF2-40B4-BE49-F238E27FC236}">
                  <a16:creationId xmlns:a16="http://schemas.microsoft.com/office/drawing/2014/main" id="{80A62DF0-949E-062E-2D83-9BFE66846CB9}"/>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98" name="Freeform: Shape 97">
              <a:extLst>
                <a:ext uri="{FF2B5EF4-FFF2-40B4-BE49-F238E27FC236}">
                  <a16:creationId xmlns:a16="http://schemas.microsoft.com/office/drawing/2014/main" id="{5FBC9F56-4A6A-4C11-A97A-F85C6F8413AD}"/>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99" name="Freeform: Shape 98">
              <a:extLst>
                <a:ext uri="{FF2B5EF4-FFF2-40B4-BE49-F238E27FC236}">
                  <a16:creationId xmlns:a16="http://schemas.microsoft.com/office/drawing/2014/main" id="{CD517415-1273-CAC5-FC2A-2D23B7E58C7D}"/>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0" name="Freeform: Shape 99">
              <a:extLst>
                <a:ext uri="{FF2B5EF4-FFF2-40B4-BE49-F238E27FC236}">
                  <a16:creationId xmlns:a16="http://schemas.microsoft.com/office/drawing/2014/main" id="{65DC1CFF-19A5-1CF6-E594-65C624FDA455}"/>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1" name="Freeform: Shape 100">
              <a:extLst>
                <a:ext uri="{FF2B5EF4-FFF2-40B4-BE49-F238E27FC236}">
                  <a16:creationId xmlns:a16="http://schemas.microsoft.com/office/drawing/2014/main" id="{557DDC81-A677-5D31-A8AC-1C93FCEC84C2}"/>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 name="Freeform: Shape 101">
              <a:extLst>
                <a:ext uri="{FF2B5EF4-FFF2-40B4-BE49-F238E27FC236}">
                  <a16:creationId xmlns:a16="http://schemas.microsoft.com/office/drawing/2014/main" id="{11A5B17B-250D-0C2A-986C-55D511B10F87}"/>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3" name="Freeform: Shape 102">
              <a:extLst>
                <a:ext uri="{FF2B5EF4-FFF2-40B4-BE49-F238E27FC236}">
                  <a16:creationId xmlns:a16="http://schemas.microsoft.com/office/drawing/2014/main" id="{3C83D1C3-2940-7A4F-9CB4-2B2C25E6C205}"/>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4" name="Freeform: Shape 103">
              <a:extLst>
                <a:ext uri="{FF2B5EF4-FFF2-40B4-BE49-F238E27FC236}">
                  <a16:creationId xmlns:a16="http://schemas.microsoft.com/office/drawing/2014/main" id="{87111330-62F8-7BB1-53DA-0783120938A5}"/>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105" name="Freeform: Shape 104">
              <a:extLst>
                <a:ext uri="{FF2B5EF4-FFF2-40B4-BE49-F238E27FC236}">
                  <a16:creationId xmlns:a16="http://schemas.microsoft.com/office/drawing/2014/main" id="{AAF37088-B051-41C6-C1E4-56C838323F3D}"/>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6" name="Freeform: Shape 105">
              <a:extLst>
                <a:ext uri="{FF2B5EF4-FFF2-40B4-BE49-F238E27FC236}">
                  <a16:creationId xmlns:a16="http://schemas.microsoft.com/office/drawing/2014/main" id="{DB9B7D1D-BC00-BAE8-937D-D9DDD316661A}"/>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7" name="Freeform: Shape 106">
              <a:extLst>
                <a:ext uri="{FF2B5EF4-FFF2-40B4-BE49-F238E27FC236}">
                  <a16:creationId xmlns:a16="http://schemas.microsoft.com/office/drawing/2014/main" id="{778FB289-C04C-A868-E71F-0A37001188F0}"/>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8" name="Freeform: Shape 107">
              <a:extLst>
                <a:ext uri="{FF2B5EF4-FFF2-40B4-BE49-F238E27FC236}">
                  <a16:creationId xmlns:a16="http://schemas.microsoft.com/office/drawing/2014/main" id="{78A01825-AA8F-8528-B016-CA2D09F9F89F}"/>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9" name="Freeform: Shape 108">
              <a:extLst>
                <a:ext uri="{FF2B5EF4-FFF2-40B4-BE49-F238E27FC236}">
                  <a16:creationId xmlns:a16="http://schemas.microsoft.com/office/drawing/2014/main" id="{207025A4-DFF0-2713-2B87-1238B63C492A}"/>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10" name="Freeform: Shape 109">
              <a:extLst>
                <a:ext uri="{FF2B5EF4-FFF2-40B4-BE49-F238E27FC236}">
                  <a16:creationId xmlns:a16="http://schemas.microsoft.com/office/drawing/2014/main" id="{DA03969B-21AB-2A6E-FF4C-664CE74E8B90}"/>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11" name="Freeform: Shape 110">
              <a:extLst>
                <a:ext uri="{FF2B5EF4-FFF2-40B4-BE49-F238E27FC236}">
                  <a16:creationId xmlns:a16="http://schemas.microsoft.com/office/drawing/2014/main" id="{0C7A9862-0AF0-7358-389B-F276F7672011}"/>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12" name="Freeform: Shape 111">
              <a:extLst>
                <a:ext uri="{FF2B5EF4-FFF2-40B4-BE49-F238E27FC236}">
                  <a16:creationId xmlns:a16="http://schemas.microsoft.com/office/drawing/2014/main" id="{DFD8E82A-F502-77A2-DAC8-ECEAAD9FA5A2}"/>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13" name="Freeform: Shape 112">
              <a:extLst>
                <a:ext uri="{FF2B5EF4-FFF2-40B4-BE49-F238E27FC236}">
                  <a16:creationId xmlns:a16="http://schemas.microsoft.com/office/drawing/2014/main" id="{C5C62132-74B2-8ACE-6AC3-8CA3E93E9EED}"/>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14" name="Freeform: Shape 113">
              <a:extLst>
                <a:ext uri="{FF2B5EF4-FFF2-40B4-BE49-F238E27FC236}">
                  <a16:creationId xmlns:a16="http://schemas.microsoft.com/office/drawing/2014/main" id="{E72C2CDD-2E22-A59D-EC66-36F44DE45A70}"/>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15" name="Freeform: Shape 114">
              <a:extLst>
                <a:ext uri="{FF2B5EF4-FFF2-40B4-BE49-F238E27FC236}">
                  <a16:creationId xmlns:a16="http://schemas.microsoft.com/office/drawing/2014/main" id="{1C82FE24-017B-99C2-E48D-2513D865E95B}"/>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6" name="Freeform: Shape 115">
              <a:extLst>
                <a:ext uri="{FF2B5EF4-FFF2-40B4-BE49-F238E27FC236}">
                  <a16:creationId xmlns:a16="http://schemas.microsoft.com/office/drawing/2014/main" id="{232DE036-47F2-6B85-1CB5-17F28121AF9B}"/>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7" name="Freeform: Shape 116">
              <a:extLst>
                <a:ext uri="{FF2B5EF4-FFF2-40B4-BE49-F238E27FC236}">
                  <a16:creationId xmlns:a16="http://schemas.microsoft.com/office/drawing/2014/main" id="{51430260-3350-129A-A83D-C8FF69483DF0}"/>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18" name="Freeform: Shape 117">
              <a:extLst>
                <a:ext uri="{FF2B5EF4-FFF2-40B4-BE49-F238E27FC236}">
                  <a16:creationId xmlns:a16="http://schemas.microsoft.com/office/drawing/2014/main" id="{B635876B-04B5-09F6-5CCE-E036B90CD4A0}"/>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19" name="Freeform: Shape 118">
              <a:extLst>
                <a:ext uri="{FF2B5EF4-FFF2-40B4-BE49-F238E27FC236}">
                  <a16:creationId xmlns:a16="http://schemas.microsoft.com/office/drawing/2014/main" id="{69ACFABA-1D0B-1049-2031-DC14E7492E0E}"/>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20" name="Freeform: Shape 119">
              <a:extLst>
                <a:ext uri="{FF2B5EF4-FFF2-40B4-BE49-F238E27FC236}">
                  <a16:creationId xmlns:a16="http://schemas.microsoft.com/office/drawing/2014/main" id="{1D325AF9-45DE-2B7E-5DFD-E57543F58DAF}"/>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21" name="Freeform: Shape 120">
              <a:extLst>
                <a:ext uri="{FF2B5EF4-FFF2-40B4-BE49-F238E27FC236}">
                  <a16:creationId xmlns:a16="http://schemas.microsoft.com/office/drawing/2014/main" id="{B57DA6E5-ACFE-7F47-D0D2-DB562ABD042E}"/>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22" name="Freeform: Shape 121">
              <a:extLst>
                <a:ext uri="{FF2B5EF4-FFF2-40B4-BE49-F238E27FC236}">
                  <a16:creationId xmlns:a16="http://schemas.microsoft.com/office/drawing/2014/main" id="{F2927839-A7C7-5FC2-8E68-39FB9C9DA716}"/>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sp>
        <p:nvSpPr>
          <p:cNvPr id="124" name="Picture Placeholder 123">
            <a:extLst>
              <a:ext uri="{FF2B5EF4-FFF2-40B4-BE49-F238E27FC236}">
                <a16:creationId xmlns:a16="http://schemas.microsoft.com/office/drawing/2014/main" id="{306045AC-179E-1790-D024-1FF00C26A86E}"/>
              </a:ext>
            </a:extLst>
          </p:cNvPr>
          <p:cNvSpPr>
            <a:spLocks noGrp="1"/>
          </p:cNvSpPr>
          <p:nvPr>
            <p:ph type="pic" sz="quarter" idx="12"/>
          </p:nvPr>
        </p:nvSpPr>
        <p:spPr>
          <a:xfrm>
            <a:off x="9003351" y="849243"/>
            <a:ext cx="4514826" cy="4354736"/>
          </a:xfrm>
          <a:prstGeom prst="ellipse">
            <a:avLst/>
          </a:prstGeom>
          <a:ln w="76200">
            <a:solidFill>
              <a:srgbClr val="80E789"/>
            </a:solidFill>
          </a:ln>
        </p:spPr>
        <p:txBody>
          <a:bodyPr/>
          <a:lstStyle/>
          <a:p>
            <a:endParaRPr lang="en-US"/>
          </a:p>
        </p:txBody>
      </p:sp>
      <p:sp>
        <p:nvSpPr>
          <p:cNvPr id="126" name="Picture Placeholder 123">
            <a:extLst>
              <a:ext uri="{FF2B5EF4-FFF2-40B4-BE49-F238E27FC236}">
                <a16:creationId xmlns:a16="http://schemas.microsoft.com/office/drawing/2014/main" id="{45A0DEDC-2DB0-5C0C-A551-F1486667DE90}"/>
              </a:ext>
            </a:extLst>
          </p:cNvPr>
          <p:cNvSpPr>
            <a:spLocks noGrp="1"/>
          </p:cNvSpPr>
          <p:nvPr>
            <p:ph type="pic" sz="quarter" idx="14"/>
          </p:nvPr>
        </p:nvSpPr>
        <p:spPr>
          <a:xfrm>
            <a:off x="10212595" y="2969461"/>
            <a:ext cx="10173839" cy="9813089"/>
          </a:xfrm>
          <a:prstGeom prst="ellipse">
            <a:avLst/>
          </a:prstGeom>
          <a:ln w="76200">
            <a:solidFill>
              <a:srgbClr val="3A64E8"/>
            </a:solidFill>
          </a:ln>
        </p:spPr>
        <p:txBody>
          <a:bodyPr/>
          <a:lstStyle/>
          <a:p>
            <a:endParaRPr lang="en-US"/>
          </a:p>
        </p:txBody>
      </p:sp>
      <p:sp>
        <p:nvSpPr>
          <p:cNvPr id="125" name="Picture Placeholder 123">
            <a:extLst>
              <a:ext uri="{FF2B5EF4-FFF2-40B4-BE49-F238E27FC236}">
                <a16:creationId xmlns:a16="http://schemas.microsoft.com/office/drawing/2014/main" id="{EB4A1E5F-7256-3E5F-93AE-2398DA17474D}"/>
              </a:ext>
            </a:extLst>
          </p:cNvPr>
          <p:cNvSpPr>
            <a:spLocks noGrp="1"/>
          </p:cNvSpPr>
          <p:nvPr>
            <p:ph type="pic" sz="quarter" idx="13"/>
          </p:nvPr>
        </p:nvSpPr>
        <p:spPr>
          <a:xfrm>
            <a:off x="9003351" y="7550865"/>
            <a:ext cx="2190750" cy="2113069"/>
          </a:xfrm>
          <a:prstGeom prst="ellipse">
            <a:avLst/>
          </a:prstGeom>
          <a:ln w="76200">
            <a:solidFill>
              <a:srgbClr val="D7A6FF"/>
            </a:solidFill>
          </a:ln>
        </p:spPr>
        <p:txBody>
          <a:bodyPr/>
          <a:lstStyle/>
          <a:p>
            <a:endParaRPr lang="en-US"/>
          </a:p>
        </p:txBody>
      </p:sp>
    </p:spTree>
    <p:extLst>
      <p:ext uri="{BB962C8B-B14F-4D97-AF65-F5344CB8AC3E}">
        <p14:creationId xmlns:p14="http://schemas.microsoft.com/office/powerpoint/2010/main" val="4139123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Blue Plain">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002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1043851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osing Slide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084377-434D-2544-7333-CF9EE388A7FD}"/>
              </a:ext>
            </a:extLst>
          </p:cNvPr>
          <p:cNvSpPr/>
          <p:nvPr userDrawn="1"/>
        </p:nvSpPr>
        <p:spPr>
          <a:xfrm>
            <a:off x="-2873" y="-3"/>
            <a:ext cx="18288000" cy="10287000"/>
          </a:xfrm>
          <a:prstGeom prst="rect">
            <a:avLst/>
          </a:prstGeom>
          <a:solidFill>
            <a:srgbClr val="26155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2">
            <a:extLst>
              <a:ext uri="{FF2B5EF4-FFF2-40B4-BE49-F238E27FC236}">
                <a16:creationId xmlns:a16="http://schemas.microsoft.com/office/drawing/2014/main" id="{2FDB227E-9098-5F99-685F-38CDD66CF975}"/>
              </a:ext>
            </a:extLst>
          </p:cNvPr>
          <p:cNvPicPr>
            <a:picLocks noChangeAspect="1"/>
          </p:cNvPicPr>
          <p:nvPr userDrawn="1"/>
        </p:nvPicPr>
        <p:blipFill>
          <a:blip r:embed="rId2">
            <a:extLst>
              <a:ext uri="{28A0092B-C50C-407E-A947-70E740481C1C}">
                <a14:useLocalDpi xmlns:a14="http://schemas.microsoft.com/office/drawing/2010/main" val="0"/>
              </a:ext>
            </a:extLst>
          </a:blip>
          <a:srcRect l="38114" r="6810"/>
          <a:stretch>
            <a:fillRect/>
          </a:stretch>
        </p:blipFill>
        <p:spPr>
          <a:xfrm rot="16200000">
            <a:off x="1732672" y="-1729801"/>
            <a:ext cx="8100884" cy="11560481"/>
          </a:xfrm>
          <a:prstGeom prst="rect">
            <a:avLst/>
          </a:prstGeom>
        </p:spPr>
      </p:pic>
      <p:sp>
        <p:nvSpPr>
          <p:cNvPr id="6" name="Text Placeholder 15">
            <a:extLst>
              <a:ext uri="{FF2B5EF4-FFF2-40B4-BE49-F238E27FC236}">
                <a16:creationId xmlns:a16="http://schemas.microsoft.com/office/drawing/2014/main" id="{912A68B8-75B8-A1CC-563F-9E1780CB8F54}"/>
              </a:ext>
            </a:extLst>
          </p:cNvPr>
          <p:cNvSpPr>
            <a:spLocks noGrp="1"/>
          </p:cNvSpPr>
          <p:nvPr>
            <p:ph type="body" sz="quarter" idx="10"/>
          </p:nvPr>
        </p:nvSpPr>
        <p:spPr>
          <a:xfrm>
            <a:off x="10603734" y="3971102"/>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sp>
        <p:nvSpPr>
          <p:cNvPr id="8" name="TextBox 7">
            <a:extLst>
              <a:ext uri="{FF2B5EF4-FFF2-40B4-BE49-F238E27FC236}">
                <a16:creationId xmlns:a16="http://schemas.microsoft.com/office/drawing/2014/main" id="{A08FD193-9C18-FBE3-3369-28BA9CE4B48C}"/>
              </a:ext>
            </a:extLst>
          </p:cNvPr>
          <p:cNvSpPr txBox="1"/>
          <p:nvPr userDrawn="1"/>
        </p:nvSpPr>
        <p:spPr>
          <a:xfrm>
            <a:off x="11342043" y="8381415"/>
            <a:ext cx="6149954" cy="1528624"/>
          </a:xfrm>
          <a:prstGeom prst="rect">
            <a:avLst/>
          </a:prstGeom>
          <a:noFill/>
        </p:spPr>
        <p:txBody>
          <a:bodyPr wrap="square" rtlCol="0">
            <a:spAutoFit/>
          </a:bodyPr>
          <a:lstStyle/>
          <a:p>
            <a:pPr marL="0" indent="0" algn="just">
              <a:lnSpc>
                <a:spcPts val="1350"/>
              </a:lnSpc>
              <a:buNone/>
            </a:pPr>
            <a:r>
              <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rPr>
              <a:t>© European Union 2025</a:t>
            </a:r>
          </a:p>
          <a:p>
            <a:pPr marL="0" indent="0" algn="just">
              <a:lnSpc>
                <a:spcPts val="1350"/>
              </a:lnSpc>
              <a:buNone/>
            </a:pPr>
            <a:endParaRPr lang="en-GB"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marL="0" indent="0" algn="just">
              <a:lnSpc>
                <a:spcPts val="1350"/>
              </a:lnSpc>
              <a:buNone/>
            </a:pP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Unless otherwise noted the reuse of this presentation is </a:t>
            </a:r>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authorised</a:t>
            </a:r>
            <a:r>
              <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rPr>
              <a:t> under the CC BY 4.0 license. For any use or reproduction of elements that are not owned by the EU, permission may need to be sought directly from the respective right holders. The opinions expressed are those of the author(s) only and should not be considered as representative of the European Commission’s official position.</a:t>
            </a:r>
          </a:p>
          <a:p>
            <a:pPr>
              <a:lnSpc>
                <a:spcPts val="1350"/>
              </a:lnSpc>
            </a:pPr>
            <a:endParaRPr lang="en-GB" sz="1200">
              <a:solidFill>
                <a:schemeClr val="bg1"/>
              </a:solidFill>
            </a:endParaRPr>
          </a:p>
        </p:txBody>
      </p:sp>
      <p:grpSp>
        <p:nvGrpSpPr>
          <p:cNvPr id="9" name="Group 8">
            <a:extLst>
              <a:ext uri="{FF2B5EF4-FFF2-40B4-BE49-F238E27FC236}">
                <a16:creationId xmlns:a16="http://schemas.microsoft.com/office/drawing/2014/main" id="{4BD002C6-1803-DB8B-875C-6263AD262539}"/>
              </a:ext>
            </a:extLst>
          </p:cNvPr>
          <p:cNvGrpSpPr/>
          <p:nvPr userDrawn="1"/>
        </p:nvGrpSpPr>
        <p:grpSpPr>
          <a:xfrm>
            <a:off x="720000" y="720000"/>
            <a:ext cx="2573887" cy="2066587"/>
            <a:chOff x="720000" y="720000"/>
            <a:chExt cx="2573887" cy="2066587"/>
          </a:xfrm>
        </p:grpSpPr>
        <p:sp>
          <p:nvSpPr>
            <p:cNvPr id="10" name="Freeform: Shape 9">
              <a:extLst>
                <a:ext uri="{FF2B5EF4-FFF2-40B4-BE49-F238E27FC236}">
                  <a16:creationId xmlns:a16="http://schemas.microsoft.com/office/drawing/2014/main" id="{F01D48B0-338A-E771-FAE2-1F313A4E0326}"/>
                </a:ext>
              </a:extLst>
            </p:cNvPr>
            <p:cNvSpPr/>
            <p:nvPr/>
          </p:nvSpPr>
          <p:spPr>
            <a:xfrm>
              <a:off x="733405" y="1261273"/>
              <a:ext cx="2560482" cy="474868"/>
            </a:xfrm>
            <a:custGeom>
              <a:avLst/>
              <a:gdLst>
                <a:gd name="connsiteX0" fmla="*/ 0 w 2560482"/>
                <a:gd name="connsiteY0" fmla="*/ 0 h 474868"/>
                <a:gd name="connsiteX1" fmla="*/ 2560483 w 2560482"/>
                <a:gd name="connsiteY1" fmla="*/ 0 h 474868"/>
                <a:gd name="connsiteX2" fmla="*/ 2560483 w 2560482"/>
                <a:gd name="connsiteY2" fmla="*/ 474868 h 474868"/>
                <a:gd name="connsiteX3" fmla="*/ 0 w 2560482"/>
                <a:gd name="connsiteY3" fmla="*/ 474868 h 474868"/>
              </a:gdLst>
              <a:ahLst/>
              <a:cxnLst>
                <a:cxn ang="0">
                  <a:pos x="connsiteX0" y="connsiteY0"/>
                </a:cxn>
                <a:cxn ang="0">
                  <a:pos x="connsiteX1" y="connsiteY1"/>
                </a:cxn>
                <a:cxn ang="0">
                  <a:pos x="connsiteX2" y="connsiteY2"/>
                </a:cxn>
                <a:cxn ang="0">
                  <a:pos x="connsiteX3" y="connsiteY3"/>
                </a:cxn>
              </a:cxnLst>
              <a:rect l="l" t="t" r="r" b="b"/>
              <a:pathLst>
                <a:path w="2560482" h="474868">
                  <a:moveTo>
                    <a:pt x="0" y="0"/>
                  </a:moveTo>
                  <a:lnTo>
                    <a:pt x="2560483" y="0"/>
                  </a:lnTo>
                  <a:lnTo>
                    <a:pt x="2560483" y="474868"/>
                  </a:lnTo>
                  <a:lnTo>
                    <a:pt x="0" y="474868"/>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F2D568B-FE59-5C6D-1AE7-23ED5905F43A}"/>
                </a:ext>
              </a:extLst>
            </p:cNvPr>
            <p:cNvSpPr/>
            <p:nvPr/>
          </p:nvSpPr>
          <p:spPr>
            <a:xfrm>
              <a:off x="733405" y="1779689"/>
              <a:ext cx="2089986" cy="477865"/>
            </a:xfrm>
            <a:custGeom>
              <a:avLst/>
              <a:gdLst>
                <a:gd name="connsiteX0" fmla="*/ 0 w 2089986"/>
                <a:gd name="connsiteY0" fmla="*/ 0 h 477865"/>
                <a:gd name="connsiteX1" fmla="*/ 2089986 w 2089986"/>
                <a:gd name="connsiteY1" fmla="*/ 0 h 477865"/>
                <a:gd name="connsiteX2" fmla="*/ 2089986 w 2089986"/>
                <a:gd name="connsiteY2" fmla="*/ 477866 h 477865"/>
                <a:gd name="connsiteX3" fmla="*/ 0 w 2089986"/>
                <a:gd name="connsiteY3" fmla="*/ 477866 h 477865"/>
              </a:gdLst>
              <a:ahLst/>
              <a:cxnLst>
                <a:cxn ang="0">
                  <a:pos x="connsiteX0" y="connsiteY0"/>
                </a:cxn>
                <a:cxn ang="0">
                  <a:pos x="connsiteX1" y="connsiteY1"/>
                </a:cxn>
                <a:cxn ang="0">
                  <a:pos x="connsiteX2" y="connsiteY2"/>
                </a:cxn>
                <a:cxn ang="0">
                  <a:pos x="connsiteX3" y="connsiteY3"/>
                </a:cxn>
              </a:cxnLst>
              <a:rect l="l" t="t" r="r" b="b"/>
              <a:pathLst>
                <a:path w="2089986" h="477865">
                  <a:moveTo>
                    <a:pt x="0" y="0"/>
                  </a:moveTo>
                  <a:lnTo>
                    <a:pt x="2089986" y="0"/>
                  </a:lnTo>
                  <a:lnTo>
                    <a:pt x="2089986" y="477866"/>
                  </a:lnTo>
                  <a:lnTo>
                    <a:pt x="0" y="477866"/>
                  </a:lnTo>
                  <a:close/>
                </a:path>
              </a:pathLst>
            </a:custGeom>
            <a:solidFill>
              <a:srgbClr val="2A255A"/>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8196F8B-B906-2BD3-B4CF-4D42B2963B51}"/>
                </a:ext>
              </a:extLst>
            </p:cNvPr>
            <p:cNvSpPr/>
            <p:nvPr/>
          </p:nvSpPr>
          <p:spPr>
            <a:xfrm>
              <a:off x="733405" y="2300770"/>
              <a:ext cx="1285882" cy="485817"/>
            </a:xfrm>
            <a:custGeom>
              <a:avLst/>
              <a:gdLst>
                <a:gd name="connsiteX0" fmla="*/ 0 w 1285882"/>
                <a:gd name="connsiteY0" fmla="*/ 0 h 485817"/>
                <a:gd name="connsiteX1" fmla="*/ 1285883 w 1285882"/>
                <a:gd name="connsiteY1" fmla="*/ 0 h 485817"/>
                <a:gd name="connsiteX2" fmla="*/ 1285883 w 1285882"/>
                <a:gd name="connsiteY2" fmla="*/ 485818 h 485817"/>
                <a:gd name="connsiteX3" fmla="*/ 0 w 1285882"/>
                <a:gd name="connsiteY3" fmla="*/ 485818 h 485817"/>
              </a:gdLst>
              <a:ahLst/>
              <a:cxnLst>
                <a:cxn ang="0">
                  <a:pos x="connsiteX0" y="connsiteY0"/>
                </a:cxn>
                <a:cxn ang="0">
                  <a:pos x="connsiteX1" y="connsiteY1"/>
                </a:cxn>
                <a:cxn ang="0">
                  <a:pos x="connsiteX2" y="connsiteY2"/>
                </a:cxn>
                <a:cxn ang="0">
                  <a:pos x="connsiteX3" y="connsiteY3"/>
                </a:cxn>
              </a:cxnLst>
              <a:rect l="l" t="t" r="r" b="b"/>
              <a:pathLst>
                <a:path w="1285882" h="485817">
                  <a:moveTo>
                    <a:pt x="0" y="0"/>
                  </a:moveTo>
                  <a:lnTo>
                    <a:pt x="1285883" y="0"/>
                  </a:lnTo>
                  <a:lnTo>
                    <a:pt x="1285883" y="485818"/>
                  </a:lnTo>
                  <a:lnTo>
                    <a:pt x="0" y="485818"/>
                  </a:lnTo>
                  <a:close/>
                </a:path>
              </a:pathLst>
            </a:custGeom>
            <a:solidFill>
              <a:srgbClr val="2A255A"/>
            </a:solidFill>
            <a:ln w="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4542D61-FF81-574F-7F02-C6AFBFC6B649}"/>
                </a:ext>
              </a:extLst>
            </p:cNvPr>
            <p:cNvSpPr/>
            <p:nvPr/>
          </p:nvSpPr>
          <p:spPr>
            <a:xfrm>
              <a:off x="820211" y="1345080"/>
              <a:ext cx="188681" cy="303172"/>
            </a:xfrm>
            <a:custGeom>
              <a:avLst/>
              <a:gdLst>
                <a:gd name="connsiteX0" fmla="*/ 188682 w 188681"/>
                <a:gd name="connsiteY0" fmla="*/ 303131 h 303172"/>
                <a:gd name="connsiteX1" fmla="*/ 0 w 188681"/>
                <a:gd name="connsiteY1" fmla="*/ 303131 h 303172"/>
                <a:gd name="connsiteX2" fmla="*/ 0 w 188681"/>
                <a:gd name="connsiteY2" fmla="*/ 0 h 303172"/>
                <a:gd name="connsiteX3" fmla="*/ 188640 w 188681"/>
                <a:gd name="connsiteY3" fmla="*/ 0 h 303172"/>
                <a:gd name="connsiteX4" fmla="*/ 188640 w 188681"/>
                <a:gd name="connsiteY4" fmla="*/ 65739 h 303172"/>
                <a:gd name="connsiteX5" fmla="*/ 85848 w 188681"/>
                <a:gd name="connsiteY5" fmla="*/ 65739 h 303172"/>
                <a:gd name="connsiteX6" fmla="*/ 85848 w 188681"/>
                <a:gd name="connsiteY6" fmla="*/ 113409 h 303172"/>
                <a:gd name="connsiteX7" fmla="*/ 181063 w 188681"/>
                <a:gd name="connsiteY7" fmla="*/ 113409 h 303172"/>
                <a:gd name="connsiteX8" fmla="*/ 181063 w 188681"/>
                <a:gd name="connsiteY8" fmla="*/ 179148 h 303172"/>
                <a:gd name="connsiteX9" fmla="*/ 85848 w 188681"/>
                <a:gd name="connsiteY9" fmla="*/ 179148 h 303172"/>
                <a:gd name="connsiteX10" fmla="*/ 85848 w 188681"/>
                <a:gd name="connsiteY10" fmla="*/ 236393 h 303172"/>
                <a:gd name="connsiteX11" fmla="*/ 188640 w 188681"/>
                <a:gd name="connsiteY11" fmla="*/ 236393 h 303172"/>
                <a:gd name="connsiteX12" fmla="*/ 188640 w 188681"/>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81" h="303172">
                  <a:moveTo>
                    <a:pt x="188682"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E38562B-4274-FF58-E69E-66AF7E241A9C}"/>
                </a:ext>
              </a:extLst>
            </p:cNvPr>
            <p:cNvSpPr/>
            <p:nvPr/>
          </p:nvSpPr>
          <p:spPr>
            <a:xfrm>
              <a:off x="1062766" y="1345039"/>
              <a:ext cx="271947" cy="307294"/>
            </a:xfrm>
            <a:custGeom>
              <a:avLst/>
              <a:gdLst>
                <a:gd name="connsiteX0" fmla="*/ 271906 w 271947"/>
                <a:gd name="connsiteY0" fmla="*/ 0 h 307294"/>
                <a:gd name="connsiteX1" fmla="*/ 271906 w 271947"/>
                <a:gd name="connsiteY1" fmla="*/ 182478 h 307294"/>
                <a:gd name="connsiteX2" fmla="*/ 236601 w 271947"/>
                <a:gd name="connsiteY2" fmla="*/ 274654 h 307294"/>
                <a:gd name="connsiteX3" fmla="*/ 134767 w 271947"/>
                <a:gd name="connsiteY3" fmla="*/ 307295 h 307294"/>
                <a:gd name="connsiteX4" fmla="*/ 34889 w 271947"/>
                <a:gd name="connsiteY4" fmla="*/ 275570 h 307294"/>
                <a:gd name="connsiteX5" fmla="*/ 0 w 271947"/>
                <a:gd name="connsiteY5" fmla="*/ 184352 h 307294"/>
                <a:gd name="connsiteX6" fmla="*/ 0 w 271947"/>
                <a:gd name="connsiteY6" fmla="*/ 0 h 307294"/>
                <a:gd name="connsiteX7" fmla="*/ 86306 w 271947"/>
                <a:gd name="connsiteY7" fmla="*/ 0 h 307294"/>
                <a:gd name="connsiteX8" fmla="*/ 86306 w 271947"/>
                <a:gd name="connsiteY8" fmla="*/ 177899 h 307294"/>
                <a:gd name="connsiteX9" fmla="*/ 98920 w 271947"/>
                <a:gd name="connsiteY9" fmla="*/ 224569 h 307294"/>
                <a:gd name="connsiteX10" fmla="*/ 136099 w 271947"/>
                <a:gd name="connsiteY10" fmla="*/ 239099 h 307294"/>
                <a:gd name="connsiteX11" fmla="*/ 174235 w 271947"/>
                <a:gd name="connsiteY11" fmla="*/ 224694 h 307294"/>
                <a:gd name="connsiteX12" fmla="*/ 186100 w 271947"/>
                <a:gd name="connsiteY12" fmla="*/ 177524 h 307294"/>
                <a:gd name="connsiteX13" fmla="*/ 186100 w 271947"/>
                <a:gd name="connsiteY13" fmla="*/ 42 h 307294"/>
                <a:gd name="connsiteX14" fmla="*/ 271948 w 271947"/>
                <a:gd name="connsiteY14" fmla="*/ 42 h 30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1947" h="307294">
                  <a:moveTo>
                    <a:pt x="271906" y="0"/>
                  </a:moveTo>
                  <a:lnTo>
                    <a:pt x="271906" y="182478"/>
                  </a:lnTo>
                  <a:cubicBezTo>
                    <a:pt x="271906" y="222155"/>
                    <a:pt x="260124" y="252880"/>
                    <a:pt x="236601" y="274654"/>
                  </a:cubicBezTo>
                  <a:cubicBezTo>
                    <a:pt x="213037" y="296428"/>
                    <a:pt x="179106" y="307295"/>
                    <a:pt x="134767" y="307295"/>
                  </a:cubicBezTo>
                  <a:cubicBezTo>
                    <a:pt x="90427" y="307295"/>
                    <a:pt x="58162" y="296720"/>
                    <a:pt x="34889" y="275570"/>
                  </a:cubicBezTo>
                  <a:cubicBezTo>
                    <a:pt x="11616" y="254420"/>
                    <a:pt x="0" y="224028"/>
                    <a:pt x="0" y="184352"/>
                  </a:cubicBezTo>
                  <a:lnTo>
                    <a:pt x="0" y="0"/>
                  </a:lnTo>
                  <a:lnTo>
                    <a:pt x="86306" y="0"/>
                  </a:lnTo>
                  <a:lnTo>
                    <a:pt x="86306" y="177899"/>
                  </a:lnTo>
                  <a:cubicBezTo>
                    <a:pt x="86306" y="199340"/>
                    <a:pt x="90511" y="214869"/>
                    <a:pt x="98920" y="224569"/>
                  </a:cubicBezTo>
                  <a:cubicBezTo>
                    <a:pt x="107330" y="234228"/>
                    <a:pt x="119695" y="239099"/>
                    <a:pt x="136099" y="239099"/>
                  </a:cubicBezTo>
                  <a:cubicBezTo>
                    <a:pt x="153626" y="239099"/>
                    <a:pt x="166325" y="234312"/>
                    <a:pt x="174235" y="224694"/>
                  </a:cubicBezTo>
                  <a:cubicBezTo>
                    <a:pt x="182145" y="215077"/>
                    <a:pt x="186100" y="199381"/>
                    <a:pt x="186100" y="177524"/>
                  </a:cubicBezTo>
                  <a:lnTo>
                    <a:pt x="186100" y="42"/>
                  </a:lnTo>
                  <a:lnTo>
                    <a:pt x="271948" y="42"/>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98E8936E-3770-D5A7-EE54-E914E8710782}"/>
                </a:ext>
              </a:extLst>
            </p:cNvPr>
            <p:cNvSpPr/>
            <p:nvPr/>
          </p:nvSpPr>
          <p:spPr>
            <a:xfrm>
              <a:off x="1401410" y="1345080"/>
              <a:ext cx="272322" cy="303131"/>
            </a:xfrm>
            <a:custGeom>
              <a:avLst/>
              <a:gdLst>
                <a:gd name="connsiteX0" fmla="*/ 85848 w 272322"/>
                <a:gd name="connsiteY0" fmla="*/ 192803 h 303131"/>
                <a:gd name="connsiteX1" fmla="*/ 85848 w 272322"/>
                <a:gd name="connsiteY1" fmla="*/ 303131 h 303131"/>
                <a:gd name="connsiteX2" fmla="*/ 0 w 272322"/>
                <a:gd name="connsiteY2" fmla="*/ 303131 h 303131"/>
                <a:gd name="connsiteX3" fmla="*/ 0 w 272322"/>
                <a:gd name="connsiteY3" fmla="*/ 0 h 303131"/>
                <a:gd name="connsiteX4" fmla="*/ 104125 w 272322"/>
                <a:gd name="connsiteY4" fmla="*/ 0 h 303131"/>
                <a:gd name="connsiteX5" fmla="*/ 233645 w 272322"/>
                <a:gd name="connsiteY5" fmla="*/ 89595 h 303131"/>
                <a:gd name="connsiteX6" fmla="*/ 179730 w 272322"/>
                <a:gd name="connsiteY6" fmla="*/ 171071 h 303131"/>
                <a:gd name="connsiteX7" fmla="*/ 272323 w 272322"/>
                <a:gd name="connsiteY7" fmla="*/ 303131 h 303131"/>
                <a:gd name="connsiteX8" fmla="*/ 174943 w 272322"/>
                <a:gd name="connsiteY8" fmla="*/ 303131 h 303131"/>
                <a:gd name="connsiteX9" fmla="*/ 107580 w 272322"/>
                <a:gd name="connsiteY9" fmla="*/ 192803 h 303131"/>
                <a:gd name="connsiteX10" fmla="*/ 85848 w 272322"/>
                <a:gd name="connsiteY10" fmla="*/ 192803 h 303131"/>
                <a:gd name="connsiteX11" fmla="*/ 85848 w 272322"/>
                <a:gd name="connsiteY11" fmla="*/ 131228 h 303131"/>
                <a:gd name="connsiteX12" fmla="*/ 101918 w 272322"/>
                <a:gd name="connsiteY12" fmla="*/ 131228 h 303131"/>
                <a:gd name="connsiteX13" fmla="*/ 146924 w 272322"/>
                <a:gd name="connsiteY13" fmla="*/ 93300 h 303131"/>
                <a:gd name="connsiteX14" fmla="*/ 102792 w 272322"/>
                <a:gd name="connsiteY14" fmla="*/ 61992 h 303131"/>
                <a:gd name="connsiteX15" fmla="*/ 85848 w 272322"/>
                <a:gd name="connsiteY15" fmla="*/ 61992 h 303131"/>
                <a:gd name="connsiteX16" fmla="*/ 85848 w 272322"/>
                <a:gd name="connsiteY16" fmla="*/ 131228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2322" h="303131">
                  <a:moveTo>
                    <a:pt x="85848" y="192803"/>
                  </a:moveTo>
                  <a:lnTo>
                    <a:pt x="85848" y="303131"/>
                  </a:lnTo>
                  <a:lnTo>
                    <a:pt x="0" y="303131"/>
                  </a:lnTo>
                  <a:lnTo>
                    <a:pt x="0" y="0"/>
                  </a:lnTo>
                  <a:lnTo>
                    <a:pt x="104125" y="0"/>
                  </a:lnTo>
                  <a:cubicBezTo>
                    <a:pt x="190472" y="0"/>
                    <a:pt x="233645" y="29851"/>
                    <a:pt x="233645" y="89595"/>
                  </a:cubicBezTo>
                  <a:cubicBezTo>
                    <a:pt x="233645" y="124691"/>
                    <a:pt x="215660" y="151878"/>
                    <a:pt x="179730" y="171071"/>
                  </a:cubicBezTo>
                  <a:lnTo>
                    <a:pt x="272323" y="303131"/>
                  </a:lnTo>
                  <a:lnTo>
                    <a:pt x="174943" y="303131"/>
                  </a:lnTo>
                  <a:lnTo>
                    <a:pt x="107580" y="192803"/>
                  </a:lnTo>
                  <a:lnTo>
                    <a:pt x="85848" y="192803"/>
                  </a:lnTo>
                  <a:close/>
                  <a:moveTo>
                    <a:pt x="85848" y="131228"/>
                  </a:moveTo>
                  <a:lnTo>
                    <a:pt x="101918" y="131228"/>
                  </a:lnTo>
                  <a:cubicBezTo>
                    <a:pt x="131894" y="131228"/>
                    <a:pt x="146924" y="118571"/>
                    <a:pt x="146924" y="93300"/>
                  </a:cubicBezTo>
                  <a:cubicBezTo>
                    <a:pt x="146924" y="72442"/>
                    <a:pt x="132227" y="61992"/>
                    <a:pt x="102792" y="61992"/>
                  </a:cubicBezTo>
                  <a:lnTo>
                    <a:pt x="85848" y="61992"/>
                  </a:lnTo>
                  <a:lnTo>
                    <a:pt x="85848" y="13122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FFA0707D-3FAC-78E8-8786-C9D12654789F}"/>
                </a:ext>
              </a:extLst>
            </p:cNvPr>
            <p:cNvSpPr/>
            <p:nvPr/>
          </p:nvSpPr>
          <p:spPr>
            <a:xfrm>
              <a:off x="1690885" y="1340251"/>
              <a:ext cx="309084" cy="312082"/>
            </a:xfrm>
            <a:custGeom>
              <a:avLst/>
              <a:gdLst>
                <a:gd name="connsiteX0" fmla="*/ 309085 w 309084"/>
                <a:gd name="connsiteY0" fmla="*/ 155958 h 312082"/>
                <a:gd name="connsiteX1" fmla="*/ 269741 w 309084"/>
                <a:gd name="connsiteY1" fmla="*/ 272281 h 312082"/>
                <a:gd name="connsiteX2" fmla="*/ 154542 w 309084"/>
                <a:gd name="connsiteY2" fmla="*/ 312082 h 312082"/>
                <a:gd name="connsiteX3" fmla="*/ 39885 w 309084"/>
                <a:gd name="connsiteY3" fmla="*/ 272073 h 312082"/>
                <a:gd name="connsiteX4" fmla="*/ 0 w 309084"/>
                <a:gd name="connsiteY4" fmla="*/ 155542 h 312082"/>
                <a:gd name="connsiteX5" fmla="*/ 39676 w 309084"/>
                <a:gd name="connsiteY5" fmla="*/ 39926 h 312082"/>
                <a:gd name="connsiteX6" fmla="*/ 154959 w 309084"/>
                <a:gd name="connsiteY6" fmla="*/ 0 h 312082"/>
                <a:gd name="connsiteX7" fmla="*/ 269950 w 309084"/>
                <a:gd name="connsiteY7" fmla="*/ 39593 h 312082"/>
                <a:gd name="connsiteX8" fmla="*/ 309085 w 309084"/>
                <a:gd name="connsiteY8" fmla="*/ 155916 h 312082"/>
                <a:gd name="connsiteX9" fmla="*/ 90427 w 309084"/>
                <a:gd name="connsiteY9" fmla="*/ 155958 h 312082"/>
                <a:gd name="connsiteX10" fmla="*/ 154542 w 309084"/>
                <a:gd name="connsiteY10" fmla="*/ 243887 h 312082"/>
                <a:gd name="connsiteX11" fmla="*/ 202879 w 309084"/>
                <a:gd name="connsiteY11" fmla="*/ 222529 h 312082"/>
                <a:gd name="connsiteX12" fmla="*/ 218616 w 309084"/>
                <a:gd name="connsiteY12" fmla="*/ 155958 h 312082"/>
                <a:gd name="connsiteX13" fmla="*/ 202629 w 309084"/>
                <a:gd name="connsiteY13" fmla="*/ 88887 h 312082"/>
                <a:gd name="connsiteX14" fmla="*/ 154917 w 309084"/>
                <a:gd name="connsiteY14" fmla="*/ 67238 h 312082"/>
                <a:gd name="connsiteX15" fmla="*/ 90386 w 309084"/>
                <a:gd name="connsiteY15" fmla="*/ 156000 h 3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9084" h="312082">
                  <a:moveTo>
                    <a:pt x="309085" y="155958"/>
                  </a:moveTo>
                  <a:cubicBezTo>
                    <a:pt x="309085" y="206959"/>
                    <a:pt x="295970" y="245719"/>
                    <a:pt x="269741" y="272281"/>
                  </a:cubicBezTo>
                  <a:cubicBezTo>
                    <a:pt x="243513" y="298843"/>
                    <a:pt x="205127" y="312082"/>
                    <a:pt x="154542" y="312082"/>
                  </a:cubicBezTo>
                  <a:cubicBezTo>
                    <a:pt x="103958" y="312082"/>
                    <a:pt x="66488" y="298760"/>
                    <a:pt x="39885" y="272073"/>
                  </a:cubicBezTo>
                  <a:cubicBezTo>
                    <a:pt x="13281" y="245386"/>
                    <a:pt x="0" y="206542"/>
                    <a:pt x="0" y="155542"/>
                  </a:cubicBezTo>
                  <a:cubicBezTo>
                    <a:pt x="0" y="104541"/>
                    <a:pt x="13239" y="66571"/>
                    <a:pt x="39676" y="39926"/>
                  </a:cubicBezTo>
                  <a:cubicBezTo>
                    <a:pt x="66114" y="13323"/>
                    <a:pt x="104541" y="0"/>
                    <a:pt x="154959" y="0"/>
                  </a:cubicBezTo>
                  <a:cubicBezTo>
                    <a:pt x="205377" y="0"/>
                    <a:pt x="243846" y="13198"/>
                    <a:pt x="269950" y="39593"/>
                  </a:cubicBezTo>
                  <a:cubicBezTo>
                    <a:pt x="296012" y="65989"/>
                    <a:pt x="309085" y="104791"/>
                    <a:pt x="309085" y="155916"/>
                  </a:cubicBezTo>
                  <a:close/>
                  <a:moveTo>
                    <a:pt x="90427" y="155958"/>
                  </a:moveTo>
                  <a:cubicBezTo>
                    <a:pt x="90427" y="214577"/>
                    <a:pt x="111785" y="243887"/>
                    <a:pt x="154542" y="243887"/>
                  </a:cubicBezTo>
                  <a:cubicBezTo>
                    <a:pt x="176275" y="243887"/>
                    <a:pt x="192387" y="236768"/>
                    <a:pt x="202879" y="222529"/>
                  </a:cubicBezTo>
                  <a:cubicBezTo>
                    <a:pt x="213370" y="208291"/>
                    <a:pt x="218616" y="186100"/>
                    <a:pt x="218616" y="155958"/>
                  </a:cubicBezTo>
                  <a:cubicBezTo>
                    <a:pt x="218616" y="125815"/>
                    <a:pt x="213287" y="103334"/>
                    <a:pt x="202629" y="88887"/>
                  </a:cubicBezTo>
                  <a:cubicBezTo>
                    <a:pt x="191971" y="74440"/>
                    <a:pt x="176067" y="67238"/>
                    <a:pt x="154917" y="67238"/>
                  </a:cubicBezTo>
                  <a:cubicBezTo>
                    <a:pt x="111868" y="67238"/>
                    <a:pt x="90386" y="96839"/>
                    <a:pt x="90386" y="156000"/>
                  </a:cubicBez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90F2758-538D-D3CD-0C84-B1520EABEAC7}"/>
                </a:ext>
              </a:extLst>
            </p:cNvPr>
            <p:cNvSpPr/>
            <p:nvPr/>
          </p:nvSpPr>
          <p:spPr>
            <a:xfrm>
              <a:off x="2057382" y="1345039"/>
              <a:ext cx="230647" cy="303131"/>
            </a:xfrm>
            <a:custGeom>
              <a:avLst/>
              <a:gdLst>
                <a:gd name="connsiteX0" fmla="*/ 230564 w 230647"/>
                <a:gd name="connsiteY0" fmla="*/ 96422 h 303131"/>
                <a:gd name="connsiteX1" fmla="*/ 199173 w 230647"/>
                <a:gd name="connsiteY1" fmla="*/ 174901 h 303131"/>
                <a:gd name="connsiteX2" fmla="*/ 109953 w 230647"/>
                <a:gd name="connsiteY2" fmla="*/ 202587 h 303131"/>
                <a:gd name="connsiteX3" fmla="*/ 85848 w 230647"/>
                <a:gd name="connsiteY3" fmla="*/ 202587 h 303131"/>
                <a:gd name="connsiteX4" fmla="*/ 85848 w 230647"/>
                <a:gd name="connsiteY4" fmla="*/ 303131 h 303131"/>
                <a:gd name="connsiteX5" fmla="*/ 0 w 230647"/>
                <a:gd name="connsiteY5" fmla="*/ 303131 h 303131"/>
                <a:gd name="connsiteX6" fmla="*/ 0 w 230647"/>
                <a:gd name="connsiteY6" fmla="*/ 0 h 303131"/>
                <a:gd name="connsiteX7" fmla="*/ 109995 w 230647"/>
                <a:gd name="connsiteY7" fmla="*/ 0 h 303131"/>
                <a:gd name="connsiteX8" fmla="*/ 200422 w 230647"/>
                <a:gd name="connsiteY8" fmla="*/ 25105 h 303131"/>
                <a:gd name="connsiteX9" fmla="*/ 230648 w 230647"/>
                <a:gd name="connsiteY9" fmla="*/ 96422 h 303131"/>
                <a:gd name="connsiteX10" fmla="*/ 85806 w 230647"/>
                <a:gd name="connsiteY10" fmla="*/ 135807 h 303131"/>
                <a:gd name="connsiteX11" fmla="*/ 101460 w 230647"/>
                <a:gd name="connsiteY11" fmla="*/ 135807 h 303131"/>
                <a:gd name="connsiteX12" fmla="*/ 132227 w 230647"/>
                <a:gd name="connsiteY12" fmla="*/ 125441 h 303131"/>
                <a:gd name="connsiteX13" fmla="*/ 143635 w 230647"/>
                <a:gd name="connsiteY13" fmla="*/ 96839 h 303131"/>
                <a:gd name="connsiteX14" fmla="*/ 107997 w 230647"/>
                <a:gd name="connsiteY14" fmla="*/ 66155 h 303131"/>
                <a:gd name="connsiteX15" fmla="*/ 85806 w 230647"/>
                <a:gd name="connsiteY15" fmla="*/ 66155 h 303131"/>
                <a:gd name="connsiteX16" fmla="*/ 85806 w 230647"/>
                <a:gd name="connsiteY16" fmla="*/ 135807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0647" h="303131">
                  <a:moveTo>
                    <a:pt x="230564" y="96422"/>
                  </a:moveTo>
                  <a:cubicBezTo>
                    <a:pt x="230564" y="130270"/>
                    <a:pt x="220073" y="156458"/>
                    <a:pt x="199173" y="174901"/>
                  </a:cubicBezTo>
                  <a:cubicBezTo>
                    <a:pt x="178273" y="193345"/>
                    <a:pt x="148506" y="202587"/>
                    <a:pt x="109953" y="202587"/>
                  </a:cubicBezTo>
                  <a:lnTo>
                    <a:pt x="85848" y="202587"/>
                  </a:lnTo>
                  <a:lnTo>
                    <a:pt x="85848" y="303131"/>
                  </a:lnTo>
                  <a:lnTo>
                    <a:pt x="0" y="303131"/>
                  </a:lnTo>
                  <a:lnTo>
                    <a:pt x="0" y="0"/>
                  </a:lnTo>
                  <a:lnTo>
                    <a:pt x="109995" y="0"/>
                  </a:lnTo>
                  <a:cubicBezTo>
                    <a:pt x="150129" y="0"/>
                    <a:pt x="180272" y="8368"/>
                    <a:pt x="200422" y="25105"/>
                  </a:cubicBezTo>
                  <a:cubicBezTo>
                    <a:pt x="220573" y="41841"/>
                    <a:pt x="230648" y="65614"/>
                    <a:pt x="230648" y="96422"/>
                  </a:cubicBezTo>
                  <a:close/>
                  <a:moveTo>
                    <a:pt x="85806" y="135807"/>
                  </a:moveTo>
                  <a:lnTo>
                    <a:pt x="101460" y="135807"/>
                  </a:lnTo>
                  <a:cubicBezTo>
                    <a:pt x="114366" y="135807"/>
                    <a:pt x="124608" y="132352"/>
                    <a:pt x="132227" y="125441"/>
                  </a:cubicBezTo>
                  <a:cubicBezTo>
                    <a:pt x="139846" y="118530"/>
                    <a:pt x="143635" y="108996"/>
                    <a:pt x="143635" y="96839"/>
                  </a:cubicBezTo>
                  <a:cubicBezTo>
                    <a:pt x="143635" y="76397"/>
                    <a:pt x="131769" y="66155"/>
                    <a:pt x="107997" y="66155"/>
                  </a:cubicBezTo>
                  <a:lnTo>
                    <a:pt x="85806" y="66155"/>
                  </a:lnTo>
                  <a:lnTo>
                    <a:pt x="85806" y="13580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768892A-24FE-8DD3-2544-36900681E014}"/>
                </a:ext>
              </a:extLst>
            </p:cNvPr>
            <p:cNvSpPr/>
            <p:nvPr/>
          </p:nvSpPr>
          <p:spPr>
            <a:xfrm>
              <a:off x="2338615" y="1345080"/>
              <a:ext cx="188639" cy="303172"/>
            </a:xfrm>
            <a:custGeom>
              <a:avLst/>
              <a:gdLst>
                <a:gd name="connsiteX0" fmla="*/ 188640 w 188639"/>
                <a:gd name="connsiteY0" fmla="*/ 303131 h 303172"/>
                <a:gd name="connsiteX1" fmla="*/ 0 w 188639"/>
                <a:gd name="connsiteY1" fmla="*/ 303131 h 303172"/>
                <a:gd name="connsiteX2" fmla="*/ 0 w 188639"/>
                <a:gd name="connsiteY2" fmla="*/ 0 h 303172"/>
                <a:gd name="connsiteX3" fmla="*/ 188640 w 188639"/>
                <a:gd name="connsiteY3" fmla="*/ 0 h 303172"/>
                <a:gd name="connsiteX4" fmla="*/ 188640 w 188639"/>
                <a:gd name="connsiteY4" fmla="*/ 65739 h 303172"/>
                <a:gd name="connsiteX5" fmla="*/ 85848 w 188639"/>
                <a:gd name="connsiteY5" fmla="*/ 65739 h 303172"/>
                <a:gd name="connsiteX6" fmla="*/ 85848 w 188639"/>
                <a:gd name="connsiteY6" fmla="*/ 113409 h 303172"/>
                <a:gd name="connsiteX7" fmla="*/ 181063 w 188639"/>
                <a:gd name="connsiteY7" fmla="*/ 113409 h 303172"/>
                <a:gd name="connsiteX8" fmla="*/ 181063 w 188639"/>
                <a:gd name="connsiteY8" fmla="*/ 179148 h 303172"/>
                <a:gd name="connsiteX9" fmla="*/ 85848 w 188639"/>
                <a:gd name="connsiteY9" fmla="*/ 179148 h 303172"/>
                <a:gd name="connsiteX10" fmla="*/ 85848 w 188639"/>
                <a:gd name="connsiteY10" fmla="*/ 236393 h 303172"/>
                <a:gd name="connsiteX11" fmla="*/ 188640 w 188639"/>
                <a:gd name="connsiteY11" fmla="*/ 236393 h 303172"/>
                <a:gd name="connsiteX12" fmla="*/ 188640 w 188639"/>
                <a:gd name="connsiteY12" fmla="*/ 303173 h 30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39" h="303172">
                  <a:moveTo>
                    <a:pt x="188640" y="303131"/>
                  </a:moveTo>
                  <a:lnTo>
                    <a:pt x="0" y="303131"/>
                  </a:lnTo>
                  <a:lnTo>
                    <a:pt x="0" y="0"/>
                  </a:lnTo>
                  <a:lnTo>
                    <a:pt x="188640" y="0"/>
                  </a:lnTo>
                  <a:lnTo>
                    <a:pt x="188640" y="65739"/>
                  </a:lnTo>
                  <a:lnTo>
                    <a:pt x="85848" y="65739"/>
                  </a:lnTo>
                  <a:lnTo>
                    <a:pt x="85848" y="113409"/>
                  </a:lnTo>
                  <a:lnTo>
                    <a:pt x="181063" y="113409"/>
                  </a:lnTo>
                  <a:lnTo>
                    <a:pt x="181063" y="179148"/>
                  </a:lnTo>
                  <a:lnTo>
                    <a:pt x="85848" y="179148"/>
                  </a:lnTo>
                  <a:lnTo>
                    <a:pt x="85848" y="236393"/>
                  </a:lnTo>
                  <a:lnTo>
                    <a:pt x="188640" y="236393"/>
                  </a:lnTo>
                  <a:lnTo>
                    <a:pt x="188640" y="303173"/>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6AD7CDB7-6982-35DB-F101-2111D869CD00}"/>
                </a:ext>
              </a:extLst>
            </p:cNvPr>
            <p:cNvSpPr/>
            <p:nvPr/>
          </p:nvSpPr>
          <p:spPr>
            <a:xfrm>
              <a:off x="2560311" y="1343831"/>
              <a:ext cx="323156" cy="304380"/>
            </a:xfrm>
            <a:custGeom>
              <a:avLst/>
              <a:gdLst>
                <a:gd name="connsiteX0" fmla="*/ 229316 w 323156"/>
                <a:gd name="connsiteY0" fmla="*/ 304380 h 304380"/>
                <a:gd name="connsiteX1" fmla="*/ 213662 w 323156"/>
                <a:gd name="connsiteY1" fmla="*/ 247551 h 304380"/>
                <a:gd name="connsiteX2" fmla="*/ 110411 w 323156"/>
                <a:gd name="connsiteY2" fmla="*/ 247551 h 304380"/>
                <a:gd name="connsiteX3" fmla="*/ 94341 w 323156"/>
                <a:gd name="connsiteY3" fmla="*/ 304380 h 304380"/>
                <a:gd name="connsiteX4" fmla="*/ 0 w 323156"/>
                <a:gd name="connsiteY4" fmla="*/ 304380 h 304380"/>
                <a:gd name="connsiteX5" fmla="*/ 103667 w 323156"/>
                <a:gd name="connsiteY5" fmla="*/ 0 h 304380"/>
                <a:gd name="connsiteX6" fmla="*/ 218200 w 323156"/>
                <a:gd name="connsiteY6" fmla="*/ 0 h 304380"/>
                <a:gd name="connsiteX7" fmla="*/ 323157 w 323156"/>
                <a:gd name="connsiteY7" fmla="*/ 304380 h 304380"/>
                <a:gd name="connsiteX8" fmla="*/ 229274 w 323156"/>
                <a:gd name="connsiteY8" fmla="*/ 304380 h 304380"/>
                <a:gd name="connsiteX9" fmla="*/ 195843 w 323156"/>
                <a:gd name="connsiteY9" fmla="*/ 180397 h 304380"/>
                <a:gd name="connsiteX10" fmla="*/ 182145 w 323156"/>
                <a:gd name="connsiteY10" fmla="*/ 130645 h 304380"/>
                <a:gd name="connsiteX11" fmla="*/ 170530 w 323156"/>
                <a:gd name="connsiteY11" fmla="*/ 87721 h 304380"/>
                <a:gd name="connsiteX12" fmla="*/ 161495 w 323156"/>
                <a:gd name="connsiteY12" fmla="*/ 50001 h 304380"/>
                <a:gd name="connsiteX13" fmla="*/ 153793 w 323156"/>
                <a:gd name="connsiteY13" fmla="*/ 84848 h 304380"/>
                <a:gd name="connsiteX14" fmla="*/ 128272 w 323156"/>
                <a:gd name="connsiteY14" fmla="*/ 180438 h 304380"/>
                <a:gd name="connsiteX15" fmla="*/ 195884 w 323156"/>
                <a:gd name="connsiteY15" fmla="*/ 180438 h 30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3156" h="304380">
                  <a:moveTo>
                    <a:pt x="229316" y="304380"/>
                  </a:moveTo>
                  <a:lnTo>
                    <a:pt x="213662" y="247551"/>
                  </a:lnTo>
                  <a:lnTo>
                    <a:pt x="110411" y="247551"/>
                  </a:lnTo>
                  <a:lnTo>
                    <a:pt x="94341" y="304380"/>
                  </a:lnTo>
                  <a:lnTo>
                    <a:pt x="0" y="304380"/>
                  </a:lnTo>
                  <a:lnTo>
                    <a:pt x="103667" y="0"/>
                  </a:lnTo>
                  <a:lnTo>
                    <a:pt x="218200" y="0"/>
                  </a:lnTo>
                  <a:lnTo>
                    <a:pt x="323157" y="304380"/>
                  </a:lnTo>
                  <a:lnTo>
                    <a:pt x="229274" y="304380"/>
                  </a:lnTo>
                  <a:close/>
                  <a:moveTo>
                    <a:pt x="195843" y="180397"/>
                  </a:moveTo>
                  <a:lnTo>
                    <a:pt x="182145" y="130645"/>
                  </a:lnTo>
                  <a:cubicBezTo>
                    <a:pt x="178939" y="119571"/>
                    <a:pt x="175068" y="105290"/>
                    <a:pt x="170530" y="87721"/>
                  </a:cubicBezTo>
                  <a:cubicBezTo>
                    <a:pt x="165950" y="70152"/>
                    <a:pt x="162952" y="57579"/>
                    <a:pt x="161495" y="50001"/>
                  </a:cubicBezTo>
                  <a:cubicBezTo>
                    <a:pt x="160205" y="57037"/>
                    <a:pt x="157623" y="68653"/>
                    <a:pt x="153793" y="84848"/>
                  </a:cubicBezTo>
                  <a:cubicBezTo>
                    <a:pt x="149963" y="101002"/>
                    <a:pt x="141428" y="132893"/>
                    <a:pt x="128272" y="180438"/>
                  </a:cubicBezTo>
                  <a:lnTo>
                    <a:pt x="195884" y="18043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A4C610A6-07EA-2037-5D71-9B9E9E4662FA}"/>
                </a:ext>
              </a:extLst>
            </p:cNvPr>
            <p:cNvSpPr/>
            <p:nvPr/>
          </p:nvSpPr>
          <p:spPr>
            <a:xfrm>
              <a:off x="2917857" y="1345080"/>
              <a:ext cx="302548" cy="303131"/>
            </a:xfrm>
            <a:custGeom>
              <a:avLst/>
              <a:gdLst>
                <a:gd name="connsiteX0" fmla="*/ 302549 w 302548"/>
                <a:gd name="connsiteY0" fmla="*/ 303131 h 303131"/>
                <a:gd name="connsiteX1" fmla="*/ 189972 w 302548"/>
                <a:gd name="connsiteY1" fmla="*/ 303131 h 303131"/>
                <a:gd name="connsiteX2" fmla="*/ 73899 w 302548"/>
                <a:gd name="connsiteY2" fmla="*/ 89553 h 303131"/>
                <a:gd name="connsiteX3" fmla="*/ 71942 w 302548"/>
                <a:gd name="connsiteY3" fmla="*/ 89553 h 303131"/>
                <a:gd name="connsiteX4" fmla="*/ 76064 w 302548"/>
                <a:gd name="connsiteY4" fmla="*/ 166491 h 303131"/>
                <a:gd name="connsiteX5" fmla="*/ 76064 w 302548"/>
                <a:gd name="connsiteY5" fmla="*/ 303131 h 303131"/>
                <a:gd name="connsiteX6" fmla="*/ 0 w 302548"/>
                <a:gd name="connsiteY6" fmla="*/ 303131 h 303131"/>
                <a:gd name="connsiteX7" fmla="*/ 0 w 302548"/>
                <a:gd name="connsiteY7" fmla="*/ 0 h 303131"/>
                <a:gd name="connsiteX8" fmla="*/ 112160 w 302548"/>
                <a:gd name="connsiteY8" fmla="*/ 0 h 303131"/>
                <a:gd name="connsiteX9" fmla="*/ 227775 w 302548"/>
                <a:gd name="connsiteY9" fmla="*/ 210664 h 303131"/>
                <a:gd name="connsiteX10" fmla="*/ 229066 w 302548"/>
                <a:gd name="connsiteY10" fmla="*/ 210664 h 303131"/>
                <a:gd name="connsiteX11" fmla="*/ 226027 w 302548"/>
                <a:gd name="connsiteY11" fmla="*/ 137056 h 303131"/>
                <a:gd name="connsiteX12" fmla="*/ 226027 w 302548"/>
                <a:gd name="connsiteY12" fmla="*/ 0 h 303131"/>
                <a:gd name="connsiteX13" fmla="*/ 302549 w 302548"/>
                <a:gd name="connsiteY13" fmla="*/ 0 h 303131"/>
                <a:gd name="connsiteX14" fmla="*/ 302549 w 302548"/>
                <a:gd name="connsiteY14" fmla="*/ 303131 h 30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2548" h="303131">
                  <a:moveTo>
                    <a:pt x="302549" y="303131"/>
                  </a:moveTo>
                  <a:lnTo>
                    <a:pt x="189972" y="303131"/>
                  </a:lnTo>
                  <a:lnTo>
                    <a:pt x="73899" y="89553"/>
                  </a:lnTo>
                  <a:lnTo>
                    <a:pt x="71942" y="89553"/>
                  </a:lnTo>
                  <a:cubicBezTo>
                    <a:pt x="74690" y="123151"/>
                    <a:pt x="76064" y="148797"/>
                    <a:pt x="76064" y="166491"/>
                  </a:cubicBezTo>
                  <a:lnTo>
                    <a:pt x="76064" y="303131"/>
                  </a:lnTo>
                  <a:lnTo>
                    <a:pt x="0" y="303131"/>
                  </a:lnTo>
                  <a:lnTo>
                    <a:pt x="0" y="0"/>
                  </a:lnTo>
                  <a:lnTo>
                    <a:pt x="112160" y="0"/>
                  </a:lnTo>
                  <a:lnTo>
                    <a:pt x="227775" y="210664"/>
                  </a:lnTo>
                  <a:lnTo>
                    <a:pt x="229066" y="210664"/>
                  </a:lnTo>
                  <a:cubicBezTo>
                    <a:pt x="227026" y="180105"/>
                    <a:pt x="226027" y="155583"/>
                    <a:pt x="226027" y="137056"/>
                  </a:cubicBezTo>
                  <a:lnTo>
                    <a:pt x="226027" y="0"/>
                  </a:lnTo>
                  <a:lnTo>
                    <a:pt x="302549" y="0"/>
                  </a:lnTo>
                  <a:lnTo>
                    <a:pt x="302549" y="303131"/>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320BFA8-3BFA-6497-0D20-308910F1D136}"/>
                </a:ext>
              </a:extLst>
            </p:cNvPr>
            <p:cNvSpPr/>
            <p:nvPr/>
          </p:nvSpPr>
          <p:spPr>
            <a:xfrm>
              <a:off x="813966" y="1861498"/>
              <a:ext cx="257168" cy="314372"/>
            </a:xfrm>
            <a:custGeom>
              <a:avLst/>
              <a:gdLst>
                <a:gd name="connsiteX0" fmla="*/ 156041 w 257168"/>
                <a:gd name="connsiteY0" fmla="*/ 67779 h 314372"/>
                <a:gd name="connsiteX1" fmla="*/ 107372 w 257168"/>
                <a:gd name="connsiteY1" fmla="*/ 91926 h 314372"/>
                <a:gd name="connsiteX2" fmla="*/ 89886 w 257168"/>
                <a:gd name="connsiteY2" fmla="*/ 158539 h 314372"/>
                <a:gd name="connsiteX3" fmla="*/ 160912 w 257168"/>
                <a:gd name="connsiteY3" fmla="*/ 246802 h 314372"/>
                <a:gd name="connsiteX4" fmla="*/ 202504 w 257168"/>
                <a:gd name="connsiteY4" fmla="*/ 241139 h 314372"/>
                <a:gd name="connsiteX5" fmla="*/ 243013 w 257168"/>
                <a:gd name="connsiteY5" fmla="*/ 227567 h 314372"/>
                <a:gd name="connsiteX6" fmla="*/ 243013 w 257168"/>
                <a:gd name="connsiteY6" fmla="*/ 297428 h 314372"/>
                <a:gd name="connsiteX7" fmla="*/ 151378 w 257168"/>
                <a:gd name="connsiteY7" fmla="*/ 314372 h 314372"/>
                <a:gd name="connsiteX8" fmla="*/ 39052 w 257168"/>
                <a:gd name="connsiteY8" fmla="*/ 274196 h 314372"/>
                <a:gd name="connsiteX9" fmla="*/ 0 w 257168"/>
                <a:gd name="connsiteY9" fmla="*/ 158123 h 314372"/>
                <a:gd name="connsiteX10" fmla="*/ 18901 w 257168"/>
                <a:gd name="connsiteY10" fmla="*/ 74690 h 314372"/>
                <a:gd name="connsiteX11" fmla="*/ 73358 w 257168"/>
                <a:gd name="connsiteY11" fmla="*/ 19359 h 314372"/>
                <a:gd name="connsiteX12" fmla="*/ 156915 w 257168"/>
                <a:gd name="connsiteY12" fmla="*/ 0 h 314372"/>
                <a:gd name="connsiteX13" fmla="*/ 257168 w 257168"/>
                <a:gd name="connsiteY13" fmla="*/ 21524 h 314372"/>
                <a:gd name="connsiteX14" fmla="*/ 230398 w 257168"/>
                <a:gd name="connsiteY14" fmla="*/ 86555 h 314372"/>
                <a:gd name="connsiteX15" fmla="*/ 194552 w 257168"/>
                <a:gd name="connsiteY15" fmla="*/ 73191 h 314372"/>
                <a:gd name="connsiteX16" fmla="*/ 156041 w 257168"/>
                <a:gd name="connsiteY16" fmla="*/ 67737 h 31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7168" h="314372">
                  <a:moveTo>
                    <a:pt x="156041" y="67779"/>
                  </a:moveTo>
                  <a:cubicBezTo>
                    <a:pt x="135225" y="67779"/>
                    <a:pt x="118988" y="75814"/>
                    <a:pt x="107372" y="91926"/>
                  </a:cubicBezTo>
                  <a:cubicBezTo>
                    <a:pt x="95715" y="108038"/>
                    <a:pt x="89886" y="130229"/>
                    <a:pt x="89886" y="158539"/>
                  </a:cubicBezTo>
                  <a:cubicBezTo>
                    <a:pt x="89886" y="217367"/>
                    <a:pt x="113575" y="246802"/>
                    <a:pt x="160912" y="246802"/>
                  </a:cubicBezTo>
                  <a:cubicBezTo>
                    <a:pt x="175234" y="246802"/>
                    <a:pt x="189098" y="244928"/>
                    <a:pt x="202504" y="241139"/>
                  </a:cubicBezTo>
                  <a:cubicBezTo>
                    <a:pt x="215910" y="237393"/>
                    <a:pt x="229441" y="232854"/>
                    <a:pt x="243013" y="227567"/>
                  </a:cubicBezTo>
                  <a:lnTo>
                    <a:pt x="243013" y="297428"/>
                  </a:lnTo>
                  <a:cubicBezTo>
                    <a:pt x="216035" y="308710"/>
                    <a:pt x="185476" y="314372"/>
                    <a:pt x="151378" y="314372"/>
                  </a:cubicBezTo>
                  <a:cubicBezTo>
                    <a:pt x="102543" y="314372"/>
                    <a:pt x="65114" y="300966"/>
                    <a:pt x="39052" y="274196"/>
                  </a:cubicBezTo>
                  <a:cubicBezTo>
                    <a:pt x="13031" y="247426"/>
                    <a:pt x="0" y="208749"/>
                    <a:pt x="0" y="158123"/>
                  </a:cubicBezTo>
                  <a:cubicBezTo>
                    <a:pt x="0" y="126482"/>
                    <a:pt x="6287" y="98671"/>
                    <a:pt x="18901" y="74690"/>
                  </a:cubicBezTo>
                  <a:cubicBezTo>
                    <a:pt x="31516" y="50709"/>
                    <a:pt x="49668" y="32266"/>
                    <a:pt x="73358" y="19359"/>
                  </a:cubicBezTo>
                  <a:cubicBezTo>
                    <a:pt x="97047" y="6453"/>
                    <a:pt x="124900" y="0"/>
                    <a:pt x="156915" y="0"/>
                  </a:cubicBezTo>
                  <a:cubicBezTo>
                    <a:pt x="191887" y="0"/>
                    <a:pt x="225319" y="7203"/>
                    <a:pt x="257168" y="21524"/>
                  </a:cubicBezTo>
                  <a:lnTo>
                    <a:pt x="230398" y="86555"/>
                  </a:lnTo>
                  <a:cubicBezTo>
                    <a:pt x="218449" y="81268"/>
                    <a:pt x="206501" y="76813"/>
                    <a:pt x="194552" y="73191"/>
                  </a:cubicBezTo>
                  <a:cubicBezTo>
                    <a:pt x="182603" y="69569"/>
                    <a:pt x="169780" y="67737"/>
                    <a:pt x="156041" y="67737"/>
                  </a:cubicBez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4E7304AA-8462-831D-FAEA-00889001F6C6}"/>
                </a:ext>
              </a:extLst>
            </p:cNvPr>
            <p:cNvSpPr/>
            <p:nvPr/>
          </p:nvSpPr>
          <p:spPr>
            <a:xfrm>
              <a:off x="1120053" y="1865911"/>
              <a:ext cx="212037" cy="305795"/>
            </a:xfrm>
            <a:custGeom>
              <a:avLst/>
              <a:gdLst>
                <a:gd name="connsiteX0" fmla="*/ 0 w 212037"/>
                <a:gd name="connsiteY0" fmla="*/ 305796 h 305795"/>
                <a:gd name="connsiteX1" fmla="*/ 0 w 212037"/>
                <a:gd name="connsiteY1" fmla="*/ 0 h 305795"/>
                <a:gd name="connsiteX2" fmla="*/ 87430 w 212037"/>
                <a:gd name="connsiteY2" fmla="*/ 0 h 305795"/>
                <a:gd name="connsiteX3" fmla="*/ 87430 w 212037"/>
                <a:gd name="connsiteY3" fmla="*/ 239058 h 305795"/>
                <a:gd name="connsiteX4" fmla="*/ 212038 w 212037"/>
                <a:gd name="connsiteY4" fmla="*/ 239058 h 305795"/>
                <a:gd name="connsiteX5" fmla="*/ 212038 w 212037"/>
                <a:gd name="connsiteY5" fmla="*/ 305796 h 305795"/>
                <a:gd name="connsiteX6" fmla="*/ 42 w 212037"/>
                <a:gd name="connsiteY6"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037" h="305795">
                  <a:moveTo>
                    <a:pt x="0" y="305796"/>
                  </a:moveTo>
                  <a:lnTo>
                    <a:pt x="0" y="0"/>
                  </a:lnTo>
                  <a:lnTo>
                    <a:pt x="87430" y="0"/>
                  </a:lnTo>
                  <a:lnTo>
                    <a:pt x="87430" y="239058"/>
                  </a:lnTo>
                  <a:lnTo>
                    <a:pt x="212038" y="239058"/>
                  </a:lnTo>
                  <a:lnTo>
                    <a:pt x="212038" y="305796"/>
                  </a:lnTo>
                  <a:lnTo>
                    <a:pt x="42" y="305796"/>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DE8F7866-D1FC-6C30-09BF-CCB863B7F95F}"/>
                </a:ext>
              </a:extLst>
            </p:cNvPr>
            <p:cNvSpPr/>
            <p:nvPr/>
          </p:nvSpPr>
          <p:spPr>
            <a:xfrm>
              <a:off x="1383882" y="1865911"/>
              <a:ext cx="87845" cy="305795"/>
            </a:xfrm>
            <a:custGeom>
              <a:avLst/>
              <a:gdLst>
                <a:gd name="connsiteX0" fmla="*/ 0 w 87845"/>
                <a:gd name="connsiteY0" fmla="*/ 305796 h 305795"/>
                <a:gd name="connsiteX1" fmla="*/ 0 w 87845"/>
                <a:gd name="connsiteY1" fmla="*/ 0 h 305795"/>
                <a:gd name="connsiteX2" fmla="*/ 87846 w 87845"/>
                <a:gd name="connsiteY2" fmla="*/ 0 h 305795"/>
                <a:gd name="connsiteX3" fmla="*/ 87846 w 87845"/>
                <a:gd name="connsiteY3" fmla="*/ 305796 h 305795"/>
                <a:gd name="connsiteX4" fmla="*/ 0 w 87845"/>
                <a:gd name="connsiteY4" fmla="*/ 305796 h 305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45" h="305795">
                  <a:moveTo>
                    <a:pt x="0" y="305796"/>
                  </a:moveTo>
                  <a:lnTo>
                    <a:pt x="0" y="0"/>
                  </a:lnTo>
                  <a:lnTo>
                    <a:pt x="87846" y="0"/>
                  </a:lnTo>
                  <a:lnTo>
                    <a:pt x="87846" y="305796"/>
                  </a:lnTo>
                  <a:lnTo>
                    <a:pt x="0" y="305796"/>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7D272ED2-1454-ABA1-A836-1AB23438996A}"/>
                </a:ext>
              </a:extLst>
            </p:cNvPr>
            <p:cNvSpPr/>
            <p:nvPr/>
          </p:nvSpPr>
          <p:spPr>
            <a:xfrm>
              <a:off x="1541714" y="1865911"/>
              <a:ext cx="368453" cy="305795"/>
            </a:xfrm>
            <a:custGeom>
              <a:avLst/>
              <a:gdLst>
                <a:gd name="connsiteX0" fmla="*/ 140928 w 368453"/>
                <a:gd name="connsiteY0" fmla="*/ 305796 h 305795"/>
                <a:gd name="connsiteX1" fmla="*/ 74773 w 368453"/>
                <a:gd name="connsiteY1" fmla="*/ 85556 h 305795"/>
                <a:gd name="connsiteX2" fmla="*/ 72775 w 368453"/>
                <a:gd name="connsiteY2" fmla="*/ 85556 h 305795"/>
                <a:gd name="connsiteX3" fmla="*/ 77438 w 368453"/>
                <a:gd name="connsiteY3" fmla="*/ 172986 h 305795"/>
                <a:gd name="connsiteX4" fmla="*/ 77438 w 368453"/>
                <a:gd name="connsiteY4" fmla="*/ 305796 h 305795"/>
                <a:gd name="connsiteX5" fmla="*/ 0 w 368453"/>
                <a:gd name="connsiteY5" fmla="*/ 305796 h 305795"/>
                <a:gd name="connsiteX6" fmla="*/ 0 w 368453"/>
                <a:gd name="connsiteY6" fmla="*/ 0 h 305795"/>
                <a:gd name="connsiteX7" fmla="*/ 116406 w 368453"/>
                <a:gd name="connsiteY7" fmla="*/ 0 h 305795"/>
                <a:gd name="connsiteX8" fmla="*/ 183894 w 368453"/>
                <a:gd name="connsiteY8" fmla="*/ 217117 h 305795"/>
                <a:gd name="connsiteX9" fmla="*/ 185684 w 368453"/>
                <a:gd name="connsiteY9" fmla="*/ 217117 h 305795"/>
                <a:gd name="connsiteX10" fmla="*/ 251839 w 368453"/>
                <a:gd name="connsiteY10" fmla="*/ 0 h 305795"/>
                <a:gd name="connsiteX11" fmla="*/ 368454 w 368453"/>
                <a:gd name="connsiteY11" fmla="*/ 0 h 305795"/>
                <a:gd name="connsiteX12" fmla="*/ 368454 w 368453"/>
                <a:gd name="connsiteY12" fmla="*/ 305796 h 305795"/>
                <a:gd name="connsiteX13" fmla="*/ 288102 w 368453"/>
                <a:gd name="connsiteY13" fmla="*/ 305796 h 305795"/>
                <a:gd name="connsiteX14" fmla="*/ 288102 w 368453"/>
                <a:gd name="connsiteY14" fmla="*/ 171737 h 305795"/>
                <a:gd name="connsiteX15" fmla="*/ 288435 w 368453"/>
                <a:gd name="connsiteY15" fmla="*/ 148506 h 305795"/>
                <a:gd name="connsiteX16" fmla="*/ 291432 w 368453"/>
                <a:gd name="connsiteY16" fmla="*/ 85973 h 305795"/>
                <a:gd name="connsiteX17" fmla="*/ 289434 w 368453"/>
                <a:gd name="connsiteY17" fmla="*/ 85973 h 305795"/>
                <a:gd name="connsiteX18" fmla="*/ 224153 w 368453"/>
                <a:gd name="connsiteY18" fmla="*/ 305796 h 305795"/>
                <a:gd name="connsiteX19" fmla="*/ 140928 w 368453"/>
                <a:gd name="connsiteY19"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8453" h="305795">
                  <a:moveTo>
                    <a:pt x="140928" y="305796"/>
                  </a:moveTo>
                  <a:lnTo>
                    <a:pt x="74773" y="85556"/>
                  </a:lnTo>
                  <a:lnTo>
                    <a:pt x="72775" y="85556"/>
                  </a:lnTo>
                  <a:cubicBezTo>
                    <a:pt x="75856" y="123068"/>
                    <a:pt x="77438" y="152211"/>
                    <a:pt x="77438" y="172986"/>
                  </a:cubicBezTo>
                  <a:lnTo>
                    <a:pt x="77438" y="305796"/>
                  </a:lnTo>
                  <a:lnTo>
                    <a:pt x="0" y="305796"/>
                  </a:lnTo>
                  <a:lnTo>
                    <a:pt x="0" y="0"/>
                  </a:lnTo>
                  <a:lnTo>
                    <a:pt x="116406" y="0"/>
                  </a:lnTo>
                  <a:lnTo>
                    <a:pt x="183894" y="217117"/>
                  </a:lnTo>
                  <a:lnTo>
                    <a:pt x="185684" y="217117"/>
                  </a:lnTo>
                  <a:lnTo>
                    <a:pt x="251839" y="0"/>
                  </a:lnTo>
                  <a:lnTo>
                    <a:pt x="368454" y="0"/>
                  </a:lnTo>
                  <a:lnTo>
                    <a:pt x="368454" y="305796"/>
                  </a:lnTo>
                  <a:lnTo>
                    <a:pt x="288102" y="305796"/>
                  </a:lnTo>
                  <a:lnTo>
                    <a:pt x="288102" y="171737"/>
                  </a:lnTo>
                  <a:cubicBezTo>
                    <a:pt x="288102" y="164784"/>
                    <a:pt x="288227" y="157040"/>
                    <a:pt x="288435" y="148506"/>
                  </a:cubicBezTo>
                  <a:cubicBezTo>
                    <a:pt x="288643" y="140012"/>
                    <a:pt x="289642" y="119154"/>
                    <a:pt x="291432" y="85973"/>
                  </a:cubicBezTo>
                  <a:lnTo>
                    <a:pt x="289434" y="85973"/>
                  </a:lnTo>
                  <a:lnTo>
                    <a:pt x="224153" y="305796"/>
                  </a:lnTo>
                  <a:lnTo>
                    <a:pt x="140928" y="305796"/>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F4850C2-1B75-A03D-3559-105725DE8031}"/>
                </a:ext>
              </a:extLst>
            </p:cNvPr>
            <p:cNvSpPr/>
            <p:nvPr/>
          </p:nvSpPr>
          <p:spPr>
            <a:xfrm>
              <a:off x="1944889" y="1864662"/>
              <a:ext cx="329068" cy="307044"/>
            </a:xfrm>
            <a:custGeom>
              <a:avLst/>
              <a:gdLst>
                <a:gd name="connsiteX0" fmla="*/ 233479 w 329068"/>
                <a:gd name="connsiteY0" fmla="*/ 307045 h 307044"/>
                <a:gd name="connsiteX1" fmla="*/ 217533 w 329068"/>
                <a:gd name="connsiteY1" fmla="*/ 249716 h 307044"/>
                <a:gd name="connsiteX2" fmla="*/ 112410 w 329068"/>
                <a:gd name="connsiteY2" fmla="*/ 249716 h 307044"/>
                <a:gd name="connsiteX3" fmla="*/ 96048 w 329068"/>
                <a:gd name="connsiteY3" fmla="*/ 307045 h 307044"/>
                <a:gd name="connsiteX4" fmla="*/ 0 w 329068"/>
                <a:gd name="connsiteY4" fmla="*/ 307045 h 307044"/>
                <a:gd name="connsiteX5" fmla="*/ 105582 w 329068"/>
                <a:gd name="connsiteY5" fmla="*/ 0 h 307044"/>
                <a:gd name="connsiteX6" fmla="*/ 222196 w 329068"/>
                <a:gd name="connsiteY6" fmla="*/ 0 h 307044"/>
                <a:gd name="connsiteX7" fmla="*/ 329069 w 329068"/>
                <a:gd name="connsiteY7" fmla="*/ 307045 h 307044"/>
                <a:gd name="connsiteX8" fmla="*/ 233479 w 329068"/>
                <a:gd name="connsiteY8" fmla="*/ 307045 h 307044"/>
                <a:gd name="connsiteX9" fmla="*/ 199381 w 329068"/>
                <a:gd name="connsiteY9" fmla="*/ 181979 h 307044"/>
                <a:gd name="connsiteX10" fmla="*/ 185434 w 329068"/>
                <a:gd name="connsiteY10" fmla="*/ 131769 h 307044"/>
                <a:gd name="connsiteX11" fmla="*/ 173610 w 329068"/>
                <a:gd name="connsiteY11" fmla="*/ 88471 h 307044"/>
                <a:gd name="connsiteX12" fmla="*/ 164410 w 329068"/>
                <a:gd name="connsiteY12" fmla="*/ 50418 h 307044"/>
                <a:gd name="connsiteX13" fmla="*/ 156541 w 329068"/>
                <a:gd name="connsiteY13" fmla="*/ 85556 h 307044"/>
                <a:gd name="connsiteX14" fmla="*/ 130520 w 329068"/>
                <a:gd name="connsiteY14" fmla="*/ 181979 h 307044"/>
                <a:gd name="connsiteX15" fmla="*/ 199340 w 329068"/>
                <a:gd name="connsiteY15" fmla="*/ 181979 h 30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9068" h="307044">
                  <a:moveTo>
                    <a:pt x="233479" y="307045"/>
                  </a:moveTo>
                  <a:lnTo>
                    <a:pt x="217533" y="249716"/>
                  </a:lnTo>
                  <a:lnTo>
                    <a:pt x="112410" y="249716"/>
                  </a:lnTo>
                  <a:lnTo>
                    <a:pt x="96048" y="307045"/>
                  </a:lnTo>
                  <a:lnTo>
                    <a:pt x="0" y="307045"/>
                  </a:lnTo>
                  <a:lnTo>
                    <a:pt x="105582" y="0"/>
                  </a:lnTo>
                  <a:lnTo>
                    <a:pt x="222196" y="0"/>
                  </a:lnTo>
                  <a:lnTo>
                    <a:pt x="329069" y="307045"/>
                  </a:lnTo>
                  <a:lnTo>
                    <a:pt x="233479" y="307045"/>
                  </a:lnTo>
                  <a:close/>
                  <a:moveTo>
                    <a:pt x="199381" y="181979"/>
                  </a:moveTo>
                  <a:lnTo>
                    <a:pt x="185434" y="131769"/>
                  </a:lnTo>
                  <a:cubicBezTo>
                    <a:pt x="182187" y="120611"/>
                    <a:pt x="178232" y="106165"/>
                    <a:pt x="173610" y="88471"/>
                  </a:cubicBezTo>
                  <a:cubicBezTo>
                    <a:pt x="168948" y="70776"/>
                    <a:pt x="165908" y="58078"/>
                    <a:pt x="164410" y="50418"/>
                  </a:cubicBezTo>
                  <a:cubicBezTo>
                    <a:pt x="163077" y="57537"/>
                    <a:pt x="160454" y="69236"/>
                    <a:pt x="156541" y="85556"/>
                  </a:cubicBezTo>
                  <a:cubicBezTo>
                    <a:pt x="152627" y="101876"/>
                    <a:pt x="143968" y="134017"/>
                    <a:pt x="130520" y="181979"/>
                  </a:cubicBezTo>
                  <a:lnTo>
                    <a:pt x="199340" y="18197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577D19B8-EE18-41A8-2D99-6A482724A7EA}"/>
                </a:ext>
              </a:extLst>
            </p:cNvPr>
            <p:cNvSpPr/>
            <p:nvPr/>
          </p:nvSpPr>
          <p:spPr>
            <a:xfrm>
              <a:off x="2253933" y="1865911"/>
              <a:ext cx="245219" cy="305795"/>
            </a:xfrm>
            <a:custGeom>
              <a:avLst/>
              <a:gdLst>
                <a:gd name="connsiteX0" fmla="*/ 166450 w 245219"/>
                <a:gd name="connsiteY0" fmla="*/ 305796 h 305795"/>
                <a:gd name="connsiteX1" fmla="*/ 79020 w 245219"/>
                <a:gd name="connsiteY1" fmla="*/ 305796 h 305795"/>
                <a:gd name="connsiteX2" fmla="*/ 79020 w 245219"/>
                <a:gd name="connsiteY2" fmla="*/ 67571 h 305795"/>
                <a:gd name="connsiteX3" fmla="*/ 0 w 245219"/>
                <a:gd name="connsiteY3" fmla="*/ 67571 h 305795"/>
                <a:gd name="connsiteX4" fmla="*/ 0 w 245219"/>
                <a:gd name="connsiteY4" fmla="*/ 0 h 305795"/>
                <a:gd name="connsiteX5" fmla="*/ 245219 w 245219"/>
                <a:gd name="connsiteY5" fmla="*/ 0 h 305795"/>
                <a:gd name="connsiteX6" fmla="*/ 245219 w 245219"/>
                <a:gd name="connsiteY6" fmla="*/ 67571 h 305795"/>
                <a:gd name="connsiteX7" fmla="*/ 166450 w 245219"/>
                <a:gd name="connsiteY7" fmla="*/ 67571 h 305795"/>
                <a:gd name="connsiteX8" fmla="*/ 166450 w 245219"/>
                <a:gd name="connsiteY8" fmla="*/ 305796 h 30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19" h="305795">
                  <a:moveTo>
                    <a:pt x="166450" y="305796"/>
                  </a:moveTo>
                  <a:lnTo>
                    <a:pt x="79020" y="305796"/>
                  </a:lnTo>
                  <a:lnTo>
                    <a:pt x="79020" y="67571"/>
                  </a:lnTo>
                  <a:lnTo>
                    <a:pt x="0" y="67571"/>
                  </a:lnTo>
                  <a:lnTo>
                    <a:pt x="0" y="0"/>
                  </a:lnTo>
                  <a:lnTo>
                    <a:pt x="245219" y="0"/>
                  </a:lnTo>
                  <a:lnTo>
                    <a:pt x="245219" y="67571"/>
                  </a:lnTo>
                  <a:lnTo>
                    <a:pt x="166450" y="67571"/>
                  </a:lnTo>
                  <a:lnTo>
                    <a:pt x="166450" y="305796"/>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D00E8822-FCAA-2BDA-3F6A-9CAC1E117F5F}"/>
                </a:ext>
              </a:extLst>
            </p:cNvPr>
            <p:cNvSpPr/>
            <p:nvPr/>
          </p:nvSpPr>
          <p:spPr>
            <a:xfrm>
              <a:off x="2545448" y="1865911"/>
              <a:ext cx="192095" cy="305837"/>
            </a:xfrm>
            <a:custGeom>
              <a:avLst/>
              <a:gdLst>
                <a:gd name="connsiteX0" fmla="*/ 192096 w 192095"/>
                <a:gd name="connsiteY0" fmla="*/ 305796 h 305837"/>
                <a:gd name="connsiteX1" fmla="*/ 0 w 192095"/>
                <a:gd name="connsiteY1" fmla="*/ 305796 h 305837"/>
                <a:gd name="connsiteX2" fmla="*/ 0 w 192095"/>
                <a:gd name="connsiteY2" fmla="*/ 0 h 305837"/>
                <a:gd name="connsiteX3" fmla="*/ 192096 w 192095"/>
                <a:gd name="connsiteY3" fmla="*/ 0 h 305837"/>
                <a:gd name="connsiteX4" fmla="*/ 192096 w 192095"/>
                <a:gd name="connsiteY4" fmla="*/ 66322 h 305837"/>
                <a:gd name="connsiteX5" fmla="*/ 87430 w 192095"/>
                <a:gd name="connsiteY5" fmla="*/ 66322 h 305837"/>
                <a:gd name="connsiteX6" fmla="*/ 87430 w 192095"/>
                <a:gd name="connsiteY6" fmla="*/ 114408 h 305837"/>
                <a:gd name="connsiteX7" fmla="*/ 184352 w 192095"/>
                <a:gd name="connsiteY7" fmla="*/ 114408 h 305837"/>
                <a:gd name="connsiteX8" fmla="*/ 184352 w 192095"/>
                <a:gd name="connsiteY8" fmla="*/ 180730 h 305837"/>
                <a:gd name="connsiteX9" fmla="*/ 87430 w 192095"/>
                <a:gd name="connsiteY9" fmla="*/ 180730 h 305837"/>
                <a:gd name="connsiteX10" fmla="*/ 87430 w 192095"/>
                <a:gd name="connsiteY10" fmla="*/ 238475 h 305837"/>
                <a:gd name="connsiteX11" fmla="*/ 192096 w 192095"/>
                <a:gd name="connsiteY11" fmla="*/ 238475 h 305837"/>
                <a:gd name="connsiteX12" fmla="*/ 192096 w 192095"/>
                <a:gd name="connsiteY12" fmla="*/ 305837 h 30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2095" h="305837">
                  <a:moveTo>
                    <a:pt x="192096" y="305796"/>
                  </a:moveTo>
                  <a:lnTo>
                    <a:pt x="0" y="305796"/>
                  </a:lnTo>
                  <a:lnTo>
                    <a:pt x="0" y="0"/>
                  </a:lnTo>
                  <a:lnTo>
                    <a:pt x="192096" y="0"/>
                  </a:lnTo>
                  <a:lnTo>
                    <a:pt x="192096" y="66322"/>
                  </a:lnTo>
                  <a:lnTo>
                    <a:pt x="87430" y="66322"/>
                  </a:lnTo>
                  <a:lnTo>
                    <a:pt x="87430" y="114408"/>
                  </a:lnTo>
                  <a:lnTo>
                    <a:pt x="184352" y="114408"/>
                  </a:lnTo>
                  <a:lnTo>
                    <a:pt x="184352" y="180730"/>
                  </a:lnTo>
                  <a:lnTo>
                    <a:pt x="87430" y="180730"/>
                  </a:lnTo>
                  <a:lnTo>
                    <a:pt x="87430" y="238475"/>
                  </a:lnTo>
                  <a:lnTo>
                    <a:pt x="192096" y="238475"/>
                  </a:lnTo>
                  <a:lnTo>
                    <a:pt x="192096" y="305837"/>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C93A428-2A82-01AE-A57D-F7DCC74E442C}"/>
                </a:ext>
              </a:extLst>
            </p:cNvPr>
            <p:cNvSpPr/>
            <p:nvPr/>
          </p:nvSpPr>
          <p:spPr>
            <a:xfrm>
              <a:off x="819753" y="2388116"/>
              <a:ext cx="237642" cy="312415"/>
            </a:xfrm>
            <a:custGeom>
              <a:avLst/>
              <a:gdLst>
                <a:gd name="connsiteX0" fmla="*/ 237642 w 237642"/>
                <a:gd name="connsiteY0" fmla="*/ 99378 h 312415"/>
                <a:gd name="connsiteX1" fmla="*/ 205293 w 237642"/>
                <a:gd name="connsiteY1" fmla="*/ 180272 h 312415"/>
                <a:gd name="connsiteX2" fmla="*/ 113326 w 237642"/>
                <a:gd name="connsiteY2" fmla="*/ 208790 h 312415"/>
                <a:gd name="connsiteX3" fmla="*/ 88471 w 237642"/>
                <a:gd name="connsiteY3" fmla="*/ 208790 h 312415"/>
                <a:gd name="connsiteX4" fmla="*/ 88471 w 237642"/>
                <a:gd name="connsiteY4" fmla="*/ 312415 h 312415"/>
                <a:gd name="connsiteX5" fmla="*/ 0 w 237642"/>
                <a:gd name="connsiteY5" fmla="*/ 312415 h 312415"/>
                <a:gd name="connsiteX6" fmla="*/ 0 w 237642"/>
                <a:gd name="connsiteY6" fmla="*/ 0 h 312415"/>
                <a:gd name="connsiteX7" fmla="*/ 113326 w 237642"/>
                <a:gd name="connsiteY7" fmla="*/ 0 h 312415"/>
                <a:gd name="connsiteX8" fmla="*/ 206501 w 237642"/>
                <a:gd name="connsiteY8" fmla="*/ 25854 h 312415"/>
                <a:gd name="connsiteX9" fmla="*/ 237642 w 237642"/>
                <a:gd name="connsiteY9" fmla="*/ 99378 h 312415"/>
                <a:gd name="connsiteX10" fmla="*/ 88471 w 237642"/>
                <a:gd name="connsiteY10" fmla="*/ 139971 h 312415"/>
                <a:gd name="connsiteX11" fmla="*/ 104583 w 237642"/>
                <a:gd name="connsiteY11" fmla="*/ 139971 h 312415"/>
                <a:gd name="connsiteX12" fmla="*/ 136265 w 237642"/>
                <a:gd name="connsiteY12" fmla="*/ 129271 h 312415"/>
                <a:gd name="connsiteX13" fmla="*/ 148006 w 237642"/>
                <a:gd name="connsiteY13" fmla="*/ 99795 h 312415"/>
                <a:gd name="connsiteX14" fmla="*/ 111286 w 237642"/>
                <a:gd name="connsiteY14" fmla="*/ 68154 h 312415"/>
                <a:gd name="connsiteX15" fmla="*/ 88429 w 237642"/>
                <a:gd name="connsiteY15" fmla="*/ 68154 h 312415"/>
                <a:gd name="connsiteX16" fmla="*/ 88429 w 237642"/>
                <a:gd name="connsiteY16" fmla="*/ 139971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7642" h="312415">
                  <a:moveTo>
                    <a:pt x="237642" y="99378"/>
                  </a:moveTo>
                  <a:cubicBezTo>
                    <a:pt x="237642" y="134267"/>
                    <a:pt x="226859" y="161245"/>
                    <a:pt x="205293" y="180272"/>
                  </a:cubicBezTo>
                  <a:cubicBezTo>
                    <a:pt x="183727" y="199298"/>
                    <a:pt x="153085" y="208790"/>
                    <a:pt x="113326" y="208790"/>
                  </a:cubicBezTo>
                  <a:lnTo>
                    <a:pt x="88471" y="208790"/>
                  </a:lnTo>
                  <a:lnTo>
                    <a:pt x="88471" y="312415"/>
                  </a:lnTo>
                  <a:lnTo>
                    <a:pt x="0" y="312415"/>
                  </a:lnTo>
                  <a:lnTo>
                    <a:pt x="0" y="0"/>
                  </a:lnTo>
                  <a:lnTo>
                    <a:pt x="113326" y="0"/>
                  </a:lnTo>
                  <a:cubicBezTo>
                    <a:pt x="154667" y="0"/>
                    <a:pt x="185767" y="8618"/>
                    <a:pt x="206501" y="25854"/>
                  </a:cubicBezTo>
                  <a:cubicBezTo>
                    <a:pt x="227276" y="43090"/>
                    <a:pt x="237642" y="67612"/>
                    <a:pt x="237642" y="99378"/>
                  </a:cubicBezTo>
                  <a:close/>
                  <a:moveTo>
                    <a:pt x="88471" y="139971"/>
                  </a:moveTo>
                  <a:lnTo>
                    <a:pt x="104583" y="139971"/>
                  </a:lnTo>
                  <a:cubicBezTo>
                    <a:pt x="117864" y="139971"/>
                    <a:pt x="128438" y="136390"/>
                    <a:pt x="136265" y="129271"/>
                  </a:cubicBezTo>
                  <a:cubicBezTo>
                    <a:pt x="144092" y="122152"/>
                    <a:pt x="148006" y="112326"/>
                    <a:pt x="148006" y="99795"/>
                  </a:cubicBezTo>
                  <a:cubicBezTo>
                    <a:pt x="148006" y="78728"/>
                    <a:pt x="135766" y="68154"/>
                    <a:pt x="111286" y="68154"/>
                  </a:cubicBezTo>
                  <a:lnTo>
                    <a:pt x="88429" y="68154"/>
                  </a:lnTo>
                  <a:lnTo>
                    <a:pt x="88429" y="139971"/>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5C931CB7-5847-8DD0-3678-1C16D6EA1A8A}"/>
                </a:ext>
              </a:extLst>
            </p:cNvPr>
            <p:cNvSpPr/>
            <p:nvPr/>
          </p:nvSpPr>
          <p:spPr>
            <a:xfrm>
              <a:off x="1051733" y="2386867"/>
              <a:ext cx="333065" cy="313706"/>
            </a:xfrm>
            <a:custGeom>
              <a:avLst/>
              <a:gdLst>
                <a:gd name="connsiteX0" fmla="*/ 236310 w 333065"/>
                <a:gd name="connsiteY0" fmla="*/ 313706 h 313706"/>
                <a:gd name="connsiteX1" fmla="*/ 220198 w 333065"/>
                <a:gd name="connsiteY1" fmla="*/ 255170 h 313706"/>
                <a:gd name="connsiteX2" fmla="*/ 113784 w 333065"/>
                <a:gd name="connsiteY2" fmla="*/ 255170 h 313706"/>
                <a:gd name="connsiteX3" fmla="*/ 97213 w 333065"/>
                <a:gd name="connsiteY3" fmla="*/ 313706 h 313706"/>
                <a:gd name="connsiteX4" fmla="*/ 0 w 333065"/>
                <a:gd name="connsiteY4" fmla="*/ 313706 h 313706"/>
                <a:gd name="connsiteX5" fmla="*/ 106831 w 333065"/>
                <a:gd name="connsiteY5" fmla="*/ 0 h 313706"/>
                <a:gd name="connsiteX6" fmla="*/ 224861 w 333065"/>
                <a:gd name="connsiteY6" fmla="*/ 0 h 313706"/>
                <a:gd name="connsiteX7" fmla="*/ 333065 w 333065"/>
                <a:gd name="connsiteY7" fmla="*/ 313706 h 313706"/>
                <a:gd name="connsiteX8" fmla="*/ 236310 w 333065"/>
                <a:gd name="connsiteY8" fmla="*/ 313706 h 313706"/>
                <a:gd name="connsiteX9" fmla="*/ 201796 w 333065"/>
                <a:gd name="connsiteY9" fmla="*/ 185934 h 313706"/>
                <a:gd name="connsiteX10" fmla="*/ 187682 w 333065"/>
                <a:gd name="connsiteY10" fmla="*/ 134642 h 313706"/>
                <a:gd name="connsiteX11" fmla="*/ 175692 w 333065"/>
                <a:gd name="connsiteY11" fmla="*/ 90427 h 313706"/>
                <a:gd name="connsiteX12" fmla="*/ 166408 w 333065"/>
                <a:gd name="connsiteY12" fmla="*/ 51542 h 313706"/>
                <a:gd name="connsiteX13" fmla="*/ 158456 w 333065"/>
                <a:gd name="connsiteY13" fmla="*/ 87430 h 313706"/>
                <a:gd name="connsiteX14" fmla="*/ 132144 w 333065"/>
                <a:gd name="connsiteY14" fmla="*/ 185934 h 313706"/>
                <a:gd name="connsiteX15" fmla="*/ 201796 w 333065"/>
                <a:gd name="connsiteY15" fmla="*/ 185934 h 31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065" h="313706">
                  <a:moveTo>
                    <a:pt x="236310" y="313706"/>
                  </a:moveTo>
                  <a:lnTo>
                    <a:pt x="220198" y="255170"/>
                  </a:lnTo>
                  <a:lnTo>
                    <a:pt x="113784" y="255170"/>
                  </a:lnTo>
                  <a:lnTo>
                    <a:pt x="97213" y="313706"/>
                  </a:lnTo>
                  <a:lnTo>
                    <a:pt x="0" y="313706"/>
                  </a:lnTo>
                  <a:lnTo>
                    <a:pt x="106831" y="0"/>
                  </a:lnTo>
                  <a:lnTo>
                    <a:pt x="224861" y="0"/>
                  </a:lnTo>
                  <a:lnTo>
                    <a:pt x="333065" y="313706"/>
                  </a:lnTo>
                  <a:lnTo>
                    <a:pt x="236310" y="313706"/>
                  </a:lnTo>
                  <a:close/>
                  <a:moveTo>
                    <a:pt x="201796" y="185934"/>
                  </a:moveTo>
                  <a:lnTo>
                    <a:pt x="187682" y="134642"/>
                  </a:lnTo>
                  <a:cubicBezTo>
                    <a:pt x="184393" y="123234"/>
                    <a:pt x="180397" y="108496"/>
                    <a:pt x="175692" y="90427"/>
                  </a:cubicBezTo>
                  <a:cubicBezTo>
                    <a:pt x="170988" y="72317"/>
                    <a:pt x="167907" y="59369"/>
                    <a:pt x="166408" y="51542"/>
                  </a:cubicBezTo>
                  <a:cubicBezTo>
                    <a:pt x="165076" y="58828"/>
                    <a:pt x="162411" y="70776"/>
                    <a:pt x="158456" y="87430"/>
                  </a:cubicBezTo>
                  <a:cubicBezTo>
                    <a:pt x="154501" y="104083"/>
                    <a:pt x="145716" y="136932"/>
                    <a:pt x="132144" y="185934"/>
                  </a:cubicBezTo>
                  <a:lnTo>
                    <a:pt x="201796" y="185934"/>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EDB832CC-EBE2-ED84-BE13-B042C4245105}"/>
                </a:ext>
              </a:extLst>
            </p:cNvPr>
            <p:cNvSpPr/>
            <p:nvPr/>
          </p:nvSpPr>
          <p:spPr>
            <a:xfrm>
              <a:off x="1398912" y="2383578"/>
              <a:ext cx="260249" cy="321241"/>
            </a:xfrm>
            <a:custGeom>
              <a:avLst/>
              <a:gdLst>
                <a:gd name="connsiteX0" fmla="*/ 157915 w 260249"/>
                <a:gd name="connsiteY0" fmla="*/ 69319 h 321241"/>
                <a:gd name="connsiteX1" fmla="*/ 108621 w 260249"/>
                <a:gd name="connsiteY1" fmla="*/ 94008 h 321241"/>
                <a:gd name="connsiteX2" fmla="*/ 90927 w 260249"/>
                <a:gd name="connsiteY2" fmla="*/ 162078 h 321241"/>
                <a:gd name="connsiteX3" fmla="*/ 162827 w 260249"/>
                <a:gd name="connsiteY3" fmla="*/ 252256 h 321241"/>
                <a:gd name="connsiteX4" fmla="*/ 204918 w 260249"/>
                <a:gd name="connsiteY4" fmla="*/ 246469 h 321241"/>
                <a:gd name="connsiteX5" fmla="*/ 245927 w 260249"/>
                <a:gd name="connsiteY5" fmla="*/ 232563 h 321241"/>
                <a:gd name="connsiteX6" fmla="*/ 245927 w 260249"/>
                <a:gd name="connsiteY6" fmla="*/ 303922 h 321241"/>
                <a:gd name="connsiteX7" fmla="*/ 153210 w 260249"/>
                <a:gd name="connsiteY7" fmla="*/ 321242 h 321241"/>
                <a:gd name="connsiteX8" fmla="*/ 39552 w 260249"/>
                <a:gd name="connsiteY8" fmla="*/ 280191 h 321241"/>
                <a:gd name="connsiteX9" fmla="*/ 0 w 260249"/>
                <a:gd name="connsiteY9" fmla="*/ 161579 h 321241"/>
                <a:gd name="connsiteX10" fmla="*/ 19151 w 260249"/>
                <a:gd name="connsiteY10" fmla="*/ 76314 h 321241"/>
                <a:gd name="connsiteX11" fmla="*/ 74232 w 260249"/>
                <a:gd name="connsiteY11" fmla="*/ 19776 h 321241"/>
                <a:gd name="connsiteX12" fmla="*/ 158789 w 260249"/>
                <a:gd name="connsiteY12" fmla="*/ 0 h 321241"/>
                <a:gd name="connsiteX13" fmla="*/ 260249 w 260249"/>
                <a:gd name="connsiteY13" fmla="*/ 22024 h 321241"/>
                <a:gd name="connsiteX14" fmla="*/ 233146 w 260249"/>
                <a:gd name="connsiteY14" fmla="*/ 88471 h 321241"/>
                <a:gd name="connsiteX15" fmla="*/ 196842 w 260249"/>
                <a:gd name="connsiteY15" fmla="*/ 74773 h 321241"/>
                <a:gd name="connsiteX16" fmla="*/ 157873 w 260249"/>
                <a:gd name="connsiteY16" fmla="*/ 69236 h 3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0249" h="321241">
                  <a:moveTo>
                    <a:pt x="157915" y="69319"/>
                  </a:moveTo>
                  <a:cubicBezTo>
                    <a:pt x="136848" y="69319"/>
                    <a:pt x="120445" y="77563"/>
                    <a:pt x="108621" y="94008"/>
                  </a:cubicBezTo>
                  <a:cubicBezTo>
                    <a:pt x="96839" y="110453"/>
                    <a:pt x="90927" y="133143"/>
                    <a:pt x="90927" y="162078"/>
                  </a:cubicBezTo>
                  <a:cubicBezTo>
                    <a:pt x="90927" y="222196"/>
                    <a:pt x="114908" y="252256"/>
                    <a:pt x="162827" y="252256"/>
                  </a:cubicBezTo>
                  <a:cubicBezTo>
                    <a:pt x="177316" y="252256"/>
                    <a:pt x="191346" y="250340"/>
                    <a:pt x="204918" y="246469"/>
                  </a:cubicBezTo>
                  <a:cubicBezTo>
                    <a:pt x="218491" y="242638"/>
                    <a:pt x="232188" y="237975"/>
                    <a:pt x="245927" y="232563"/>
                  </a:cubicBezTo>
                  <a:lnTo>
                    <a:pt x="245927" y="303922"/>
                  </a:lnTo>
                  <a:cubicBezTo>
                    <a:pt x="218616" y="315455"/>
                    <a:pt x="187682" y="321242"/>
                    <a:pt x="153210" y="321242"/>
                  </a:cubicBezTo>
                  <a:cubicBezTo>
                    <a:pt x="103792" y="321242"/>
                    <a:pt x="65905" y="307544"/>
                    <a:pt x="39552" y="280191"/>
                  </a:cubicBezTo>
                  <a:cubicBezTo>
                    <a:pt x="13198" y="252838"/>
                    <a:pt x="0" y="213287"/>
                    <a:pt x="0" y="161579"/>
                  </a:cubicBezTo>
                  <a:cubicBezTo>
                    <a:pt x="0" y="129229"/>
                    <a:pt x="6370" y="100836"/>
                    <a:pt x="19151" y="76314"/>
                  </a:cubicBezTo>
                  <a:cubicBezTo>
                    <a:pt x="31933" y="51833"/>
                    <a:pt x="50293" y="32974"/>
                    <a:pt x="74232" y="19776"/>
                  </a:cubicBezTo>
                  <a:cubicBezTo>
                    <a:pt x="98171" y="6578"/>
                    <a:pt x="126398" y="0"/>
                    <a:pt x="158789" y="0"/>
                  </a:cubicBezTo>
                  <a:cubicBezTo>
                    <a:pt x="194177" y="0"/>
                    <a:pt x="227983" y="7327"/>
                    <a:pt x="260249" y="22024"/>
                  </a:cubicBezTo>
                  <a:lnTo>
                    <a:pt x="233146" y="88471"/>
                  </a:lnTo>
                  <a:cubicBezTo>
                    <a:pt x="221031" y="83058"/>
                    <a:pt x="208957" y="78520"/>
                    <a:pt x="196842" y="74773"/>
                  </a:cubicBezTo>
                  <a:cubicBezTo>
                    <a:pt x="184726" y="71068"/>
                    <a:pt x="171737" y="69236"/>
                    <a:pt x="157873" y="69236"/>
                  </a:cubicBez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9D13117-C4EB-2087-2306-72C8D8783555}"/>
                </a:ext>
              </a:extLst>
            </p:cNvPr>
            <p:cNvSpPr/>
            <p:nvPr/>
          </p:nvSpPr>
          <p:spPr>
            <a:xfrm>
              <a:off x="1684724" y="2388158"/>
              <a:ext cx="248175" cy="312415"/>
            </a:xfrm>
            <a:custGeom>
              <a:avLst/>
              <a:gdLst>
                <a:gd name="connsiteX0" fmla="*/ 168448 w 248175"/>
                <a:gd name="connsiteY0" fmla="*/ 312415 h 312415"/>
                <a:gd name="connsiteX1" fmla="*/ 79977 w 248175"/>
                <a:gd name="connsiteY1" fmla="*/ 312415 h 312415"/>
                <a:gd name="connsiteX2" fmla="*/ 79977 w 248175"/>
                <a:gd name="connsiteY2" fmla="*/ 69028 h 312415"/>
                <a:gd name="connsiteX3" fmla="*/ 0 w 248175"/>
                <a:gd name="connsiteY3" fmla="*/ 69028 h 312415"/>
                <a:gd name="connsiteX4" fmla="*/ 0 w 248175"/>
                <a:gd name="connsiteY4" fmla="*/ 0 h 312415"/>
                <a:gd name="connsiteX5" fmla="*/ 248175 w 248175"/>
                <a:gd name="connsiteY5" fmla="*/ 0 h 312415"/>
                <a:gd name="connsiteX6" fmla="*/ 248175 w 248175"/>
                <a:gd name="connsiteY6" fmla="*/ 69028 h 312415"/>
                <a:gd name="connsiteX7" fmla="*/ 168448 w 248175"/>
                <a:gd name="connsiteY7" fmla="*/ 69028 h 312415"/>
                <a:gd name="connsiteX8" fmla="*/ 168448 w 248175"/>
                <a:gd name="connsiteY8" fmla="*/ 312415 h 312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175" h="312415">
                  <a:moveTo>
                    <a:pt x="168448" y="312415"/>
                  </a:moveTo>
                  <a:lnTo>
                    <a:pt x="79977" y="312415"/>
                  </a:lnTo>
                  <a:lnTo>
                    <a:pt x="79977" y="69028"/>
                  </a:lnTo>
                  <a:lnTo>
                    <a:pt x="0" y="69028"/>
                  </a:lnTo>
                  <a:lnTo>
                    <a:pt x="0" y="0"/>
                  </a:lnTo>
                  <a:lnTo>
                    <a:pt x="248175" y="0"/>
                  </a:lnTo>
                  <a:lnTo>
                    <a:pt x="248175" y="69028"/>
                  </a:lnTo>
                  <a:lnTo>
                    <a:pt x="168448" y="69028"/>
                  </a:lnTo>
                  <a:lnTo>
                    <a:pt x="168448" y="312415"/>
                  </a:lnTo>
                  <a:close/>
                </a:path>
              </a:pathLst>
            </a:custGeom>
            <a:solidFill>
              <a:srgbClr val="FFFFFF"/>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8B522FEF-FEE2-9249-0273-88655D7B5AEC}"/>
                </a:ext>
              </a:extLst>
            </p:cNvPr>
            <p:cNvSpPr/>
            <p:nvPr/>
          </p:nvSpPr>
          <p:spPr>
            <a:xfrm>
              <a:off x="720000" y="720000"/>
              <a:ext cx="693941" cy="471370"/>
            </a:xfrm>
            <a:custGeom>
              <a:avLst/>
              <a:gdLst>
                <a:gd name="connsiteX0" fmla="*/ 0 w 693941"/>
                <a:gd name="connsiteY0" fmla="*/ 0 h 471370"/>
                <a:gd name="connsiteX1" fmla="*/ 693942 w 693941"/>
                <a:gd name="connsiteY1" fmla="*/ 0 h 471370"/>
                <a:gd name="connsiteX2" fmla="*/ 693942 w 693941"/>
                <a:gd name="connsiteY2" fmla="*/ 471371 h 471370"/>
                <a:gd name="connsiteX3" fmla="*/ 0 w 693941"/>
                <a:gd name="connsiteY3" fmla="*/ 471371 h 471370"/>
              </a:gdLst>
              <a:ahLst/>
              <a:cxnLst>
                <a:cxn ang="0">
                  <a:pos x="connsiteX0" y="connsiteY0"/>
                </a:cxn>
                <a:cxn ang="0">
                  <a:pos x="connsiteX1" y="connsiteY1"/>
                </a:cxn>
                <a:cxn ang="0">
                  <a:pos x="connsiteX2" y="connsiteY2"/>
                </a:cxn>
                <a:cxn ang="0">
                  <a:pos x="connsiteX3" y="connsiteY3"/>
                </a:cxn>
              </a:cxnLst>
              <a:rect l="l" t="t" r="r" b="b"/>
              <a:pathLst>
                <a:path w="693941" h="471370">
                  <a:moveTo>
                    <a:pt x="0" y="0"/>
                  </a:moveTo>
                  <a:lnTo>
                    <a:pt x="693942" y="0"/>
                  </a:lnTo>
                  <a:lnTo>
                    <a:pt x="693942" y="471371"/>
                  </a:lnTo>
                  <a:lnTo>
                    <a:pt x="0" y="471371"/>
                  </a:lnTo>
                  <a:close/>
                </a:path>
              </a:pathLst>
            </a:custGeom>
            <a:solidFill>
              <a:srgbClr val="FFFFFF"/>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CC4E823D-A64D-E8C2-32F8-B445E4EA0823}"/>
                </a:ext>
              </a:extLst>
            </p:cNvPr>
            <p:cNvSpPr/>
            <p:nvPr/>
          </p:nvSpPr>
          <p:spPr>
            <a:xfrm>
              <a:off x="733405" y="733280"/>
              <a:ext cx="667130" cy="444767"/>
            </a:xfrm>
            <a:custGeom>
              <a:avLst/>
              <a:gdLst>
                <a:gd name="connsiteX0" fmla="*/ 0 w 667130"/>
                <a:gd name="connsiteY0" fmla="*/ 0 h 444767"/>
                <a:gd name="connsiteX1" fmla="*/ 667130 w 667130"/>
                <a:gd name="connsiteY1" fmla="*/ 0 h 444767"/>
                <a:gd name="connsiteX2" fmla="*/ 667130 w 667130"/>
                <a:gd name="connsiteY2" fmla="*/ 444767 h 444767"/>
                <a:gd name="connsiteX3" fmla="*/ 0 w 667130"/>
                <a:gd name="connsiteY3" fmla="*/ 444767 h 444767"/>
              </a:gdLst>
              <a:ahLst/>
              <a:cxnLst>
                <a:cxn ang="0">
                  <a:pos x="connsiteX0" y="connsiteY0"/>
                </a:cxn>
                <a:cxn ang="0">
                  <a:pos x="connsiteX1" y="connsiteY1"/>
                </a:cxn>
                <a:cxn ang="0">
                  <a:pos x="connsiteX2" y="connsiteY2"/>
                </a:cxn>
                <a:cxn ang="0">
                  <a:pos x="connsiteX3" y="connsiteY3"/>
                </a:cxn>
              </a:cxnLst>
              <a:rect l="l" t="t" r="r" b="b"/>
              <a:pathLst>
                <a:path w="667130" h="444767">
                  <a:moveTo>
                    <a:pt x="0" y="0"/>
                  </a:moveTo>
                  <a:lnTo>
                    <a:pt x="667130" y="0"/>
                  </a:lnTo>
                  <a:lnTo>
                    <a:pt x="667130" y="444767"/>
                  </a:lnTo>
                  <a:lnTo>
                    <a:pt x="0" y="444767"/>
                  </a:lnTo>
                  <a:close/>
                </a:path>
              </a:pathLst>
            </a:custGeom>
            <a:solidFill>
              <a:srgbClr val="144390"/>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DC88016-E0F2-FA0E-8418-485A17D9F1E3}"/>
                </a:ext>
              </a:extLst>
            </p:cNvPr>
            <p:cNvSpPr/>
            <p:nvPr/>
          </p:nvSpPr>
          <p:spPr>
            <a:xfrm>
              <a:off x="1043822" y="786488"/>
              <a:ext cx="46046" cy="43714"/>
            </a:xfrm>
            <a:custGeom>
              <a:avLst/>
              <a:gdLst>
                <a:gd name="connsiteX0" fmla="*/ 8910 w 46046"/>
                <a:gd name="connsiteY0" fmla="*/ 43715 h 43714"/>
                <a:gd name="connsiteX1" fmla="*/ 23023 w 46046"/>
                <a:gd name="connsiteY1" fmla="*/ 33431 h 43714"/>
                <a:gd name="connsiteX2" fmla="*/ 37095 w 46046"/>
                <a:gd name="connsiteY2" fmla="*/ 43715 h 43714"/>
                <a:gd name="connsiteX3" fmla="*/ 31725 w 46046"/>
                <a:gd name="connsiteY3" fmla="*/ 27103 h 43714"/>
                <a:gd name="connsiteX4" fmla="*/ 46046 w 46046"/>
                <a:gd name="connsiteY4" fmla="*/ 16820 h 43714"/>
                <a:gd name="connsiteX5" fmla="*/ 28394 w 46046"/>
                <a:gd name="connsiteY5" fmla="*/ 16820 h 43714"/>
                <a:gd name="connsiteX6" fmla="*/ 23023 w 46046"/>
                <a:gd name="connsiteY6" fmla="*/ 0 h 43714"/>
                <a:gd name="connsiteX7" fmla="*/ 17611 w 46046"/>
                <a:gd name="connsiteY7" fmla="*/ 16861 h 43714"/>
                <a:gd name="connsiteX8" fmla="*/ 0 w 46046"/>
                <a:gd name="connsiteY8" fmla="*/ 16820 h 43714"/>
                <a:gd name="connsiteX9" fmla="*/ 14280 w 46046"/>
                <a:gd name="connsiteY9" fmla="*/ 27103 h 43714"/>
                <a:gd name="connsiteX10" fmla="*/ 8910 w 46046"/>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8910" y="43715"/>
                  </a:moveTo>
                  <a:lnTo>
                    <a:pt x="23023" y="33431"/>
                  </a:lnTo>
                  <a:lnTo>
                    <a:pt x="37095" y="43715"/>
                  </a:lnTo>
                  <a:lnTo>
                    <a:pt x="31725" y="27103"/>
                  </a:lnTo>
                  <a:lnTo>
                    <a:pt x="46046" y="16820"/>
                  </a:lnTo>
                  <a:lnTo>
                    <a:pt x="28394" y="16820"/>
                  </a:lnTo>
                  <a:lnTo>
                    <a:pt x="23023" y="0"/>
                  </a:lnTo>
                  <a:lnTo>
                    <a:pt x="17611" y="16861"/>
                  </a:lnTo>
                  <a:lnTo>
                    <a:pt x="0" y="16820"/>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86CEA733-0471-FB79-BF6B-62A59D3CB4ED}"/>
                </a:ext>
              </a:extLst>
            </p:cNvPr>
            <p:cNvSpPr/>
            <p:nvPr/>
          </p:nvSpPr>
          <p:spPr>
            <a:xfrm>
              <a:off x="970964" y="806055"/>
              <a:ext cx="46004" cy="43714"/>
            </a:xfrm>
            <a:custGeom>
              <a:avLst/>
              <a:gdLst>
                <a:gd name="connsiteX0" fmla="*/ 8951 w 46004"/>
                <a:gd name="connsiteY0" fmla="*/ 43715 h 43714"/>
                <a:gd name="connsiteX1" fmla="*/ 23023 w 46004"/>
                <a:gd name="connsiteY1" fmla="*/ 33431 h 43714"/>
                <a:gd name="connsiteX2" fmla="*/ 37095 w 46004"/>
                <a:gd name="connsiteY2" fmla="*/ 43715 h 43714"/>
                <a:gd name="connsiteX3" fmla="*/ 31725 w 46004"/>
                <a:gd name="connsiteY3" fmla="*/ 27103 h 43714"/>
                <a:gd name="connsiteX4" fmla="*/ 46005 w 46004"/>
                <a:gd name="connsiteY4" fmla="*/ 16820 h 43714"/>
                <a:gd name="connsiteX5" fmla="*/ 28394 w 46004"/>
                <a:gd name="connsiteY5" fmla="*/ 16820 h 43714"/>
                <a:gd name="connsiteX6" fmla="*/ 23023 w 46004"/>
                <a:gd name="connsiteY6" fmla="*/ 0 h 43714"/>
                <a:gd name="connsiteX7" fmla="*/ 17611 w 46004"/>
                <a:gd name="connsiteY7" fmla="*/ 16861 h 43714"/>
                <a:gd name="connsiteX8" fmla="*/ 0 w 46004"/>
                <a:gd name="connsiteY8" fmla="*/ 16820 h 43714"/>
                <a:gd name="connsiteX9" fmla="*/ 14280 w 46004"/>
                <a:gd name="connsiteY9" fmla="*/ 27103 h 43714"/>
                <a:gd name="connsiteX10" fmla="*/ 8951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51" y="43715"/>
                  </a:moveTo>
                  <a:lnTo>
                    <a:pt x="23023" y="33431"/>
                  </a:lnTo>
                  <a:lnTo>
                    <a:pt x="37095" y="43715"/>
                  </a:lnTo>
                  <a:lnTo>
                    <a:pt x="31725" y="27103"/>
                  </a:lnTo>
                  <a:lnTo>
                    <a:pt x="46005" y="16820"/>
                  </a:lnTo>
                  <a:lnTo>
                    <a:pt x="28394" y="16820"/>
                  </a:lnTo>
                  <a:lnTo>
                    <a:pt x="23023" y="0"/>
                  </a:lnTo>
                  <a:lnTo>
                    <a:pt x="17611" y="16861"/>
                  </a:lnTo>
                  <a:lnTo>
                    <a:pt x="0" y="16820"/>
                  </a:lnTo>
                  <a:lnTo>
                    <a:pt x="14280" y="27103"/>
                  </a:lnTo>
                  <a:lnTo>
                    <a:pt x="8951" y="43715"/>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85978394-5DB5-DD62-D4E3-F0C52978AD5C}"/>
                </a:ext>
              </a:extLst>
            </p:cNvPr>
            <p:cNvSpPr/>
            <p:nvPr/>
          </p:nvSpPr>
          <p:spPr>
            <a:xfrm>
              <a:off x="917674" y="859471"/>
              <a:ext cx="46004" cy="43714"/>
            </a:xfrm>
            <a:custGeom>
              <a:avLst/>
              <a:gdLst>
                <a:gd name="connsiteX0" fmla="*/ 23023 w 46004"/>
                <a:gd name="connsiteY0" fmla="*/ 0 h 43714"/>
                <a:gd name="connsiteX1" fmla="*/ 17611 w 46004"/>
                <a:gd name="connsiteY1" fmla="*/ 16861 h 43714"/>
                <a:gd name="connsiteX2" fmla="*/ 0 w 46004"/>
                <a:gd name="connsiteY2" fmla="*/ 16861 h 43714"/>
                <a:gd name="connsiteX3" fmla="*/ 14280 w 46004"/>
                <a:gd name="connsiteY3" fmla="*/ 27103 h 43714"/>
                <a:gd name="connsiteX4" fmla="*/ 8910 w 46004"/>
                <a:gd name="connsiteY4" fmla="*/ 43715 h 43714"/>
                <a:gd name="connsiteX5" fmla="*/ 23023 w 46004"/>
                <a:gd name="connsiteY5" fmla="*/ 33473 h 43714"/>
                <a:gd name="connsiteX6" fmla="*/ 37095 w 46004"/>
                <a:gd name="connsiteY6" fmla="*/ 43715 h 43714"/>
                <a:gd name="connsiteX7" fmla="*/ 31724 w 46004"/>
                <a:gd name="connsiteY7" fmla="*/ 27103 h 43714"/>
                <a:gd name="connsiteX8" fmla="*/ 46005 w 46004"/>
                <a:gd name="connsiteY8" fmla="*/ 16861 h 43714"/>
                <a:gd name="connsiteX9" fmla="*/ 28394 w 46004"/>
                <a:gd name="connsiteY9" fmla="*/ 16861 h 43714"/>
                <a:gd name="connsiteX10" fmla="*/ 23023 w 46004"/>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3023" y="0"/>
                  </a:moveTo>
                  <a:lnTo>
                    <a:pt x="17611" y="16861"/>
                  </a:lnTo>
                  <a:lnTo>
                    <a:pt x="0" y="16861"/>
                  </a:lnTo>
                  <a:lnTo>
                    <a:pt x="14280" y="27103"/>
                  </a:lnTo>
                  <a:lnTo>
                    <a:pt x="8910" y="43715"/>
                  </a:lnTo>
                  <a:lnTo>
                    <a:pt x="23023" y="33473"/>
                  </a:lnTo>
                  <a:lnTo>
                    <a:pt x="37095" y="43715"/>
                  </a:lnTo>
                  <a:lnTo>
                    <a:pt x="31724" y="27103"/>
                  </a:lnTo>
                  <a:lnTo>
                    <a:pt x="46005" y="16861"/>
                  </a:lnTo>
                  <a:lnTo>
                    <a:pt x="28394" y="16861"/>
                  </a:lnTo>
                  <a:lnTo>
                    <a:pt x="23023" y="0"/>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959CEE59-3CD3-5C16-FC41-10A3B241CB2E}"/>
                </a:ext>
              </a:extLst>
            </p:cNvPr>
            <p:cNvSpPr/>
            <p:nvPr/>
          </p:nvSpPr>
          <p:spPr>
            <a:xfrm>
              <a:off x="898106" y="932245"/>
              <a:ext cx="46046" cy="43714"/>
            </a:xfrm>
            <a:custGeom>
              <a:avLst/>
              <a:gdLst>
                <a:gd name="connsiteX0" fmla="*/ 23023 w 46046"/>
                <a:gd name="connsiteY0" fmla="*/ 33431 h 43714"/>
                <a:gd name="connsiteX1" fmla="*/ 37095 w 46046"/>
                <a:gd name="connsiteY1" fmla="*/ 43715 h 43714"/>
                <a:gd name="connsiteX2" fmla="*/ 31725 w 46046"/>
                <a:gd name="connsiteY2" fmla="*/ 27103 h 43714"/>
                <a:gd name="connsiteX3" fmla="*/ 46046 w 46046"/>
                <a:gd name="connsiteY3" fmla="*/ 16820 h 43714"/>
                <a:gd name="connsiteX4" fmla="*/ 28394 w 46046"/>
                <a:gd name="connsiteY4" fmla="*/ 16820 h 43714"/>
                <a:gd name="connsiteX5" fmla="*/ 23023 w 46046"/>
                <a:gd name="connsiteY5" fmla="*/ 0 h 43714"/>
                <a:gd name="connsiteX6" fmla="*/ 17611 w 46046"/>
                <a:gd name="connsiteY6" fmla="*/ 16861 h 43714"/>
                <a:gd name="connsiteX7" fmla="*/ 0 w 46046"/>
                <a:gd name="connsiteY7" fmla="*/ 16820 h 43714"/>
                <a:gd name="connsiteX8" fmla="*/ 14280 w 46046"/>
                <a:gd name="connsiteY8" fmla="*/ 27103 h 43714"/>
                <a:gd name="connsiteX9" fmla="*/ 8951 w 46046"/>
                <a:gd name="connsiteY9" fmla="*/ 43715 h 43714"/>
                <a:gd name="connsiteX10" fmla="*/ 23023 w 46046"/>
                <a:gd name="connsiteY10" fmla="*/ 3343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3023" y="33431"/>
                  </a:moveTo>
                  <a:lnTo>
                    <a:pt x="37095" y="43715"/>
                  </a:lnTo>
                  <a:lnTo>
                    <a:pt x="31725" y="27103"/>
                  </a:lnTo>
                  <a:lnTo>
                    <a:pt x="46046" y="16820"/>
                  </a:lnTo>
                  <a:lnTo>
                    <a:pt x="28394" y="16820"/>
                  </a:lnTo>
                  <a:lnTo>
                    <a:pt x="23023" y="0"/>
                  </a:lnTo>
                  <a:lnTo>
                    <a:pt x="17611" y="16861"/>
                  </a:lnTo>
                  <a:lnTo>
                    <a:pt x="0" y="16820"/>
                  </a:lnTo>
                  <a:lnTo>
                    <a:pt x="14280" y="27103"/>
                  </a:lnTo>
                  <a:lnTo>
                    <a:pt x="8951" y="43715"/>
                  </a:lnTo>
                  <a:lnTo>
                    <a:pt x="23023" y="334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248E127-AA7A-7665-BA7E-B18C9B0649FD}"/>
                </a:ext>
              </a:extLst>
            </p:cNvPr>
            <p:cNvSpPr/>
            <p:nvPr/>
          </p:nvSpPr>
          <p:spPr>
            <a:xfrm>
              <a:off x="917674" y="1005228"/>
              <a:ext cx="46004" cy="43714"/>
            </a:xfrm>
            <a:custGeom>
              <a:avLst/>
              <a:gdLst>
                <a:gd name="connsiteX0" fmla="*/ 28394 w 46004"/>
                <a:gd name="connsiteY0" fmla="*/ 16820 h 43714"/>
                <a:gd name="connsiteX1" fmla="*/ 23023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3023 w 46004"/>
                <a:gd name="connsiteY6" fmla="*/ 33431 h 43714"/>
                <a:gd name="connsiteX7" fmla="*/ 37095 w 46004"/>
                <a:gd name="connsiteY7" fmla="*/ 43715 h 43714"/>
                <a:gd name="connsiteX8" fmla="*/ 31724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3023" y="0"/>
                  </a:lnTo>
                  <a:lnTo>
                    <a:pt x="17611" y="16820"/>
                  </a:lnTo>
                  <a:lnTo>
                    <a:pt x="0" y="16820"/>
                  </a:lnTo>
                  <a:lnTo>
                    <a:pt x="14280" y="27103"/>
                  </a:lnTo>
                  <a:lnTo>
                    <a:pt x="8910" y="43715"/>
                  </a:lnTo>
                  <a:lnTo>
                    <a:pt x="23023" y="33431"/>
                  </a:lnTo>
                  <a:lnTo>
                    <a:pt x="37095" y="43715"/>
                  </a:lnTo>
                  <a:lnTo>
                    <a:pt x="31724"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489F20D8-93A7-CD49-8CF1-249F6531B5C6}"/>
                </a:ext>
              </a:extLst>
            </p:cNvPr>
            <p:cNvSpPr/>
            <p:nvPr/>
          </p:nvSpPr>
          <p:spPr>
            <a:xfrm>
              <a:off x="971089" y="1058644"/>
              <a:ext cx="46004" cy="43673"/>
            </a:xfrm>
            <a:custGeom>
              <a:avLst/>
              <a:gdLst>
                <a:gd name="connsiteX0" fmla="*/ 28394 w 46004"/>
                <a:gd name="connsiteY0" fmla="*/ 16820 h 43673"/>
                <a:gd name="connsiteX1" fmla="*/ 22982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10 w 46004"/>
                <a:gd name="connsiteY5" fmla="*/ 43673 h 43673"/>
                <a:gd name="connsiteX6" fmla="*/ 22982 w 46004"/>
                <a:gd name="connsiteY6" fmla="*/ 33431 h 43673"/>
                <a:gd name="connsiteX7" fmla="*/ 37054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2982" y="0"/>
                  </a:lnTo>
                  <a:lnTo>
                    <a:pt x="17611" y="16820"/>
                  </a:lnTo>
                  <a:lnTo>
                    <a:pt x="0" y="16820"/>
                  </a:lnTo>
                  <a:lnTo>
                    <a:pt x="14280" y="27062"/>
                  </a:lnTo>
                  <a:lnTo>
                    <a:pt x="8910" y="43673"/>
                  </a:lnTo>
                  <a:lnTo>
                    <a:pt x="22982" y="33431"/>
                  </a:lnTo>
                  <a:lnTo>
                    <a:pt x="37054"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543633B7-C327-E27D-3F92-CEF74E63E2E1}"/>
                </a:ext>
              </a:extLst>
            </p:cNvPr>
            <p:cNvSpPr/>
            <p:nvPr/>
          </p:nvSpPr>
          <p:spPr>
            <a:xfrm>
              <a:off x="1043822" y="1077962"/>
              <a:ext cx="46046" cy="43714"/>
            </a:xfrm>
            <a:custGeom>
              <a:avLst/>
              <a:gdLst>
                <a:gd name="connsiteX0" fmla="*/ 28394 w 46046"/>
                <a:gd name="connsiteY0" fmla="*/ 16861 h 43714"/>
                <a:gd name="connsiteX1" fmla="*/ 23023 w 46046"/>
                <a:gd name="connsiteY1" fmla="*/ 0 h 43714"/>
                <a:gd name="connsiteX2" fmla="*/ 17652 w 46046"/>
                <a:gd name="connsiteY2" fmla="*/ 16861 h 43714"/>
                <a:gd name="connsiteX3" fmla="*/ 0 w 46046"/>
                <a:gd name="connsiteY3" fmla="*/ 16861 h 43714"/>
                <a:gd name="connsiteX4" fmla="*/ 14280 w 46046"/>
                <a:gd name="connsiteY4" fmla="*/ 27103 h 43714"/>
                <a:gd name="connsiteX5" fmla="*/ 8951 w 46046"/>
                <a:gd name="connsiteY5" fmla="*/ 43715 h 43714"/>
                <a:gd name="connsiteX6" fmla="*/ 23023 w 46046"/>
                <a:gd name="connsiteY6" fmla="*/ 33473 h 43714"/>
                <a:gd name="connsiteX7" fmla="*/ 37095 w 46046"/>
                <a:gd name="connsiteY7" fmla="*/ 43715 h 43714"/>
                <a:gd name="connsiteX8" fmla="*/ 31725 w 46046"/>
                <a:gd name="connsiteY8" fmla="*/ 27103 h 43714"/>
                <a:gd name="connsiteX9" fmla="*/ 46046 w 46046"/>
                <a:gd name="connsiteY9" fmla="*/ 16861 h 43714"/>
                <a:gd name="connsiteX10" fmla="*/ 28394 w 46046"/>
                <a:gd name="connsiteY10" fmla="*/ 16861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8394" y="16861"/>
                  </a:moveTo>
                  <a:lnTo>
                    <a:pt x="23023" y="0"/>
                  </a:lnTo>
                  <a:lnTo>
                    <a:pt x="17652" y="16861"/>
                  </a:lnTo>
                  <a:lnTo>
                    <a:pt x="0" y="16861"/>
                  </a:lnTo>
                  <a:lnTo>
                    <a:pt x="14280" y="27103"/>
                  </a:lnTo>
                  <a:lnTo>
                    <a:pt x="8951" y="43715"/>
                  </a:lnTo>
                  <a:lnTo>
                    <a:pt x="23023" y="33473"/>
                  </a:lnTo>
                  <a:lnTo>
                    <a:pt x="37095" y="43715"/>
                  </a:lnTo>
                  <a:lnTo>
                    <a:pt x="31725" y="27103"/>
                  </a:lnTo>
                  <a:lnTo>
                    <a:pt x="46046" y="16861"/>
                  </a:lnTo>
                  <a:lnTo>
                    <a:pt x="28394" y="16861"/>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001534E-E881-CC9F-0F3C-BCB86D546E15}"/>
                </a:ext>
              </a:extLst>
            </p:cNvPr>
            <p:cNvSpPr/>
            <p:nvPr/>
          </p:nvSpPr>
          <p:spPr>
            <a:xfrm>
              <a:off x="1116597" y="1058644"/>
              <a:ext cx="46004" cy="43673"/>
            </a:xfrm>
            <a:custGeom>
              <a:avLst/>
              <a:gdLst>
                <a:gd name="connsiteX0" fmla="*/ 28394 w 46004"/>
                <a:gd name="connsiteY0" fmla="*/ 16820 h 43673"/>
                <a:gd name="connsiteX1" fmla="*/ 23023 w 46004"/>
                <a:gd name="connsiteY1" fmla="*/ 0 h 43673"/>
                <a:gd name="connsiteX2" fmla="*/ 17611 w 46004"/>
                <a:gd name="connsiteY2" fmla="*/ 16820 h 43673"/>
                <a:gd name="connsiteX3" fmla="*/ 0 w 46004"/>
                <a:gd name="connsiteY3" fmla="*/ 16820 h 43673"/>
                <a:gd name="connsiteX4" fmla="*/ 14280 w 46004"/>
                <a:gd name="connsiteY4" fmla="*/ 27062 h 43673"/>
                <a:gd name="connsiteX5" fmla="*/ 8951 w 46004"/>
                <a:gd name="connsiteY5" fmla="*/ 43673 h 43673"/>
                <a:gd name="connsiteX6" fmla="*/ 23023 w 46004"/>
                <a:gd name="connsiteY6" fmla="*/ 33431 h 43673"/>
                <a:gd name="connsiteX7" fmla="*/ 37095 w 46004"/>
                <a:gd name="connsiteY7" fmla="*/ 43673 h 43673"/>
                <a:gd name="connsiteX8" fmla="*/ 31724 w 46004"/>
                <a:gd name="connsiteY8" fmla="*/ 27062 h 43673"/>
                <a:gd name="connsiteX9" fmla="*/ 46005 w 46004"/>
                <a:gd name="connsiteY9" fmla="*/ 16820 h 43673"/>
                <a:gd name="connsiteX10" fmla="*/ 28394 w 46004"/>
                <a:gd name="connsiteY10" fmla="*/ 16820 h 4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673">
                  <a:moveTo>
                    <a:pt x="28394" y="16820"/>
                  </a:moveTo>
                  <a:lnTo>
                    <a:pt x="23023" y="0"/>
                  </a:lnTo>
                  <a:lnTo>
                    <a:pt x="17611" y="16820"/>
                  </a:lnTo>
                  <a:lnTo>
                    <a:pt x="0" y="16820"/>
                  </a:lnTo>
                  <a:lnTo>
                    <a:pt x="14280" y="27062"/>
                  </a:lnTo>
                  <a:lnTo>
                    <a:pt x="8951" y="43673"/>
                  </a:lnTo>
                  <a:lnTo>
                    <a:pt x="23023" y="33431"/>
                  </a:lnTo>
                  <a:lnTo>
                    <a:pt x="37095" y="43673"/>
                  </a:lnTo>
                  <a:lnTo>
                    <a:pt x="31724" y="27062"/>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9A167DF8-D537-576B-C2D2-80FC2AF4E594}"/>
                </a:ext>
              </a:extLst>
            </p:cNvPr>
            <p:cNvSpPr/>
            <p:nvPr/>
          </p:nvSpPr>
          <p:spPr>
            <a:xfrm>
              <a:off x="1170013" y="1005228"/>
              <a:ext cx="46004" cy="43714"/>
            </a:xfrm>
            <a:custGeom>
              <a:avLst/>
              <a:gdLst>
                <a:gd name="connsiteX0" fmla="*/ 28394 w 46004"/>
                <a:gd name="connsiteY0" fmla="*/ 16820 h 43714"/>
                <a:gd name="connsiteX1" fmla="*/ 22982 w 46004"/>
                <a:gd name="connsiteY1" fmla="*/ 0 h 43714"/>
                <a:gd name="connsiteX2" fmla="*/ 17611 w 46004"/>
                <a:gd name="connsiteY2" fmla="*/ 16820 h 43714"/>
                <a:gd name="connsiteX3" fmla="*/ 0 w 46004"/>
                <a:gd name="connsiteY3" fmla="*/ 16820 h 43714"/>
                <a:gd name="connsiteX4" fmla="*/ 14280 w 46004"/>
                <a:gd name="connsiteY4" fmla="*/ 27103 h 43714"/>
                <a:gd name="connsiteX5" fmla="*/ 8910 w 46004"/>
                <a:gd name="connsiteY5" fmla="*/ 43715 h 43714"/>
                <a:gd name="connsiteX6" fmla="*/ 22982 w 46004"/>
                <a:gd name="connsiteY6" fmla="*/ 33431 h 43714"/>
                <a:gd name="connsiteX7" fmla="*/ 37054 w 46004"/>
                <a:gd name="connsiteY7" fmla="*/ 43715 h 43714"/>
                <a:gd name="connsiteX8" fmla="*/ 31725 w 46004"/>
                <a:gd name="connsiteY8" fmla="*/ 27103 h 43714"/>
                <a:gd name="connsiteX9" fmla="*/ 46005 w 46004"/>
                <a:gd name="connsiteY9" fmla="*/ 16820 h 43714"/>
                <a:gd name="connsiteX10" fmla="*/ 28394 w 46004"/>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28394" y="16820"/>
                  </a:moveTo>
                  <a:lnTo>
                    <a:pt x="22982" y="0"/>
                  </a:lnTo>
                  <a:lnTo>
                    <a:pt x="17611" y="16820"/>
                  </a:lnTo>
                  <a:lnTo>
                    <a:pt x="0" y="16820"/>
                  </a:lnTo>
                  <a:lnTo>
                    <a:pt x="14280" y="27103"/>
                  </a:lnTo>
                  <a:lnTo>
                    <a:pt x="8910" y="43715"/>
                  </a:lnTo>
                  <a:lnTo>
                    <a:pt x="22982" y="33431"/>
                  </a:lnTo>
                  <a:lnTo>
                    <a:pt x="37054" y="43715"/>
                  </a:lnTo>
                  <a:lnTo>
                    <a:pt x="31725" y="27103"/>
                  </a:lnTo>
                  <a:lnTo>
                    <a:pt x="46005" y="16820"/>
                  </a:lnTo>
                  <a:lnTo>
                    <a:pt x="28394" y="16820"/>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B52DBFAE-CD17-6D8F-812F-D5BCB9DF178B}"/>
                </a:ext>
              </a:extLst>
            </p:cNvPr>
            <p:cNvSpPr/>
            <p:nvPr/>
          </p:nvSpPr>
          <p:spPr>
            <a:xfrm>
              <a:off x="1189330" y="932037"/>
              <a:ext cx="46046" cy="43714"/>
            </a:xfrm>
            <a:custGeom>
              <a:avLst/>
              <a:gdLst>
                <a:gd name="connsiteX0" fmla="*/ 46046 w 46046"/>
                <a:gd name="connsiteY0" fmla="*/ 16820 h 43714"/>
                <a:gd name="connsiteX1" fmla="*/ 28394 w 46046"/>
                <a:gd name="connsiteY1" fmla="*/ 16820 h 43714"/>
                <a:gd name="connsiteX2" fmla="*/ 23023 w 46046"/>
                <a:gd name="connsiteY2" fmla="*/ 0 h 43714"/>
                <a:gd name="connsiteX3" fmla="*/ 17611 w 46046"/>
                <a:gd name="connsiteY3" fmla="*/ 16861 h 43714"/>
                <a:gd name="connsiteX4" fmla="*/ 0 w 46046"/>
                <a:gd name="connsiteY4" fmla="*/ 16820 h 43714"/>
                <a:gd name="connsiteX5" fmla="*/ 14280 w 46046"/>
                <a:gd name="connsiteY5" fmla="*/ 27103 h 43714"/>
                <a:gd name="connsiteX6" fmla="*/ 8951 w 46046"/>
                <a:gd name="connsiteY6" fmla="*/ 43715 h 43714"/>
                <a:gd name="connsiteX7" fmla="*/ 23023 w 46046"/>
                <a:gd name="connsiteY7" fmla="*/ 33431 h 43714"/>
                <a:gd name="connsiteX8" fmla="*/ 37095 w 46046"/>
                <a:gd name="connsiteY8" fmla="*/ 43715 h 43714"/>
                <a:gd name="connsiteX9" fmla="*/ 31724 w 46046"/>
                <a:gd name="connsiteY9" fmla="*/ 27103 h 43714"/>
                <a:gd name="connsiteX10" fmla="*/ 46046 w 46046"/>
                <a:gd name="connsiteY10" fmla="*/ 1682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46046" y="16820"/>
                  </a:moveTo>
                  <a:lnTo>
                    <a:pt x="28394" y="16820"/>
                  </a:lnTo>
                  <a:lnTo>
                    <a:pt x="23023" y="0"/>
                  </a:lnTo>
                  <a:lnTo>
                    <a:pt x="17611" y="16861"/>
                  </a:lnTo>
                  <a:lnTo>
                    <a:pt x="0" y="16820"/>
                  </a:lnTo>
                  <a:lnTo>
                    <a:pt x="14280" y="27103"/>
                  </a:lnTo>
                  <a:lnTo>
                    <a:pt x="8951" y="43715"/>
                  </a:lnTo>
                  <a:lnTo>
                    <a:pt x="23023" y="33431"/>
                  </a:lnTo>
                  <a:lnTo>
                    <a:pt x="37095" y="43715"/>
                  </a:lnTo>
                  <a:lnTo>
                    <a:pt x="31724" y="27103"/>
                  </a:lnTo>
                  <a:lnTo>
                    <a:pt x="46046" y="16820"/>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889DFA51-50C8-36E6-8025-61BF1521012E}"/>
                </a:ext>
              </a:extLst>
            </p:cNvPr>
            <p:cNvSpPr/>
            <p:nvPr/>
          </p:nvSpPr>
          <p:spPr>
            <a:xfrm>
              <a:off x="1170013" y="859263"/>
              <a:ext cx="46004" cy="43714"/>
            </a:xfrm>
            <a:custGeom>
              <a:avLst/>
              <a:gdLst>
                <a:gd name="connsiteX0" fmla="*/ 8910 w 46004"/>
                <a:gd name="connsiteY0" fmla="*/ 43715 h 43714"/>
                <a:gd name="connsiteX1" fmla="*/ 22982 w 46004"/>
                <a:gd name="connsiteY1" fmla="*/ 33431 h 43714"/>
                <a:gd name="connsiteX2" fmla="*/ 37095 w 46004"/>
                <a:gd name="connsiteY2" fmla="*/ 43715 h 43714"/>
                <a:gd name="connsiteX3" fmla="*/ 31725 w 46004"/>
                <a:gd name="connsiteY3" fmla="*/ 27103 h 43714"/>
                <a:gd name="connsiteX4" fmla="*/ 46005 w 46004"/>
                <a:gd name="connsiteY4" fmla="*/ 16861 h 43714"/>
                <a:gd name="connsiteX5" fmla="*/ 28394 w 46004"/>
                <a:gd name="connsiteY5" fmla="*/ 16861 h 43714"/>
                <a:gd name="connsiteX6" fmla="*/ 22982 w 46004"/>
                <a:gd name="connsiteY6" fmla="*/ 0 h 43714"/>
                <a:gd name="connsiteX7" fmla="*/ 17611 w 46004"/>
                <a:gd name="connsiteY7" fmla="*/ 16861 h 43714"/>
                <a:gd name="connsiteX8" fmla="*/ 0 w 46004"/>
                <a:gd name="connsiteY8" fmla="*/ 16861 h 43714"/>
                <a:gd name="connsiteX9" fmla="*/ 14280 w 46004"/>
                <a:gd name="connsiteY9" fmla="*/ 27103 h 43714"/>
                <a:gd name="connsiteX10" fmla="*/ 8910 w 46004"/>
                <a:gd name="connsiteY10" fmla="*/ 43715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04" h="43714">
                  <a:moveTo>
                    <a:pt x="8910" y="43715"/>
                  </a:moveTo>
                  <a:lnTo>
                    <a:pt x="22982" y="33431"/>
                  </a:lnTo>
                  <a:lnTo>
                    <a:pt x="37095" y="43715"/>
                  </a:lnTo>
                  <a:lnTo>
                    <a:pt x="31725" y="27103"/>
                  </a:lnTo>
                  <a:lnTo>
                    <a:pt x="46005" y="16861"/>
                  </a:lnTo>
                  <a:lnTo>
                    <a:pt x="28394" y="16861"/>
                  </a:lnTo>
                  <a:lnTo>
                    <a:pt x="22982" y="0"/>
                  </a:lnTo>
                  <a:lnTo>
                    <a:pt x="17611" y="16861"/>
                  </a:lnTo>
                  <a:lnTo>
                    <a:pt x="0" y="16861"/>
                  </a:lnTo>
                  <a:lnTo>
                    <a:pt x="14280" y="27103"/>
                  </a:lnTo>
                  <a:lnTo>
                    <a:pt x="8910" y="43715"/>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844FC36E-7619-9681-868D-165194D463A3}"/>
                </a:ext>
              </a:extLst>
            </p:cNvPr>
            <p:cNvSpPr/>
            <p:nvPr/>
          </p:nvSpPr>
          <p:spPr>
            <a:xfrm>
              <a:off x="1116805" y="806097"/>
              <a:ext cx="46046" cy="43714"/>
            </a:xfrm>
            <a:custGeom>
              <a:avLst/>
              <a:gdLst>
                <a:gd name="connsiteX0" fmla="*/ 22982 w 46046"/>
                <a:gd name="connsiteY0" fmla="*/ 0 h 43714"/>
                <a:gd name="connsiteX1" fmla="*/ 17611 w 46046"/>
                <a:gd name="connsiteY1" fmla="*/ 16820 h 43714"/>
                <a:gd name="connsiteX2" fmla="*/ 0 w 46046"/>
                <a:gd name="connsiteY2" fmla="*/ 16778 h 43714"/>
                <a:gd name="connsiteX3" fmla="*/ 14280 w 46046"/>
                <a:gd name="connsiteY3" fmla="*/ 27103 h 43714"/>
                <a:gd name="connsiteX4" fmla="*/ 8910 w 46046"/>
                <a:gd name="connsiteY4" fmla="*/ 43715 h 43714"/>
                <a:gd name="connsiteX5" fmla="*/ 23023 w 46046"/>
                <a:gd name="connsiteY5" fmla="*/ 33390 h 43714"/>
                <a:gd name="connsiteX6" fmla="*/ 37095 w 46046"/>
                <a:gd name="connsiteY6" fmla="*/ 43715 h 43714"/>
                <a:gd name="connsiteX7" fmla="*/ 31725 w 46046"/>
                <a:gd name="connsiteY7" fmla="*/ 27103 h 43714"/>
                <a:gd name="connsiteX8" fmla="*/ 46046 w 46046"/>
                <a:gd name="connsiteY8" fmla="*/ 16778 h 43714"/>
                <a:gd name="connsiteX9" fmla="*/ 28394 w 46046"/>
                <a:gd name="connsiteY9" fmla="*/ 16778 h 43714"/>
                <a:gd name="connsiteX10" fmla="*/ 22982 w 46046"/>
                <a:gd name="connsiteY10" fmla="*/ 0 h 43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46" h="43714">
                  <a:moveTo>
                    <a:pt x="22982" y="0"/>
                  </a:moveTo>
                  <a:lnTo>
                    <a:pt x="17611" y="16820"/>
                  </a:lnTo>
                  <a:lnTo>
                    <a:pt x="0" y="16778"/>
                  </a:lnTo>
                  <a:lnTo>
                    <a:pt x="14280" y="27103"/>
                  </a:lnTo>
                  <a:lnTo>
                    <a:pt x="8910" y="43715"/>
                  </a:lnTo>
                  <a:lnTo>
                    <a:pt x="23023" y="33390"/>
                  </a:lnTo>
                  <a:lnTo>
                    <a:pt x="37095" y="43715"/>
                  </a:lnTo>
                  <a:lnTo>
                    <a:pt x="31725" y="27103"/>
                  </a:lnTo>
                  <a:lnTo>
                    <a:pt x="46046" y="16778"/>
                  </a:lnTo>
                  <a:lnTo>
                    <a:pt x="28394" y="16778"/>
                  </a:lnTo>
                  <a:lnTo>
                    <a:pt x="22982" y="0"/>
                  </a:lnTo>
                  <a:close/>
                </a:path>
              </a:pathLst>
            </a:custGeom>
            <a:solidFill>
              <a:srgbClr val="FDEA18"/>
            </a:solidFill>
            <a:ln w="0" cap="flat">
              <a:noFill/>
              <a:prstDash val="solid"/>
              <a:miter/>
            </a:ln>
          </p:spPr>
          <p:txBody>
            <a:bodyPr rtlCol="0" anchor="ctr"/>
            <a:lstStyle/>
            <a:p>
              <a:endParaRPr lang="en-GB"/>
            </a:p>
          </p:txBody>
        </p:sp>
      </p:grpSp>
      <p:sp>
        <p:nvSpPr>
          <p:cNvPr id="85" name="Text Placeholder 15">
            <a:extLst>
              <a:ext uri="{FF2B5EF4-FFF2-40B4-BE49-F238E27FC236}">
                <a16:creationId xmlns:a16="http://schemas.microsoft.com/office/drawing/2014/main" id="{A9BAAD29-635F-A83E-63DE-CCD43D940C7D}"/>
              </a:ext>
            </a:extLst>
          </p:cNvPr>
          <p:cNvSpPr>
            <a:spLocks noGrp="1"/>
          </p:cNvSpPr>
          <p:nvPr>
            <p:ph type="body" sz="quarter" idx="11"/>
          </p:nvPr>
        </p:nvSpPr>
        <p:spPr>
          <a:xfrm>
            <a:off x="10603733" y="2672745"/>
            <a:ext cx="6864513" cy="1288009"/>
          </a:xfrm>
          <a:prstGeom prst="rect">
            <a:avLst/>
          </a:prstGeom>
          <a:solidFill>
            <a:schemeClr val="bg1"/>
          </a:solidFill>
        </p:spPr>
        <p:txBody>
          <a:bodyPr wrap="none" lIns="216000" tIns="180000" rIns="252000" bIns="108000" anchor="ctr" anchorCtr="0">
            <a:spAutoFit/>
          </a:bodyPr>
          <a:lstStyle>
            <a:lvl1pPr marL="0" indent="0" algn="r">
              <a:buNone/>
              <a:defRPr sz="7200" b="1" cap="all" baseline="0">
                <a:solidFill>
                  <a:srgbClr val="26155F"/>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a:t>
            </a:r>
            <a:endParaRPr lang="en-GB"/>
          </a:p>
        </p:txBody>
      </p:sp>
      <p:pic>
        <p:nvPicPr>
          <p:cNvPr id="86" name="Picture 85">
            <a:extLst>
              <a:ext uri="{FF2B5EF4-FFF2-40B4-BE49-F238E27FC236}">
                <a16:creationId xmlns:a16="http://schemas.microsoft.com/office/drawing/2014/main" id="{307F6B3C-13E8-EC77-4BD2-7607AF5EC907}"/>
              </a:ext>
            </a:extLst>
          </p:cNvPr>
          <p:cNvPicPr>
            <a:picLocks noChangeAspect="1"/>
          </p:cNvPicPr>
          <p:nvPr userDrawn="1"/>
        </p:nvPicPr>
        <p:blipFill rotWithShape="1">
          <a:blip r:embed="rId3">
            <a:lum bright="70000" contrast="-70000"/>
            <a:extLst>
              <a:ext uri="{28A0092B-C50C-407E-A947-70E740481C1C}">
                <a14:useLocalDpi xmlns:a14="http://schemas.microsoft.com/office/drawing/2010/main" val="0"/>
              </a:ext>
            </a:extLst>
          </a:blip>
          <a:srcRect r="34264" b="21186"/>
          <a:stretch/>
        </p:blipFill>
        <p:spPr>
          <a:xfrm>
            <a:off x="10780173" y="5308600"/>
            <a:ext cx="6864514" cy="3133532"/>
          </a:xfrm>
          <a:prstGeom prst="rect">
            <a:avLst/>
          </a:prstGeom>
        </p:spPr>
      </p:pic>
      <p:pic>
        <p:nvPicPr>
          <p:cNvPr id="87" name="Picture 86" descr="A close up of a sign&#10;&#10;AI-generated content may be incorrect.">
            <a:extLst>
              <a:ext uri="{FF2B5EF4-FFF2-40B4-BE49-F238E27FC236}">
                <a16:creationId xmlns:a16="http://schemas.microsoft.com/office/drawing/2014/main" id="{9D9F0182-DE78-57AB-84FF-1BFDD9804F5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198346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6" y="4508"/>
            <a:ext cx="18334290"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6597315" y="6287368"/>
            <a:ext cx="6675388"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6597315" y="7492115"/>
            <a:ext cx="667538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DBBEBE77-9B40-AE80-D3E0-AB961F3F51E6}"/>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1C6A63AA-1C76-6403-107E-B106C0EA61E8}"/>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5C6B8EAC-D345-9FE2-1234-A3033D383388}"/>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CF8F9B0C-4AF6-6786-5C7B-F678A50D1840}"/>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0D64F10B-6E79-410F-687D-E33794E0A200}"/>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08AA076-4A55-A63E-A4AF-7813B427B1A6}"/>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FF6F87C-2DA1-1FEF-8D77-8E05AE366751}"/>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B7B1ED4-4662-1674-1A88-5F4FDD13B7CF}"/>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DCDCE4D9-6DDB-0A67-A010-151787985EC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1F466F73-057F-ECBC-12B0-C0A172F792D9}"/>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DB8D63E-11FB-2FC4-439C-2CE3100B7BD5}"/>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76A30F8-EBC8-1CEF-395E-85D482601651}"/>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48C3B5D-BE23-224C-F3C0-EA4889C1752C}"/>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16E607E3-0C69-28DA-3E0C-F15C85BB57BB}"/>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186DDFB-AF22-26D3-3C98-3D6A1B7E58C8}"/>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E3E43E08-8409-5FAE-9975-F5465C4B0A44}"/>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A80B5D75-1ABA-2FAD-5870-878EAECCBA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D01924E4-AA54-05ED-D47F-CA173BB1AB41}"/>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E0BF48C0-5B2D-5991-0902-E40A477FC43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1D579DF-89BE-116D-6C72-75C4056F9BE0}"/>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12AB9DC6-39EB-1F5B-E49F-1797ED468B5D}"/>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7EF8CB3-7264-6D99-0F60-7079995162BC}"/>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3C8FF99-D8CB-1ADB-15F6-50697A32FFA4}"/>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7AEEDCF8-ACA0-E772-C281-6B929FD12A46}"/>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FF97E6ED-8281-B6F8-8681-E17349AC3178}"/>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55A92018-E739-C777-BB65-75AAAC8D3990}"/>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8C775B9-588A-55F1-024C-C26EF8AF1174}"/>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5D224FE5-1152-0A42-A735-F2CA32A8F86C}"/>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6E4CFE52-436E-B942-FD63-DB5AC690DC4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F00026CB-F4C0-8887-3A64-8C9BCACC36CC}"/>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D622AB47-4508-761A-3C8F-23862E70346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2FEEC7A-C6CC-AB89-7A0C-3696369F1DD3}"/>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31A25DF1-AF78-C9AF-33AC-7A12F6E60479}"/>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DCDCDF27-B8C9-2B28-4C4D-A1B6E6DADEC2}"/>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5D913A3E-7D28-8F23-660E-92B7A2DB9FE9}"/>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6407CDD5-F8B8-A578-E467-E9CD948DC26E}"/>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2F67D35E-40A8-14C3-2FBF-91F642409FB7}"/>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AA7ADD9-339B-21E3-6B66-2C6D21A6321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5" name="Picture 44" descr="A close up of a sign&#10;&#10;AI-generated content may be incorrect.">
            <a:extLst>
              <a:ext uri="{FF2B5EF4-FFF2-40B4-BE49-F238E27FC236}">
                <a16:creationId xmlns:a16="http://schemas.microsoft.com/office/drawing/2014/main" id="{F90508A5-5EBA-6028-EC37-B6CCB53118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36143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0"/>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44417"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0" y="5488478"/>
            <a:ext cx="6644418"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28E53D22-8ED4-F8BB-CC52-A9131B43AB61}"/>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A9C9E155-C9E4-B0E2-EFEA-4A1AA32043F6}"/>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6FF8FEB3-26AB-74C4-F6F7-81F69B1E4C27}"/>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F2CEEBD5-8322-1A31-9594-2F5A597628DE}"/>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A1739951-33D8-B600-BA68-0B1701B24568}"/>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35F129-80F7-D5AA-4518-460710A8947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CBB96CA-1D30-E160-EF82-168ECE55B875}"/>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1BB6E50-DE98-2685-55CB-8D15C71CE072}"/>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14968FA-BA9D-7582-A554-A48C494BC060}"/>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7B075B5E-A59E-6603-B6D2-85C57CD447B5}"/>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4690347-67B4-3233-DF08-BFA1A219C4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A5268C7-EB4C-5E4B-23BE-F783E58BA66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267DBCD0-BECB-EAC4-8776-5025D274C43D}"/>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D32E6C1-4FB1-6258-956D-7C345C3F8D5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33D92528-A5DD-8AE8-2A95-DF36CC9838A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79A41563-E935-9912-C825-995C54FAA90C}"/>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BED24D7-C060-74F3-B58C-B2069D04B56D}"/>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92BF976-7557-BF5B-249F-6F9283898603}"/>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94CB229B-D3C5-2AC2-0B49-8BE163C1EDD0}"/>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FCC1E2CA-C7E9-FB72-A1C3-A411FCB9F22D}"/>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2EF607F-8AFF-3B58-D0C7-AF0E0C1B58F2}"/>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FCD5CC39-3E71-252F-6324-DEF0C3BF12C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BA51E73-F025-12A9-CA11-E1573B4E908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573C313-5C3E-0C97-86F4-F494136FFFB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4F123B0F-3543-F074-1C2E-D69C8FE001D7}"/>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96F252B3-72E5-8DE7-8884-E29429FD27E6}"/>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4F3EEA47-012B-80EC-0CCD-7151F4932359}"/>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B1FF125E-FE60-FB82-51CC-6D6F44B7C0C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EDA213A8-A463-5764-7795-25F7B22BEBDA}"/>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CCABA035-DDE6-8C58-5BEB-211F205E15EB}"/>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F7F1DFB9-CD8F-9D41-2642-6FFCCEAE53AE}"/>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BE3FB8DC-3820-9C01-85D1-9C7D00AF2CE8}"/>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3DD72ED0-14F1-A009-CAAC-18862E11A26F}"/>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1576D07-6F91-27AF-037C-BDE39947A41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FDD01378-D003-DFDD-8590-33F74979D903}"/>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5EF5FA69-3442-B203-6337-DB664041EEB1}"/>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5DAF38B-24C1-5587-E093-F13705F7D6DB}"/>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8CB10131-827C-4E0C-A8F6-B56F3413B36C}"/>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0A51EAB1-C5A0-0DCD-BC4C-2EC09D81B20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045607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725" y="4508"/>
            <a:ext cx="18334288" cy="10313037"/>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0" y="4229429"/>
            <a:ext cx="6692544"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29" y="5488478"/>
            <a:ext cx="6692545"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EB33E374-AC9F-B1FD-FD2A-FFCEC0C84034}"/>
              </a:ext>
            </a:extLst>
          </p:cNvPr>
          <p:cNvGrpSpPr/>
          <p:nvPr userDrawn="1"/>
        </p:nvGrpSpPr>
        <p:grpSpPr>
          <a:xfrm>
            <a:off x="15560769" y="717625"/>
            <a:ext cx="2048279" cy="1644575"/>
            <a:chOff x="15394463" y="2241625"/>
            <a:chExt cx="2386036" cy="1915762"/>
          </a:xfrm>
        </p:grpSpPr>
        <p:sp>
          <p:nvSpPr>
            <p:cNvPr id="4" name="Freeform: Shape 3">
              <a:extLst>
                <a:ext uri="{FF2B5EF4-FFF2-40B4-BE49-F238E27FC236}">
                  <a16:creationId xmlns:a16="http://schemas.microsoft.com/office/drawing/2014/main" id="{F636F128-974C-1C94-5E9B-F15B6EB8336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0E498A14-23A0-45FD-E513-C516C6EA48DA}"/>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EFBDBF76-4751-14C7-E3CB-1E0B5239C095}"/>
                </a:ext>
              </a:extLst>
            </p:cNvPr>
            <p:cNvGrpSpPr/>
            <p:nvPr userDrawn="1"/>
          </p:nvGrpSpPr>
          <p:grpSpPr>
            <a:xfrm>
              <a:off x="15699785" y="2241625"/>
              <a:ext cx="2080714" cy="1915762"/>
              <a:chOff x="15528335" y="660475"/>
              <a:chExt cx="2080714" cy="1915762"/>
            </a:xfrm>
          </p:grpSpPr>
          <p:sp>
            <p:nvSpPr>
              <p:cNvPr id="8" name="Freeform: Shape 7">
                <a:extLst>
                  <a:ext uri="{FF2B5EF4-FFF2-40B4-BE49-F238E27FC236}">
                    <a16:creationId xmlns:a16="http://schemas.microsoft.com/office/drawing/2014/main" id="{D8F03678-612E-16DB-03D2-7ADF08F5C483}"/>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4A55AAB-2F11-2BD1-7703-55616C30DF8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EE61BA2-6233-06A7-F8AF-CCB3F2E4BD10}"/>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3B2A5915-BA40-45AD-24AA-DCD04ED7CBF8}"/>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E13FFA65-836F-2B29-6329-4770D8E1194E}"/>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A80B971-C490-E8B6-F0EB-64170BDBAB8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161BE25-8484-7905-71B7-D3D2C8D405AA}"/>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E86C796-B739-7F20-44CC-751730C998BA}"/>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F4BAE46-81A3-ED62-7AA0-B9B186A34D5B}"/>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D31FB29B-C54B-891C-68A8-BE63A0577E08}"/>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CF49BBD3-CE21-9BC1-AD3C-72BDB5B28DD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8082521C-A2F6-AAB0-50B0-4AD464146740}"/>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31B726DA-7F96-424E-9BBE-5F72D66F6416}"/>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B68A894E-7D00-864B-35AC-C891896C6676}"/>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101A6B4-179D-E3B9-637B-3EE381B235C6}"/>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C7117D6C-D187-B3D8-2FC2-BBC23B94373A}"/>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34BFECC2-76CC-654B-E37E-DF3CB5A2ABC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CFADFC0F-0453-A3A5-4AE8-62112C3091F7}"/>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DF42CB79-6AD9-7B4A-8223-91755DC5CA2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E3C50AC9-9777-C216-A4DB-2821D18122CC}"/>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8B40855D-FF77-CB17-83B3-2A5D6E6675A2}"/>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4682A7B7-22F4-171D-7F14-959B9B838FDB}"/>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BB97A80-3298-6A00-CF76-8AE4ED7D635B}"/>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A092A286-30DB-EF75-E85F-9870D05B3D77}"/>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6E8F0662-2480-C9EB-161C-347DE0B7D6F2}"/>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4AB8E7D6-A78A-4F2C-A5B9-E06968353007}"/>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4687B328-BD5F-42E7-8F7E-AB9039B19ECC}"/>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855A34CB-50FD-AA6D-2802-ACB2359B6B1C}"/>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61BF23A8-66A4-2CD2-F92E-E58727A42548}"/>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2BC05D9-D492-C929-33F8-B4A7C1511896}"/>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100CBC2F-D340-60D0-3959-84C8A0DE6CB0}"/>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8489B3E-3B9C-C7C3-66C5-FDA8DEE9D706}"/>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54187679-45E2-342D-F9FC-0885CC4B115D}"/>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EE135A8E-1DE9-890C-74E7-BA4FFB7CF07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46" name="Picture 45" descr="A close up of a sign&#10;&#10;AI-generated content may be incorrect.">
            <a:extLst>
              <a:ext uri="{FF2B5EF4-FFF2-40B4-BE49-F238E27FC236}">
                <a16:creationId xmlns:a16="http://schemas.microsoft.com/office/drawing/2014/main" id="{D1518F9C-F7ED-ECC9-F012-0DE9BD2EB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26926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288" y="-26038"/>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828421" y="5935024"/>
            <a:ext cx="6641404"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828421" y="7194073"/>
            <a:ext cx="6641405"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6" name="Group 5">
            <a:extLst>
              <a:ext uri="{FF2B5EF4-FFF2-40B4-BE49-F238E27FC236}">
                <a16:creationId xmlns:a16="http://schemas.microsoft.com/office/drawing/2014/main" id="{B8271A64-4123-342B-DD63-695995B4DF42}"/>
              </a:ext>
            </a:extLst>
          </p:cNvPr>
          <p:cNvGrpSpPr/>
          <p:nvPr userDrawn="1"/>
        </p:nvGrpSpPr>
        <p:grpSpPr>
          <a:xfrm>
            <a:off x="15560769" y="717625"/>
            <a:ext cx="2048279" cy="1644575"/>
            <a:chOff x="15394463" y="2241625"/>
            <a:chExt cx="2386036" cy="1915762"/>
          </a:xfrm>
        </p:grpSpPr>
        <p:sp>
          <p:nvSpPr>
            <p:cNvPr id="10" name="Freeform: Shape 9">
              <a:extLst>
                <a:ext uri="{FF2B5EF4-FFF2-40B4-BE49-F238E27FC236}">
                  <a16:creationId xmlns:a16="http://schemas.microsoft.com/office/drawing/2014/main" id="{A3102503-AEEE-3A02-B6D1-7BB9D5ED7449}"/>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BDFFB11-5721-7CCC-6AF4-6AE12DEC3385}"/>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12" name="Group 11">
              <a:extLst>
                <a:ext uri="{FF2B5EF4-FFF2-40B4-BE49-F238E27FC236}">
                  <a16:creationId xmlns:a16="http://schemas.microsoft.com/office/drawing/2014/main" id="{D7BEFEC0-8F35-E98F-DDA1-5F35AA0916C4}"/>
                </a:ext>
              </a:extLst>
            </p:cNvPr>
            <p:cNvGrpSpPr/>
            <p:nvPr userDrawn="1"/>
          </p:nvGrpSpPr>
          <p:grpSpPr>
            <a:xfrm>
              <a:off x="15699785" y="2241625"/>
              <a:ext cx="2080714" cy="1915762"/>
              <a:chOff x="15528335" y="660475"/>
              <a:chExt cx="2080714" cy="1915762"/>
            </a:xfrm>
          </p:grpSpPr>
          <p:sp>
            <p:nvSpPr>
              <p:cNvPr id="49" name="Freeform: Shape 48">
                <a:extLst>
                  <a:ext uri="{FF2B5EF4-FFF2-40B4-BE49-F238E27FC236}">
                    <a16:creationId xmlns:a16="http://schemas.microsoft.com/office/drawing/2014/main" id="{ABA3577E-A3C3-29A0-1B92-954F318D01BF}"/>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B33D3AF3-FC0F-8F1D-15E3-ED3FC412CC84}"/>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252D8DBC-9E28-1517-1E19-5B3F6001B17F}"/>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88453F9E-644D-14A1-6625-1FC114BEAA60}"/>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8673D89-9145-D97A-7B3B-726E30B2A39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BD1DD7FA-3769-C751-4885-953C2AE3962C}"/>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9390C664-FDF6-3CC9-7D2A-3CF74EFA1E07}"/>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0AEAB302-A8C8-BB7D-88FD-62D1E0520BE5}"/>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C5DFB2FE-6CB1-F77E-5F4D-14AE468AD4E5}"/>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C508332F-278B-FBE2-85C7-BE8593D7E60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B8C995E-0C85-10FD-E51D-C81F0BA0C69D}"/>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50587DBA-A1D1-3DDF-C1D3-B05700753081}"/>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B014E431-59BA-C58F-9ECF-8D9A282FDBF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5B34F413-7A87-5313-4F4B-75170157C772}"/>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B3495944-2918-3A3B-B70E-B7A0EF04B22C}"/>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0EC0F778-E6A8-7F24-85A6-14047D0E0BF1}"/>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5908A635-1B84-7D2E-E45B-FCE2C69E7105}"/>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D0F4DFE2-D0A7-8E8C-F143-731DDA920B51}"/>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D3B2828B-8600-B1EE-9742-D5BCC60491C8}"/>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62051919-352E-75A0-1FC3-5CC5660FB74D}"/>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36B91E4D-103C-259E-FDA9-9C41C5DF0C74}"/>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D4D6836D-D7AF-5CBB-FB8B-8917700D17CD}"/>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C1429763-F196-545F-B88C-78426A702D23}"/>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2971C0F8-BD9A-12F3-0CAF-F393FC7C15BF}"/>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A49E2109-6546-EA61-E7EA-53662A7DFC19}"/>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EC7448C6-7156-3FC7-4296-2C4A37801635}"/>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58B5D164-D2C4-E135-B871-33683A9562F6}"/>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3DEE83C-7675-9C94-3887-CFF0F31D43A9}"/>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1A7B6AED-1FEF-F8DA-5A18-CF01939592DD}"/>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F681399B-AC42-973E-8296-26129DF1EAD4}"/>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41A9FCC0-160F-B3F1-4BA8-2359620C6DBE}"/>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E14ACA43-5B94-FBE6-655D-78D541775F00}"/>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2C69F49E-9BBA-F934-642B-AC19587981FC}"/>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44CDABDF-8051-F372-1846-D516546137DD}"/>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84" name="Picture 83" descr="A close up of a sign&#10;&#10;AI-generated content may be incorrect.">
            <a:extLst>
              <a:ext uri="{FF2B5EF4-FFF2-40B4-BE49-F238E27FC236}">
                <a16:creationId xmlns:a16="http://schemas.microsoft.com/office/drawing/2014/main" id="{2372B6E5-C823-F150-CD3F-B067694E944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452089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Blu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3144" y="5223"/>
            <a:ext cx="18334288" cy="10313038"/>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803131" y="4229429"/>
            <a:ext cx="6738251"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803131" y="5488478"/>
            <a:ext cx="6747976"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 name="Picture 3" descr="A close up of a sign&#10;&#10;AI-generated content may be incorrect.">
            <a:extLst>
              <a:ext uri="{FF2B5EF4-FFF2-40B4-BE49-F238E27FC236}">
                <a16:creationId xmlns:a16="http://schemas.microsoft.com/office/drawing/2014/main" id="{70D9207E-2C8C-A377-1E09-0DD70121965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pic>
        <p:nvPicPr>
          <p:cNvPr id="48" name="Picture 47" descr="A blue and green earth in a circle&#10;&#10;AI-generated content may be incorrect.">
            <a:extLst>
              <a:ext uri="{FF2B5EF4-FFF2-40B4-BE49-F238E27FC236}">
                <a16:creationId xmlns:a16="http://schemas.microsoft.com/office/drawing/2014/main" id="{28997637-3BE2-56F2-7B65-F098A248F895}"/>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2404796" y="805323"/>
            <a:ext cx="3185555" cy="3124200"/>
          </a:xfrm>
          <a:prstGeom prst="rect">
            <a:avLst/>
          </a:prstGeom>
        </p:spPr>
      </p:pic>
      <p:pic>
        <p:nvPicPr>
          <p:cNvPr id="49" name="Picture 48" descr="A blue curved line on a black background&#10;&#10;AI-generated content may be incorrect.">
            <a:extLst>
              <a:ext uri="{FF2B5EF4-FFF2-40B4-BE49-F238E27FC236}">
                <a16:creationId xmlns:a16="http://schemas.microsoft.com/office/drawing/2014/main" id="{486979A9-8F25-4FE0-1B76-2093163E0CA0}"/>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5937307">
            <a:off x="1764844" y="1269512"/>
            <a:ext cx="1404199" cy="810195"/>
          </a:xfrm>
          <a:prstGeom prst="rect">
            <a:avLst/>
          </a:prstGeom>
        </p:spPr>
      </p:pic>
      <p:grpSp>
        <p:nvGrpSpPr>
          <p:cNvPr id="7" name="Group 6">
            <a:extLst>
              <a:ext uri="{FF2B5EF4-FFF2-40B4-BE49-F238E27FC236}">
                <a16:creationId xmlns:a16="http://schemas.microsoft.com/office/drawing/2014/main" id="{8A4763E3-8320-796D-EEC2-A1FBE175F96D}"/>
              </a:ext>
            </a:extLst>
          </p:cNvPr>
          <p:cNvGrpSpPr/>
          <p:nvPr userDrawn="1"/>
        </p:nvGrpSpPr>
        <p:grpSpPr>
          <a:xfrm>
            <a:off x="15560769" y="717625"/>
            <a:ext cx="2048279" cy="1644575"/>
            <a:chOff x="15394463" y="2241625"/>
            <a:chExt cx="2386036" cy="1915762"/>
          </a:xfrm>
        </p:grpSpPr>
        <p:sp>
          <p:nvSpPr>
            <p:cNvPr id="8" name="Freeform: Shape 7">
              <a:extLst>
                <a:ext uri="{FF2B5EF4-FFF2-40B4-BE49-F238E27FC236}">
                  <a16:creationId xmlns:a16="http://schemas.microsoft.com/office/drawing/2014/main" id="{9B73A2B0-EF05-585D-1754-A0542BC1F0D4}"/>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CDF520D5-D97B-EC5F-BB3F-F8145D1210CF}"/>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50" name="Group 49">
              <a:extLst>
                <a:ext uri="{FF2B5EF4-FFF2-40B4-BE49-F238E27FC236}">
                  <a16:creationId xmlns:a16="http://schemas.microsoft.com/office/drawing/2014/main" id="{637F98CE-05F5-1653-A34A-B0465DE8D2FE}"/>
                </a:ext>
              </a:extLst>
            </p:cNvPr>
            <p:cNvGrpSpPr/>
            <p:nvPr userDrawn="1"/>
          </p:nvGrpSpPr>
          <p:grpSpPr>
            <a:xfrm>
              <a:off x="15699785" y="2241625"/>
              <a:ext cx="2080714" cy="1915762"/>
              <a:chOff x="15528335" y="660475"/>
              <a:chExt cx="2080714" cy="1915762"/>
            </a:xfrm>
          </p:grpSpPr>
          <p:sp>
            <p:nvSpPr>
              <p:cNvPr id="52" name="Freeform: Shape 51">
                <a:extLst>
                  <a:ext uri="{FF2B5EF4-FFF2-40B4-BE49-F238E27FC236}">
                    <a16:creationId xmlns:a16="http://schemas.microsoft.com/office/drawing/2014/main" id="{B0ED6160-E261-5DAA-6F41-5D4513372A1B}"/>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7211DBE5-1B84-68A1-EE07-708318512A62}"/>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9079BC9-51E9-7759-E7FD-57A3767EF68D}"/>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4C2F413E-3145-E5ED-1F15-AFF72F56782E}"/>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94A1D74A-537D-345A-4DAA-DC5321433CFB}"/>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481799D-6CF0-2268-4B52-A5F89A2A10F0}"/>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8A331BA2-84BF-3EF9-53FD-C7F921F6ADC8}"/>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A5FA1FAB-B69E-4AC1-8AA1-E7FD8E755D0E}"/>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832F97C9-AE32-17B9-ACD6-F7FEFCBAD5F4}"/>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A5F7A8F3-C761-ECAA-24A8-4F33F87554E4}"/>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EA4C015E-16F7-174F-F913-AEC67AD63133}"/>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2F258FE-6382-4A65-B101-EAC7FA9F1679}"/>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64" name="Freeform: Shape 63">
                <a:extLst>
                  <a:ext uri="{FF2B5EF4-FFF2-40B4-BE49-F238E27FC236}">
                    <a16:creationId xmlns:a16="http://schemas.microsoft.com/office/drawing/2014/main" id="{CED0E1D4-BA01-DA1A-2D9F-255FE06AC7CE}"/>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B17EC5F4-6C19-1200-EEBA-FADC05BE0A6C}"/>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66" name="Freeform: Shape 65">
                <a:extLst>
                  <a:ext uri="{FF2B5EF4-FFF2-40B4-BE49-F238E27FC236}">
                    <a16:creationId xmlns:a16="http://schemas.microsoft.com/office/drawing/2014/main" id="{E0B9E7F1-4FBE-8F74-A334-D60AAF422E5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67" name="Freeform: Shape 66">
                <a:extLst>
                  <a:ext uri="{FF2B5EF4-FFF2-40B4-BE49-F238E27FC236}">
                    <a16:creationId xmlns:a16="http://schemas.microsoft.com/office/drawing/2014/main" id="{8CA5EA7A-FC7A-45AD-87F3-9C70AED9D7F7}"/>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68" name="Freeform: Shape 67">
                <a:extLst>
                  <a:ext uri="{FF2B5EF4-FFF2-40B4-BE49-F238E27FC236}">
                    <a16:creationId xmlns:a16="http://schemas.microsoft.com/office/drawing/2014/main" id="{FF8DA9C9-2AF6-A207-96A4-446109B2F81A}"/>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69" name="Freeform: Shape 68">
                <a:extLst>
                  <a:ext uri="{FF2B5EF4-FFF2-40B4-BE49-F238E27FC236}">
                    <a16:creationId xmlns:a16="http://schemas.microsoft.com/office/drawing/2014/main" id="{ACF07E20-8105-6A65-A9F7-B329FCF69453}"/>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70" name="Freeform: Shape 69">
                <a:extLst>
                  <a:ext uri="{FF2B5EF4-FFF2-40B4-BE49-F238E27FC236}">
                    <a16:creationId xmlns:a16="http://schemas.microsoft.com/office/drawing/2014/main" id="{169FE5ED-3A1C-0C7F-148E-BEBA8A55DC0F}"/>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71" name="Freeform: Shape 70">
                <a:extLst>
                  <a:ext uri="{FF2B5EF4-FFF2-40B4-BE49-F238E27FC236}">
                    <a16:creationId xmlns:a16="http://schemas.microsoft.com/office/drawing/2014/main" id="{84765AEA-9A19-D96E-D3C7-7FB263C8ACBB}"/>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72" name="Freeform: Shape 71">
                <a:extLst>
                  <a:ext uri="{FF2B5EF4-FFF2-40B4-BE49-F238E27FC236}">
                    <a16:creationId xmlns:a16="http://schemas.microsoft.com/office/drawing/2014/main" id="{B6C51182-3222-9C5F-CFE3-3421DD1B56BC}"/>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5A42F766-5892-CAB6-4A67-9C7A16230E6A}"/>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74" name="Freeform: Shape 73">
                <a:extLst>
                  <a:ext uri="{FF2B5EF4-FFF2-40B4-BE49-F238E27FC236}">
                    <a16:creationId xmlns:a16="http://schemas.microsoft.com/office/drawing/2014/main" id="{8D2710BF-B06E-06F0-6FFB-11DDA4DB36F2}"/>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75" name="Freeform: Shape 74">
                <a:extLst>
                  <a:ext uri="{FF2B5EF4-FFF2-40B4-BE49-F238E27FC236}">
                    <a16:creationId xmlns:a16="http://schemas.microsoft.com/office/drawing/2014/main" id="{D418ED38-1777-821D-F4EF-6473BDBE0A21}"/>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6713C6D-89CD-FEFC-2658-E2BC65234CFE}"/>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77" name="Freeform: Shape 76">
                <a:extLst>
                  <a:ext uri="{FF2B5EF4-FFF2-40B4-BE49-F238E27FC236}">
                    <a16:creationId xmlns:a16="http://schemas.microsoft.com/office/drawing/2014/main" id="{BB3FE2D6-B6A7-60FA-AF64-E827973007BA}"/>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78" name="Freeform: Shape 77">
                <a:extLst>
                  <a:ext uri="{FF2B5EF4-FFF2-40B4-BE49-F238E27FC236}">
                    <a16:creationId xmlns:a16="http://schemas.microsoft.com/office/drawing/2014/main" id="{6EFF1FB9-102F-F460-D600-8F027E0E0D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7BB78394-7B32-4DDD-E8F9-736028B1BFDA}"/>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1F5ECD9A-A012-3750-CD34-B6D19741B17E}"/>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BD3F47C6-6F3D-10AB-46AE-1B6FB405B82E}"/>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2" name="Freeform: Shape 81">
                <a:extLst>
                  <a:ext uri="{FF2B5EF4-FFF2-40B4-BE49-F238E27FC236}">
                    <a16:creationId xmlns:a16="http://schemas.microsoft.com/office/drawing/2014/main" id="{EF5416E1-CEB0-6710-58B6-292573423265}"/>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83" name="Freeform: Shape 82">
                <a:extLst>
                  <a:ext uri="{FF2B5EF4-FFF2-40B4-BE49-F238E27FC236}">
                    <a16:creationId xmlns:a16="http://schemas.microsoft.com/office/drawing/2014/main" id="{5077CBF0-C14E-DC43-D2AA-86947ED35F2A}"/>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84" name="Freeform: Shape 83">
                <a:extLst>
                  <a:ext uri="{FF2B5EF4-FFF2-40B4-BE49-F238E27FC236}">
                    <a16:creationId xmlns:a16="http://schemas.microsoft.com/office/drawing/2014/main" id="{9F8B3F6A-CDE1-A25E-4720-D76D55628B31}"/>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85" name="Freeform: Shape 84">
                <a:extLst>
                  <a:ext uri="{FF2B5EF4-FFF2-40B4-BE49-F238E27FC236}">
                    <a16:creationId xmlns:a16="http://schemas.microsoft.com/office/drawing/2014/main" id="{C776F6D6-EF0A-FC4D-36FC-DA9DF1EF2E13}"/>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spTree>
    <p:extLst>
      <p:ext uri="{BB962C8B-B14F-4D97-AF65-F5344CB8AC3E}">
        <p14:creationId xmlns:p14="http://schemas.microsoft.com/office/powerpoint/2010/main" val="4014700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Blue">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1C2226BD-4FFB-7504-AEAD-C883B540E47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l="100" r="100"/>
          <a:stretch/>
        </p:blipFill>
        <p:spPr bwMode="auto">
          <a:xfrm>
            <a:off x="-9727" y="0"/>
            <a:ext cx="18297727" cy="10313038"/>
          </a:xfrm>
          <a:prstGeom prst="rect">
            <a:avLst/>
          </a:prstGeom>
          <a:noFill/>
          <a:extLst>
            <a:ext uri="{909E8E84-426E-40DD-AFC4-6F175D3DCCD1}">
              <a14:hiddenFill xmlns:a14="http://schemas.microsoft.com/office/drawing/2010/main">
                <a:solidFill>
                  <a:srgbClr val="FFFFFF"/>
                </a:solidFill>
              </a14:hiddenFill>
            </a:ext>
          </a:extLst>
        </p:spPr>
      </p:pic>
      <p:pic>
        <p:nvPicPr>
          <p:cNvPr id="53" name="Graphic 2">
            <a:extLst>
              <a:ext uri="{FF2B5EF4-FFF2-40B4-BE49-F238E27FC236}">
                <a16:creationId xmlns:a16="http://schemas.microsoft.com/office/drawing/2014/main" id="{D3C74F5C-4364-12CF-3CA2-97999156D117}"/>
              </a:ext>
            </a:extLst>
          </p:cNvPr>
          <p:cNvPicPr>
            <a:picLocks noChangeAspect="1"/>
          </p:cNvPicPr>
          <p:nvPr userDrawn="1"/>
        </p:nvPicPr>
        <p:blipFill>
          <a:blip r:embed="rId3">
            <a:extLst>
              <a:ext uri="{28A0092B-C50C-407E-A947-70E740481C1C}">
                <a14:useLocalDpi xmlns:a14="http://schemas.microsoft.com/office/drawing/2010/main" val="0"/>
              </a:ext>
            </a:extLst>
          </a:blip>
          <a:srcRect l="70122" t="49786"/>
          <a:stretch>
            <a:fillRect/>
          </a:stretch>
        </p:blipFill>
        <p:spPr>
          <a:xfrm>
            <a:off x="12385588" y="4692838"/>
            <a:ext cx="5917642" cy="5594162"/>
          </a:xfrm>
          <a:prstGeom prst="rect">
            <a:avLst/>
          </a:prstGeom>
        </p:spPr>
      </p:pic>
      <p:pic>
        <p:nvPicPr>
          <p:cNvPr id="3" name="Graphic 2">
            <a:extLst>
              <a:ext uri="{FF2B5EF4-FFF2-40B4-BE49-F238E27FC236}">
                <a16:creationId xmlns:a16="http://schemas.microsoft.com/office/drawing/2014/main" id="{B588260C-AD24-41B1-8547-0B8EAA5B85AC}"/>
              </a:ext>
            </a:extLst>
          </p:cNvPr>
          <p:cNvPicPr>
            <a:picLocks noChangeAspect="1"/>
          </p:cNvPicPr>
          <p:nvPr userDrawn="1"/>
        </p:nvPicPr>
        <p:blipFill>
          <a:blip r:embed="rId3">
            <a:extLst>
              <a:ext uri="{28A0092B-C50C-407E-A947-70E740481C1C}">
                <a14:useLocalDpi xmlns:a14="http://schemas.microsoft.com/office/drawing/2010/main" val="0"/>
              </a:ext>
            </a:extLst>
          </a:blip>
          <a:srcRect r="57554" b="34653"/>
          <a:stretch>
            <a:fillRect/>
          </a:stretch>
        </p:blipFill>
        <p:spPr>
          <a:xfrm>
            <a:off x="-9724" y="4508"/>
            <a:ext cx="6577958" cy="569640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464019" y="4692838"/>
            <a:ext cx="677605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464021" y="5985355"/>
            <a:ext cx="6776056"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pic>
        <p:nvPicPr>
          <p:cNvPr id="49" name="Picture 48" descr="A blue and green earth in a circle&#10;&#10;AI-generated content may be incorrect.">
            <a:extLst>
              <a:ext uri="{FF2B5EF4-FFF2-40B4-BE49-F238E27FC236}">
                <a16:creationId xmlns:a16="http://schemas.microsoft.com/office/drawing/2014/main" id="{C1BFAC3F-08B0-50FB-4C43-4325AA4E4050}"/>
              </a:ext>
            </a:extLst>
          </p:cNvPr>
          <p:cNvPicPr>
            <a:picLocks noChangeAspect="1"/>
          </p:cNvPicPr>
          <p:nvPr userDrawn="1"/>
        </p:nvPicPr>
        <p:blipFill>
          <a:blip r:embed="rId4">
            <a:extLst>
              <a:ext uri="{28A0092B-C50C-407E-A947-70E740481C1C}">
                <a14:useLocalDpi xmlns:a14="http://schemas.microsoft.com/office/drawing/2010/main" val="0"/>
              </a:ext>
            </a:extLst>
          </a:blip>
          <a:srcRect l="24071" t="22044" r="20160" b="23181"/>
          <a:stretch>
            <a:fillRect/>
          </a:stretch>
        </p:blipFill>
        <p:spPr>
          <a:xfrm>
            <a:off x="14354348" y="5883960"/>
            <a:ext cx="3185555" cy="3124200"/>
          </a:xfrm>
          <a:prstGeom prst="rect">
            <a:avLst/>
          </a:prstGeom>
        </p:spPr>
      </p:pic>
      <p:pic>
        <p:nvPicPr>
          <p:cNvPr id="50" name="Picture 49" descr="A blue curved line on a black background&#10;&#10;AI-generated content may be incorrect.">
            <a:extLst>
              <a:ext uri="{FF2B5EF4-FFF2-40B4-BE49-F238E27FC236}">
                <a16:creationId xmlns:a16="http://schemas.microsoft.com/office/drawing/2014/main" id="{B68E3ABA-B531-01E4-1553-9C194FB626A6}"/>
              </a:ext>
            </a:extLst>
          </p:cNvPr>
          <p:cNvPicPr>
            <a:picLocks noChangeAspect="1"/>
          </p:cNvPicPr>
          <p:nvPr userDrawn="1"/>
        </p:nvPicPr>
        <p:blipFill>
          <a:blip r:embed="rId5">
            <a:extLst>
              <a:ext uri="{28A0092B-C50C-407E-A947-70E740481C1C}">
                <a14:useLocalDpi xmlns:a14="http://schemas.microsoft.com/office/drawing/2010/main" val="0"/>
              </a:ext>
            </a:extLst>
          </a:blip>
          <a:srcRect l="30865" t="14576" r="33999" b="26102"/>
          <a:stretch>
            <a:fillRect/>
          </a:stretch>
        </p:blipFill>
        <p:spPr>
          <a:xfrm rot="20964867">
            <a:off x="14856055" y="8403521"/>
            <a:ext cx="1404199" cy="810195"/>
          </a:xfrm>
          <a:prstGeom prst="rect">
            <a:avLst/>
          </a:prstGeom>
        </p:spPr>
      </p:pic>
      <p:grpSp>
        <p:nvGrpSpPr>
          <p:cNvPr id="2" name="Group 1">
            <a:extLst>
              <a:ext uri="{FF2B5EF4-FFF2-40B4-BE49-F238E27FC236}">
                <a16:creationId xmlns:a16="http://schemas.microsoft.com/office/drawing/2014/main" id="{099BBAB2-DA32-434C-DBEF-96C447988F66}"/>
              </a:ext>
            </a:extLst>
          </p:cNvPr>
          <p:cNvGrpSpPr/>
          <p:nvPr userDrawn="1"/>
        </p:nvGrpSpPr>
        <p:grpSpPr>
          <a:xfrm>
            <a:off x="15560769" y="717625"/>
            <a:ext cx="2048279" cy="1644575"/>
            <a:chOff x="15394463" y="2241625"/>
            <a:chExt cx="2386036" cy="1915762"/>
          </a:xfrm>
        </p:grpSpPr>
        <p:sp>
          <p:nvSpPr>
            <p:cNvPr id="6" name="Freeform: Shape 5">
              <a:extLst>
                <a:ext uri="{FF2B5EF4-FFF2-40B4-BE49-F238E27FC236}">
                  <a16:creationId xmlns:a16="http://schemas.microsoft.com/office/drawing/2014/main" id="{DE863297-316B-B0BC-9908-15EDAD0DA5E0}"/>
                </a:ext>
              </a:extLst>
            </p:cNvPr>
            <p:cNvSpPr/>
            <p:nvPr userDrawn="1"/>
          </p:nvSpPr>
          <p:spPr>
            <a:xfrm>
              <a:off x="15394463" y="274339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2A255A"/>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F66629D2-D350-41F3-9017-82F3C6C2B2D0}"/>
                </a:ext>
              </a:extLst>
            </p:cNvPr>
            <p:cNvSpPr/>
            <p:nvPr userDrawn="1"/>
          </p:nvSpPr>
          <p:spPr>
            <a:xfrm>
              <a:off x="15474932" y="282108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grpSp>
          <p:nvGrpSpPr>
            <p:cNvPr id="8" name="Group 7">
              <a:extLst>
                <a:ext uri="{FF2B5EF4-FFF2-40B4-BE49-F238E27FC236}">
                  <a16:creationId xmlns:a16="http://schemas.microsoft.com/office/drawing/2014/main" id="{105E1CA7-E390-F680-47C7-737A93CE5B49}"/>
                </a:ext>
              </a:extLst>
            </p:cNvPr>
            <p:cNvGrpSpPr/>
            <p:nvPr userDrawn="1"/>
          </p:nvGrpSpPr>
          <p:grpSpPr>
            <a:xfrm>
              <a:off x="15699785" y="2241625"/>
              <a:ext cx="2080714" cy="1915762"/>
              <a:chOff x="15528335" y="660475"/>
              <a:chExt cx="2080714" cy="1915762"/>
            </a:xfrm>
          </p:grpSpPr>
          <p:sp>
            <p:nvSpPr>
              <p:cNvPr id="9" name="Freeform: Shape 8">
                <a:extLst>
                  <a:ext uri="{FF2B5EF4-FFF2-40B4-BE49-F238E27FC236}">
                    <a16:creationId xmlns:a16="http://schemas.microsoft.com/office/drawing/2014/main" id="{E6A08596-94DB-EAC5-2935-9D4F66896D04}"/>
                  </a:ext>
                </a:extLst>
              </p:cNvPr>
              <p:cNvSpPr/>
              <p:nvPr userDrawn="1"/>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E533A80D-933F-9228-D9C3-8C9E08FCA2AE}"/>
                  </a:ext>
                </a:extLst>
              </p:cNvPr>
              <p:cNvSpPr/>
              <p:nvPr userDrawn="1"/>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512765F5-4980-8B37-3170-B4F0487BCDD6}"/>
                  </a:ext>
                </a:extLst>
              </p:cNvPr>
              <p:cNvSpPr/>
              <p:nvPr userDrawn="1"/>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BEC89F75-F4C9-B29A-37F6-80C002F4D3E5}"/>
                  </a:ext>
                </a:extLst>
              </p:cNvPr>
              <p:cNvSpPr/>
              <p:nvPr userDrawn="1"/>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665BC68F-EF93-B40C-F809-C88EB199D458}"/>
                  </a:ext>
                </a:extLst>
              </p:cNvPr>
              <p:cNvSpPr/>
              <p:nvPr userDrawn="1"/>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AE068F2C-1A02-57C0-226B-F4AA53A924BD}"/>
                  </a:ext>
                </a:extLst>
              </p:cNvPr>
              <p:cNvSpPr/>
              <p:nvPr userDrawn="1"/>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FC5D454F-B309-B123-2C21-CCD9DB1D9BC0}"/>
                  </a:ext>
                </a:extLst>
              </p:cNvPr>
              <p:cNvSpPr/>
              <p:nvPr userDrawn="1"/>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91869341-8367-3FE6-0EAC-CD55D4666F80}"/>
                  </a:ext>
                </a:extLst>
              </p:cNvPr>
              <p:cNvSpPr/>
              <p:nvPr userDrawn="1"/>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2A255A"/>
              </a:solidFill>
              <a:ln w="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DEDFDFF6-5CC5-89EF-678A-B19D8F28DBB8}"/>
                  </a:ext>
                </a:extLst>
              </p:cNvPr>
              <p:cNvSpPr/>
              <p:nvPr userDrawn="1"/>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496DB3D1-85E7-BBFA-0215-390640C48295}"/>
                  </a:ext>
                </a:extLst>
              </p:cNvPr>
              <p:cNvSpPr/>
              <p:nvPr userDrawn="1"/>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2A7DF1B1-3F6B-1281-82AD-02E1910C6265}"/>
                  </a:ext>
                </a:extLst>
              </p:cNvPr>
              <p:cNvSpPr/>
              <p:nvPr userDrawn="1"/>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024" name="Freeform: Shape 1023">
                <a:extLst>
                  <a:ext uri="{FF2B5EF4-FFF2-40B4-BE49-F238E27FC236}">
                    <a16:creationId xmlns:a16="http://schemas.microsoft.com/office/drawing/2014/main" id="{D214407E-30CC-5E07-30CC-717C8E1D6D76}"/>
                  </a:ext>
                </a:extLst>
              </p:cNvPr>
              <p:cNvSpPr/>
              <p:nvPr userDrawn="1"/>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025" name="Freeform: Shape 1024">
                <a:extLst>
                  <a:ext uri="{FF2B5EF4-FFF2-40B4-BE49-F238E27FC236}">
                    <a16:creationId xmlns:a16="http://schemas.microsoft.com/office/drawing/2014/main" id="{2138E8B5-6024-D3CF-FB0C-C6910D870B4C}"/>
                  </a:ext>
                </a:extLst>
              </p:cNvPr>
              <p:cNvSpPr/>
              <p:nvPr userDrawn="1"/>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1026" name="Freeform: Shape 1025">
                <a:extLst>
                  <a:ext uri="{FF2B5EF4-FFF2-40B4-BE49-F238E27FC236}">
                    <a16:creationId xmlns:a16="http://schemas.microsoft.com/office/drawing/2014/main" id="{432EC7AD-C40F-EE64-F964-4BCFB49C2B20}"/>
                  </a:ext>
                </a:extLst>
              </p:cNvPr>
              <p:cNvSpPr/>
              <p:nvPr userDrawn="1"/>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1027" name="Freeform: Shape 1026">
                <a:extLst>
                  <a:ext uri="{FF2B5EF4-FFF2-40B4-BE49-F238E27FC236}">
                    <a16:creationId xmlns:a16="http://schemas.microsoft.com/office/drawing/2014/main" id="{1018D77D-999A-5197-8647-00B2855F0065}"/>
                  </a:ext>
                </a:extLst>
              </p:cNvPr>
              <p:cNvSpPr/>
              <p:nvPr userDrawn="1"/>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1029" name="Freeform: Shape 1028">
                <a:extLst>
                  <a:ext uri="{FF2B5EF4-FFF2-40B4-BE49-F238E27FC236}">
                    <a16:creationId xmlns:a16="http://schemas.microsoft.com/office/drawing/2014/main" id="{1CAD252F-7272-A902-9B3F-0A2EBEE253DF}"/>
                  </a:ext>
                </a:extLst>
              </p:cNvPr>
              <p:cNvSpPr/>
              <p:nvPr userDrawn="1"/>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2A255A"/>
              </a:solidFill>
              <a:ln w="0" cap="flat">
                <a:noFill/>
                <a:prstDash val="solid"/>
                <a:miter/>
              </a:ln>
            </p:spPr>
            <p:txBody>
              <a:bodyPr rtlCol="0" anchor="ctr"/>
              <a:lstStyle/>
              <a:p>
                <a:endParaRPr lang="en-GB"/>
              </a:p>
            </p:txBody>
          </p:sp>
          <p:sp>
            <p:nvSpPr>
              <p:cNvPr id="1030" name="Freeform: Shape 1029">
                <a:extLst>
                  <a:ext uri="{FF2B5EF4-FFF2-40B4-BE49-F238E27FC236}">
                    <a16:creationId xmlns:a16="http://schemas.microsoft.com/office/drawing/2014/main" id="{F8FCE6B3-B19A-72C9-1814-6775E7345E81}"/>
                  </a:ext>
                </a:extLst>
              </p:cNvPr>
              <p:cNvSpPr/>
              <p:nvPr userDrawn="1"/>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1031" name="Freeform: Shape 1030">
                <a:extLst>
                  <a:ext uri="{FF2B5EF4-FFF2-40B4-BE49-F238E27FC236}">
                    <a16:creationId xmlns:a16="http://schemas.microsoft.com/office/drawing/2014/main" id="{555F2505-F15C-90A1-8607-B1FDD4F061B4}"/>
                  </a:ext>
                </a:extLst>
              </p:cNvPr>
              <p:cNvSpPr/>
              <p:nvPr userDrawn="1"/>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1032" name="Freeform: Shape 1031">
                <a:extLst>
                  <a:ext uri="{FF2B5EF4-FFF2-40B4-BE49-F238E27FC236}">
                    <a16:creationId xmlns:a16="http://schemas.microsoft.com/office/drawing/2014/main" id="{BD60AD0F-0693-C7E2-60CB-D0E1FA3F73C9}"/>
                  </a:ext>
                </a:extLst>
              </p:cNvPr>
              <p:cNvSpPr/>
              <p:nvPr userDrawn="1"/>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1033" name="Freeform: Shape 1032">
                <a:extLst>
                  <a:ext uri="{FF2B5EF4-FFF2-40B4-BE49-F238E27FC236}">
                    <a16:creationId xmlns:a16="http://schemas.microsoft.com/office/drawing/2014/main" id="{DC43A783-01E3-43F5-4E26-5DB62EC42712}"/>
                  </a:ext>
                </a:extLst>
              </p:cNvPr>
              <p:cNvSpPr/>
              <p:nvPr userDrawn="1"/>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1034" name="Freeform: Shape 1033">
                <a:extLst>
                  <a:ext uri="{FF2B5EF4-FFF2-40B4-BE49-F238E27FC236}">
                    <a16:creationId xmlns:a16="http://schemas.microsoft.com/office/drawing/2014/main" id="{4E6B1E90-DD81-F850-91E2-84ECD815B1EB}"/>
                  </a:ext>
                </a:extLst>
              </p:cNvPr>
              <p:cNvSpPr/>
              <p:nvPr userDrawn="1"/>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1035" name="Freeform: Shape 1034">
                <a:extLst>
                  <a:ext uri="{FF2B5EF4-FFF2-40B4-BE49-F238E27FC236}">
                    <a16:creationId xmlns:a16="http://schemas.microsoft.com/office/drawing/2014/main" id="{5B1B013B-4E30-0CD6-2BA8-26AF5615F4E8}"/>
                  </a:ext>
                </a:extLst>
              </p:cNvPr>
              <p:cNvSpPr/>
              <p:nvPr userDrawn="1"/>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1036" name="Freeform: Shape 1035">
                <a:extLst>
                  <a:ext uri="{FF2B5EF4-FFF2-40B4-BE49-F238E27FC236}">
                    <a16:creationId xmlns:a16="http://schemas.microsoft.com/office/drawing/2014/main" id="{79CEDE95-4713-4443-0912-F70CB6C4B24D}"/>
                  </a:ext>
                </a:extLst>
              </p:cNvPr>
              <p:cNvSpPr/>
              <p:nvPr userDrawn="1"/>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37" name="Freeform: Shape 1036">
                <a:extLst>
                  <a:ext uri="{FF2B5EF4-FFF2-40B4-BE49-F238E27FC236}">
                    <a16:creationId xmlns:a16="http://schemas.microsoft.com/office/drawing/2014/main" id="{A3940929-40B6-07D0-BECD-A81006B8CDF2}"/>
                  </a:ext>
                </a:extLst>
              </p:cNvPr>
              <p:cNvSpPr/>
              <p:nvPr userDrawn="1"/>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1038" name="Freeform: Shape 1037">
                <a:extLst>
                  <a:ext uri="{FF2B5EF4-FFF2-40B4-BE49-F238E27FC236}">
                    <a16:creationId xmlns:a16="http://schemas.microsoft.com/office/drawing/2014/main" id="{0F58334D-AD6C-6664-8D7F-7EB3D943985B}"/>
                  </a:ext>
                </a:extLst>
              </p:cNvPr>
              <p:cNvSpPr/>
              <p:nvPr userDrawn="1"/>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1039" name="Freeform: Shape 1038">
                <a:extLst>
                  <a:ext uri="{FF2B5EF4-FFF2-40B4-BE49-F238E27FC236}">
                    <a16:creationId xmlns:a16="http://schemas.microsoft.com/office/drawing/2014/main" id="{FE746386-D3FC-608F-7BFE-AA093B3C3661}"/>
                  </a:ext>
                </a:extLst>
              </p:cNvPr>
              <p:cNvSpPr/>
              <p:nvPr userDrawn="1"/>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1040" name="Freeform: Shape 1039">
                <a:extLst>
                  <a:ext uri="{FF2B5EF4-FFF2-40B4-BE49-F238E27FC236}">
                    <a16:creationId xmlns:a16="http://schemas.microsoft.com/office/drawing/2014/main" id="{4B098E2D-7051-E835-ADF8-6B5E7D26392A}"/>
                  </a:ext>
                </a:extLst>
              </p:cNvPr>
              <p:cNvSpPr/>
              <p:nvPr userDrawn="1"/>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1" name="Freeform: Shape 1040">
                <a:extLst>
                  <a:ext uri="{FF2B5EF4-FFF2-40B4-BE49-F238E27FC236}">
                    <a16:creationId xmlns:a16="http://schemas.microsoft.com/office/drawing/2014/main" id="{61FE6816-F46D-2A5A-E8A0-513DDBFEAB71}"/>
                  </a:ext>
                </a:extLst>
              </p:cNvPr>
              <p:cNvSpPr/>
              <p:nvPr userDrawn="1"/>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2" name="Freeform: Shape 1041">
                <a:extLst>
                  <a:ext uri="{FF2B5EF4-FFF2-40B4-BE49-F238E27FC236}">
                    <a16:creationId xmlns:a16="http://schemas.microsoft.com/office/drawing/2014/main" id="{2B26CC98-F2D2-E232-5263-01D4922BDDBA}"/>
                  </a:ext>
                </a:extLst>
              </p:cNvPr>
              <p:cNvSpPr/>
              <p:nvPr userDrawn="1"/>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1043" name="Freeform: Shape 1042">
                <a:extLst>
                  <a:ext uri="{FF2B5EF4-FFF2-40B4-BE49-F238E27FC236}">
                    <a16:creationId xmlns:a16="http://schemas.microsoft.com/office/drawing/2014/main" id="{49EA8CCF-DDD8-00A8-5622-E02A97EC9577}"/>
                  </a:ext>
                </a:extLst>
              </p:cNvPr>
              <p:cNvSpPr/>
              <p:nvPr userDrawn="1"/>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4" name="Freeform: Shape 1043">
                <a:extLst>
                  <a:ext uri="{FF2B5EF4-FFF2-40B4-BE49-F238E27FC236}">
                    <a16:creationId xmlns:a16="http://schemas.microsoft.com/office/drawing/2014/main" id="{4FCEB9F0-46DD-D6A9-E8CF-1347FCB3FB87}"/>
                  </a:ext>
                </a:extLst>
              </p:cNvPr>
              <p:cNvSpPr/>
              <p:nvPr userDrawn="1"/>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1045" name="Freeform: Shape 1044">
                <a:extLst>
                  <a:ext uri="{FF2B5EF4-FFF2-40B4-BE49-F238E27FC236}">
                    <a16:creationId xmlns:a16="http://schemas.microsoft.com/office/drawing/2014/main" id="{8B962C15-BC8E-9DDC-A740-50B7932F4838}"/>
                  </a:ext>
                </a:extLst>
              </p:cNvPr>
              <p:cNvSpPr/>
              <p:nvPr userDrawn="1"/>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1046" name="Freeform: Shape 1045">
                <a:extLst>
                  <a:ext uri="{FF2B5EF4-FFF2-40B4-BE49-F238E27FC236}">
                    <a16:creationId xmlns:a16="http://schemas.microsoft.com/office/drawing/2014/main" id="{2AC7C7F5-FB08-8721-2113-B83C119A5724}"/>
                  </a:ext>
                </a:extLst>
              </p:cNvPr>
              <p:cNvSpPr/>
              <p:nvPr userDrawn="1"/>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1047" name="Freeform: Shape 1046">
                <a:extLst>
                  <a:ext uri="{FF2B5EF4-FFF2-40B4-BE49-F238E27FC236}">
                    <a16:creationId xmlns:a16="http://schemas.microsoft.com/office/drawing/2014/main" id="{07BD0423-A5D6-8B81-B321-2E50AAADC8E9}"/>
                  </a:ext>
                </a:extLst>
              </p:cNvPr>
              <p:cNvSpPr/>
              <p:nvPr userDrawn="1"/>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grpSp>
      <p:pic>
        <p:nvPicPr>
          <p:cNvPr id="1048" name="Picture 1047" descr="A close up of a sign&#10;&#10;AI-generated content may be incorrect.">
            <a:extLst>
              <a:ext uri="{FF2B5EF4-FFF2-40B4-BE49-F238E27FC236}">
                <a16:creationId xmlns:a16="http://schemas.microsoft.com/office/drawing/2014/main" id="{26F6FD8E-0049-EC58-0653-5F428A6CB42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616366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Blue">
    <p:spTree>
      <p:nvGrpSpPr>
        <p:cNvPr id="1" name=""/>
        <p:cNvGrpSpPr/>
        <p:nvPr/>
      </p:nvGrpSpPr>
      <p:grpSpPr>
        <a:xfrm>
          <a:off x="0" y="0"/>
          <a:ext cx="0" cy="0"/>
          <a:chOff x="0" y="0"/>
          <a:chExt cx="0" cy="0"/>
        </a:xfrm>
      </p:grpSpPr>
      <p:pic>
        <p:nvPicPr>
          <p:cNvPr id="4121" name="Picture 4120">
            <a:extLst>
              <a:ext uri="{FF2B5EF4-FFF2-40B4-BE49-F238E27FC236}">
                <a16:creationId xmlns:a16="http://schemas.microsoft.com/office/drawing/2014/main" id="{9CDD37F4-1B6D-0D17-FD51-9EBFF8C45FF8}"/>
              </a:ext>
            </a:extLst>
          </p:cNvPr>
          <p:cNvPicPr>
            <a:picLocks noChangeAspect="1"/>
          </p:cNvPicPr>
          <p:nvPr userDrawn="1"/>
        </p:nvPicPr>
        <p:blipFill>
          <a:blip r:embed="rId2">
            <a:extLst>
              <a:ext uri="{28A0092B-C50C-407E-A947-70E740481C1C}">
                <a14:useLocalDpi xmlns:a14="http://schemas.microsoft.com/office/drawing/2010/main" val="0"/>
              </a:ext>
            </a:extLst>
          </a:blip>
          <a:srcRect t="193" b="193"/>
          <a:stretch/>
        </p:blipFill>
        <p:spPr>
          <a:xfrm>
            <a:off x="-40168" y="0"/>
            <a:ext cx="18328168" cy="10269753"/>
          </a:xfrm>
          <a:prstGeom prst="rect">
            <a:avLst/>
          </a:prstGeom>
        </p:spPr>
      </p:pic>
      <p:sp>
        <p:nvSpPr>
          <p:cNvPr id="13" name="Text Placeholder 12">
            <a:extLst>
              <a:ext uri="{FF2B5EF4-FFF2-40B4-BE49-F238E27FC236}">
                <a16:creationId xmlns:a16="http://schemas.microsoft.com/office/drawing/2014/main" id="{682DA534-F63E-485D-8576-567BBB24C66F}"/>
              </a:ext>
            </a:extLst>
          </p:cNvPr>
          <p:cNvSpPr>
            <a:spLocks noGrp="1"/>
          </p:cNvSpPr>
          <p:nvPr>
            <p:ph type="body" sz="quarter" idx="10" hasCustomPrompt="1"/>
          </p:nvPr>
        </p:nvSpPr>
        <p:spPr>
          <a:xfrm>
            <a:off x="10936705" y="6309884"/>
            <a:ext cx="6645845" cy="1288009"/>
          </a:xfrm>
          <a:prstGeom prst="rect">
            <a:avLst/>
          </a:prstGeom>
          <a:solidFill>
            <a:srgbClr val="D7A6FF"/>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sp>
        <p:nvSpPr>
          <p:cNvPr id="16" name="Text Placeholder 15">
            <a:extLst>
              <a:ext uri="{FF2B5EF4-FFF2-40B4-BE49-F238E27FC236}">
                <a16:creationId xmlns:a16="http://schemas.microsoft.com/office/drawing/2014/main" id="{11C62969-2E27-B062-18D9-F7959AC95474}"/>
              </a:ext>
            </a:extLst>
          </p:cNvPr>
          <p:cNvSpPr>
            <a:spLocks noGrp="1"/>
          </p:cNvSpPr>
          <p:nvPr>
            <p:ph type="body" sz="quarter" idx="11" hasCustomPrompt="1"/>
          </p:nvPr>
        </p:nvSpPr>
        <p:spPr>
          <a:xfrm>
            <a:off x="10936704" y="7549721"/>
            <a:ext cx="6664127"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a:t>Type into box</a:t>
            </a:r>
          </a:p>
        </p:txBody>
      </p:sp>
      <p:grpSp>
        <p:nvGrpSpPr>
          <p:cNvPr id="2" name="Group 1">
            <a:extLst>
              <a:ext uri="{FF2B5EF4-FFF2-40B4-BE49-F238E27FC236}">
                <a16:creationId xmlns:a16="http://schemas.microsoft.com/office/drawing/2014/main" id="{7982BE7E-1AE9-638C-55AB-F2BDBBF12182}"/>
              </a:ext>
            </a:extLst>
          </p:cNvPr>
          <p:cNvGrpSpPr/>
          <p:nvPr userDrawn="1"/>
        </p:nvGrpSpPr>
        <p:grpSpPr>
          <a:xfrm>
            <a:off x="15629846" y="742004"/>
            <a:ext cx="1982023" cy="1591378"/>
            <a:chOff x="15223013" y="660475"/>
            <a:chExt cx="2386036" cy="1915762"/>
          </a:xfrm>
        </p:grpSpPr>
        <p:sp>
          <p:nvSpPr>
            <p:cNvPr id="3" name="Freeform: Shape 2">
              <a:extLst>
                <a:ext uri="{FF2B5EF4-FFF2-40B4-BE49-F238E27FC236}">
                  <a16:creationId xmlns:a16="http://schemas.microsoft.com/office/drawing/2014/main" id="{9FCDD317-F046-C6E0-A3CB-81023B7BCEDC}"/>
                </a:ext>
              </a:extLst>
            </p:cNvPr>
            <p:cNvSpPr/>
            <p:nvPr/>
          </p:nvSpPr>
          <p:spPr>
            <a:xfrm>
              <a:off x="15223013" y="1162244"/>
              <a:ext cx="2373610" cy="440210"/>
            </a:xfrm>
            <a:custGeom>
              <a:avLst/>
              <a:gdLst>
                <a:gd name="connsiteX0" fmla="*/ 0 w 2373610"/>
                <a:gd name="connsiteY0" fmla="*/ 0 h 440210"/>
                <a:gd name="connsiteX1" fmla="*/ 2373610 w 2373610"/>
                <a:gd name="connsiteY1" fmla="*/ 0 h 440210"/>
                <a:gd name="connsiteX2" fmla="*/ 2373610 w 2373610"/>
                <a:gd name="connsiteY2" fmla="*/ 440211 h 440210"/>
                <a:gd name="connsiteX3" fmla="*/ 0 w 2373610"/>
                <a:gd name="connsiteY3" fmla="*/ 440211 h 440210"/>
              </a:gdLst>
              <a:ahLst/>
              <a:cxnLst>
                <a:cxn ang="0">
                  <a:pos x="connsiteX0" y="connsiteY0"/>
                </a:cxn>
                <a:cxn ang="0">
                  <a:pos x="connsiteX1" y="connsiteY1"/>
                </a:cxn>
                <a:cxn ang="0">
                  <a:pos x="connsiteX2" y="connsiteY2"/>
                </a:cxn>
                <a:cxn ang="0">
                  <a:pos x="connsiteX3" y="connsiteY3"/>
                </a:cxn>
              </a:cxnLst>
              <a:rect l="l" t="t" r="r" b="b"/>
              <a:pathLst>
                <a:path w="2373610" h="440210">
                  <a:moveTo>
                    <a:pt x="0" y="0"/>
                  </a:moveTo>
                  <a:lnTo>
                    <a:pt x="2373610" y="0"/>
                  </a:lnTo>
                  <a:lnTo>
                    <a:pt x="2373610" y="440211"/>
                  </a:lnTo>
                  <a:lnTo>
                    <a:pt x="0" y="440211"/>
                  </a:lnTo>
                  <a:close/>
                </a:path>
              </a:pathLst>
            </a:custGeom>
            <a:solidFill>
              <a:srgbClr val="104B2B"/>
            </a:solidFill>
            <a:ln w="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9E7734DF-40AE-DEBA-6626-19FB88245ACC}"/>
                </a:ext>
              </a:extLst>
            </p:cNvPr>
            <p:cNvSpPr/>
            <p:nvPr/>
          </p:nvSpPr>
          <p:spPr>
            <a:xfrm>
              <a:off x="15303482" y="1239935"/>
              <a:ext cx="174910" cy="281046"/>
            </a:xfrm>
            <a:custGeom>
              <a:avLst/>
              <a:gdLst>
                <a:gd name="connsiteX0" fmla="*/ 174911 w 174910"/>
                <a:gd name="connsiteY0" fmla="*/ 281008 h 281046"/>
                <a:gd name="connsiteX1" fmla="*/ 0 w 174910"/>
                <a:gd name="connsiteY1" fmla="*/ 281008 h 281046"/>
                <a:gd name="connsiteX2" fmla="*/ 0 w 174910"/>
                <a:gd name="connsiteY2" fmla="*/ 0 h 281046"/>
                <a:gd name="connsiteX3" fmla="*/ 174872 w 174910"/>
                <a:gd name="connsiteY3" fmla="*/ 0 h 281046"/>
                <a:gd name="connsiteX4" fmla="*/ 174872 w 174910"/>
                <a:gd name="connsiteY4" fmla="*/ 60941 h 281046"/>
                <a:gd name="connsiteX5" fmla="*/ 79582 w 174910"/>
                <a:gd name="connsiteY5" fmla="*/ 60941 h 281046"/>
                <a:gd name="connsiteX6" fmla="*/ 79582 w 174910"/>
                <a:gd name="connsiteY6" fmla="*/ 105132 h 281046"/>
                <a:gd name="connsiteX7" fmla="*/ 167848 w 174910"/>
                <a:gd name="connsiteY7" fmla="*/ 105132 h 281046"/>
                <a:gd name="connsiteX8" fmla="*/ 167848 w 174910"/>
                <a:gd name="connsiteY8" fmla="*/ 166073 h 281046"/>
                <a:gd name="connsiteX9" fmla="*/ 79582 w 174910"/>
                <a:gd name="connsiteY9" fmla="*/ 166073 h 281046"/>
                <a:gd name="connsiteX10" fmla="*/ 79582 w 174910"/>
                <a:gd name="connsiteY10" fmla="*/ 219141 h 281046"/>
                <a:gd name="connsiteX11" fmla="*/ 174872 w 174910"/>
                <a:gd name="connsiteY11" fmla="*/ 219141 h 281046"/>
                <a:gd name="connsiteX12" fmla="*/ 174872 w 174910"/>
                <a:gd name="connsiteY12" fmla="*/ 281046 h 281046"/>
                <a:gd name="connsiteX13" fmla="*/ 174872 w 174910"/>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910" h="281046">
                  <a:moveTo>
                    <a:pt x="174911"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5" name="Freeform: Shape 4">
              <a:extLst>
                <a:ext uri="{FF2B5EF4-FFF2-40B4-BE49-F238E27FC236}">
                  <a16:creationId xmlns:a16="http://schemas.microsoft.com/office/drawing/2014/main" id="{B3242713-72C4-68BB-D324-3EB6D58C5CB4}"/>
                </a:ext>
              </a:extLst>
            </p:cNvPr>
            <p:cNvSpPr/>
            <p:nvPr/>
          </p:nvSpPr>
          <p:spPr>
            <a:xfrm>
              <a:off x="15528335" y="1239896"/>
              <a:ext cx="252100" cy="284867"/>
            </a:xfrm>
            <a:custGeom>
              <a:avLst/>
              <a:gdLst>
                <a:gd name="connsiteX0" fmla="*/ 252062 w 252100"/>
                <a:gd name="connsiteY0" fmla="*/ 0 h 284867"/>
                <a:gd name="connsiteX1" fmla="*/ 252062 w 252100"/>
                <a:gd name="connsiteY1" fmla="*/ 169160 h 284867"/>
                <a:gd name="connsiteX2" fmla="*/ 219333 w 252100"/>
                <a:gd name="connsiteY2" fmla="*/ 254609 h 284867"/>
                <a:gd name="connsiteX3" fmla="*/ 124931 w 252100"/>
                <a:gd name="connsiteY3" fmla="*/ 284867 h 284867"/>
                <a:gd name="connsiteX4" fmla="*/ 32342 w 252100"/>
                <a:gd name="connsiteY4" fmla="*/ 255458 h 284867"/>
                <a:gd name="connsiteX5" fmla="*/ 0 w 252100"/>
                <a:gd name="connsiteY5" fmla="*/ 170897 h 284867"/>
                <a:gd name="connsiteX6" fmla="*/ 0 w 252100"/>
                <a:gd name="connsiteY6" fmla="*/ 0 h 284867"/>
                <a:gd name="connsiteX7" fmla="*/ 80007 w 252100"/>
                <a:gd name="connsiteY7" fmla="*/ 0 h 284867"/>
                <a:gd name="connsiteX8" fmla="*/ 80007 w 252100"/>
                <a:gd name="connsiteY8" fmla="*/ 164915 h 284867"/>
                <a:gd name="connsiteX9" fmla="*/ 91701 w 252100"/>
                <a:gd name="connsiteY9" fmla="*/ 208180 h 284867"/>
                <a:gd name="connsiteX10" fmla="*/ 126166 w 252100"/>
                <a:gd name="connsiteY10" fmla="*/ 221649 h 284867"/>
                <a:gd name="connsiteX11" fmla="*/ 161519 w 252100"/>
                <a:gd name="connsiteY11" fmla="*/ 208295 h 284867"/>
                <a:gd name="connsiteX12" fmla="*/ 172518 w 252100"/>
                <a:gd name="connsiteY12" fmla="*/ 164568 h 284867"/>
                <a:gd name="connsiteX13" fmla="*/ 172518 w 252100"/>
                <a:gd name="connsiteY13" fmla="*/ 39 h 284867"/>
                <a:gd name="connsiteX14" fmla="*/ 252100 w 252100"/>
                <a:gd name="connsiteY14" fmla="*/ 39 h 284867"/>
                <a:gd name="connsiteX15" fmla="*/ 252062 w 252100"/>
                <a:gd name="connsiteY15" fmla="*/ 39 h 28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100" h="284867">
                  <a:moveTo>
                    <a:pt x="252062" y="0"/>
                  </a:moveTo>
                  <a:lnTo>
                    <a:pt x="252062" y="169160"/>
                  </a:lnTo>
                  <a:cubicBezTo>
                    <a:pt x="252062" y="205941"/>
                    <a:pt x="241139" y="234424"/>
                    <a:pt x="219333" y="254609"/>
                  </a:cubicBezTo>
                  <a:cubicBezTo>
                    <a:pt x="197489" y="274794"/>
                    <a:pt x="166034" y="284867"/>
                    <a:pt x="124931" y="284867"/>
                  </a:cubicBezTo>
                  <a:cubicBezTo>
                    <a:pt x="83828" y="284867"/>
                    <a:pt x="53917" y="275064"/>
                    <a:pt x="32342" y="255458"/>
                  </a:cubicBezTo>
                  <a:cubicBezTo>
                    <a:pt x="10768" y="235852"/>
                    <a:pt x="0" y="207678"/>
                    <a:pt x="0" y="170897"/>
                  </a:cubicBezTo>
                  <a:lnTo>
                    <a:pt x="0" y="0"/>
                  </a:lnTo>
                  <a:lnTo>
                    <a:pt x="80007" y="0"/>
                  </a:lnTo>
                  <a:lnTo>
                    <a:pt x="80007" y="164915"/>
                  </a:lnTo>
                  <a:cubicBezTo>
                    <a:pt x="80007" y="184791"/>
                    <a:pt x="83905" y="199187"/>
                    <a:pt x="91701" y="208180"/>
                  </a:cubicBezTo>
                  <a:cubicBezTo>
                    <a:pt x="99497" y="217134"/>
                    <a:pt x="110960" y="221649"/>
                    <a:pt x="126166" y="221649"/>
                  </a:cubicBezTo>
                  <a:cubicBezTo>
                    <a:pt x="142414" y="221649"/>
                    <a:pt x="154186" y="217211"/>
                    <a:pt x="161519" y="208295"/>
                  </a:cubicBezTo>
                  <a:cubicBezTo>
                    <a:pt x="168852" y="199380"/>
                    <a:pt x="172518" y="184830"/>
                    <a:pt x="172518" y="164568"/>
                  </a:cubicBezTo>
                  <a:lnTo>
                    <a:pt x="172518" y="39"/>
                  </a:lnTo>
                  <a:lnTo>
                    <a:pt x="252100" y="39"/>
                  </a:lnTo>
                  <a:lnTo>
                    <a:pt x="252062" y="39"/>
                  </a:lnTo>
                  <a:close/>
                </a:path>
              </a:pathLst>
            </a:custGeom>
            <a:solidFill>
              <a:srgbClr val="FFFFFF"/>
            </a:solidFill>
            <a:ln w="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E370F61-67D9-428D-0C33-33CF87E56D14}"/>
                </a:ext>
              </a:extLst>
            </p:cNvPr>
            <p:cNvSpPr/>
            <p:nvPr/>
          </p:nvSpPr>
          <p:spPr>
            <a:xfrm>
              <a:off x="15842264" y="1239935"/>
              <a:ext cx="252447" cy="281007"/>
            </a:xfrm>
            <a:custGeom>
              <a:avLst/>
              <a:gdLst>
                <a:gd name="connsiteX0" fmla="*/ 79582 w 252447"/>
                <a:gd name="connsiteY0" fmla="*/ 178732 h 281007"/>
                <a:gd name="connsiteX1" fmla="*/ 79582 w 252447"/>
                <a:gd name="connsiteY1" fmla="*/ 281008 h 281007"/>
                <a:gd name="connsiteX2" fmla="*/ 0 w 252447"/>
                <a:gd name="connsiteY2" fmla="*/ 281008 h 281007"/>
                <a:gd name="connsiteX3" fmla="*/ 0 w 252447"/>
                <a:gd name="connsiteY3" fmla="*/ 0 h 281007"/>
                <a:gd name="connsiteX4" fmla="*/ 96525 w 252447"/>
                <a:gd name="connsiteY4" fmla="*/ 0 h 281007"/>
                <a:gd name="connsiteX5" fmla="*/ 216593 w 252447"/>
                <a:gd name="connsiteY5" fmla="*/ 83056 h 281007"/>
                <a:gd name="connsiteX6" fmla="*/ 166613 w 252447"/>
                <a:gd name="connsiteY6" fmla="*/ 158586 h 281007"/>
                <a:gd name="connsiteX7" fmla="*/ 252448 w 252447"/>
                <a:gd name="connsiteY7" fmla="*/ 281008 h 281007"/>
                <a:gd name="connsiteX8" fmla="*/ 162175 w 252447"/>
                <a:gd name="connsiteY8" fmla="*/ 281008 h 281007"/>
                <a:gd name="connsiteX9" fmla="*/ 99729 w 252447"/>
                <a:gd name="connsiteY9" fmla="*/ 178732 h 281007"/>
                <a:gd name="connsiteX10" fmla="*/ 79582 w 252447"/>
                <a:gd name="connsiteY10" fmla="*/ 178732 h 281007"/>
                <a:gd name="connsiteX11" fmla="*/ 79582 w 252447"/>
                <a:gd name="connsiteY11" fmla="*/ 121650 h 281007"/>
                <a:gd name="connsiteX12" fmla="*/ 94480 w 252447"/>
                <a:gd name="connsiteY12" fmla="*/ 121650 h 281007"/>
                <a:gd name="connsiteX13" fmla="*/ 136201 w 252447"/>
                <a:gd name="connsiteY13" fmla="*/ 86491 h 281007"/>
                <a:gd name="connsiteX14" fmla="*/ 95290 w 252447"/>
                <a:gd name="connsiteY14" fmla="*/ 57467 h 281007"/>
                <a:gd name="connsiteX15" fmla="*/ 79582 w 252447"/>
                <a:gd name="connsiteY15" fmla="*/ 57467 h 281007"/>
                <a:gd name="connsiteX16" fmla="*/ 79582 w 252447"/>
                <a:gd name="connsiteY16" fmla="*/ 121650 h 281007"/>
                <a:gd name="connsiteX17" fmla="*/ 79582 w 252447"/>
                <a:gd name="connsiteY17" fmla="*/ 121650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2447" h="281007">
                  <a:moveTo>
                    <a:pt x="79582" y="178732"/>
                  </a:moveTo>
                  <a:lnTo>
                    <a:pt x="79582" y="281008"/>
                  </a:lnTo>
                  <a:lnTo>
                    <a:pt x="0" y="281008"/>
                  </a:lnTo>
                  <a:lnTo>
                    <a:pt x="0" y="0"/>
                  </a:lnTo>
                  <a:lnTo>
                    <a:pt x="96525" y="0"/>
                  </a:lnTo>
                  <a:cubicBezTo>
                    <a:pt x="176571" y="0"/>
                    <a:pt x="216593" y="27672"/>
                    <a:pt x="216593" y="83056"/>
                  </a:cubicBezTo>
                  <a:cubicBezTo>
                    <a:pt x="216593" y="115591"/>
                    <a:pt x="199920" y="140793"/>
                    <a:pt x="166613" y="158586"/>
                  </a:cubicBezTo>
                  <a:lnTo>
                    <a:pt x="252448" y="281008"/>
                  </a:lnTo>
                  <a:lnTo>
                    <a:pt x="162175" y="281008"/>
                  </a:lnTo>
                  <a:lnTo>
                    <a:pt x="99729" y="178732"/>
                  </a:lnTo>
                  <a:lnTo>
                    <a:pt x="79582" y="178732"/>
                  </a:lnTo>
                  <a:close/>
                  <a:moveTo>
                    <a:pt x="79582" y="121650"/>
                  </a:moveTo>
                  <a:lnTo>
                    <a:pt x="94480" y="121650"/>
                  </a:lnTo>
                  <a:cubicBezTo>
                    <a:pt x="122268" y="121650"/>
                    <a:pt x="136201" y="109918"/>
                    <a:pt x="136201" y="86491"/>
                  </a:cubicBezTo>
                  <a:cubicBezTo>
                    <a:pt x="136201" y="67155"/>
                    <a:pt x="122577" y="57467"/>
                    <a:pt x="95290" y="57467"/>
                  </a:cubicBezTo>
                  <a:lnTo>
                    <a:pt x="79582" y="57467"/>
                  </a:lnTo>
                  <a:lnTo>
                    <a:pt x="79582" y="121650"/>
                  </a:lnTo>
                  <a:lnTo>
                    <a:pt x="79582" y="121650"/>
                  </a:lnTo>
                  <a:close/>
                </a:path>
              </a:pathLst>
            </a:custGeom>
            <a:solidFill>
              <a:srgbClr val="FFFFFF"/>
            </a:solidFill>
            <a:ln w="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EF773B60-A31F-122B-9AB3-465879FC29FA}"/>
                </a:ext>
              </a:extLst>
            </p:cNvPr>
            <p:cNvSpPr/>
            <p:nvPr/>
          </p:nvSpPr>
          <p:spPr>
            <a:xfrm>
              <a:off x="16110612" y="1235458"/>
              <a:ext cx="286526" cy="289305"/>
            </a:xfrm>
            <a:custGeom>
              <a:avLst/>
              <a:gdLst>
                <a:gd name="connsiteX0" fmla="*/ 286527 w 286526"/>
                <a:gd name="connsiteY0" fmla="*/ 144576 h 289305"/>
                <a:gd name="connsiteX1" fmla="*/ 250055 w 286526"/>
                <a:gd name="connsiteY1" fmla="*/ 252409 h 289305"/>
                <a:gd name="connsiteX2" fmla="*/ 143263 w 286526"/>
                <a:gd name="connsiteY2" fmla="*/ 289306 h 289305"/>
                <a:gd name="connsiteX3" fmla="*/ 36974 w 286526"/>
                <a:gd name="connsiteY3" fmla="*/ 252216 h 289305"/>
                <a:gd name="connsiteX4" fmla="*/ 0 w 286526"/>
                <a:gd name="connsiteY4" fmla="*/ 144190 h 289305"/>
                <a:gd name="connsiteX5" fmla="*/ 36781 w 286526"/>
                <a:gd name="connsiteY5" fmla="*/ 37012 h 289305"/>
                <a:gd name="connsiteX6" fmla="*/ 143649 w 286526"/>
                <a:gd name="connsiteY6" fmla="*/ 0 h 289305"/>
                <a:gd name="connsiteX7" fmla="*/ 250248 w 286526"/>
                <a:gd name="connsiteY7" fmla="*/ 36704 h 289305"/>
                <a:gd name="connsiteX8" fmla="*/ 286527 w 286526"/>
                <a:gd name="connsiteY8" fmla="*/ 144537 h 289305"/>
                <a:gd name="connsiteX9" fmla="*/ 286527 w 286526"/>
                <a:gd name="connsiteY9" fmla="*/ 144537 h 289305"/>
                <a:gd name="connsiteX10" fmla="*/ 83828 w 286526"/>
                <a:gd name="connsiteY10" fmla="*/ 144576 h 289305"/>
                <a:gd name="connsiteX11" fmla="*/ 143263 w 286526"/>
                <a:gd name="connsiteY11" fmla="*/ 226088 h 289305"/>
                <a:gd name="connsiteX12" fmla="*/ 188072 w 286526"/>
                <a:gd name="connsiteY12" fmla="*/ 206289 h 289305"/>
                <a:gd name="connsiteX13" fmla="*/ 202661 w 286526"/>
                <a:gd name="connsiteY13" fmla="*/ 144576 h 289305"/>
                <a:gd name="connsiteX14" fmla="*/ 187840 w 286526"/>
                <a:gd name="connsiteY14" fmla="*/ 82400 h 289305"/>
                <a:gd name="connsiteX15" fmla="*/ 143611 w 286526"/>
                <a:gd name="connsiteY15" fmla="*/ 62330 h 289305"/>
                <a:gd name="connsiteX16" fmla="*/ 83789 w 286526"/>
                <a:gd name="connsiteY16" fmla="*/ 144614 h 289305"/>
                <a:gd name="connsiteX17" fmla="*/ 83789 w 286526"/>
                <a:gd name="connsiteY17" fmla="*/ 144614 h 289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6526" h="289305">
                  <a:moveTo>
                    <a:pt x="286527" y="144576"/>
                  </a:moveTo>
                  <a:cubicBezTo>
                    <a:pt x="286527" y="191854"/>
                    <a:pt x="274369" y="227786"/>
                    <a:pt x="250055" y="252409"/>
                  </a:cubicBezTo>
                  <a:cubicBezTo>
                    <a:pt x="225740" y="277033"/>
                    <a:pt x="190156" y="289306"/>
                    <a:pt x="143263" y="289306"/>
                  </a:cubicBezTo>
                  <a:cubicBezTo>
                    <a:pt x="96371" y="289306"/>
                    <a:pt x="61636" y="276955"/>
                    <a:pt x="36974" y="252216"/>
                  </a:cubicBezTo>
                  <a:cubicBezTo>
                    <a:pt x="12312" y="227477"/>
                    <a:pt x="0" y="191468"/>
                    <a:pt x="0" y="144190"/>
                  </a:cubicBezTo>
                  <a:cubicBezTo>
                    <a:pt x="0" y="96911"/>
                    <a:pt x="12273" y="61713"/>
                    <a:pt x="36781" y="37012"/>
                  </a:cubicBezTo>
                  <a:cubicBezTo>
                    <a:pt x="61288" y="12350"/>
                    <a:pt x="96911" y="0"/>
                    <a:pt x="143649" y="0"/>
                  </a:cubicBezTo>
                  <a:cubicBezTo>
                    <a:pt x="190387" y="0"/>
                    <a:pt x="226049" y="12235"/>
                    <a:pt x="250248" y="36704"/>
                  </a:cubicBezTo>
                  <a:cubicBezTo>
                    <a:pt x="274408" y="61173"/>
                    <a:pt x="286527" y="97143"/>
                    <a:pt x="286527" y="144537"/>
                  </a:cubicBezTo>
                  <a:lnTo>
                    <a:pt x="286527" y="144537"/>
                  </a:lnTo>
                  <a:close/>
                  <a:moveTo>
                    <a:pt x="83828" y="144576"/>
                  </a:moveTo>
                  <a:cubicBezTo>
                    <a:pt x="83828" y="198917"/>
                    <a:pt x="103627" y="226088"/>
                    <a:pt x="143263" y="226088"/>
                  </a:cubicBezTo>
                  <a:cubicBezTo>
                    <a:pt x="163410" y="226088"/>
                    <a:pt x="178346" y="219488"/>
                    <a:pt x="188072" y="206289"/>
                  </a:cubicBezTo>
                  <a:cubicBezTo>
                    <a:pt x="197798" y="193089"/>
                    <a:pt x="202661" y="172518"/>
                    <a:pt x="202661" y="144576"/>
                  </a:cubicBezTo>
                  <a:cubicBezTo>
                    <a:pt x="202661" y="116633"/>
                    <a:pt x="197720" y="95792"/>
                    <a:pt x="187840" y="82400"/>
                  </a:cubicBezTo>
                  <a:cubicBezTo>
                    <a:pt x="177960" y="69007"/>
                    <a:pt x="163217" y="62330"/>
                    <a:pt x="143611" y="62330"/>
                  </a:cubicBezTo>
                  <a:cubicBezTo>
                    <a:pt x="103704" y="62330"/>
                    <a:pt x="83789" y="89771"/>
                    <a:pt x="83789" y="144614"/>
                  </a:cubicBezTo>
                  <a:lnTo>
                    <a:pt x="83789" y="144614"/>
                  </a:lnTo>
                  <a:close/>
                </a:path>
              </a:pathLst>
            </a:custGeom>
            <a:solidFill>
              <a:srgbClr val="FFFFFF"/>
            </a:solidFill>
            <a:ln w="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FACB4A84-7E5A-27F2-67E2-7088143FCDE4}"/>
                </a:ext>
              </a:extLst>
            </p:cNvPr>
            <p:cNvSpPr/>
            <p:nvPr/>
          </p:nvSpPr>
          <p:spPr>
            <a:xfrm>
              <a:off x="16450361" y="1239896"/>
              <a:ext cx="213814" cy="281007"/>
            </a:xfrm>
            <a:custGeom>
              <a:avLst/>
              <a:gdLst>
                <a:gd name="connsiteX0" fmla="*/ 213737 w 213814"/>
                <a:gd name="connsiteY0" fmla="*/ 89385 h 281007"/>
                <a:gd name="connsiteX1" fmla="*/ 184637 w 213814"/>
                <a:gd name="connsiteY1" fmla="*/ 162136 h 281007"/>
                <a:gd name="connsiteX2" fmla="*/ 101929 w 213814"/>
                <a:gd name="connsiteY2" fmla="*/ 187802 h 281007"/>
                <a:gd name="connsiteX3" fmla="*/ 79582 w 213814"/>
                <a:gd name="connsiteY3" fmla="*/ 187802 h 281007"/>
                <a:gd name="connsiteX4" fmla="*/ 79582 w 213814"/>
                <a:gd name="connsiteY4" fmla="*/ 281008 h 281007"/>
                <a:gd name="connsiteX5" fmla="*/ 0 w 213814"/>
                <a:gd name="connsiteY5" fmla="*/ 281008 h 281007"/>
                <a:gd name="connsiteX6" fmla="*/ 0 w 213814"/>
                <a:gd name="connsiteY6" fmla="*/ 0 h 281007"/>
                <a:gd name="connsiteX7" fmla="*/ 101967 w 213814"/>
                <a:gd name="connsiteY7" fmla="*/ 0 h 281007"/>
                <a:gd name="connsiteX8" fmla="*/ 185795 w 213814"/>
                <a:gd name="connsiteY8" fmla="*/ 23273 h 281007"/>
                <a:gd name="connsiteX9" fmla="*/ 213814 w 213814"/>
                <a:gd name="connsiteY9" fmla="*/ 89385 h 281007"/>
                <a:gd name="connsiteX10" fmla="*/ 213737 w 213814"/>
                <a:gd name="connsiteY10" fmla="*/ 89385 h 281007"/>
                <a:gd name="connsiteX11" fmla="*/ 79544 w 213814"/>
                <a:gd name="connsiteY11" fmla="*/ 125896 h 281007"/>
                <a:gd name="connsiteX12" fmla="*/ 94055 w 213814"/>
                <a:gd name="connsiteY12" fmla="*/ 125896 h 281007"/>
                <a:gd name="connsiteX13" fmla="*/ 122577 w 213814"/>
                <a:gd name="connsiteY13" fmla="*/ 116286 h 281007"/>
                <a:gd name="connsiteX14" fmla="*/ 133152 w 213814"/>
                <a:gd name="connsiteY14" fmla="*/ 89771 h 281007"/>
                <a:gd name="connsiteX15" fmla="*/ 100115 w 213814"/>
                <a:gd name="connsiteY15" fmla="*/ 61327 h 281007"/>
                <a:gd name="connsiteX16" fmla="*/ 79544 w 213814"/>
                <a:gd name="connsiteY16" fmla="*/ 61327 h 281007"/>
                <a:gd name="connsiteX17" fmla="*/ 79544 w 213814"/>
                <a:gd name="connsiteY17" fmla="*/ 125896 h 281007"/>
                <a:gd name="connsiteX18" fmla="*/ 79544 w 213814"/>
                <a:gd name="connsiteY18" fmla="*/ 125896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13814" h="281007">
                  <a:moveTo>
                    <a:pt x="213737" y="89385"/>
                  </a:moveTo>
                  <a:cubicBezTo>
                    <a:pt x="213737" y="120763"/>
                    <a:pt x="204011" y="145039"/>
                    <a:pt x="184637" y="162136"/>
                  </a:cubicBezTo>
                  <a:cubicBezTo>
                    <a:pt x="165262" y="179234"/>
                    <a:pt x="137667" y="187802"/>
                    <a:pt x="101929" y="187802"/>
                  </a:cubicBezTo>
                  <a:lnTo>
                    <a:pt x="79582" y="187802"/>
                  </a:lnTo>
                  <a:lnTo>
                    <a:pt x="79582" y="281008"/>
                  </a:lnTo>
                  <a:lnTo>
                    <a:pt x="0" y="281008"/>
                  </a:lnTo>
                  <a:lnTo>
                    <a:pt x="0" y="0"/>
                  </a:lnTo>
                  <a:lnTo>
                    <a:pt x="101967" y="0"/>
                  </a:lnTo>
                  <a:cubicBezTo>
                    <a:pt x="139172" y="0"/>
                    <a:pt x="167115" y="7758"/>
                    <a:pt x="185795" y="23273"/>
                  </a:cubicBezTo>
                  <a:cubicBezTo>
                    <a:pt x="204474" y="38788"/>
                    <a:pt x="213814" y="60825"/>
                    <a:pt x="213814" y="89385"/>
                  </a:cubicBezTo>
                  <a:lnTo>
                    <a:pt x="213737" y="89385"/>
                  </a:lnTo>
                  <a:close/>
                  <a:moveTo>
                    <a:pt x="79544" y="125896"/>
                  </a:moveTo>
                  <a:lnTo>
                    <a:pt x="94055" y="125896"/>
                  </a:lnTo>
                  <a:cubicBezTo>
                    <a:pt x="106020" y="125896"/>
                    <a:pt x="115514" y="122692"/>
                    <a:pt x="122577" y="116286"/>
                  </a:cubicBezTo>
                  <a:cubicBezTo>
                    <a:pt x="129639" y="109879"/>
                    <a:pt x="133152" y="101041"/>
                    <a:pt x="133152" y="89771"/>
                  </a:cubicBezTo>
                  <a:cubicBezTo>
                    <a:pt x="133152" y="70821"/>
                    <a:pt x="122152" y="61327"/>
                    <a:pt x="100115" y="61327"/>
                  </a:cubicBezTo>
                  <a:lnTo>
                    <a:pt x="79544" y="61327"/>
                  </a:lnTo>
                  <a:lnTo>
                    <a:pt x="79544" y="125896"/>
                  </a:lnTo>
                  <a:lnTo>
                    <a:pt x="79544" y="125896"/>
                  </a:lnTo>
                  <a:close/>
                </a:path>
              </a:pathLst>
            </a:custGeom>
            <a:solidFill>
              <a:srgbClr val="FFFFFF"/>
            </a:solidFill>
            <a:ln w="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1C703F4F-FAED-582A-7D8F-7DF665321DDA}"/>
                </a:ext>
              </a:extLst>
            </p:cNvPr>
            <p:cNvSpPr/>
            <p:nvPr/>
          </p:nvSpPr>
          <p:spPr>
            <a:xfrm>
              <a:off x="16711068" y="1239935"/>
              <a:ext cx="174872" cy="281046"/>
            </a:xfrm>
            <a:custGeom>
              <a:avLst/>
              <a:gdLst>
                <a:gd name="connsiteX0" fmla="*/ 174872 w 174872"/>
                <a:gd name="connsiteY0" fmla="*/ 281008 h 281046"/>
                <a:gd name="connsiteX1" fmla="*/ 0 w 174872"/>
                <a:gd name="connsiteY1" fmla="*/ 281008 h 281046"/>
                <a:gd name="connsiteX2" fmla="*/ 0 w 174872"/>
                <a:gd name="connsiteY2" fmla="*/ 0 h 281046"/>
                <a:gd name="connsiteX3" fmla="*/ 174872 w 174872"/>
                <a:gd name="connsiteY3" fmla="*/ 0 h 281046"/>
                <a:gd name="connsiteX4" fmla="*/ 174872 w 174872"/>
                <a:gd name="connsiteY4" fmla="*/ 60941 h 281046"/>
                <a:gd name="connsiteX5" fmla="*/ 79582 w 174872"/>
                <a:gd name="connsiteY5" fmla="*/ 60941 h 281046"/>
                <a:gd name="connsiteX6" fmla="*/ 79582 w 174872"/>
                <a:gd name="connsiteY6" fmla="*/ 105132 h 281046"/>
                <a:gd name="connsiteX7" fmla="*/ 167848 w 174872"/>
                <a:gd name="connsiteY7" fmla="*/ 105132 h 281046"/>
                <a:gd name="connsiteX8" fmla="*/ 167848 w 174872"/>
                <a:gd name="connsiteY8" fmla="*/ 166073 h 281046"/>
                <a:gd name="connsiteX9" fmla="*/ 79582 w 174872"/>
                <a:gd name="connsiteY9" fmla="*/ 166073 h 281046"/>
                <a:gd name="connsiteX10" fmla="*/ 79582 w 174872"/>
                <a:gd name="connsiteY10" fmla="*/ 219141 h 281046"/>
                <a:gd name="connsiteX11" fmla="*/ 174872 w 174872"/>
                <a:gd name="connsiteY11" fmla="*/ 219141 h 281046"/>
                <a:gd name="connsiteX12" fmla="*/ 174872 w 174872"/>
                <a:gd name="connsiteY12" fmla="*/ 281046 h 281046"/>
                <a:gd name="connsiteX13" fmla="*/ 174872 w 174872"/>
                <a:gd name="connsiteY13" fmla="*/ 281046 h 28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872" h="281046">
                  <a:moveTo>
                    <a:pt x="174872" y="281008"/>
                  </a:moveTo>
                  <a:lnTo>
                    <a:pt x="0" y="281008"/>
                  </a:lnTo>
                  <a:lnTo>
                    <a:pt x="0" y="0"/>
                  </a:lnTo>
                  <a:lnTo>
                    <a:pt x="174872" y="0"/>
                  </a:lnTo>
                  <a:lnTo>
                    <a:pt x="174872" y="60941"/>
                  </a:lnTo>
                  <a:lnTo>
                    <a:pt x="79582" y="60941"/>
                  </a:lnTo>
                  <a:lnTo>
                    <a:pt x="79582" y="105132"/>
                  </a:lnTo>
                  <a:lnTo>
                    <a:pt x="167848" y="105132"/>
                  </a:lnTo>
                  <a:lnTo>
                    <a:pt x="167848" y="166073"/>
                  </a:lnTo>
                  <a:lnTo>
                    <a:pt x="79582" y="166073"/>
                  </a:lnTo>
                  <a:lnTo>
                    <a:pt x="79582" y="219141"/>
                  </a:lnTo>
                  <a:lnTo>
                    <a:pt x="174872" y="219141"/>
                  </a:lnTo>
                  <a:lnTo>
                    <a:pt x="174872" y="281046"/>
                  </a:lnTo>
                  <a:lnTo>
                    <a:pt x="174872" y="281046"/>
                  </a:lnTo>
                  <a:close/>
                </a:path>
              </a:pathLst>
            </a:custGeom>
            <a:solidFill>
              <a:srgbClr val="FFFFFF"/>
            </a:solidFill>
            <a:ln w="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3415A4E1-E1F0-9273-C656-0BC2961BD135}"/>
                </a:ext>
              </a:extLst>
            </p:cNvPr>
            <p:cNvSpPr/>
            <p:nvPr/>
          </p:nvSpPr>
          <p:spPr>
            <a:xfrm>
              <a:off x="16916585" y="1238777"/>
              <a:ext cx="299571" cy="282165"/>
            </a:xfrm>
            <a:custGeom>
              <a:avLst/>
              <a:gdLst>
                <a:gd name="connsiteX0" fmla="*/ 212579 w 299571"/>
                <a:gd name="connsiteY0" fmla="*/ 282166 h 282165"/>
                <a:gd name="connsiteX1" fmla="*/ 198068 w 299571"/>
                <a:gd name="connsiteY1" fmla="*/ 229484 h 282165"/>
                <a:gd name="connsiteX2" fmla="*/ 102353 w 299571"/>
                <a:gd name="connsiteY2" fmla="*/ 229484 h 282165"/>
                <a:gd name="connsiteX3" fmla="*/ 87456 w 299571"/>
                <a:gd name="connsiteY3" fmla="*/ 282166 h 282165"/>
                <a:gd name="connsiteX4" fmla="*/ 0 w 299571"/>
                <a:gd name="connsiteY4" fmla="*/ 282166 h 282165"/>
                <a:gd name="connsiteX5" fmla="*/ 96101 w 299571"/>
                <a:gd name="connsiteY5" fmla="*/ 0 h 282165"/>
                <a:gd name="connsiteX6" fmla="*/ 202275 w 299571"/>
                <a:gd name="connsiteY6" fmla="*/ 0 h 282165"/>
                <a:gd name="connsiteX7" fmla="*/ 299572 w 299571"/>
                <a:gd name="connsiteY7" fmla="*/ 282166 h 282165"/>
                <a:gd name="connsiteX8" fmla="*/ 212541 w 299571"/>
                <a:gd name="connsiteY8" fmla="*/ 282166 h 282165"/>
                <a:gd name="connsiteX9" fmla="*/ 212541 w 299571"/>
                <a:gd name="connsiteY9" fmla="*/ 282166 h 282165"/>
                <a:gd name="connsiteX10" fmla="*/ 181549 w 299571"/>
                <a:gd name="connsiteY10" fmla="*/ 167231 h 282165"/>
                <a:gd name="connsiteX11" fmla="*/ 168852 w 299571"/>
                <a:gd name="connsiteY11" fmla="*/ 121110 h 282165"/>
                <a:gd name="connsiteX12" fmla="*/ 158084 w 299571"/>
                <a:gd name="connsiteY12" fmla="*/ 81319 h 282165"/>
                <a:gd name="connsiteX13" fmla="*/ 149709 w 299571"/>
                <a:gd name="connsiteY13" fmla="*/ 46352 h 282165"/>
                <a:gd name="connsiteX14" fmla="*/ 142569 w 299571"/>
                <a:gd name="connsiteY14" fmla="*/ 78656 h 282165"/>
                <a:gd name="connsiteX15" fmla="*/ 118910 w 299571"/>
                <a:gd name="connsiteY15" fmla="*/ 167269 h 282165"/>
                <a:gd name="connsiteX16" fmla="*/ 181588 w 299571"/>
                <a:gd name="connsiteY16" fmla="*/ 167269 h 282165"/>
                <a:gd name="connsiteX17" fmla="*/ 181588 w 299571"/>
                <a:gd name="connsiteY17" fmla="*/ 167269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9571" h="282165">
                  <a:moveTo>
                    <a:pt x="212579" y="282166"/>
                  </a:moveTo>
                  <a:lnTo>
                    <a:pt x="198068" y="229484"/>
                  </a:lnTo>
                  <a:lnTo>
                    <a:pt x="102353" y="229484"/>
                  </a:lnTo>
                  <a:lnTo>
                    <a:pt x="87456" y="282166"/>
                  </a:lnTo>
                  <a:lnTo>
                    <a:pt x="0" y="282166"/>
                  </a:lnTo>
                  <a:lnTo>
                    <a:pt x="96101" y="0"/>
                  </a:lnTo>
                  <a:lnTo>
                    <a:pt x="202275" y="0"/>
                  </a:lnTo>
                  <a:lnTo>
                    <a:pt x="299572" y="282166"/>
                  </a:lnTo>
                  <a:lnTo>
                    <a:pt x="212541" y="282166"/>
                  </a:lnTo>
                  <a:lnTo>
                    <a:pt x="212541" y="282166"/>
                  </a:lnTo>
                  <a:close/>
                  <a:moveTo>
                    <a:pt x="181549" y="167231"/>
                  </a:moveTo>
                  <a:lnTo>
                    <a:pt x="168852" y="121110"/>
                  </a:lnTo>
                  <a:cubicBezTo>
                    <a:pt x="165880" y="110844"/>
                    <a:pt x="162291" y="97606"/>
                    <a:pt x="158084" y="81319"/>
                  </a:cubicBezTo>
                  <a:cubicBezTo>
                    <a:pt x="153838" y="65032"/>
                    <a:pt x="151060" y="53376"/>
                    <a:pt x="149709" y="46352"/>
                  </a:cubicBezTo>
                  <a:cubicBezTo>
                    <a:pt x="148512" y="52875"/>
                    <a:pt x="146119" y="63643"/>
                    <a:pt x="142569" y="78656"/>
                  </a:cubicBezTo>
                  <a:cubicBezTo>
                    <a:pt x="139018" y="93631"/>
                    <a:pt x="131106" y="123194"/>
                    <a:pt x="118910" y="167269"/>
                  </a:cubicBezTo>
                  <a:lnTo>
                    <a:pt x="181588" y="167269"/>
                  </a:lnTo>
                  <a:lnTo>
                    <a:pt x="181588" y="167269"/>
                  </a:lnTo>
                  <a:close/>
                </a:path>
              </a:pathLst>
            </a:custGeom>
            <a:solidFill>
              <a:srgbClr val="FFFFFF"/>
            </a:solidFill>
            <a:ln w="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1FF0016-E6AB-1795-3145-ECAE900EECB1}"/>
                </a:ext>
              </a:extLst>
            </p:cNvPr>
            <p:cNvSpPr/>
            <p:nvPr/>
          </p:nvSpPr>
          <p:spPr>
            <a:xfrm>
              <a:off x="17248036" y="1239935"/>
              <a:ext cx="280467" cy="281007"/>
            </a:xfrm>
            <a:custGeom>
              <a:avLst/>
              <a:gdLst>
                <a:gd name="connsiteX0" fmla="*/ 280467 w 280467"/>
                <a:gd name="connsiteY0" fmla="*/ 281008 h 281007"/>
                <a:gd name="connsiteX1" fmla="*/ 176107 w 280467"/>
                <a:gd name="connsiteY1" fmla="*/ 281008 h 281007"/>
                <a:gd name="connsiteX2" fmla="*/ 68506 w 280467"/>
                <a:gd name="connsiteY2" fmla="*/ 83017 h 281007"/>
                <a:gd name="connsiteX3" fmla="*/ 66691 w 280467"/>
                <a:gd name="connsiteY3" fmla="*/ 83017 h 281007"/>
                <a:gd name="connsiteX4" fmla="*/ 70513 w 280467"/>
                <a:gd name="connsiteY4" fmla="*/ 154340 h 281007"/>
                <a:gd name="connsiteX5" fmla="*/ 70513 w 280467"/>
                <a:gd name="connsiteY5" fmla="*/ 281008 h 281007"/>
                <a:gd name="connsiteX6" fmla="*/ 0 w 280467"/>
                <a:gd name="connsiteY6" fmla="*/ 281008 h 281007"/>
                <a:gd name="connsiteX7" fmla="*/ 0 w 280467"/>
                <a:gd name="connsiteY7" fmla="*/ 0 h 281007"/>
                <a:gd name="connsiteX8" fmla="*/ 103974 w 280467"/>
                <a:gd name="connsiteY8" fmla="*/ 0 h 281007"/>
                <a:gd name="connsiteX9" fmla="*/ 211151 w 280467"/>
                <a:gd name="connsiteY9" fmla="*/ 195289 h 281007"/>
                <a:gd name="connsiteX10" fmla="*/ 212348 w 280467"/>
                <a:gd name="connsiteY10" fmla="*/ 195289 h 281007"/>
                <a:gd name="connsiteX11" fmla="*/ 209530 w 280467"/>
                <a:gd name="connsiteY11" fmla="*/ 127054 h 281007"/>
                <a:gd name="connsiteX12" fmla="*/ 209530 w 280467"/>
                <a:gd name="connsiteY12" fmla="*/ 0 h 281007"/>
                <a:gd name="connsiteX13" fmla="*/ 280467 w 280467"/>
                <a:gd name="connsiteY13" fmla="*/ 0 h 281007"/>
                <a:gd name="connsiteX14" fmla="*/ 280467 w 280467"/>
                <a:gd name="connsiteY14" fmla="*/ 281008 h 281007"/>
                <a:gd name="connsiteX15" fmla="*/ 280467 w 280467"/>
                <a:gd name="connsiteY15" fmla="*/ 281008 h 2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0467" h="281007">
                  <a:moveTo>
                    <a:pt x="280467" y="281008"/>
                  </a:moveTo>
                  <a:lnTo>
                    <a:pt x="176107" y="281008"/>
                  </a:lnTo>
                  <a:lnTo>
                    <a:pt x="68506" y="83017"/>
                  </a:lnTo>
                  <a:lnTo>
                    <a:pt x="66691" y="83017"/>
                  </a:lnTo>
                  <a:cubicBezTo>
                    <a:pt x="69239" y="114163"/>
                    <a:pt x="70513" y="137937"/>
                    <a:pt x="70513" y="154340"/>
                  </a:cubicBezTo>
                  <a:lnTo>
                    <a:pt x="70513" y="281008"/>
                  </a:lnTo>
                  <a:lnTo>
                    <a:pt x="0" y="281008"/>
                  </a:lnTo>
                  <a:lnTo>
                    <a:pt x="0" y="0"/>
                  </a:lnTo>
                  <a:lnTo>
                    <a:pt x="103974" y="0"/>
                  </a:lnTo>
                  <a:lnTo>
                    <a:pt x="211151" y="195289"/>
                  </a:lnTo>
                  <a:lnTo>
                    <a:pt x="212348" y="195289"/>
                  </a:lnTo>
                  <a:cubicBezTo>
                    <a:pt x="210457" y="166961"/>
                    <a:pt x="209530" y="144228"/>
                    <a:pt x="209530" y="127054"/>
                  </a:cubicBezTo>
                  <a:lnTo>
                    <a:pt x="209530" y="0"/>
                  </a:lnTo>
                  <a:lnTo>
                    <a:pt x="280467" y="0"/>
                  </a:lnTo>
                  <a:lnTo>
                    <a:pt x="280467" y="281008"/>
                  </a:lnTo>
                  <a:lnTo>
                    <a:pt x="280467" y="281008"/>
                  </a:lnTo>
                  <a:close/>
                </a:path>
              </a:pathLst>
            </a:custGeom>
            <a:solidFill>
              <a:srgbClr val="FFFFFF"/>
            </a:solidFill>
            <a:ln w="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1D0750E-E174-A48D-56F6-2FA6C6055C49}"/>
                </a:ext>
              </a:extLst>
            </p:cNvPr>
            <p:cNvSpPr/>
            <p:nvPr/>
          </p:nvSpPr>
          <p:spPr>
            <a:xfrm>
              <a:off x="15659171" y="1642825"/>
              <a:ext cx="1937451" cy="442989"/>
            </a:xfrm>
            <a:custGeom>
              <a:avLst/>
              <a:gdLst>
                <a:gd name="connsiteX0" fmla="*/ 0 w 1937451"/>
                <a:gd name="connsiteY0" fmla="*/ 0 h 442989"/>
                <a:gd name="connsiteX1" fmla="*/ 1937452 w 1937451"/>
                <a:gd name="connsiteY1" fmla="*/ 0 h 442989"/>
                <a:gd name="connsiteX2" fmla="*/ 1937452 w 1937451"/>
                <a:gd name="connsiteY2" fmla="*/ 442990 h 442989"/>
                <a:gd name="connsiteX3" fmla="*/ 0 w 1937451"/>
                <a:gd name="connsiteY3" fmla="*/ 442990 h 442989"/>
              </a:gdLst>
              <a:ahLst/>
              <a:cxnLst>
                <a:cxn ang="0">
                  <a:pos x="connsiteX0" y="connsiteY0"/>
                </a:cxn>
                <a:cxn ang="0">
                  <a:pos x="connsiteX1" y="connsiteY1"/>
                </a:cxn>
                <a:cxn ang="0">
                  <a:pos x="connsiteX2" y="connsiteY2"/>
                </a:cxn>
                <a:cxn ang="0">
                  <a:pos x="connsiteX3" y="connsiteY3"/>
                </a:cxn>
              </a:cxnLst>
              <a:rect l="l" t="t" r="r" b="b"/>
              <a:pathLst>
                <a:path w="1937451" h="442989">
                  <a:moveTo>
                    <a:pt x="0" y="0"/>
                  </a:moveTo>
                  <a:lnTo>
                    <a:pt x="1937452" y="0"/>
                  </a:lnTo>
                  <a:lnTo>
                    <a:pt x="1937452" y="442990"/>
                  </a:lnTo>
                  <a:lnTo>
                    <a:pt x="0" y="442990"/>
                  </a:lnTo>
                  <a:close/>
                </a:path>
              </a:pathLst>
            </a:custGeom>
            <a:solidFill>
              <a:srgbClr val="104B2B"/>
            </a:solidFill>
            <a:ln w="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19D44D2-0A41-A315-B2A9-C38F033840A5}"/>
                </a:ext>
              </a:extLst>
            </p:cNvPr>
            <p:cNvSpPr/>
            <p:nvPr/>
          </p:nvSpPr>
          <p:spPr>
            <a:xfrm>
              <a:off x="15733851" y="1718663"/>
              <a:ext cx="238399" cy="291428"/>
            </a:xfrm>
            <a:custGeom>
              <a:avLst/>
              <a:gdLst>
                <a:gd name="connsiteX0" fmla="*/ 144653 w 238399"/>
                <a:gd name="connsiteY0" fmla="*/ 62832 h 291428"/>
                <a:gd name="connsiteX1" fmla="*/ 99536 w 238399"/>
                <a:gd name="connsiteY1" fmla="*/ 85217 h 291428"/>
                <a:gd name="connsiteX2" fmla="*/ 83326 w 238399"/>
                <a:gd name="connsiteY2" fmla="*/ 146969 h 291428"/>
                <a:gd name="connsiteX3" fmla="*/ 149168 w 238399"/>
                <a:gd name="connsiteY3" fmla="*/ 228789 h 291428"/>
                <a:gd name="connsiteX4" fmla="*/ 187724 w 238399"/>
                <a:gd name="connsiteY4" fmla="*/ 223540 h 291428"/>
                <a:gd name="connsiteX5" fmla="*/ 225277 w 238399"/>
                <a:gd name="connsiteY5" fmla="*/ 210959 h 291428"/>
                <a:gd name="connsiteX6" fmla="*/ 225277 w 238399"/>
                <a:gd name="connsiteY6" fmla="*/ 275720 h 291428"/>
                <a:gd name="connsiteX7" fmla="*/ 140330 w 238399"/>
                <a:gd name="connsiteY7" fmla="*/ 291428 h 291428"/>
                <a:gd name="connsiteX8" fmla="*/ 36202 w 238399"/>
                <a:gd name="connsiteY8" fmla="*/ 254185 h 291428"/>
                <a:gd name="connsiteX9" fmla="*/ 0 w 238399"/>
                <a:gd name="connsiteY9" fmla="*/ 146583 h 291428"/>
                <a:gd name="connsiteX10" fmla="*/ 17522 w 238399"/>
                <a:gd name="connsiteY10" fmla="*/ 69239 h 291428"/>
                <a:gd name="connsiteX11" fmla="*/ 68004 w 238399"/>
                <a:gd name="connsiteY11" fmla="*/ 17947 h 291428"/>
                <a:gd name="connsiteX12" fmla="*/ 145463 w 238399"/>
                <a:gd name="connsiteY12" fmla="*/ 0 h 291428"/>
                <a:gd name="connsiteX13" fmla="*/ 238399 w 238399"/>
                <a:gd name="connsiteY13" fmla="*/ 19954 h 291428"/>
                <a:gd name="connsiteX14" fmla="*/ 213583 w 238399"/>
                <a:gd name="connsiteY14" fmla="*/ 80238 h 291428"/>
                <a:gd name="connsiteX15" fmla="*/ 180353 w 238399"/>
                <a:gd name="connsiteY15" fmla="*/ 67850 h 291428"/>
                <a:gd name="connsiteX16" fmla="*/ 144653 w 238399"/>
                <a:gd name="connsiteY16" fmla="*/ 62794 h 291428"/>
                <a:gd name="connsiteX17" fmla="*/ 144653 w 238399"/>
                <a:gd name="connsiteY17" fmla="*/ 62794 h 29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399" h="291428">
                  <a:moveTo>
                    <a:pt x="144653" y="62832"/>
                  </a:moveTo>
                  <a:cubicBezTo>
                    <a:pt x="125355" y="62832"/>
                    <a:pt x="110304" y="70281"/>
                    <a:pt x="99536" y="85217"/>
                  </a:cubicBezTo>
                  <a:cubicBezTo>
                    <a:pt x="88729" y="100153"/>
                    <a:pt x="83326" y="120724"/>
                    <a:pt x="83326" y="146969"/>
                  </a:cubicBezTo>
                  <a:cubicBezTo>
                    <a:pt x="83326" y="201503"/>
                    <a:pt x="105286" y="228789"/>
                    <a:pt x="149168" y="228789"/>
                  </a:cubicBezTo>
                  <a:cubicBezTo>
                    <a:pt x="162445" y="228789"/>
                    <a:pt x="175297" y="227053"/>
                    <a:pt x="187724" y="223540"/>
                  </a:cubicBezTo>
                  <a:cubicBezTo>
                    <a:pt x="200152" y="220067"/>
                    <a:pt x="212695" y="215860"/>
                    <a:pt x="225277" y="210959"/>
                  </a:cubicBezTo>
                  <a:lnTo>
                    <a:pt x="225277" y="275720"/>
                  </a:lnTo>
                  <a:cubicBezTo>
                    <a:pt x="200268" y="286180"/>
                    <a:pt x="171939" y="291428"/>
                    <a:pt x="140330" y="291428"/>
                  </a:cubicBezTo>
                  <a:cubicBezTo>
                    <a:pt x="95059" y="291428"/>
                    <a:pt x="60362" y="279001"/>
                    <a:pt x="36202" y="254185"/>
                  </a:cubicBezTo>
                  <a:cubicBezTo>
                    <a:pt x="12080" y="229368"/>
                    <a:pt x="0" y="193514"/>
                    <a:pt x="0" y="146583"/>
                  </a:cubicBezTo>
                  <a:cubicBezTo>
                    <a:pt x="0" y="117251"/>
                    <a:pt x="5828" y="91469"/>
                    <a:pt x="17522" y="69239"/>
                  </a:cubicBezTo>
                  <a:cubicBezTo>
                    <a:pt x="29216" y="47008"/>
                    <a:pt x="46043" y="29911"/>
                    <a:pt x="68004" y="17947"/>
                  </a:cubicBezTo>
                  <a:cubicBezTo>
                    <a:pt x="89964" y="5982"/>
                    <a:pt x="115784" y="0"/>
                    <a:pt x="145463" y="0"/>
                  </a:cubicBezTo>
                  <a:cubicBezTo>
                    <a:pt x="177883" y="0"/>
                    <a:pt x="208874" y="6677"/>
                    <a:pt x="238399" y="19954"/>
                  </a:cubicBezTo>
                  <a:lnTo>
                    <a:pt x="213583" y="80238"/>
                  </a:lnTo>
                  <a:cubicBezTo>
                    <a:pt x="202506" y="75337"/>
                    <a:pt x="191430" y="71207"/>
                    <a:pt x="180353" y="67850"/>
                  </a:cubicBezTo>
                  <a:cubicBezTo>
                    <a:pt x="169276" y="64492"/>
                    <a:pt x="157389" y="62794"/>
                    <a:pt x="144653" y="62794"/>
                  </a:cubicBezTo>
                  <a:lnTo>
                    <a:pt x="144653" y="62794"/>
                  </a:lnTo>
                  <a:close/>
                </a:path>
              </a:pathLst>
            </a:custGeom>
            <a:solidFill>
              <a:srgbClr val="FFFFFF"/>
            </a:solidFill>
            <a:ln w="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9732D80-CFE7-97AE-F242-BBCB4972C470}"/>
                </a:ext>
              </a:extLst>
            </p:cNvPr>
            <p:cNvSpPr/>
            <p:nvPr/>
          </p:nvSpPr>
          <p:spPr>
            <a:xfrm>
              <a:off x="16017599" y="1722754"/>
              <a:ext cx="196562" cy="283477"/>
            </a:xfrm>
            <a:custGeom>
              <a:avLst/>
              <a:gdLst>
                <a:gd name="connsiteX0" fmla="*/ 0 w 196562"/>
                <a:gd name="connsiteY0" fmla="*/ 283478 h 283477"/>
                <a:gd name="connsiteX1" fmla="*/ 0 w 196562"/>
                <a:gd name="connsiteY1" fmla="*/ 0 h 283477"/>
                <a:gd name="connsiteX2" fmla="*/ 81049 w 196562"/>
                <a:gd name="connsiteY2" fmla="*/ 0 h 283477"/>
                <a:gd name="connsiteX3" fmla="*/ 81049 w 196562"/>
                <a:gd name="connsiteY3" fmla="*/ 221611 h 283477"/>
                <a:gd name="connsiteX4" fmla="*/ 196563 w 196562"/>
                <a:gd name="connsiteY4" fmla="*/ 221611 h 283477"/>
                <a:gd name="connsiteX5" fmla="*/ 196563 w 196562"/>
                <a:gd name="connsiteY5" fmla="*/ 283478 h 283477"/>
                <a:gd name="connsiteX6" fmla="*/ 0 w 196562"/>
                <a:gd name="connsiteY6"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562" h="283477">
                  <a:moveTo>
                    <a:pt x="0" y="283478"/>
                  </a:moveTo>
                  <a:lnTo>
                    <a:pt x="0" y="0"/>
                  </a:lnTo>
                  <a:lnTo>
                    <a:pt x="81049" y="0"/>
                  </a:lnTo>
                  <a:lnTo>
                    <a:pt x="81049" y="221611"/>
                  </a:lnTo>
                  <a:lnTo>
                    <a:pt x="196563" y="221611"/>
                  </a:lnTo>
                  <a:lnTo>
                    <a:pt x="196563" y="283478"/>
                  </a:lnTo>
                  <a:lnTo>
                    <a:pt x="0" y="283478"/>
                  </a:lnTo>
                  <a:close/>
                </a:path>
              </a:pathLst>
            </a:custGeom>
            <a:solidFill>
              <a:srgbClr val="FFFFFF"/>
            </a:solidFill>
            <a:ln w="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4D975B7-3508-B65C-DE5C-0EE210BE759F}"/>
                </a:ext>
              </a:extLst>
            </p:cNvPr>
            <p:cNvSpPr/>
            <p:nvPr/>
          </p:nvSpPr>
          <p:spPr>
            <a:xfrm>
              <a:off x="16262174" y="1722754"/>
              <a:ext cx="81434" cy="283477"/>
            </a:xfrm>
            <a:custGeom>
              <a:avLst/>
              <a:gdLst>
                <a:gd name="connsiteX0" fmla="*/ 0 w 81434"/>
                <a:gd name="connsiteY0" fmla="*/ 283478 h 283477"/>
                <a:gd name="connsiteX1" fmla="*/ 0 w 81434"/>
                <a:gd name="connsiteY1" fmla="*/ 0 h 283477"/>
                <a:gd name="connsiteX2" fmla="*/ 81435 w 81434"/>
                <a:gd name="connsiteY2" fmla="*/ 0 h 283477"/>
                <a:gd name="connsiteX3" fmla="*/ 81435 w 81434"/>
                <a:gd name="connsiteY3" fmla="*/ 283478 h 283477"/>
                <a:gd name="connsiteX4" fmla="*/ 0 w 81434"/>
                <a:gd name="connsiteY4" fmla="*/ 283478 h 2834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434" h="283477">
                  <a:moveTo>
                    <a:pt x="0" y="283478"/>
                  </a:moveTo>
                  <a:lnTo>
                    <a:pt x="0" y="0"/>
                  </a:lnTo>
                  <a:lnTo>
                    <a:pt x="81435" y="0"/>
                  </a:lnTo>
                  <a:lnTo>
                    <a:pt x="81435" y="283478"/>
                  </a:lnTo>
                  <a:lnTo>
                    <a:pt x="0" y="283478"/>
                  </a:lnTo>
                  <a:close/>
                </a:path>
              </a:pathLst>
            </a:custGeom>
            <a:solidFill>
              <a:srgbClr val="FFFFFF"/>
            </a:solidFill>
            <a:ln w="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26CD9BC6-9DFC-C8B2-BAF6-BA6B73F9AF9A}"/>
                </a:ext>
              </a:extLst>
            </p:cNvPr>
            <p:cNvSpPr/>
            <p:nvPr/>
          </p:nvSpPr>
          <p:spPr>
            <a:xfrm>
              <a:off x="16408486" y="1722754"/>
              <a:ext cx="341562" cy="283477"/>
            </a:xfrm>
            <a:custGeom>
              <a:avLst/>
              <a:gdLst>
                <a:gd name="connsiteX0" fmla="*/ 130643 w 341562"/>
                <a:gd name="connsiteY0" fmla="*/ 283478 h 283477"/>
                <a:gd name="connsiteX1" fmla="*/ 69316 w 341562"/>
                <a:gd name="connsiteY1" fmla="*/ 79312 h 283477"/>
                <a:gd name="connsiteX2" fmla="*/ 67464 w 341562"/>
                <a:gd name="connsiteY2" fmla="*/ 79312 h 283477"/>
                <a:gd name="connsiteX3" fmla="*/ 71786 w 341562"/>
                <a:gd name="connsiteY3" fmla="*/ 160361 h 283477"/>
                <a:gd name="connsiteX4" fmla="*/ 71786 w 341562"/>
                <a:gd name="connsiteY4" fmla="*/ 283478 h 283477"/>
                <a:gd name="connsiteX5" fmla="*/ 0 w 341562"/>
                <a:gd name="connsiteY5" fmla="*/ 283478 h 283477"/>
                <a:gd name="connsiteX6" fmla="*/ 0 w 341562"/>
                <a:gd name="connsiteY6" fmla="*/ 0 h 283477"/>
                <a:gd name="connsiteX7" fmla="*/ 107911 w 341562"/>
                <a:gd name="connsiteY7" fmla="*/ 0 h 283477"/>
                <a:gd name="connsiteX8" fmla="*/ 170473 w 341562"/>
                <a:gd name="connsiteY8" fmla="*/ 201271 h 283477"/>
                <a:gd name="connsiteX9" fmla="*/ 172132 w 341562"/>
                <a:gd name="connsiteY9" fmla="*/ 201271 h 283477"/>
                <a:gd name="connsiteX10" fmla="*/ 233459 w 341562"/>
                <a:gd name="connsiteY10" fmla="*/ 0 h 283477"/>
                <a:gd name="connsiteX11" fmla="*/ 341563 w 341562"/>
                <a:gd name="connsiteY11" fmla="*/ 0 h 283477"/>
                <a:gd name="connsiteX12" fmla="*/ 341563 w 341562"/>
                <a:gd name="connsiteY12" fmla="*/ 283478 h 283477"/>
                <a:gd name="connsiteX13" fmla="*/ 267075 w 341562"/>
                <a:gd name="connsiteY13" fmla="*/ 283478 h 283477"/>
                <a:gd name="connsiteX14" fmla="*/ 267075 w 341562"/>
                <a:gd name="connsiteY14" fmla="*/ 159203 h 283477"/>
                <a:gd name="connsiteX15" fmla="*/ 267384 w 341562"/>
                <a:gd name="connsiteY15" fmla="*/ 137667 h 283477"/>
                <a:gd name="connsiteX16" fmla="*/ 270163 w 341562"/>
                <a:gd name="connsiteY16" fmla="*/ 79698 h 283477"/>
                <a:gd name="connsiteX17" fmla="*/ 268310 w 341562"/>
                <a:gd name="connsiteY17" fmla="*/ 79698 h 283477"/>
                <a:gd name="connsiteX18" fmla="*/ 207794 w 341562"/>
                <a:gd name="connsiteY18" fmla="*/ 283478 h 283477"/>
                <a:gd name="connsiteX19" fmla="*/ 130643 w 341562"/>
                <a:gd name="connsiteY19" fmla="*/ 283478 h 283477"/>
                <a:gd name="connsiteX20" fmla="*/ 130643 w 341562"/>
                <a:gd name="connsiteY20"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1562" h="283477">
                  <a:moveTo>
                    <a:pt x="130643" y="283478"/>
                  </a:moveTo>
                  <a:lnTo>
                    <a:pt x="69316" y="79312"/>
                  </a:lnTo>
                  <a:lnTo>
                    <a:pt x="67464" y="79312"/>
                  </a:lnTo>
                  <a:cubicBezTo>
                    <a:pt x="70319" y="114086"/>
                    <a:pt x="71786" y="141102"/>
                    <a:pt x="71786" y="160361"/>
                  </a:cubicBezTo>
                  <a:lnTo>
                    <a:pt x="71786" y="283478"/>
                  </a:lnTo>
                  <a:lnTo>
                    <a:pt x="0" y="283478"/>
                  </a:lnTo>
                  <a:lnTo>
                    <a:pt x="0" y="0"/>
                  </a:lnTo>
                  <a:lnTo>
                    <a:pt x="107911" y="0"/>
                  </a:lnTo>
                  <a:lnTo>
                    <a:pt x="170473" y="201271"/>
                  </a:lnTo>
                  <a:lnTo>
                    <a:pt x="172132" y="201271"/>
                  </a:lnTo>
                  <a:lnTo>
                    <a:pt x="233459" y="0"/>
                  </a:lnTo>
                  <a:lnTo>
                    <a:pt x="341563" y="0"/>
                  </a:lnTo>
                  <a:lnTo>
                    <a:pt x="341563" y="283478"/>
                  </a:lnTo>
                  <a:lnTo>
                    <a:pt x="267075" y="283478"/>
                  </a:lnTo>
                  <a:lnTo>
                    <a:pt x="267075" y="159203"/>
                  </a:lnTo>
                  <a:cubicBezTo>
                    <a:pt x="267075" y="152758"/>
                    <a:pt x="267191" y="145579"/>
                    <a:pt x="267384" y="137667"/>
                  </a:cubicBezTo>
                  <a:cubicBezTo>
                    <a:pt x="267577" y="129794"/>
                    <a:pt x="268503" y="110458"/>
                    <a:pt x="270163" y="79698"/>
                  </a:cubicBezTo>
                  <a:lnTo>
                    <a:pt x="268310" y="79698"/>
                  </a:lnTo>
                  <a:lnTo>
                    <a:pt x="207794" y="283478"/>
                  </a:lnTo>
                  <a:lnTo>
                    <a:pt x="130643" y="283478"/>
                  </a:lnTo>
                  <a:lnTo>
                    <a:pt x="130643" y="283478"/>
                  </a:lnTo>
                  <a:close/>
                </a:path>
              </a:pathLst>
            </a:custGeom>
            <a:solidFill>
              <a:srgbClr val="FFFFFF"/>
            </a:solidFill>
            <a:ln w="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B5EE298F-265A-9830-D57C-68CED155EC50}"/>
                </a:ext>
              </a:extLst>
            </p:cNvPr>
            <p:cNvSpPr/>
            <p:nvPr/>
          </p:nvSpPr>
          <p:spPr>
            <a:xfrm>
              <a:off x="16782237" y="1721597"/>
              <a:ext cx="305052" cy="284635"/>
            </a:xfrm>
            <a:custGeom>
              <a:avLst/>
              <a:gdLst>
                <a:gd name="connsiteX0" fmla="*/ 216439 w 305052"/>
                <a:gd name="connsiteY0" fmla="*/ 284636 h 284635"/>
                <a:gd name="connsiteX1" fmla="*/ 201657 w 305052"/>
                <a:gd name="connsiteY1" fmla="*/ 231491 h 284635"/>
                <a:gd name="connsiteX2" fmla="*/ 104206 w 305052"/>
                <a:gd name="connsiteY2" fmla="*/ 231491 h 284635"/>
                <a:gd name="connsiteX3" fmla="*/ 89038 w 305052"/>
                <a:gd name="connsiteY3" fmla="*/ 284636 h 284635"/>
                <a:gd name="connsiteX4" fmla="*/ 0 w 305052"/>
                <a:gd name="connsiteY4" fmla="*/ 284636 h 284635"/>
                <a:gd name="connsiteX5" fmla="*/ 97876 w 305052"/>
                <a:gd name="connsiteY5" fmla="*/ 0 h 284635"/>
                <a:gd name="connsiteX6" fmla="*/ 205980 w 305052"/>
                <a:gd name="connsiteY6" fmla="*/ 0 h 284635"/>
                <a:gd name="connsiteX7" fmla="*/ 305052 w 305052"/>
                <a:gd name="connsiteY7" fmla="*/ 284636 h 284635"/>
                <a:gd name="connsiteX8" fmla="*/ 216439 w 305052"/>
                <a:gd name="connsiteY8" fmla="*/ 284636 h 284635"/>
                <a:gd name="connsiteX9" fmla="*/ 184830 w 305052"/>
                <a:gd name="connsiteY9" fmla="*/ 168697 h 284635"/>
                <a:gd name="connsiteX10" fmla="*/ 171901 w 305052"/>
                <a:gd name="connsiteY10" fmla="*/ 122152 h 284635"/>
                <a:gd name="connsiteX11" fmla="*/ 160940 w 305052"/>
                <a:gd name="connsiteY11" fmla="*/ 82014 h 284635"/>
                <a:gd name="connsiteX12" fmla="*/ 152410 w 305052"/>
                <a:gd name="connsiteY12" fmla="*/ 46738 h 284635"/>
                <a:gd name="connsiteX13" fmla="*/ 145116 w 305052"/>
                <a:gd name="connsiteY13" fmla="*/ 79312 h 284635"/>
                <a:gd name="connsiteX14" fmla="*/ 120994 w 305052"/>
                <a:gd name="connsiteY14" fmla="*/ 168697 h 284635"/>
                <a:gd name="connsiteX15" fmla="*/ 184830 w 305052"/>
                <a:gd name="connsiteY15" fmla="*/ 168697 h 284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5052" h="284635">
                  <a:moveTo>
                    <a:pt x="216439" y="284636"/>
                  </a:moveTo>
                  <a:lnTo>
                    <a:pt x="201657" y="231491"/>
                  </a:lnTo>
                  <a:lnTo>
                    <a:pt x="104206" y="231491"/>
                  </a:lnTo>
                  <a:lnTo>
                    <a:pt x="89038" y="284636"/>
                  </a:lnTo>
                  <a:lnTo>
                    <a:pt x="0" y="284636"/>
                  </a:lnTo>
                  <a:lnTo>
                    <a:pt x="97876" y="0"/>
                  </a:lnTo>
                  <a:lnTo>
                    <a:pt x="205980" y="0"/>
                  </a:lnTo>
                  <a:lnTo>
                    <a:pt x="305052" y="284636"/>
                  </a:lnTo>
                  <a:lnTo>
                    <a:pt x="216439" y="284636"/>
                  </a:lnTo>
                  <a:close/>
                  <a:moveTo>
                    <a:pt x="184830" y="168697"/>
                  </a:moveTo>
                  <a:lnTo>
                    <a:pt x="171901" y="122152"/>
                  </a:lnTo>
                  <a:cubicBezTo>
                    <a:pt x="168890" y="111809"/>
                    <a:pt x="165224" y="98416"/>
                    <a:pt x="160940" y="82014"/>
                  </a:cubicBezTo>
                  <a:cubicBezTo>
                    <a:pt x="156617" y="65611"/>
                    <a:pt x="153800" y="53840"/>
                    <a:pt x="152410" y="46738"/>
                  </a:cubicBezTo>
                  <a:cubicBezTo>
                    <a:pt x="151175" y="53338"/>
                    <a:pt x="148744" y="64183"/>
                    <a:pt x="145116" y="79312"/>
                  </a:cubicBezTo>
                  <a:cubicBezTo>
                    <a:pt x="141488" y="94441"/>
                    <a:pt x="133460" y="124236"/>
                    <a:pt x="120994" y="168697"/>
                  </a:cubicBezTo>
                  <a:lnTo>
                    <a:pt x="184830" y="168697"/>
                  </a:lnTo>
                  <a:close/>
                </a:path>
              </a:pathLst>
            </a:custGeom>
            <a:solidFill>
              <a:srgbClr val="FFFFFF"/>
            </a:solidFill>
            <a:ln w="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C0BFEFC-FA0A-CAE6-4907-8F1B145D5D03}"/>
                </a:ext>
              </a:extLst>
            </p:cNvPr>
            <p:cNvSpPr/>
            <p:nvPr/>
          </p:nvSpPr>
          <p:spPr>
            <a:xfrm>
              <a:off x="17068725" y="1722754"/>
              <a:ext cx="227322" cy="283477"/>
            </a:xfrm>
            <a:custGeom>
              <a:avLst/>
              <a:gdLst>
                <a:gd name="connsiteX0" fmla="*/ 154302 w 227322"/>
                <a:gd name="connsiteY0" fmla="*/ 283478 h 283477"/>
                <a:gd name="connsiteX1" fmla="*/ 73253 w 227322"/>
                <a:gd name="connsiteY1" fmla="*/ 283478 h 283477"/>
                <a:gd name="connsiteX2" fmla="*/ 73253 w 227322"/>
                <a:gd name="connsiteY2" fmla="*/ 62639 h 283477"/>
                <a:gd name="connsiteX3" fmla="*/ 0 w 227322"/>
                <a:gd name="connsiteY3" fmla="*/ 62639 h 283477"/>
                <a:gd name="connsiteX4" fmla="*/ 0 w 227322"/>
                <a:gd name="connsiteY4" fmla="*/ 0 h 283477"/>
                <a:gd name="connsiteX5" fmla="*/ 227323 w 227322"/>
                <a:gd name="connsiteY5" fmla="*/ 0 h 283477"/>
                <a:gd name="connsiteX6" fmla="*/ 227323 w 227322"/>
                <a:gd name="connsiteY6" fmla="*/ 62639 h 283477"/>
                <a:gd name="connsiteX7" fmla="*/ 154302 w 227322"/>
                <a:gd name="connsiteY7" fmla="*/ 62639 h 283477"/>
                <a:gd name="connsiteX8" fmla="*/ 154302 w 227322"/>
                <a:gd name="connsiteY8" fmla="*/ 283478 h 283477"/>
                <a:gd name="connsiteX9" fmla="*/ 154302 w 227322"/>
                <a:gd name="connsiteY9" fmla="*/ 283478 h 28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322" h="283477">
                  <a:moveTo>
                    <a:pt x="154302" y="283478"/>
                  </a:moveTo>
                  <a:lnTo>
                    <a:pt x="73253" y="283478"/>
                  </a:lnTo>
                  <a:lnTo>
                    <a:pt x="73253" y="62639"/>
                  </a:lnTo>
                  <a:lnTo>
                    <a:pt x="0" y="62639"/>
                  </a:lnTo>
                  <a:lnTo>
                    <a:pt x="0" y="0"/>
                  </a:lnTo>
                  <a:lnTo>
                    <a:pt x="227323" y="0"/>
                  </a:lnTo>
                  <a:lnTo>
                    <a:pt x="227323" y="62639"/>
                  </a:lnTo>
                  <a:lnTo>
                    <a:pt x="154302" y="62639"/>
                  </a:lnTo>
                  <a:lnTo>
                    <a:pt x="154302" y="283478"/>
                  </a:lnTo>
                  <a:lnTo>
                    <a:pt x="154302" y="283478"/>
                  </a:lnTo>
                  <a:close/>
                </a:path>
              </a:pathLst>
            </a:custGeom>
            <a:solidFill>
              <a:srgbClr val="FFFFFF"/>
            </a:solidFill>
            <a:ln w="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916F5BC3-CC22-6FB4-7822-C12989A3D2B3}"/>
                </a:ext>
              </a:extLst>
            </p:cNvPr>
            <p:cNvSpPr/>
            <p:nvPr/>
          </p:nvSpPr>
          <p:spPr>
            <a:xfrm>
              <a:off x="17338965" y="1722754"/>
              <a:ext cx="178075" cy="283516"/>
            </a:xfrm>
            <a:custGeom>
              <a:avLst/>
              <a:gdLst>
                <a:gd name="connsiteX0" fmla="*/ 178076 w 178075"/>
                <a:gd name="connsiteY0" fmla="*/ 283478 h 283516"/>
                <a:gd name="connsiteX1" fmla="*/ 0 w 178075"/>
                <a:gd name="connsiteY1" fmla="*/ 283478 h 283516"/>
                <a:gd name="connsiteX2" fmla="*/ 0 w 178075"/>
                <a:gd name="connsiteY2" fmla="*/ 0 h 283516"/>
                <a:gd name="connsiteX3" fmla="*/ 178076 w 178075"/>
                <a:gd name="connsiteY3" fmla="*/ 0 h 283516"/>
                <a:gd name="connsiteX4" fmla="*/ 178076 w 178075"/>
                <a:gd name="connsiteY4" fmla="*/ 61481 h 283516"/>
                <a:gd name="connsiteX5" fmla="*/ 81049 w 178075"/>
                <a:gd name="connsiteY5" fmla="*/ 61481 h 283516"/>
                <a:gd name="connsiteX6" fmla="*/ 81049 w 178075"/>
                <a:gd name="connsiteY6" fmla="*/ 106058 h 283516"/>
                <a:gd name="connsiteX7" fmla="*/ 170897 w 178075"/>
                <a:gd name="connsiteY7" fmla="*/ 106058 h 283516"/>
                <a:gd name="connsiteX8" fmla="*/ 170897 w 178075"/>
                <a:gd name="connsiteY8" fmla="*/ 167540 h 283516"/>
                <a:gd name="connsiteX9" fmla="*/ 81049 w 178075"/>
                <a:gd name="connsiteY9" fmla="*/ 167540 h 283516"/>
                <a:gd name="connsiteX10" fmla="*/ 81049 w 178075"/>
                <a:gd name="connsiteY10" fmla="*/ 221070 h 283516"/>
                <a:gd name="connsiteX11" fmla="*/ 178076 w 178075"/>
                <a:gd name="connsiteY11" fmla="*/ 221070 h 283516"/>
                <a:gd name="connsiteX12" fmla="*/ 178076 w 178075"/>
                <a:gd name="connsiteY12" fmla="*/ 283517 h 283516"/>
                <a:gd name="connsiteX13" fmla="*/ 178076 w 178075"/>
                <a:gd name="connsiteY13" fmla="*/ 283517 h 28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8075" h="283516">
                  <a:moveTo>
                    <a:pt x="178076" y="283478"/>
                  </a:moveTo>
                  <a:lnTo>
                    <a:pt x="0" y="283478"/>
                  </a:lnTo>
                  <a:lnTo>
                    <a:pt x="0" y="0"/>
                  </a:lnTo>
                  <a:lnTo>
                    <a:pt x="178076" y="0"/>
                  </a:lnTo>
                  <a:lnTo>
                    <a:pt x="178076" y="61481"/>
                  </a:lnTo>
                  <a:lnTo>
                    <a:pt x="81049" y="61481"/>
                  </a:lnTo>
                  <a:lnTo>
                    <a:pt x="81049" y="106058"/>
                  </a:lnTo>
                  <a:lnTo>
                    <a:pt x="170897" y="106058"/>
                  </a:lnTo>
                  <a:lnTo>
                    <a:pt x="170897" y="167540"/>
                  </a:lnTo>
                  <a:lnTo>
                    <a:pt x="81049" y="167540"/>
                  </a:lnTo>
                  <a:lnTo>
                    <a:pt x="81049" y="221070"/>
                  </a:lnTo>
                  <a:lnTo>
                    <a:pt x="178076" y="221070"/>
                  </a:lnTo>
                  <a:lnTo>
                    <a:pt x="178076" y="283517"/>
                  </a:lnTo>
                  <a:lnTo>
                    <a:pt x="178076" y="283517"/>
                  </a:lnTo>
                  <a:close/>
                </a:path>
              </a:pathLst>
            </a:custGeom>
            <a:solidFill>
              <a:srgbClr val="FFFFFF"/>
            </a:solidFill>
            <a:ln w="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6A6AA94A-A594-E071-64E6-650940068AA1}"/>
                </a:ext>
              </a:extLst>
            </p:cNvPr>
            <p:cNvSpPr/>
            <p:nvPr/>
          </p:nvSpPr>
          <p:spPr>
            <a:xfrm>
              <a:off x="16404588" y="2125876"/>
              <a:ext cx="1192034" cy="450361"/>
            </a:xfrm>
            <a:custGeom>
              <a:avLst/>
              <a:gdLst>
                <a:gd name="connsiteX0" fmla="*/ 0 w 1192034"/>
                <a:gd name="connsiteY0" fmla="*/ 0 h 450361"/>
                <a:gd name="connsiteX1" fmla="*/ 1192035 w 1192034"/>
                <a:gd name="connsiteY1" fmla="*/ 0 h 450361"/>
                <a:gd name="connsiteX2" fmla="*/ 1192035 w 1192034"/>
                <a:gd name="connsiteY2" fmla="*/ 450361 h 450361"/>
                <a:gd name="connsiteX3" fmla="*/ 0 w 1192034"/>
                <a:gd name="connsiteY3" fmla="*/ 450361 h 450361"/>
              </a:gdLst>
              <a:ahLst/>
              <a:cxnLst>
                <a:cxn ang="0">
                  <a:pos x="connsiteX0" y="connsiteY0"/>
                </a:cxn>
                <a:cxn ang="0">
                  <a:pos x="connsiteX1" y="connsiteY1"/>
                </a:cxn>
                <a:cxn ang="0">
                  <a:pos x="connsiteX2" y="connsiteY2"/>
                </a:cxn>
                <a:cxn ang="0">
                  <a:pos x="connsiteX3" y="connsiteY3"/>
                </a:cxn>
              </a:cxnLst>
              <a:rect l="l" t="t" r="r" b="b"/>
              <a:pathLst>
                <a:path w="1192034" h="450361">
                  <a:moveTo>
                    <a:pt x="0" y="0"/>
                  </a:moveTo>
                  <a:lnTo>
                    <a:pt x="1192035" y="0"/>
                  </a:lnTo>
                  <a:lnTo>
                    <a:pt x="1192035" y="450361"/>
                  </a:lnTo>
                  <a:lnTo>
                    <a:pt x="0" y="450361"/>
                  </a:lnTo>
                  <a:close/>
                </a:path>
              </a:pathLst>
            </a:custGeom>
            <a:solidFill>
              <a:srgbClr val="104B2B"/>
            </a:solidFill>
            <a:ln w="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24DE18D3-ABED-46F2-593D-BA392DEEF949}"/>
                </a:ext>
              </a:extLst>
            </p:cNvPr>
            <p:cNvSpPr/>
            <p:nvPr/>
          </p:nvSpPr>
          <p:spPr>
            <a:xfrm>
              <a:off x="16484633" y="2206847"/>
              <a:ext cx="220298" cy="289614"/>
            </a:xfrm>
            <a:custGeom>
              <a:avLst/>
              <a:gdLst>
                <a:gd name="connsiteX0" fmla="*/ 220298 w 220298"/>
                <a:gd name="connsiteY0" fmla="*/ 92125 h 289614"/>
                <a:gd name="connsiteX1" fmla="*/ 190310 w 220298"/>
                <a:gd name="connsiteY1" fmla="*/ 167115 h 289614"/>
                <a:gd name="connsiteX2" fmla="*/ 105055 w 220298"/>
                <a:gd name="connsiteY2" fmla="*/ 193552 h 289614"/>
                <a:gd name="connsiteX3" fmla="*/ 82014 w 220298"/>
                <a:gd name="connsiteY3" fmla="*/ 193552 h 289614"/>
                <a:gd name="connsiteX4" fmla="*/ 82014 w 220298"/>
                <a:gd name="connsiteY4" fmla="*/ 289614 h 289614"/>
                <a:gd name="connsiteX5" fmla="*/ 0 w 220298"/>
                <a:gd name="connsiteY5" fmla="*/ 289614 h 289614"/>
                <a:gd name="connsiteX6" fmla="*/ 0 w 220298"/>
                <a:gd name="connsiteY6" fmla="*/ 0 h 289614"/>
                <a:gd name="connsiteX7" fmla="*/ 105055 w 220298"/>
                <a:gd name="connsiteY7" fmla="*/ 0 h 289614"/>
                <a:gd name="connsiteX8" fmla="*/ 191429 w 220298"/>
                <a:gd name="connsiteY8" fmla="*/ 23967 h 289614"/>
                <a:gd name="connsiteX9" fmla="*/ 220298 w 220298"/>
                <a:gd name="connsiteY9" fmla="*/ 92125 h 289614"/>
                <a:gd name="connsiteX10" fmla="*/ 82014 w 220298"/>
                <a:gd name="connsiteY10" fmla="*/ 129755 h 289614"/>
                <a:gd name="connsiteX11" fmla="*/ 96950 w 220298"/>
                <a:gd name="connsiteY11" fmla="*/ 129755 h 289614"/>
                <a:gd name="connsiteX12" fmla="*/ 126320 w 220298"/>
                <a:gd name="connsiteY12" fmla="*/ 119836 h 289614"/>
                <a:gd name="connsiteX13" fmla="*/ 137204 w 220298"/>
                <a:gd name="connsiteY13" fmla="*/ 92511 h 289614"/>
                <a:gd name="connsiteX14" fmla="*/ 103163 w 220298"/>
                <a:gd name="connsiteY14" fmla="*/ 63179 h 289614"/>
                <a:gd name="connsiteX15" fmla="*/ 81975 w 220298"/>
                <a:gd name="connsiteY15" fmla="*/ 63179 h 289614"/>
                <a:gd name="connsiteX16" fmla="*/ 81975 w 220298"/>
                <a:gd name="connsiteY16" fmla="*/ 129755 h 289614"/>
                <a:gd name="connsiteX17" fmla="*/ 82014 w 220298"/>
                <a:gd name="connsiteY17" fmla="*/ 12975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98" h="289614">
                  <a:moveTo>
                    <a:pt x="220298" y="92125"/>
                  </a:moveTo>
                  <a:cubicBezTo>
                    <a:pt x="220298" y="124468"/>
                    <a:pt x="210302" y="149477"/>
                    <a:pt x="190310" y="167115"/>
                  </a:cubicBezTo>
                  <a:cubicBezTo>
                    <a:pt x="170318" y="184753"/>
                    <a:pt x="141913" y="193552"/>
                    <a:pt x="105055" y="193552"/>
                  </a:cubicBezTo>
                  <a:lnTo>
                    <a:pt x="82014" y="193552"/>
                  </a:lnTo>
                  <a:lnTo>
                    <a:pt x="82014" y="289614"/>
                  </a:lnTo>
                  <a:lnTo>
                    <a:pt x="0" y="289614"/>
                  </a:lnTo>
                  <a:lnTo>
                    <a:pt x="0" y="0"/>
                  </a:lnTo>
                  <a:lnTo>
                    <a:pt x="105055" y="0"/>
                  </a:lnTo>
                  <a:cubicBezTo>
                    <a:pt x="143379" y="0"/>
                    <a:pt x="172209" y="7989"/>
                    <a:pt x="191429" y="23967"/>
                  </a:cubicBezTo>
                  <a:cubicBezTo>
                    <a:pt x="210688" y="39945"/>
                    <a:pt x="220298" y="62678"/>
                    <a:pt x="220298" y="92125"/>
                  </a:cubicBezTo>
                  <a:close/>
                  <a:moveTo>
                    <a:pt x="82014" y="129755"/>
                  </a:moveTo>
                  <a:lnTo>
                    <a:pt x="96950" y="129755"/>
                  </a:lnTo>
                  <a:cubicBezTo>
                    <a:pt x="109261" y="129755"/>
                    <a:pt x="119064" y="126436"/>
                    <a:pt x="126320" y="119836"/>
                  </a:cubicBezTo>
                  <a:cubicBezTo>
                    <a:pt x="133576" y="113237"/>
                    <a:pt x="137204" y="104128"/>
                    <a:pt x="137204" y="92511"/>
                  </a:cubicBezTo>
                  <a:cubicBezTo>
                    <a:pt x="137204" y="72982"/>
                    <a:pt x="125857" y="63179"/>
                    <a:pt x="103163" y="63179"/>
                  </a:cubicBezTo>
                  <a:lnTo>
                    <a:pt x="81975" y="63179"/>
                  </a:lnTo>
                  <a:lnTo>
                    <a:pt x="81975" y="129755"/>
                  </a:lnTo>
                  <a:lnTo>
                    <a:pt x="82014" y="129755"/>
                  </a:lnTo>
                  <a:close/>
                </a:path>
              </a:pathLst>
            </a:custGeom>
            <a:solidFill>
              <a:srgbClr val="FFFFFF"/>
            </a:solidFill>
            <a:ln w="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520B7D84-ED1D-9DC3-5FBA-1BA821B7B795}"/>
                </a:ext>
              </a:extLst>
            </p:cNvPr>
            <p:cNvSpPr/>
            <p:nvPr/>
          </p:nvSpPr>
          <p:spPr>
            <a:xfrm>
              <a:off x="16699683" y="2205690"/>
              <a:ext cx="308757" cy="290810"/>
            </a:xfrm>
            <a:custGeom>
              <a:avLst/>
              <a:gdLst>
                <a:gd name="connsiteX0" fmla="*/ 219063 w 308757"/>
                <a:gd name="connsiteY0" fmla="*/ 290811 h 290810"/>
                <a:gd name="connsiteX1" fmla="*/ 204127 w 308757"/>
                <a:gd name="connsiteY1" fmla="*/ 236547 h 290810"/>
                <a:gd name="connsiteX2" fmla="*/ 105479 w 308757"/>
                <a:gd name="connsiteY2" fmla="*/ 236547 h 290810"/>
                <a:gd name="connsiteX3" fmla="*/ 90119 w 308757"/>
                <a:gd name="connsiteY3" fmla="*/ 290811 h 290810"/>
                <a:gd name="connsiteX4" fmla="*/ 0 w 308757"/>
                <a:gd name="connsiteY4" fmla="*/ 290811 h 290810"/>
                <a:gd name="connsiteX5" fmla="*/ 99034 w 308757"/>
                <a:gd name="connsiteY5" fmla="*/ 0 h 290810"/>
                <a:gd name="connsiteX6" fmla="*/ 208450 w 308757"/>
                <a:gd name="connsiteY6" fmla="*/ 0 h 290810"/>
                <a:gd name="connsiteX7" fmla="*/ 308757 w 308757"/>
                <a:gd name="connsiteY7" fmla="*/ 290811 h 290810"/>
                <a:gd name="connsiteX8" fmla="*/ 219063 w 308757"/>
                <a:gd name="connsiteY8" fmla="*/ 290811 h 290810"/>
                <a:gd name="connsiteX9" fmla="*/ 187068 w 308757"/>
                <a:gd name="connsiteY9" fmla="*/ 172364 h 290810"/>
                <a:gd name="connsiteX10" fmla="*/ 173985 w 308757"/>
                <a:gd name="connsiteY10" fmla="*/ 124815 h 290810"/>
                <a:gd name="connsiteX11" fmla="*/ 162870 w 308757"/>
                <a:gd name="connsiteY11" fmla="*/ 83828 h 290810"/>
                <a:gd name="connsiteX12" fmla="*/ 154263 w 308757"/>
                <a:gd name="connsiteY12" fmla="*/ 47780 h 290810"/>
                <a:gd name="connsiteX13" fmla="*/ 146891 w 308757"/>
                <a:gd name="connsiteY13" fmla="*/ 81049 h 290810"/>
                <a:gd name="connsiteX14" fmla="*/ 122500 w 308757"/>
                <a:gd name="connsiteY14" fmla="*/ 172364 h 290810"/>
                <a:gd name="connsiteX15" fmla="*/ 187068 w 308757"/>
                <a:gd name="connsiteY15" fmla="*/ 172364 h 29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757" h="290810">
                  <a:moveTo>
                    <a:pt x="219063" y="290811"/>
                  </a:moveTo>
                  <a:lnTo>
                    <a:pt x="204127" y="236547"/>
                  </a:lnTo>
                  <a:lnTo>
                    <a:pt x="105479" y="236547"/>
                  </a:lnTo>
                  <a:lnTo>
                    <a:pt x="90119" y="290811"/>
                  </a:lnTo>
                  <a:lnTo>
                    <a:pt x="0" y="290811"/>
                  </a:lnTo>
                  <a:lnTo>
                    <a:pt x="99034" y="0"/>
                  </a:lnTo>
                  <a:lnTo>
                    <a:pt x="208450" y="0"/>
                  </a:lnTo>
                  <a:lnTo>
                    <a:pt x="308757" y="290811"/>
                  </a:lnTo>
                  <a:lnTo>
                    <a:pt x="219063" y="290811"/>
                  </a:lnTo>
                  <a:close/>
                  <a:moveTo>
                    <a:pt x="187068" y="172364"/>
                  </a:moveTo>
                  <a:lnTo>
                    <a:pt x="173985" y="124815"/>
                  </a:lnTo>
                  <a:cubicBezTo>
                    <a:pt x="170936" y="114240"/>
                    <a:pt x="167231" y="100578"/>
                    <a:pt x="162870" y="83828"/>
                  </a:cubicBezTo>
                  <a:cubicBezTo>
                    <a:pt x="158508" y="67039"/>
                    <a:pt x="155652" y="55036"/>
                    <a:pt x="154263" y="47780"/>
                  </a:cubicBezTo>
                  <a:cubicBezTo>
                    <a:pt x="153028" y="54534"/>
                    <a:pt x="150558" y="65611"/>
                    <a:pt x="146891" y="81049"/>
                  </a:cubicBezTo>
                  <a:cubicBezTo>
                    <a:pt x="143225" y="96487"/>
                    <a:pt x="135081" y="126938"/>
                    <a:pt x="122500" y="172364"/>
                  </a:cubicBezTo>
                  <a:lnTo>
                    <a:pt x="187068" y="172364"/>
                  </a:lnTo>
                  <a:close/>
                </a:path>
              </a:pathLst>
            </a:custGeom>
            <a:solidFill>
              <a:srgbClr val="FFFFFF"/>
            </a:solidFill>
            <a:ln w="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2FA471D0-0691-AAFF-DF40-E9E8795F61A3}"/>
                </a:ext>
              </a:extLst>
            </p:cNvPr>
            <p:cNvSpPr/>
            <p:nvPr/>
          </p:nvSpPr>
          <p:spPr>
            <a:xfrm>
              <a:off x="17021524" y="2202641"/>
              <a:ext cx="241255" cy="297796"/>
            </a:xfrm>
            <a:custGeom>
              <a:avLst/>
              <a:gdLst>
                <a:gd name="connsiteX0" fmla="*/ 146390 w 241255"/>
                <a:gd name="connsiteY0" fmla="*/ 64260 h 297796"/>
                <a:gd name="connsiteX1" fmla="*/ 100693 w 241255"/>
                <a:gd name="connsiteY1" fmla="*/ 87147 h 297796"/>
                <a:gd name="connsiteX2" fmla="*/ 84291 w 241255"/>
                <a:gd name="connsiteY2" fmla="*/ 150249 h 297796"/>
                <a:gd name="connsiteX3" fmla="*/ 150944 w 241255"/>
                <a:gd name="connsiteY3" fmla="*/ 233845 h 297796"/>
                <a:gd name="connsiteX4" fmla="*/ 189963 w 241255"/>
                <a:gd name="connsiteY4" fmla="*/ 228481 h 297796"/>
                <a:gd name="connsiteX5" fmla="*/ 227979 w 241255"/>
                <a:gd name="connsiteY5" fmla="*/ 215590 h 297796"/>
                <a:gd name="connsiteX6" fmla="*/ 227979 w 241255"/>
                <a:gd name="connsiteY6" fmla="*/ 281741 h 297796"/>
                <a:gd name="connsiteX7" fmla="*/ 142028 w 241255"/>
                <a:gd name="connsiteY7" fmla="*/ 297797 h 297796"/>
                <a:gd name="connsiteX8" fmla="*/ 36665 w 241255"/>
                <a:gd name="connsiteY8" fmla="*/ 259742 h 297796"/>
                <a:gd name="connsiteX9" fmla="*/ 0 w 241255"/>
                <a:gd name="connsiteY9" fmla="*/ 149786 h 297796"/>
                <a:gd name="connsiteX10" fmla="*/ 17754 w 241255"/>
                <a:gd name="connsiteY10" fmla="*/ 70744 h 297796"/>
                <a:gd name="connsiteX11" fmla="*/ 68814 w 241255"/>
                <a:gd name="connsiteY11" fmla="*/ 18332 h 297796"/>
                <a:gd name="connsiteX12" fmla="*/ 147200 w 241255"/>
                <a:gd name="connsiteY12" fmla="*/ 0 h 297796"/>
                <a:gd name="connsiteX13" fmla="*/ 241255 w 241255"/>
                <a:gd name="connsiteY13" fmla="*/ 20417 h 297796"/>
                <a:gd name="connsiteX14" fmla="*/ 216130 w 241255"/>
                <a:gd name="connsiteY14" fmla="*/ 82014 h 297796"/>
                <a:gd name="connsiteX15" fmla="*/ 182476 w 241255"/>
                <a:gd name="connsiteY15" fmla="*/ 69316 h 297796"/>
                <a:gd name="connsiteX16" fmla="*/ 146351 w 241255"/>
                <a:gd name="connsiteY16" fmla="*/ 64183 h 297796"/>
                <a:gd name="connsiteX17" fmla="*/ 146351 w 241255"/>
                <a:gd name="connsiteY17" fmla="*/ 64260 h 297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1255" h="297796">
                  <a:moveTo>
                    <a:pt x="146390" y="64260"/>
                  </a:moveTo>
                  <a:cubicBezTo>
                    <a:pt x="126861" y="64260"/>
                    <a:pt x="111654" y="71902"/>
                    <a:pt x="100693" y="87147"/>
                  </a:cubicBezTo>
                  <a:cubicBezTo>
                    <a:pt x="89771" y="102392"/>
                    <a:pt x="84291" y="123426"/>
                    <a:pt x="84291" y="150249"/>
                  </a:cubicBezTo>
                  <a:cubicBezTo>
                    <a:pt x="84291" y="205980"/>
                    <a:pt x="106521" y="233845"/>
                    <a:pt x="150944" y="233845"/>
                  </a:cubicBezTo>
                  <a:cubicBezTo>
                    <a:pt x="164375" y="233845"/>
                    <a:pt x="177381" y="232070"/>
                    <a:pt x="189963" y="228481"/>
                  </a:cubicBezTo>
                  <a:cubicBezTo>
                    <a:pt x="202545" y="224930"/>
                    <a:pt x="215243" y="220607"/>
                    <a:pt x="227979" y="215590"/>
                  </a:cubicBezTo>
                  <a:lnTo>
                    <a:pt x="227979" y="281741"/>
                  </a:lnTo>
                  <a:cubicBezTo>
                    <a:pt x="202661" y="292432"/>
                    <a:pt x="173985" y="297797"/>
                    <a:pt x="142028" y="297797"/>
                  </a:cubicBezTo>
                  <a:cubicBezTo>
                    <a:pt x="96216" y="297797"/>
                    <a:pt x="61095" y="285099"/>
                    <a:pt x="36665" y="259742"/>
                  </a:cubicBezTo>
                  <a:cubicBezTo>
                    <a:pt x="12235" y="234386"/>
                    <a:pt x="0" y="197721"/>
                    <a:pt x="0" y="149786"/>
                  </a:cubicBezTo>
                  <a:cubicBezTo>
                    <a:pt x="0" y="119798"/>
                    <a:pt x="5905" y="93476"/>
                    <a:pt x="17754" y="70744"/>
                  </a:cubicBezTo>
                  <a:cubicBezTo>
                    <a:pt x="29602" y="48050"/>
                    <a:pt x="46622" y="30567"/>
                    <a:pt x="68814" y="18332"/>
                  </a:cubicBezTo>
                  <a:cubicBezTo>
                    <a:pt x="91006" y="6098"/>
                    <a:pt x="117173" y="0"/>
                    <a:pt x="147200" y="0"/>
                  </a:cubicBezTo>
                  <a:cubicBezTo>
                    <a:pt x="180006" y="0"/>
                    <a:pt x="211344" y="6793"/>
                    <a:pt x="241255" y="20417"/>
                  </a:cubicBezTo>
                  <a:lnTo>
                    <a:pt x="216130" y="82014"/>
                  </a:lnTo>
                  <a:cubicBezTo>
                    <a:pt x="204899" y="76996"/>
                    <a:pt x="193707" y="72790"/>
                    <a:pt x="182476" y="69316"/>
                  </a:cubicBezTo>
                  <a:cubicBezTo>
                    <a:pt x="171244" y="65881"/>
                    <a:pt x="159203" y="64183"/>
                    <a:pt x="146351" y="64183"/>
                  </a:cubicBezTo>
                  <a:lnTo>
                    <a:pt x="146351" y="64260"/>
                  </a:lnTo>
                  <a:close/>
                </a:path>
              </a:pathLst>
            </a:custGeom>
            <a:solidFill>
              <a:srgbClr val="FFFFFF"/>
            </a:solidFill>
            <a:ln w="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0451DE50-57ED-7563-142C-FFA50BD165BC}"/>
                </a:ext>
              </a:extLst>
            </p:cNvPr>
            <p:cNvSpPr/>
            <p:nvPr/>
          </p:nvSpPr>
          <p:spPr>
            <a:xfrm>
              <a:off x="17286476" y="2206886"/>
              <a:ext cx="230062" cy="289614"/>
            </a:xfrm>
            <a:custGeom>
              <a:avLst/>
              <a:gdLst>
                <a:gd name="connsiteX0" fmla="*/ 156154 w 230062"/>
                <a:gd name="connsiteY0" fmla="*/ 289615 h 289614"/>
                <a:gd name="connsiteX1" fmla="*/ 74140 w 230062"/>
                <a:gd name="connsiteY1" fmla="*/ 289615 h 289614"/>
                <a:gd name="connsiteX2" fmla="*/ 74140 w 230062"/>
                <a:gd name="connsiteY2" fmla="*/ 63990 h 289614"/>
                <a:gd name="connsiteX3" fmla="*/ 0 w 230062"/>
                <a:gd name="connsiteY3" fmla="*/ 63990 h 289614"/>
                <a:gd name="connsiteX4" fmla="*/ 0 w 230062"/>
                <a:gd name="connsiteY4" fmla="*/ 0 h 289614"/>
                <a:gd name="connsiteX5" fmla="*/ 230063 w 230062"/>
                <a:gd name="connsiteY5" fmla="*/ 0 h 289614"/>
                <a:gd name="connsiteX6" fmla="*/ 230063 w 230062"/>
                <a:gd name="connsiteY6" fmla="*/ 63990 h 289614"/>
                <a:gd name="connsiteX7" fmla="*/ 156154 w 230062"/>
                <a:gd name="connsiteY7" fmla="*/ 63990 h 289614"/>
                <a:gd name="connsiteX8" fmla="*/ 156154 w 230062"/>
                <a:gd name="connsiteY8" fmla="*/ 289615 h 289614"/>
                <a:gd name="connsiteX9" fmla="*/ 156154 w 230062"/>
                <a:gd name="connsiteY9" fmla="*/ 289615 h 289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62" h="289614">
                  <a:moveTo>
                    <a:pt x="156154" y="289615"/>
                  </a:moveTo>
                  <a:lnTo>
                    <a:pt x="74140" y="289615"/>
                  </a:lnTo>
                  <a:lnTo>
                    <a:pt x="74140" y="63990"/>
                  </a:lnTo>
                  <a:lnTo>
                    <a:pt x="0" y="63990"/>
                  </a:lnTo>
                  <a:lnTo>
                    <a:pt x="0" y="0"/>
                  </a:lnTo>
                  <a:lnTo>
                    <a:pt x="230063" y="0"/>
                  </a:lnTo>
                  <a:lnTo>
                    <a:pt x="230063" y="63990"/>
                  </a:lnTo>
                  <a:lnTo>
                    <a:pt x="156154" y="63990"/>
                  </a:lnTo>
                  <a:lnTo>
                    <a:pt x="156154" y="289615"/>
                  </a:lnTo>
                  <a:lnTo>
                    <a:pt x="156154" y="289615"/>
                  </a:lnTo>
                  <a:close/>
                </a:path>
              </a:pathLst>
            </a:custGeom>
            <a:solidFill>
              <a:srgbClr val="FFFFFF"/>
            </a:solidFill>
            <a:ln w="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87F1275-CA75-520A-C52B-EED41AA5D542}"/>
                </a:ext>
              </a:extLst>
            </p:cNvPr>
            <p:cNvSpPr/>
            <p:nvPr/>
          </p:nvSpPr>
          <p:spPr>
            <a:xfrm>
              <a:off x="16965754" y="660475"/>
              <a:ext cx="643295" cy="436968"/>
            </a:xfrm>
            <a:custGeom>
              <a:avLst/>
              <a:gdLst>
                <a:gd name="connsiteX0" fmla="*/ 0 w 643295"/>
                <a:gd name="connsiteY0" fmla="*/ 0 h 436968"/>
                <a:gd name="connsiteX1" fmla="*/ 643296 w 643295"/>
                <a:gd name="connsiteY1" fmla="*/ 0 h 436968"/>
                <a:gd name="connsiteX2" fmla="*/ 643296 w 643295"/>
                <a:gd name="connsiteY2" fmla="*/ 436969 h 436968"/>
                <a:gd name="connsiteX3" fmla="*/ 0 w 643295"/>
                <a:gd name="connsiteY3" fmla="*/ 436969 h 436968"/>
              </a:gdLst>
              <a:ahLst/>
              <a:cxnLst>
                <a:cxn ang="0">
                  <a:pos x="connsiteX0" y="connsiteY0"/>
                </a:cxn>
                <a:cxn ang="0">
                  <a:pos x="connsiteX1" y="connsiteY1"/>
                </a:cxn>
                <a:cxn ang="0">
                  <a:pos x="connsiteX2" y="connsiteY2"/>
                </a:cxn>
                <a:cxn ang="0">
                  <a:pos x="connsiteX3" y="connsiteY3"/>
                </a:cxn>
              </a:cxnLst>
              <a:rect l="l" t="t" r="r" b="b"/>
              <a:pathLst>
                <a:path w="643295" h="436968">
                  <a:moveTo>
                    <a:pt x="0" y="0"/>
                  </a:moveTo>
                  <a:lnTo>
                    <a:pt x="643296" y="0"/>
                  </a:lnTo>
                  <a:lnTo>
                    <a:pt x="643296" y="436969"/>
                  </a:lnTo>
                  <a:lnTo>
                    <a:pt x="0" y="436969"/>
                  </a:lnTo>
                  <a:close/>
                </a:path>
              </a:pathLst>
            </a:custGeom>
            <a:solidFill>
              <a:srgbClr val="FFFFFF"/>
            </a:solidFill>
            <a:ln w="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FC8B427-AFF1-0D78-7E02-ACB5E7D90668}"/>
                </a:ext>
              </a:extLst>
            </p:cNvPr>
            <p:cNvSpPr/>
            <p:nvPr/>
          </p:nvSpPr>
          <p:spPr>
            <a:xfrm>
              <a:off x="16978182" y="672786"/>
              <a:ext cx="618440" cy="412306"/>
            </a:xfrm>
            <a:custGeom>
              <a:avLst/>
              <a:gdLst>
                <a:gd name="connsiteX0" fmla="*/ 0 w 618440"/>
                <a:gd name="connsiteY0" fmla="*/ 0 h 412306"/>
                <a:gd name="connsiteX1" fmla="*/ 618441 w 618440"/>
                <a:gd name="connsiteY1" fmla="*/ 0 h 412306"/>
                <a:gd name="connsiteX2" fmla="*/ 618441 w 618440"/>
                <a:gd name="connsiteY2" fmla="*/ 412307 h 412306"/>
                <a:gd name="connsiteX3" fmla="*/ 0 w 618440"/>
                <a:gd name="connsiteY3" fmla="*/ 412307 h 412306"/>
              </a:gdLst>
              <a:ahLst/>
              <a:cxnLst>
                <a:cxn ang="0">
                  <a:pos x="connsiteX0" y="connsiteY0"/>
                </a:cxn>
                <a:cxn ang="0">
                  <a:pos x="connsiteX1" y="connsiteY1"/>
                </a:cxn>
                <a:cxn ang="0">
                  <a:pos x="connsiteX2" y="connsiteY2"/>
                </a:cxn>
                <a:cxn ang="0">
                  <a:pos x="connsiteX3" y="connsiteY3"/>
                </a:cxn>
              </a:cxnLst>
              <a:rect l="l" t="t" r="r" b="b"/>
              <a:pathLst>
                <a:path w="618440" h="412306">
                  <a:moveTo>
                    <a:pt x="0" y="0"/>
                  </a:moveTo>
                  <a:lnTo>
                    <a:pt x="618441" y="0"/>
                  </a:lnTo>
                  <a:lnTo>
                    <a:pt x="618441" y="412307"/>
                  </a:lnTo>
                  <a:lnTo>
                    <a:pt x="0" y="412307"/>
                  </a:lnTo>
                  <a:close/>
                </a:path>
              </a:pathLst>
            </a:custGeom>
            <a:solidFill>
              <a:srgbClr val="144390"/>
            </a:solidFill>
            <a:ln w="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1BAF562-C5A0-102D-4436-2D48755F8BC2}"/>
                </a:ext>
              </a:extLst>
            </p:cNvPr>
            <p:cNvSpPr/>
            <p:nvPr/>
          </p:nvSpPr>
          <p:spPr>
            <a:xfrm>
              <a:off x="17265944" y="722110"/>
              <a:ext cx="42685" cy="40524"/>
            </a:xfrm>
            <a:custGeom>
              <a:avLst/>
              <a:gdLst>
                <a:gd name="connsiteX0" fmla="*/ 8259 w 42685"/>
                <a:gd name="connsiteY0" fmla="*/ 40524 h 40524"/>
                <a:gd name="connsiteX1" fmla="*/ 21343 w 42685"/>
                <a:gd name="connsiteY1" fmla="*/ 30992 h 40524"/>
                <a:gd name="connsiteX2" fmla="*/ 34388 w 42685"/>
                <a:gd name="connsiteY2" fmla="*/ 40524 h 40524"/>
                <a:gd name="connsiteX3" fmla="*/ 29409 w 42685"/>
                <a:gd name="connsiteY3" fmla="*/ 25125 h 40524"/>
                <a:gd name="connsiteX4" fmla="*/ 42686 w 42685"/>
                <a:gd name="connsiteY4" fmla="*/ 15592 h 40524"/>
                <a:gd name="connsiteX5" fmla="*/ 26322 w 42685"/>
                <a:gd name="connsiteY5" fmla="*/ 15592 h 40524"/>
                <a:gd name="connsiteX6" fmla="*/ 21343 w 42685"/>
                <a:gd name="connsiteY6" fmla="*/ 0 h 40524"/>
                <a:gd name="connsiteX7" fmla="*/ 16325 w 42685"/>
                <a:gd name="connsiteY7" fmla="*/ 15631 h 40524"/>
                <a:gd name="connsiteX8" fmla="*/ 0 w 42685"/>
                <a:gd name="connsiteY8" fmla="*/ 15592 h 40524"/>
                <a:gd name="connsiteX9" fmla="*/ 13238 w 42685"/>
                <a:gd name="connsiteY9" fmla="*/ 25125 h 40524"/>
                <a:gd name="connsiteX10" fmla="*/ 8259 w 42685"/>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8259" y="40524"/>
                  </a:moveTo>
                  <a:lnTo>
                    <a:pt x="21343" y="30992"/>
                  </a:lnTo>
                  <a:lnTo>
                    <a:pt x="34388" y="40524"/>
                  </a:lnTo>
                  <a:lnTo>
                    <a:pt x="29409" y="25125"/>
                  </a:lnTo>
                  <a:lnTo>
                    <a:pt x="42686" y="15592"/>
                  </a:lnTo>
                  <a:lnTo>
                    <a:pt x="26322" y="15592"/>
                  </a:lnTo>
                  <a:lnTo>
                    <a:pt x="21343" y="0"/>
                  </a:lnTo>
                  <a:lnTo>
                    <a:pt x="16325" y="15631"/>
                  </a:lnTo>
                  <a:lnTo>
                    <a:pt x="0" y="15592"/>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85837DD-404C-1EA0-22D7-ACFB2D03FA67}"/>
                </a:ext>
              </a:extLst>
            </p:cNvPr>
            <p:cNvSpPr/>
            <p:nvPr/>
          </p:nvSpPr>
          <p:spPr>
            <a:xfrm>
              <a:off x="17198403" y="740250"/>
              <a:ext cx="42647" cy="40524"/>
            </a:xfrm>
            <a:custGeom>
              <a:avLst/>
              <a:gdLst>
                <a:gd name="connsiteX0" fmla="*/ 8298 w 42647"/>
                <a:gd name="connsiteY0" fmla="*/ 40524 h 40524"/>
                <a:gd name="connsiteX1" fmla="*/ 21343 w 42647"/>
                <a:gd name="connsiteY1" fmla="*/ 30992 h 40524"/>
                <a:gd name="connsiteX2" fmla="*/ 34388 w 42647"/>
                <a:gd name="connsiteY2" fmla="*/ 40524 h 40524"/>
                <a:gd name="connsiteX3" fmla="*/ 29409 w 42647"/>
                <a:gd name="connsiteY3" fmla="*/ 25125 h 40524"/>
                <a:gd name="connsiteX4" fmla="*/ 42647 w 42647"/>
                <a:gd name="connsiteY4" fmla="*/ 15592 h 40524"/>
                <a:gd name="connsiteX5" fmla="*/ 26322 w 42647"/>
                <a:gd name="connsiteY5" fmla="*/ 15592 h 40524"/>
                <a:gd name="connsiteX6" fmla="*/ 21343 w 42647"/>
                <a:gd name="connsiteY6" fmla="*/ 0 h 40524"/>
                <a:gd name="connsiteX7" fmla="*/ 16326 w 42647"/>
                <a:gd name="connsiteY7" fmla="*/ 15631 h 40524"/>
                <a:gd name="connsiteX8" fmla="*/ 0 w 42647"/>
                <a:gd name="connsiteY8" fmla="*/ 15592 h 40524"/>
                <a:gd name="connsiteX9" fmla="*/ 13238 w 42647"/>
                <a:gd name="connsiteY9" fmla="*/ 25125 h 40524"/>
                <a:gd name="connsiteX10" fmla="*/ 8298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98" y="40524"/>
                  </a:moveTo>
                  <a:lnTo>
                    <a:pt x="21343" y="30992"/>
                  </a:lnTo>
                  <a:lnTo>
                    <a:pt x="34388" y="40524"/>
                  </a:lnTo>
                  <a:lnTo>
                    <a:pt x="29409" y="25125"/>
                  </a:lnTo>
                  <a:lnTo>
                    <a:pt x="42647" y="15592"/>
                  </a:lnTo>
                  <a:lnTo>
                    <a:pt x="26322" y="15592"/>
                  </a:lnTo>
                  <a:lnTo>
                    <a:pt x="21343" y="0"/>
                  </a:lnTo>
                  <a:lnTo>
                    <a:pt x="16326" y="15631"/>
                  </a:lnTo>
                  <a:lnTo>
                    <a:pt x="0" y="15592"/>
                  </a:lnTo>
                  <a:lnTo>
                    <a:pt x="13238" y="25125"/>
                  </a:lnTo>
                  <a:lnTo>
                    <a:pt x="8298" y="40524"/>
                  </a:lnTo>
                  <a:close/>
                </a:path>
              </a:pathLst>
            </a:custGeom>
            <a:solidFill>
              <a:srgbClr val="FDEA18"/>
            </a:solidFill>
            <a:ln w="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2DC1A848-E4DB-C9CD-DCA1-B40349B91392}"/>
                </a:ext>
              </a:extLst>
            </p:cNvPr>
            <p:cNvSpPr/>
            <p:nvPr/>
          </p:nvSpPr>
          <p:spPr>
            <a:xfrm>
              <a:off x="17149002" y="789767"/>
              <a:ext cx="42647" cy="40524"/>
            </a:xfrm>
            <a:custGeom>
              <a:avLst/>
              <a:gdLst>
                <a:gd name="connsiteX0" fmla="*/ 21343 w 42647"/>
                <a:gd name="connsiteY0" fmla="*/ 0 h 40524"/>
                <a:gd name="connsiteX1" fmla="*/ 16326 w 42647"/>
                <a:gd name="connsiteY1" fmla="*/ 15631 h 40524"/>
                <a:gd name="connsiteX2" fmla="*/ 0 w 42647"/>
                <a:gd name="connsiteY2" fmla="*/ 15631 h 40524"/>
                <a:gd name="connsiteX3" fmla="*/ 13238 w 42647"/>
                <a:gd name="connsiteY3" fmla="*/ 25125 h 40524"/>
                <a:gd name="connsiteX4" fmla="*/ 8259 w 42647"/>
                <a:gd name="connsiteY4" fmla="*/ 40524 h 40524"/>
                <a:gd name="connsiteX5" fmla="*/ 21343 w 42647"/>
                <a:gd name="connsiteY5" fmla="*/ 31030 h 40524"/>
                <a:gd name="connsiteX6" fmla="*/ 34388 w 42647"/>
                <a:gd name="connsiteY6" fmla="*/ 40524 h 40524"/>
                <a:gd name="connsiteX7" fmla="*/ 29409 w 42647"/>
                <a:gd name="connsiteY7" fmla="*/ 25125 h 40524"/>
                <a:gd name="connsiteX8" fmla="*/ 42647 w 42647"/>
                <a:gd name="connsiteY8" fmla="*/ 15631 h 40524"/>
                <a:gd name="connsiteX9" fmla="*/ 26322 w 42647"/>
                <a:gd name="connsiteY9" fmla="*/ 15631 h 40524"/>
                <a:gd name="connsiteX10" fmla="*/ 21343 w 42647"/>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1343" y="0"/>
                  </a:moveTo>
                  <a:lnTo>
                    <a:pt x="16326" y="15631"/>
                  </a:lnTo>
                  <a:lnTo>
                    <a:pt x="0" y="15631"/>
                  </a:lnTo>
                  <a:lnTo>
                    <a:pt x="13238" y="25125"/>
                  </a:lnTo>
                  <a:lnTo>
                    <a:pt x="8259" y="40524"/>
                  </a:lnTo>
                  <a:lnTo>
                    <a:pt x="21343" y="31030"/>
                  </a:lnTo>
                  <a:lnTo>
                    <a:pt x="34388" y="40524"/>
                  </a:lnTo>
                  <a:lnTo>
                    <a:pt x="29409" y="25125"/>
                  </a:lnTo>
                  <a:lnTo>
                    <a:pt x="42647" y="15631"/>
                  </a:lnTo>
                  <a:lnTo>
                    <a:pt x="26322" y="15631"/>
                  </a:lnTo>
                  <a:lnTo>
                    <a:pt x="21343" y="0"/>
                  </a:lnTo>
                  <a:close/>
                </a:path>
              </a:pathLst>
            </a:custGeom>
            <a:solidFill>
              <a:srgbClr val="FDEA18"/>
            </a:solidFill>
            <a:ln w="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6AF38723-2DE9-C5D1-9EBF-F67BCF1A9B07}"/>
                </a:ext>
              </a:extLst>
            </p:cNvPr>
            <p:cNvSpPr/>
            <p:nvPr/>
          </p:nvSpPr>
          <p:spPr>
            <a:xfrm>
              <a:off x="17130862" y="857230"/>
              <a:ext cx="42685" cy="40524"/>
            </a:xfrm>
            <a:custGeom>
              <a:avLst/>
              <a:gdLst>
                <a:gd name="connsiteX0" fmla="*/ 21343 w 42685"/>
                <a:gd name="connsiteY0" fmla="*/ 30992 h 40524"/>
                <a:gd name="connsiteX1" fmla="*/ 34388 w 42685"/>
                <a:gd name="connsiteY1" fmla="*/ 40524 h 40524"/>
                <a:gd name="connsiteX2" fmla="*/ 29409 w 42685"/>
                <a:gd name="connsiteY2" fmla="*/ 25125 h 40524"/>
                <a:gd name="connsiteX3" fmla="*/ 42686 w 42685"/>
                <a:gd name="connsiteY3" fmla="*/ 15592 h 40524"/>
                <a:gd name="connsiteX4" fmla="*/ 26322 w 42685"/>
                <a:gd name="connsiteY4" fmla="*/ 15592 h 40524"/>
                <a:gd name="connsiteX5" fmla="*/ 21343 w 42685"/>
                <a:gd name="connsiteY5" fmla="*/ 0 h 40524"/>
                <a:gd name="connsiteX6" fmla="*/ 16326 w 42685"/>
                <a:gd name="connsiteY6" fmla="*/ 15631 h 40524"/>
                <a:gd name="connsiteX7" fmla="*/ 0 w 42685"/>
                <a:gd name="connsiteY7" fmla="*/ 15592 h 40524"/>
                <a:gd name="connsiteX8" fmla="*/ 13238 w 42685"/>
                <a:gd name="connsiteY8" fmla="*/ 25125 h 40524"/>
                <a:gd name="connsiteX9" fmla="*/ 8298 w 42685"/>
                <a:gd name="connsiteY9" fmla="*/ 40524 h 40524"/>
                <a:gd name="connsiteX10" fmla="*/ 21343 w 42685"/>
                <a:gd name="connsiteY10" fmla="*/ 309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43" y="30992"/>
                  </a:moveTo>
                  <a:lnTo>
                    <a:pt x="34388" y="40524"/>
                  </a:lnTo>
                  <a:lnTo>
                    <a:pt x="29409" y="25125"/>
                  </a:lnTo>
                  <a:lnTo>
                    <a:pt x="42686" y="15592"/>
                  </a:lnTo>
                  <a:lnTo>
                    <a:pt x="26322" y="15592"/>
                  </a:lnTo>
                  <a:lnTo>
                    <a:pt x="21343" y="0"/>
                  </a:lnTo>
                  <a:lnTo>
                    <a:pt x="16326" y="15631"/>
                  </a:lnTo>
                  <a:lnTo>
                    <a:pt x="0" y="15592"/>
                  </a:lnTo>
                  <a:lnTo>
                    <a:pt x="13238" y="25125"/>
                  </a:lnTo>
                  <a:lnTo>
                    <a:pt x="8298" y="40524"/>
                  </a:lnTo>
                  <a:lnTo>
                    <a:pt x="21343" y="30992"/>
                  </a:lnTo>
                  <a:close/>
                </a:path>
              </a:pathLst>
            </a:custGeom>
            <a:solidFill>
              <a:srgbClr val="FDEA18"/>
            </a:solidFill>
            <a:ln w="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FE5F4CE-E362-8A80-EE08-1CE8550BF030}"/>
                </a:ext>
              </a:extLst>
            </p:cNvPr>
            <p:cNvSpPr/>
            <p:nvPr/>
          </p:nvSpPr>
          <p:spPr>
            <a:xfrm>
              <a:off x="17149002" y="924887"/>
              <a:ext cx="42647" cy="40524"/>
            </a:xfrm>
            <a:custGeom>
              <a:avLst/>
              <a:gdLst>
                <a:gd name="connsiteX0" fmla="*/ 26322 w 42647"/>
                <a:gd name="connsiteY0" fmla="*/ 15592 h 40524"/>
                <a:gd name="connsiteX1" fmla="*/ 21343 w 42647"/>
                <a:gd name="connsiteY1" fmla="*/ 0 h 40524"/>
                <a:gd name="connsiteX2" fmla="*/ 16326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43 w 42647"/>
                <a:gd name="connsiteY6" fmla="*/ 30992 h 40524"/>
                <a:gd name="connsiteX7" fmla="*/ 34388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43" y="0"/>
                  </a:lnTo>
                  <a:lnTo>
                    <a:pt x="16326" y="15592"/>
                  </a:lnTo>
                  <a:lnTo>
                    <a:pt x="0" y="15592"/>
                  </a:lnTo>
                  <a:lnTo>
                    <a:pt x="13238" y="25125"/>
                  </a:lnTo>
                  <a:lnTo>
                    <a:pt x="8259" y="40524"/>
                  </a:lnTo>
                  <a:lnTo>
                    <a:pt x="21343" y="30992"/>
                  </a:lnTo>
                  <a:lnTo>
                    <a:pt x="34388"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BE88994C-0E3A-7CE9-011A-BC4E78DD403A}"/>
                </a:ext>
              </a:extLst>
            </p:cNvPr>
            <p:cNvSpPr/>
            <p:nvPr/>
          </p:nvSpPr>
          <p:spPr>
            <a:xfrm>
              <a:off x="17198519" y="974404"/>
              <a:ext cx="42647" cy="40485"/>
            </a:xfrm>
            <a:custGeom>
              <a:avLst/>
              <a:gdLst>
                <a:gd name="connsiteX0" fmla="*/ 26322 w 42647"/>
                <a:gd name="connsiteY0" fmla="*/ 15592 h 40485"/>
                <a:gd name="connsiteX1" fmla="*/ 21304 w 42647"/>
                <a:gd name="connsiteY1" fmla="*/ 0 h 40485"/>
                <a:gd name="connsiteX2" fmla="*/ 16326 w 42647"/>
                <a:gd name="connsiteY2" fmla="*/ 15592 h 40485"/>
                <a:gd name="connsiteX3" fmla="*/ 0 w 42647"/>
                <a:gd name="connsiteY3" fmla="*/ 15592 h 40485"/>
                <a:gd name="connsiteX4" fmla="*/ 13238 w 42647"/>
                <a:gd name="connsiteY4" fmla="*/ 25087 h 40485"/>
                <a:gd name="connsiteX5" fmla="*/ 8259 w 42647"/>
                <a:gd name="connsiteY5" fmla="*/ 40486 h 40485"/>
                <a:gd name="connsiteX6" fmla="*/ 21304 w 42647"/>
                <a:gd name="connsiteY6" fmla="*/ 30992 h 40485"/>
                <a:gd name="connsiteX7" fmla="*/ 34349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04" y="0"/>
                  </a:lnTo>
                  <a:lnTo>
                    <a:pt x="16326" y="15592"/>
                  </a:lnTo>
                  <a:lnTo>
                    <a:pt x="0" y="15592"/>
                  </a:lnTo>
                  <a:lnTo>
                    <a:pt x="13238" y="25087"/>
                  </a:lnTo>
                  <a:lnTo>
                    <a:pt x="8259" y="40486"/>
                  </a:lnTo>
                  <a:lnTo>
                    <a:pt x="21304" y="30992"/>
                  </a:lnTo>
                  <a:lnTo>
                    <a:pt x="34349"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25E05C43-3AC1-B1AF-40A3-5D6BFA066B21}"/>
                </a:ext>
              </a:extLst>
            </p:cNvPr>
            <p:cNvSpPr/>
            <p:nvPr/>
          </p:nvSpPr>
          <p:spPr>
            <a:xfrm>
              <a:off x="17265944" y="992312"/>
              <a:ext cx="42685" cy="40524"/>
            </a:xfrm>
            <a:custGeom>
              <a:avLst/>
              <a:gdLst>
                <a:gd name="connsiteX0" fmla="*/ 26322 w 42685"/>
                <a:gd name="connsiteY0" fmla="*/ 15631 h 40524"/>
                <a:gd name="connsiteX1" fmla="*/ 21343 w 42685"/>
                <a:gd name="connsiteY1" fmla="*/ 0 h 40524"/>
                <a:gd name="connsiteX2" fmla="*/ 16364 w 42685"/>
                <a:gd name="connsiteY2" fmla="*/ 15631 h 40524"/>
                <a:gd name="connsiteX3" fmla="*/ 0 w 42685"/>
                <a:gd name="connsiteY3" fmla="*/ 15631 h 40524"/>
                <a:gd name="connsiteX4" fmla="*/ 13238 w 42685"/>
                <a:gd name="connsiteY4" fmla="*/ 25125 h 40524"/>
                <a:gd name="connsiteX5" fmla="*/ 8298 w 42685"/>
                <a:gd name="connsiteY5" fmla="*/ 40524 h 40524"/>
                <a:gd name="connsiteX6" fmla="*/ 21343 w 42685"/>
                <a:gd name="connsiteY6" fmla="*/ 31030 h 40524"/>
                <a:gd name="connsiteX7" fmla="*/ 34388 w 42685"/>
                <a:gd name="connsiteY7" fmla="*/ 40524 h 40524"/>
                <a:gd name="connsiteX8" fmla="*/ 29409 w 42685"/>
                <a:gd name="connsiteY8" fmla="*/ 25125 h 40524"/>
                <a:gd name="connsiteX9" fmla="*/ 42686 w 42685"/>
                <a:gd name="connsiteY9" fmla="*/ 15631 h 40524"/>
                <a:gd name="connsiteX10" fmla="*/ 26322 w 42685"/>
                <a:gd name="connsiteY10" fmla="*/ 15631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6322" y="15631"/>
                  </a:moveTo>
                  <a:lnTo>
                    <a:pt x="21343" y="0"/>
                  </a:lnTo>
                  <a:lnTo>
                    <a:pt x="16364" y="15631"/>
                  </a:lnTo>
                  <a:lnTo>
                    <a:pt x="0" y="15631"/>
                  </a:lnTo>
                  <a:lnTo>
                    <a:pt x="13238" y="25125"/>
                  </a:lnTo>
                  <a:lnTo>
                    <a:pt x="8298" y="40524"/>
                  </a:lnTo>
                  <a:lnTo>
                    <a:pt x="21343" y="31030"/>
                  </a:lnTo>
                  <a:lnTo>
                    <a:pt x="34388" y="40524"/>
                  </a:lnTo>
                  <a:lnTo>
                    <a:pt x="29409" y="25125"/>
                  </a:lnTo>
                  <a:lnTo>
                    <a:pt x="42686" y="15631"/>
                  </a:lnTo>
                  <a:lnTo>
                    <a:pt x="26322" y="15631"/>
                  </a:lnTo>
                  <a:close/>
                </a:path>
              </a:pathLst>
            </a:custGeom>
            <a:solidFill>
              <a:srgbClr val="FDEA18"/>
            </a:solidFill>
            <a:ln w="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A470C9B5-7D37-4DA0-B386-5C1E40212366}"/>
                </a:ext>
              </a:extLst>
            </p:cNvPr>
            <p:cNvSpPr/>
            <p:nvPr/>
          </p:nvSpPr>
          <p:spPr>
            <a:xfrm>
              <a:off x="17333407" y="974404"/>
              <a:ext cx="42647" cy="40485"/>
            </a:xfrm>
            <a:custGeom>
              <a:avLst/>
              <a:gdLst>
                <a:gd name="connsiteX0" fmla="*/ 26322 w 42647"/>
                <a:gd name="connsiteY0" fmla="*/ 15592 h 40485"/>
                <a:gd name="connsiteX1" fmla="*/ 21343 w 42647"/>
                <a:gd name="connsiteY1" fmla="*/ 0 h 40485"/>
                <a:gd name="connsiteX2" fmla="*/ 16325 w 42647"/>
                <a:gd name="connsiteY2" fmla="*/ 15592 h 40485"/>
                <a:gd name="connsiteX3" fmla="*/ 0 w 42647"/>
                <a:gd name="connsiteY3" fmla="*/ 15592 h 40485"/>
                <a:gd name="connsiteX4" fmla="*/ 13238 w 42647"/>
                <a:gd name="connsiteY4" fmla="*/ 25087 h 40485"/>
                <a:gd name="connsiteX5" fmla="*/ 8298 w 42647"/>
                <a:gd name="connsiteY5" fmla="*/ 40486 h 40485"/>
                <a:gd name="connsiteX6" fmla="*/ 21343 w 42647"/>
                <a:gd name="connsiteY6" fmla="*/ 30992 h 40485"/>
                <a:gd name="connsiteX7" fmla="*/ 34388 w 42647"/>
                <a:gd name="connsiteY7" fmla="*/ 40486 h 40485"/>
                <a:gd name="connsiteX8" fmla="*/ 29409 w 42647"/>
                <a:gd name="connsiteY8" fmla="*/ 25087 h 40485"/>
                <a:gd name="connsiteX9" fmla="*/ 42647 w 42647"/>
                <a:gd name="connsiteY9" fmla="*/ 15592 h 40485"/>
                <a:gd name="connsiteX10" fmla="*/ 26322 w 42647"/>
                <a:gd name="connsiteY10" fmla="*/ 1559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485">
                  <a:moveTo>
                    <a:pt x="26322" y="15592"/>
                  </a:moveTo>
                  <a:lnTo>
                    <a:pt x="21343" y="0"/>
                  </a:lnTo>
                  <a:lnTo>
                    <a:pt x="16325" y="15592"/>
                  </a:lnTo>
                  <a:lnTo>
                    <a:pt x="0" y="15592"/>
                  </a:lnTo>
                  <a:lnTo>
                    <a:pt x="13238" y="25087"/>
                  </a:lnTo>
                  <a:lnTo>
                    <a:pt x="8298" y="40486"/>
                  </a:lnTo>
                  <a:lnTo>
                    <a:pt x="21343" y="30992"/>
                  </a:lnTo>
                  <a:lnTo>
                    <a:pt x="34388" y="40486"/>
                  </a:lnTo>
                  <a:lnTo>
                    <a:pt x="29409" y="25087"/>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80F0FA7-236E-5177-ED41-D6463DB619A3}"/>
                </a:ext>
              </a:extLst>
            </p:cNvPr>
            <p:cNvSpPr/>
            <p:nvPr/>
          </p:nvSpPr>
          <p:spPr>
            <a:xfrm>
              <a:off x="17382924" y="924887"/>
              <a:ext cx="42647" cy="40524"/>
            </a:xfrm>
            <a:custGeom>
              <a:avLst/>
              <a:gdLst>
                <a:gd name="connsiteX0" fmla="*/ 26322 w 42647"/>
                <a:gd name="connsiteY0" fmla="*/ 15592 h 40524"/>
                <a:gd name="connsiteX1" fmla="*/ 21304 w 42647"/>
                <a:gd name="connsiteY1" fmla="*/ 0 h 40524"/>
                <a:gd name="connsiteX2" fmla="*/ 16325 w 42647"/>
                <a:gd name="connsiteY2" fmla="*/ 15592 h 40524"/>
                <a:gd name="connsiteX3" fmla="*/ 0 w 42647"/>
                <a:gd name="connsiteY3" fmla="*/ 15592 h 40524"/>
                <a:gd name="connsiteX4" fmla="*/ 13238 w 42647"/>
                <a:gd name="connsiteY4" fmla="*/ 25125 h 40524"/>
                <a:gd name="connsiteX5" fmla="*/ 8259 w 42647"/>
                <a:gd name="connsiteY5" fmla="*/ 40524 h 40524"/>
                <a:gd name="connsiteX6" fmla="*/ 21304 w 42647"/>
                <a:gd name="connsiteY6" fmla="*/ 30992 h 40524"/>
                <a:gd name="connsiteX7" fmla="*/ 34349 w 42647"/>
                <a:gd name="connsiteY7" fmla="*/ 40524 h 40524"/>
                <a:gd name="connsiteX8" fmla="*/ 29409 w 42647"/>
                <a:gd name="connsiteY8" fmla="*/ 25125 h 40524"/>
                <a:gd name="connsiteX9" fmla="*/ 42647 w 42647"/>
                <a:gd name="connsiteY9" fmla="*/ 15592 h 40524"/>
                <a:gd name="connsiteX10" fmla="*/ 26322 w 42647"/>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26322" y="15592"/>
                  </a:moveTo>
                  <a:lnTo>
                    <a:pt x="21304" y="0"/>
                  </a:lnTo>
                  <a:lnTo>
                    <a:pt x="16325" y="15592"/>
                  </a:lnTo>
                  <a:lnTo>
                    <a:pt x="0" y="15592"/>
                  </a:lnTo>
                  <a:lnTo>
                    <a:pt x="13238" y="25125"/>
                  </a:lnTo>
                  <a:lnTo>
                    <a:pt x="8259" y="40524"/>
                  </a:lnTo>
                  <a:lnTo>
                    <a:pt x="21304" y="30992"/>
                  </a:lnTo>
                  <a:lnTo>
                    <a:pt x="34349" y="40524"/>
                  </a:lnTo>
                  <a:lnTo>
                    <a:pt x="29409" y="25125"/>
                  </a:lnTo>
                  <a:lnTo>
                    <a:pt x="42647" y="15592"/>
                  </a:lnTo>
                  <a:lnTo>
                    <a:pt x="26322" y="15592"/>
                  </a:lnTo>
                  <a:close/>
                </a:path>
              </a:pathLst>
            </a:custGeom>
            <a:solidFill>
              <a:srgbClr val="FDEA18"/>
            </a:solidFill>
            <a:ln w="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7870E178-8347-456A-D7CC-BE615FC8616B}"/>
                </a:ext>
              </a:extLst>
            </p:cNvPr>
            <p:cNvSpPr/>
            <p:nvPr/>
          </p:nvSpPr>
          <p:spPr>
            <a:xfrm>
              <a:off x="17400832" y="857037"/>
              <a:ext cx="42685" cy="40524"/>
            </a:xfrm>
            <a:custGeom>
              <a:avLst/>
              <a:gdLst>
                <a:gd name="connsiteX0" fmla="*/ 42686 w 42685"/>
                <a:gd name="connsiteY0" fmla="*/ 15592 h 40524"/>
                <a:gd name="connsiteX1" fmla="*/ 26321 w 42685"/>
                <a:gd name="connsiteY1" fmla="*/ 15592 h 40524"/>
                <a:gd name="connsiteX2" fmla="*/ 21343 w 42685"/>
                <a:gd name="connsiteY2" fmla="*/ 0 h 40524"/>
                <a:gd name="connsiteX3" fmla="*/ 16325 w 42685"/>
                <a:gd name="connsiteY3" fmla="*/ 15631 h 40524"/>
                <a:gd name="connsiteX4" fmla="*/ 0 w 42685"/>
                <a:gd name="connsiteY4" fmla="*/ 15592 h 40524"/>
                <a:gd name="connsiteX5" fmla="*/ 13238 w 42685"/>
                <a:gd name="connsiteY5" fmla="*/ 25125 h 40524"/>
                <a:gd name="connsiteX6" fmla="*/ 8298 w 42685"/>
                <a:gd name="connsiteY6" fmla="*/ 40524 h 40524"/>
                <a:gd name="connsiteX7" fmla="*/ 21343 w 42685"/>
                <a:gd name="connsiteY7" fmla="*/ 30992 h 40524"/>
                <a:gd name="connsiteX8" fmla="*/ 34388 w 42685"/>
                <a:gd name="connsiteY8" fmla="*/ 40524 h 40524"/>
                <a:gd name="connsiteX9" fmla="*/ 29409 w 42685"/>
                <a:gd name="connsiteY9" fmla="*/ 25125 h 40524"/>
                <a:gd name="connsiteX10" fmla="*/ 42686 w 42685"/>
                <a:gd name="connsiteY10" fmla="*/ 15592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42686" y="15592"/>
                  </a:moveTo>
                  <a:lnTo>
                    <a:pt x="26321" y="15592"/>
                  </a:lnTo>
                  <a:lnTo>
                    <a:pt x="21343" y="0"/>
                  </a:lnTo>
                  <a:lnTo>
                    <a:pt x="16325" y="15631"/>
                  </a:lnTo>
                  <a:lnTo>
                    <a:pt x="0" y="15592"/>
                  </a:lnTo>
                  <a:lnTo>
                    <a:pt x="13238" y="25125"/>
                  </a:lnTo>
                  <a:lnTo>
                    <a:pt x="8298" y="40524"/>
                  </a:lnTo>
                  <a:lnTo>
                    <a:pt x="21343" y="30992"/>
                  </a:lnTo>
                  <a:lnTo>
                    <a:pt x="34388" y="40524"/>
                  </a:lnTo>
                  <a:lnTo>
                    <a:pt x="29409" y="25125"/>
                  </a:lnTo>
                  <a:lnTo>
                    <a:pt x="42686" y="15592"/>
                  </a:lnTo>
                  <a:close/>
                </a:path>
              </a:pathLst>
            </a:custGeom>
            <a:solidFill>
              <a:srgbClr val="FDEA18"/>
            </a:solidFill>
            <a:ln w="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0D85588C-79A9-C42F-F555-A3D67B8BA223}"/>
                </a:ext>
              </a:extLst>
            </p:cNvPr>
            <p:cNvSpPr/>
            <p:nvPr/>
          </p:nvSpPr>
          <p:spPr>
            <a:xfrm>
              <a:off x="17382924" y="789574"/>
              <a:ext cx="42647" cy="40524"/>
            </a:xfrm>
            <a:custGeom>
              <a:avLst/>
              <a:gdLst>
                <a:gd name="connsiteX0" fmla="*/ 8259 w 42647"/>
                <a:gd name="connsiteY0" fmla="*/ 40524 h 40524"/>
                <a:gd name="connsiteX1" fmla="*/ 21304 w 42647"/>
                <a:gd name="connsiteY1" fmla="*/ 30992 h 40524"/>
                <a:gd name="connsiteX2" fmla="*/ 34388 w 42647"/>
                <a:gd name="connsiteY2" fmla="*/ 40524 h 40524"/>
                <a:gd name="connsiteX3" fmla="*/ 29409 w 42647"/>
                <a:gd name="connsiteY3" fmla="*/ 25125 h 40524"/>
                <a:gd name="connsiteX4" fmla="*/ 42647 w 42647"/>
                <a:gd name="connsiteY4" fmla="*/ 15631 h 40524"/>
                <a:gd name="connsiteX5" fmla="*/ 26322 w 42647"/>
                <a:gd name="connsiteY5" fmla="*/ 15631 h 40524"/>
                <a:gd name="connsiteX6" fmla="*/ 21304 w 42647"/>
                <a:gd name="connsiteY6" fmla="*/ 0 h 40524"/>
                <a:gd name="connsiteX7" fmla="*/ 16325 w 42647"/>
                <a:gd name="connsiteY7" fmla="*/ 15631 h 40524"/>
                <a:gd name="connsiteX8" fmla="*/ 0 w 42647"/>
                <a:gd name="connsiteY8" fmla="*/ 15631 h 40524"/>
                <a:gd name="connsiteX9" fmla="*/ 13238 w 42647"/>
                <a:gd name="connsiteY9" fmla="*/ 25125 h 40524"/>
                <a:gd name="connsiteX10" fmla="*/ 8259 w 42647"/>
                <a:gd name="connsiteY10" fmla="*/ 40524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47" h="40524">
                  <a:moveTo>
                    <a:pt x="8259" y="40524"/>
                  </a:moveTo>
                  <a:lnTo>
                    <a:pt x="21304" y="30992"/>
                  </a:lnTo>
                  <a:lnTo>
                    <a:pt x="34388" y="40524"/>
                  </a:lnTo>
                  <a:lnTo>
                    <a:pt x="29409" y="25125"/>
                  </a:lnTo>
                  <a:lnTo>
                    <a:pt x="42647" y="15631"/>
                  </a:lnTo>
                  <a:lnTo>
                    <a:pt x="26322" y="15631"/>
                  </a:lnTo>
                  <a:lnTo>
                    <a:pt x="21304" y="0"/>
                  </a:lnTo>
                  <a:lnTo>
                    <a:pt x="16325" y="15631"/>
                  </a:lnTo>
                  <a:lnTo>
                    <a:pt x="0" y="15631"/>
                  </a:lnTo>
                  <a:lnTo>
                    <a:pt x="13238" y="25125"/>
                  </a:lnTo>
                  <a:lnTo>
                    <a:pt x="8259" y="40524"/>
                  </a:lnTo>
                  <a:close/>
                </a:path>
              </a:pathLst>
            </a:custGeom>
            <a:solidFill>
              <a:srgbClr val="FDEA18"/>
            </a:solidFill>
            <a:ln w="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82FB39D1-2C9D-DB8D-E370-E24EEAC5E2BA}"/>
                </a:ext>
              </a:extLst>
            </p:cNvPr>
            <p:cNvSpPr/>
            <p:nvPr/>
          </p:nvSpPr>
          <p:spPr>
            <a:xfrm>
              <a:off x="17333600" y="740288"/>
              <a:ext cx="42685" cy="40524"/>
            </a:xfrm>
            <a:custGeom>
              <a:avLst/>
              <a:gdLst>
                <a:gd name="connsiteX0" fmla="*/ 21304 w 42685"/>
                <a:gd name="connsiteY0" fmla="*/ 0 h 40524"/>
                <a:gd name="connsiteX1" fmla="*/ 16326 w 42685"/>
                <a:gd name="connsiteY1" fmla="*/ 15592 h 40524"/>
                <a:gd name="connsiteX2" fmla="*/ 0 w 42685"/>
                <a:gd name="connsiteY2" fmla="*/ 15554 h 40524"/>
                <a:gd name="connsiteX3" fmla="*/ 13238 w 42685"/>
                <a:gd name="connsiteY3" fmla="*/ 25125 h 40524"/>
                <a:gd name="connsiteX4" fmla="*/ 8259 w 42685"/>
                <a:gd name="connsiteY4" fmla="*/ 40524 h 40524"/>
                <a:gd name="connsiteX5" fmla="*/ 21343 w 42685"/>
                <a:gd name="connsiteY5" fmla="*/ 30953 h 40524"/>
                <a:gd name="connsiteX6" fmla="*/ 34388 w 42685"/>
                <a:gd name="connsiteY6" fmla="*/ 40524 h 40524"/>
                <a:gd name="connsiteX7" fmla="*/ 29409 w 42685"/>
                <a:gd name="connsiteY7" fmla="*/ 25125 h 40524"/>
                <a:gd name="connsiteX8" fmla="*/ 42686 w 42685"/>
                <a:gd name="connsiteY8" fmla="*/ 15554 h 40524"/>
                <a:gd name="connsiteX9" fmla="*/ 26322 w 42685"/>
                <a:gd name="connsiteY9" fmla="*/ 15554 h 40524"/>
                <a:gd name="connsiteX10" fmla="*/ 21304 w 42685"/>
                <a:gd name="connsiteY10" fmla="*/ 0 h 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85" h="40524">
                  <a:moveTo>
                    <a:pt x="21304" y="0"/>
                  </a:moveTo>
                  <a:lnTo>
                    <a:pt x="16326" y="15592"/>
                  </a:lnTo>
                  <a:lnTo>
                    <a:pt x="0" y="15554"/>
                  </a:lnTo>
                  <a:lnTo>
                    <a:pt x="13238" y="25125"/>
                  </a:lnTo>
                  <a:lnTo>
                    <a:pt x="8259" y="40524"/>
                  </a:lnTo>
                  <a:lnTo>
                    <a:pt x="21343" y="30953"/>
                  </a:lnTo>
                  <a:lnTo>
                    <a:pt x="34388" y="40524"/>
                  </a:lnTo>
                  <a:lnTo>
                    <a:pt x="29409" y="25125"/>
                  </a:lnTo>
                  <a:lnTo>
                    <a:pt x="42686" y="15554"/>
                  </a:lnTo>
                  <a:lnTo>
                    <a:pt x="26322" y="15554"/>
                  </a:lnTo>
                  <a:lnTo>
                    <a:pt x="21304" y="0"/>
                  </a:lnTo>
                  <a:close/>
                </a:path>
              </a:pathLst>
            </a:custGeom>
            <a:solidFill>
              <a:srgbClr val="FDEA18"/>
            </a:solidFill>
            <a:ln w="0" cap="flat">
              <a:noFill/>
              <a:prstDash val="solid"/>
              <a:miter/>
            </a:ln>
          </p:spPr>
          <p:txBody>
            <a:bodyPr rtlCol="0" anchor="ctr"/>
            <a:lstStyle/>
            <a:p>
              <a:endParaRPr lang="en-GB"/>
            </a:p>
          </p:txBody>
        </p:sp>
      </p:grpSp>
      <p:pic>
        <p:nvPicPr>
          <p:cNvPr id="41" name="Picture 40" descr="A close up of a sign&#10;&#10;AI-generated content may be incorrect.">
            <a:extLst>
              <a:ext uri="{FF2B5EF4-FFF2-40B4-BE49-F238E27FC236}">
                <a16:creationId xmlns:a16="http://schemas.microsoft.com/office/drawing/2014/main" id="{21D2C748-6AFD-B6D9-AA9E-659C5DB624A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0492" y="8100882"/>
            <a:ext cx="2443729" cy="1745520"/>
          </a:xfrm>
          <a:prstGeom prst="rect">
            <a:avLst/>
          </a:prstGeom>
        </p:spPr>
      </p:pic>
    </p:spTree>
    <p:extLst>
      <p:ext uri="{BB962C8B-B14F-4D97-AF65-F5344CB8AC3E}">
        <p14:creationId xmlns:p14="http://schemas.microsoft.com/office/powerpoint/2010/main" val="3786620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theme" Target="../theme/theme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892422"/>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Lst>
  <p:txStyles>
    <p:titleStyle>
      <a:lvl1pPr marL="108000" algn="l" defTabSz="1371600" rtl="0" eaLnBrk="1" latinLnBrk="0" hangingPunct="1">
        <a:lnSpc>
          <a:spcPct val="90000"/>
        </a:lnSpc>
        <a:spcBef>
          <a:spcPct val="0"/>
        </a:spcBef>
        <a:buNone/>
        <a:defRPr sz="7200" b="1" kern="1200" cap="all"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0766441"/>
      </p:ext>
    </p:extLst>
  </p:cSld>
  <p:clrMap bg1="lt1" tx1="dk1" bg2="lt2" tx2="dk2" accent1="accent1" accent2="accent2" accent3="accent3" accent4="accent4" accent5="accent5" accent6="accent6" hlink="hlink" folHlink="folHlink"/>
  <p:sldLayoutIdLst>
    <p:sldLayoutId id="2147483755" r:id="rId1"/>
    <p:sldLayoutId id="2147483758" r:id="rId2"/>
    <p:sldLayoutId id="2147483747" r:id="rId3"/>
    <p:sldLayoutId id="2147483759" r:id="rId4"/>
    <p:sldLayoutId id="2147483749" r:id="rId5"/>
    <p:sldLayoutId id="2147483763" r:id="rId6"/>
    <p:sldLayoutId id="2147483762" r:id="rId7"/>
    <p:sldLayoutId id="2147483764" r:id="rId8"/>
    <p:sldLayoutId id="2147483765" r:id="rId9"/>
    <p:sldLayoutId id="2147483753" r:id="rId10"/>
    <p:sldLayoutId id="2147483760" r:id="rId11"/>
    <p:sldLayoutId id="2147483761" r:id="rId12"/>
    <p:sldLayoutId id="2147483676" r:id="rId13"/>
    <p:sldLayoutId id="2147483754" r:id="rId14"/>
    <p:sldLayoutId id="2147483766" r:id="rId15"/>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222835"/>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2">
            <a:extLst>
              <a:ext uri="{FF2B5EF4-FFF2-40B4-BE49-F238E27FC236}">
                <a16:creationId xmlns:a16="http://schemas.microsoft.com/office/drawing/2014/main" id="{F675F8E7-F25A-02CE-D4B4-FCBEA49C443D}"/>
              </a:ext>
            </a:extLst>
          </p:cNvPr>
          <p:cNvSpPr>
            <a:spLocks noGrp="1"/>
          </p:cNvSpPr>
          <p:nvPr>
            <p:ph type="body" sz="quarter" idx="10" hasCustomPrompt="1"/>
          </p:nvPr>
        </p:nvSpPr>
        <p:spPr>
          <a:xfrm>
            <a:off x="8166583" y="5333396"/>
            <a:ext cx="7029874"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it-it" b="1" i="0" u="none" baseline="0" dirty="0"/>
              <a:t>Piccole azioni,</a:t>
            </a:r>
          </a:p>
        </p:txBody>
      </p:sp>
      <p:sp>
        <p:nvSpPr>
          <p:cNvPr id="11" name="Text Placeholder 15">
            <a:extLst>
              <a:ext uri="{FF2B5EF4-FFF2-40B4-BE49-F238E27FC236}">
                <a16:creationId xmlns:a16="http://schemas.microsoft.com/office/drawing/2014/main" id="{F4C08564-D003-80DB-8D67-55C3729E07A0}"/>
              </a:ext>
            </a:extLst>
          </p:cNvPr>
          <p:cNvSpPr>
            <a:spLocks noGrp="1"/>
          </p:cNvSpPr>
          <p:nvPr>
            <p:ph type="body" sz="quarter" idx="11" hasCustomPrompt="1"/>
          </p:nvPr>
        </p:nvSpPr>
        <p:spPr>
          <a:xfrm>
            <a:off x="9074459" y="6650332"/>
            <a:ext cx="7971592"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it-IT" dirty="0"/>
              <a:t>g</a:t>
            </a:r>
            <a:r>
              <a:rPr lang="it-it" b="1" i="0" u="none" baseline="0" dirty="0"/>
              <a:t>randi risultati!</a:t>
            </a:r>
          </a:p>
        </p:txBody>
      </p:sp>
      <p:pic>
        <p:nvPicPr>
          <p:cNvPr id="12" name="Picture 11" descr="A blue line on a black background&#10;&#10;AI-generated content may be incorrect.">
            <a:extLst>
              <a:ext uri="{FF2B5EF4-FFF2-40B4-BE49-F238E27FC236}">
                <a16:creationId xmlns:a16="http://schemas.microsoft.com/office/drawing/2014/main" id="{80706643-2066-F561-2071-A9CC7C84CD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39752" y="6811256"/>
            <a:ext cx="5518838" cy="2386167"/>
          </a:xfrm>
          <a:prstGeom prst="rect">
            <a:avLst/>
          </a:prstGeom>
        </p:spPr>
      </p:pic>
    </p:spTree>
    <p:extLst>
      <p:ext uri="{BB962C8B-B14F-4D97-AF65-F5344CB8AC3E}">
        <p14:creationId xmlns:p14="http://schemas.microsoft.com/office/powerpoint/2010/main" val="3377233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301996FF-971A-BE72-9003-B3E7529F653F}"/>
              </a:ext>
            </a:extLst>
          </p:cNvPr>
          <p:cNvSpPr>
            <a:spLocks noGrp="1"/>
          </p:cNvSpPr>
          <p:nvPr>
            <p:ph type="body" sz="quarter" idx="10" hasCustomPrompt="1"/>
          </p:nvPr>
        </p:nvSpPr>
        <p:spPr>
          <a:xfrm>
            <a:off x="803132" y="4229429"/>
            <a:ext cx="536544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it-it" b="1" i="0" u="none" baseline="0" dirty="0"/>
              <a:t>Grazie per</a:t>
            </a:r>
          </a:p>
        </p:txBody>
      </p:sp>
      <p:sp>
        <p:nvSpPr>
          <p:cNvPr id="9" name="Text Placeholder 15">
            <a:extLst>
              <a:ext uri="{FF2B5EF4-FFF2-40B4-BE49-F238E27FC236}">
                <a16:creationId xmlns:a16="http://schemas.microsoft.com/office/drawing/2014/main" id="{A48BAD69-AD3E-54E0-AF90-0A5D1DB44802}"/>
              </a:ext>
            </a:extLst>
          </p:cNvPr>
          <p:cNvSpPr>
            <a:spLocks noGrp="1"/>
          </p:cNvSpPr>
          <p:nvPr>
            <p:ph type="body" sz="quarter" idx="11" hasCustomPrompt="1"/>
          </p:nvPr>
        </p:nvSpPr>
        <p:spPr>
          <a:xfrm>
            <a:off x="803131" y="5517784"/>
            <a:ext cx="8094126" cy="2285205"/>
          </a:xfrm>
          <a:prstGeom prst="rect">
            <a:avLst/>
          </a:prstGeom>
          <a:solidFill>
            <a:srgbClr val="D7A6FF"/>
          </a:solidFill>
        </p:spPr>
        <p:txBody>
          <a:bodyPr wrap="square" lIns="216000" tIns="180000" rIns="252000" bIns="108000" anchor="t">
            <a:spAutoFit/>
          </a:bodyPr>
          <a:lstStyle>
            <a:lvl1pPr marL="0" indent="0" algn="l">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it-IT" dirty="0">
                <a:latin typeface="Open Sans"/>
                <a:ea typeface="Open Sans"/>
                <a:cs typeface="Open Sans"/>
              </a:rPr>
              <a:t>c</a:t>
            </a:r>
            <a:r>
              <a:rPr lang="it-it" b="1" i="0" u="none" baseline="0" dirty="0">
                <a:latin typeface="Open Sans"/>
                <a:ea typeface="Open Sans"/>
                <a:cs typeface="Open Sans"/>
              </a:rPr>
              <a:t>iò che fai per il nostro pianeta!</a:t>
            </a:r>
          </a:p>
        </p:txBody>
      </p:sp>
      <p:pic>
        <p:nvPicPr>
          <p:cNvPr id="10" name="Picture 9" descr="A blue line on a black background&#10;&#10;AI-generated content may be incorrect.">
            <a:extLst>
              <a:ext uri="{FF2B5EF4-FFF2-40B4-BE49-F238E27FC236}">
                <a16:creationId xmlns:a16="http://schemas.microsoft.com/office/drawing/2014/main" id="{98B72214-F0CC-3C82-8C39-D4DAA4DB1E7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640732" y="6940187"/>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ABC1AC79-3914-8D02-DBE8-9C917AB38EEF}"/>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2897756" y="6790004"/>
            <a:ext cx="3687834" cy="2025970"/>
          </a:xfrm>
          <a:prstGeom prst="rect">
            <a:avLst/>
          </a:prstGeom>
        </p:spPr>
      </p:pic>
    </p:spTree>
    <p:extLst>
      <p:ext uri="{BB962C8B-B14F-4D97-AF65-F5344CB8AC3E}">
        <p14:creationId xmlns:p14="http://schemas.microsoft.com/office/powerpoint/2010/main" val="1119175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104D8C-5EDC-33AC-279D-A099FF415ECB}"/>
              </a:ext>
            </a:extLst>
          </p:cNvPr>
          <p:cNvSpPr>
            <a:spLocks noGrp="1"/>
          </p:cNvSpPr>
          <p:nvPr>
            <p:ph type="body" sz="quarter" idx="10"/>
          </p:nvPr>
        </p:nvSpPr>
        <p:spPr/>
        <p:txBody>
          <a:bodyPr lIns="0" tIns="0" rIns="0" bIns="0" anchor="t"/>
          <a:lstStyle/>
          <a:p>
            <a:pPr algn="l" rtl="0"/>
            <a:r>
              <a:rPr lang="it-it" b="0" i="0" u="none" baseline="0">
                <a:latin typeface="Open Sans"/>
                <a:ea typeface="Open Sans"/>
                <a:cs typeface="Open Sans"/>
              </a:rPr>
              <a:t>Xxx </a:t>
            </a:r>
            <a:endParaRPr lang="it-it" dirty="0"/>
          </a:p>
        </p:txBody>
      </p:sp>
      <p:sp>
        <p:nvSpPr>
          <p:cNvPr id="3" name="Text Placeholder 2">
            <a:extLst>
              <a:ext uri="{FF2B5EF4-FFF2-40B4-BE49-F238E27FC236}">
                <a16:creationId xmlns:a16="http://schemas.microsoft.com/office/drawing/2014/main" id="{1E56966F-8407-7B65-21D7-88D093791EEA}"/>
              </a:ext>
            </a:extLst>
          </p:cNvPr>
          <p:cNvSpPr>
            <a:spLocks noGrp="1"/>
          </p:cNvSpPr>
          <p:nvPr>
            <p:ph type="body" sz="quarter" idx="11"/>
          </p:nvPr>
        </p:nvSpPr>
        <p:spPr>
          <a:xfrm>
            <a:off x="4573365" y="1211216"/>
            <a:ext cx="4233752" cy="836159"/>
          </a:xfrm>
        </p:spPr>
        <p:txBody>
          <a:bodyPr wrap="square" lIns="216000" tIns="144000" rIns="180000" bIns="108000" anchor="t">
            <a:spAutoFit/>
          </a:bodyPr>
          <a:lstStyle/>
          <a:p>
            <a:pPr algn="l" rtl="0"/>
            <a:r>
              <a:rPr lang="it-it" b="1" i="0" u="none" baseline="0">
                <a:latin typeface="Open Sans"/>
                <a:ea typeface="Open Sans"/>
                <a:cs typeface="Open Sans"/>
              </a:rPr>
              <a:t>Chi SEI</a:t>
            </a:r>
            <a:endParaRPr lang="it-it" dirty="0"/>
          </a:p>
        </p:txBody>
      </p:sp>
      <p:sp>
        <p:nvSpPr>
          <p:cNvPr id="4" name="Text Placeholder 3">
            <a:extLst>
              <a:ext uri="{FF2B5EF4-FFF2-40B4-BE49-F238E27FC236}">
                <a16:creationId xmlns:a16="http://schemas.microsoft.com/office/drawing/2014/main" id="{FCA01E64-754D-E082-425A-1F93E37B497E}"/>
              </a:ext>
            </a:extLst>
          </p:cNvPr>
          <p:cNvSpPr>
            <a:spLocks noGrp="1"/>
          </p:cNvSpPr>
          <p:nvPr>
            <p:ph type="body" sz="quarter" idx="12"/>
          </p:nvPr>
        </p:nvSpPr>
        <p:spPr/>
        <p:txBody>
          <a:bodyPr lIns="0" tIns="0" rIns="0" bIns="0" anchor="t"/>
          <a:lstStyle/>
          <a:p>
            <a:pPr algn="l" rtl="0"/>
            <a:r>
              <a:rPr lang="it-it" b="1" i="0" u="none" baseline="0" dirty="0">
                <a:latin typeface="Open Sans"/>
                <a:ea typeface="Open Sans"/>
                <a:cs typeface="Open Sans"/>
              </a:rPr>
              <a:t>Descrivi brevemente chi sei</a:t>
            </a:r>
            <a:endParaRPr lang="it-it" dirty="0"/>
          </a:p>
        </p:txBody>
      </p:sp>
      <p:pic>
        <p:nvPicPr>
          <p:cNvPr id="6" name="Picture 5" descr="A group of people holding flags&#10;&#10;AI-generated content may be incorrect.">
            <a:extLst>
              <a:ext uri="{FF2B5EF4-FFF2-40B4-BE49-F238E27FC236}">
                <a16:creationId xmlns:a16="http://schemas.microsoft.com/office/drawing/2014/main" id="{11466E40-3F82-0087-4ED5-495659625564}"/>
              </a:ext>
            </a:extLst>
          </p:cNvPr>
          <p:cNvPicPr>
            <a:picLocks noChangeAspect="1"/>
          </p:cNvPicPr>
          <p:nvPr/>
        </p:nvPicPr>
        <p:blipFill>
          <a:blip r:embed="rId3"/>
          <a:stretch>
            <a:fillRect/>
          </a:stretch>
        </p:blipFill>
        <p:spPr>
          <a:xfrm>
            <a:off x="13316310" y="3875867"/>
            <a:ext cx="4724400" cy="4562475"/>
          </a:xfrm>
          <a:prstGeom prst="rect">
            <a:avLst/>
          </a:prstGeom>
        </p:spPr>
      </p:pic>
    </p:spTree>
    <p:extLst>
      <p:ext uri="{BB962C8B-B14F-4D97-AF65-F5344CB8AC3E}">
        <p14:creationId xmlns:p14="http://schemas.microsoft.com/office/powerpoint/2010/main" val="1312420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378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6C315846-B3CE-3797-935E-19451040E403}"/>
              </a:ext>
            </a:extLst>
          </p:cNvPr>
          <p:cNvSpPr>
            <a:spLocks noGrp="1"/>
          </p:cNvSpPr>
          <p:nvPr>
            <p:ph type="pic" sz="quarter" idx="12"/>
          </p:nvPr>
        </p:nvSpPr>
        <p:spPr/>
        <p:txBody>
          <a:bodyPr/>
          <a:lstStyle/>
          <a:p>
            <a:endParaRPr lang="it-it"/>
          </a:p>
        </p:txBody>
      </p:sp>
      <p:sp>
        <p:nvSpPr>
          <p:cNvPr id="3" name="Text Placeholder 2">
            <a:extLst>
              <a:ext uri="{FF2B5EF4-FFF2-40B4-BE49-F238E27FC236}">
                <a16:creationId xmlns:a16="http://schemas.microsoft.com/office/drawing/2014/main" id="{E05958DC-4E96-C66A-0CA8-F1CA81077A19}"/>
              </a:ext>
            </a:extLst>
          </p:cNvPr>
          <p:cNvSpPr>
            <a:spLocks noGrp="1"/>
          </p:cNvSpPr>
          <p:nvPr>
            <p:ph type="body" sz="quarter" idx="10"/>
          </p:nvPr>
        </p:nvSpPr>
        <p:spPr/>
        <p:txBody>
          <a:bodyPr/>
          <a:lstStyle/>
          <a:p>
            <a:endParaRPr lang="it-it"/>
          </a:p>
        </p:txBody>
      </p:sp>
      <p:sp>
        <p:nvSpPr>
          <p:cNvPr id="4" name="Text Placeholder 3">
            <a:extLst>
              <a:ext uri="{FF2B5EF4-FFF2-40B4-BE49-F238E27FC236}">
                <a16:creationId xmlns:a16="http://schemas.microsoft.com/office/drawing/2014/main" id="{3BF48A36-C7BE-A249-8073-23AD89849007}"/>
              </a:ext>
            </a:extLst>
          </p:cNvPr>
          <p:cNvSpPr>
            <a:spLocks noGrp="1"/>
          </p:cNvSpPr>
          <p:nvPr>
            <p:ph type="body" sz="quarter" idx="11"/>
          </p:nvPr>
        </p:nvSpPr>
        <p:spPr/>
        <p:txBody>
          <a:bodyPr/>
          <a:lstStyle/>
          <a:p>
            <a:endParaRPr lang="it-it"/>
          </a:p>
        </p:txBody>
      </p:sp>
    </p:spTree>
    <p:extLst>
      <p:ext uri="{BB962C8B-B14F-4D97-AF65-F5344CB8AC3E}">
        <p14:creationId xmlns:p14="http://schemas.microsoft.com/office/powerpoint/2010/main" val="2742618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0A5B4CA7-5139-69B8-7C3E-DCB2E3D584F3}"/>
              </a:ext>
            </a:extLst>
          </p:cNvPr>
          <p:cNvSpPr>
            <a:spLocks noGrp="1"/>
          </p:cNvSpPr>
          <p:nvPr>
            <p:ph type="pic" sz="quarter" idx="12"/>
          </p:nvPr>
        </p:nvSpPr>
        <p:spPr/>
        <p:txBody>
          <a:bodyPr/>
          <a:lstStyle/>
          <a:p>
            <a:endParaRPr lang="it-it"/>
          </a:p>
        </p:txBody>
      </p:sp>
      <p:sp>
        <p:nvSpPr>
          <p:cNvPr id="3" name="Text Placeholder 2">
            <a:extLst>
              <a:ext uri="{FF2B5EF4-FFF2-40B4-BE49-F238E27FC236}">
                <a16:creationId xmlns:a16="http://schemas.microsoft.com/office/drawing/2014/main" id="{A9CC89F4-2F08-5227-6065-4D70BBE6BC38}"/>
              </a:ext>
            </a:extLst>
          </p:cNvPr>
          <p:cNvSpPr>
            <a:spLocks noGrp="1"/>
          </p:cNvSpPr>
          <p:nvPr>
            <p:ph type="body" sz="quarter" idx="10"/>
          </p:nvPr>
        </p:nvSpPr>
        <p:spPr/>
        <p:txBody>
          <a:bodyPr/>
          <a:lstStyle/>
          <a:p>
            <a:endParaRPr lang="it-it"/>
          </a:p>
        </p:txBody>
      </p:sp>
      <p:sp>
        <p:nvSpPr>
          <p:cNvPr id="4" name="Text Placeholder 3">
            <a:extLst>
              <a:ext uri="{FF2B5EF4-FFF2-40B4-BE49-F238E27FC236}">
                <a16:creationId xmlns:a16="http://schemas.microsoft.com/office/drawing/2014/main" id="{C613EE80-8E55-5CF4-1C45-D6881B67C17E}"/>
              </a:ext>
            </a:extLst>
          </p:cNvPr>
          <p:cNvSpPr>
            <a:spLocks noGrp="1"/>
          </p:cNvSpPr>
          <p:nvPr>
            <p:ph type="body" sz="quarter" idx="11"/>
          </p:nvPr>
        </p:nvSpPr>
        <p:spPr/>
        <p:txBody>
          <a:bodyPr/>
          <a:lstStyle/>
          <a:p>
            <a:endParaRPr lang="it-it"/>
          </a:p>
        </p:txBody>
      </p:sp>
    </p:spTree>
    <p:extLst>
      <p:ext uri="{BB962C8B-B14F-4D97-AF65-F5344CB8AC3E}">
        <p14:creationId xmlns:p14="http://schemas.microsoft.com/office/powerpoint/2010/main" val="362615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BA1F-6BBF-CC48-6097-5C5D61E5FA42}"/>
              </a:ext>
            </a:extLst>
          </p:cNvPr>
          <p:cNvSpPr>
            <a:spLocks noGrp="1"/>
          </p:cNvSpPr>
          <p:nvPr>
            <p:ph type="title"/>
          </p:nvPr>
        </p:nvSpPr>
        <p:spPr/>
        <p:txBody>
          <a:bodyPr/>
          <a:lstStyle/>
          <a:p>
            <a:endParaRPr lang="it-it"/>
          </a:p>
        </p:txBody>
      </p:sp>
      <p:sp>
        <p:nvSpPr>
          <p:cNvPr id="3" name="Text Placeholder 2">
            <a:extLst>
              <a:ext uri="{FF2B5EF4-FFF2-40B4-BE49-F238E27FC236}">
                <a16:creationId xmlns:a16="http://schemas.microsoft.com/office/drawing/2014/main" id="{9AA14955-E241-DC90-6F3A-032D28509B01}"/>
              </a:ext>
            </a:extLst>
          </p:cNvPr>
          <p:cNvSpPr>
            <a:spLocks noGrp="1"/>
          </p:cNvSpPr>
          <p:nvPr>
            <p:ph type="body" sz="quarter" idx="10"/>
          </p:nvPr>
        </p:nvSpPr>
        <p:spPr/>
        <p:txBody>
          <a:bodyPr/>
          <a:lstStyle/>
          <a:p>
            <a:endParaRPr lang="it-it"/>
          </a:p>
        </p:txBody>
      </p:sp>
      <p:sp>
        <p:nvSpPr>
          <p:cNvPr id="4" name="Text Placeholder 3">
            <a:extLst>
              <a:ext uri="{FF2B5EF4-FFF2-40B4-BE49-F238E27FC236}">
                <a16:creationId xmlns:a16="http://schemas.microsoft.com/office/drawing/2014/main" id="{C2CC3CBB-F2C1-BAFC-5DCD-DA87CFA737C8}"/>
              </a:ext>
            </a:extLst>
          </p:cNvPr>
          <p:cNvSpPr>
            <a:spLocks noGrp="1"/>
          </p:cNvSpPr>
          <p:nvPr>
            <p:ph type="body" sz="quarter" idx="12"/>
          </p:nvPr>
        </p:nvSpPr>
        <p:spPr/>
        <p:txBody>
          <a:bodyPr/>
          <a:lstStyle/>
          <a:p>
            <a:endParaRPr lang="it-it"/>
          </a:p>
        </p:txBody>
      </p:sp>
    </p:spTree>
    <p:extLst>
      <p:ext uri="{BB962C8B-B14F-4D97-AF65-F5344CB8AC3E}">
        <p14:creationId xmlns:p14="http://schemas.microsoft.com/office/powerpoint/2010/main" val="34395453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E0C5C-8697-41D8-B1E8-C4A15A90D832}"/>
              </a:ext>
            </a:extLst>
          </p:cNvPr>
          <p:cNvSpPr>
            <a:spLocks noGrp="1"/>
          </p:cNvSpPr>
          <p:nvPr>
            <p:ph type="title"/>
          </p:nvPr>
        </p:nvSpPr>
        <p:spPr/>
        <p:txBody>
          <a:bodyPr/>
          <a:lstStyle/>
          <a:p>
            <a:endParaRPr lang="it-it"/>
          </a:p>
        </p:txBody>
      </p:sp>
      <p:sp>
        <p:nvSpPr>
          <p:cNvPr id="3" name="Text Placeholder 2">
            <a:extLst>
              <a:ext uri="{FF2B5EF4-FFF2-40B4-BE49-F238E27FC236}">
                <a16:creationId xmlns:a16="http://schemas.microsoft.com/office/drawing/2014/main" id="{70BB9738-63FE-A80E-858A-E39501B82ECA}"/>
              </a:ext>
            </a:extLst>
          </p:cNvPr>
          <p:cNvSpPr>
            <a:spLocks noGrp="1"/>
          </p:cNvSpPr>
          <p:nvPr>
            <p:ph type="body" sz="quarter" idx="10"/>
          </p:nvPr>
        </p:nvSpPr>
        <p:spPr/>
        <p:txBody>
          <a:bodyPr/>
          <a:lstStyle/>
          <a:p>
            <a:endParaRPr lang="it-it"/>
          </a:p>
        </p:txBody>
      </p:sp>
      <p:sp>
        <p:nvSpPr>
          <p:cNvPr id="4" name="Text Placeholder 3">
            <a:extLst>
              <a:ext uri="{FF2B5EF4-FFF2-40B4-BE49-F238E27FC236}">
                <a16:creationId xmlns:a16="http://schemas.microsoft.com/office/drawing/2014/main" id="{83BC237E-853A-0343-C0ED-37845A815DB9}"/>
              </a:ext>
            </a:extLst>
          </p:cNvPr>
          <p:cNvSpPr>
            <a:spLocks noGrp="1"/>
          </p:cNvSpPr>
          <p:nvPr>
            <p:ph type="body" sz="quarter" idx="12"/>
          </p:nvPr>
        </p:nvSpPr>
        <p:spPr/>
        <p:txBody>
          <a:bodyPr/>
          <a:lstStyle/>
          <a:p>
            <a:endParaRPr lang="it-it"/>
          </a:p>
        </p:txBody>
      </p:sp>
    </p:spTree>
    <p:extLst>
      <p:ext uri="{BB962C8B-B14F-4D97-AF65-F5344CB8AC3E}">
        <p14:creationId xmlns:p14="http://schemas.microsoft.com/office/powerpoint/2010/main" val="2912278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E6370E9-9556-442F-FF07-8124BDD29678}"/>
              </a:ext>
            </a:extLst>
          </p:cNvPr>
          <p:cNvSpPr>
            <a:spLocks noGrp="1"/>
          </p:cNvSpPr>
          <p:nvPr>
            <p:ph type="body" sz="quarter" idx="10"/>
          </p:nvPr>
        </p:nvSpPr>
        <p:spPr/>
        <p:txBody>
          <a:bodyPr/>
          <a:lstStyle/>
          <a:p>
            <a:endParaRPr lang="it-it"/>
          </a:p>
        </p:txBody>
      </p:sp>
      <p:sp>
        <p:nvSpPr>
          <p:cNvPr id="3" name="Text Placeholder 2">
            <a:extLst>
              <a:ext uri="{FF2B5EF4-FFF2-40B4-BE49-F238E27FC236}">
                <a16:creationId xmlns:a16="http://schemas.microsoft.com/office/drawing/2014/main" id="{A65BA1B8-59A1-22D3-C3F8-C7B5D25BFF17}"/>
              </a:ext>
            </a:extLst>
          </p:cNvPr>
          <p:cNvSpPr>
            <a:spLocks noGrp="1"/>
          </p:cNvSpPr>
          <p:nvPr>
            <p:ph type="body" sz="quarter" idx="11"/>
          </p:nvPr>
        </p:nvSpPr>
        <p:spPr/>
        <p:txBody>
          <a:bodyPr/>
          <a:lstStyle/>
          <a:p>
            <a:endParaRPr lang="it-it"/>
          </a:p>
        </p:txBody>
      </p:sp>
      <p:sp>
        <p:nvSpPr>
          <p:cNvPr id="4" name="Text Placeholder 3">
            <a:extLst>
              <a:ext uri="{FF2B5EF4-FFF2-40B4-BE49-F238E27FC236}">
                <a16:creationId xmlns:a16="http://schemas.microsoft.com/office/drawing/2014/main" id="{D45B1050-191D-C017-C78D-2B977E1905BA}"/>
              </a:ext>
            </a:extLst>
          </p:cNvPr>
          <p:cNvSpPr>
            <a:spLocks noGrp="1"/>
          </p:cNvSpPr>
          <p:nvPr>
            <p:ph type="body" sz="quarter" idx="12"/>
          </p:nvPr>
        </p:nvSpPr>
        <p:spPr/>
        <p:txBody>
          <a:bodyPr/>
          <a:lstStyle/>
          <a:p>
            <a:endParaRPr lang="it-it"/>
          </a:p>
        </p:txBody>
      </p:sp>
    </p:spTree>
    <p:extLst>
      <p:ext uri="{BB962C8B-B14F-4D97-AF65-F5344CB8AC3E}">
        <p14:creationId xmlns:p14="http://schemas.microsoft.com/office/powerpoint/2010/main" val="626947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AF0A80-E0F4-FF37-791C-45CF24C96B34}"/>
              </a:ext>
            </a:extLst>
          </p:cNvPr>
          <p:cNvSpPr>
            <a:spLocks noGrp="1"/>
          </p:cNvSpPr>
          <p:nvPr>
            <p:ph type="body" sz="quarter" idx="10"/>
          </p:nvPr>
        </p:nvSpPr>
        <p:spPr/>
        <p:txBody>
          <a:bodyPr/>
          <a:lstStyle/>
          <a:p>
            <a:endParaRPr lang="it-it"/>
          </a:p>
        </p:txBody>
      </p:sp>
      <p:sp>
        <p:nvSpPr>
          <p:cNvPr id="3" name="Text Placeholder 2">
            <a:extLst>
              <a:ext uri="{FF2B5EF4-FFF2-40B4-BE49-F238E27FC236}">
                <a16:creationId xmlns:a16="http://schemas.microsoft.com/office/drawing/2014/main" id="{E6BE306C-1D9F-8BA2-AF10-038E404896EE}"/>
              </a:ext>
            </a:extLst>
          </p:cNvPr>
          <p:cNvSpPr>
            <a:spLocks noGrp="1"/>
          </p:cNvSpPr>
          <p:nvPr>
            <p:ph type="body" sz="quarter" idx="11"/>
          </p:nvPr>
        </p:nvSpPr>
        <p:spPr/>
        <p:txBody>
          <a:bodyPr/>
          <a:lstStyle/>
          <a:p>
            <a:endParaRPr lang="it-it"/>
          </a:p>
        </p:txBody>
      </p:sp>
      <p:sp>
        <p:nvSpPr>
          <p:cNvPr id="4" name="Text Placeholder 3">
            <a:extLst>
              <a:ext uri="{FF2B5EF4-FFF2-40B4-BE49-F238E27FC236}">
                <a16:creationId xmlns:a16="http://schemas.microsoft.com/office/drawing/2014/main" id="{ADC123B8-33B1-6AE0-C206-0E12A356B08C}"/>
              </a:ext>
            </a:extLst>
          </p:cNvPr>
          <p:cNvSpPr>
            <a:spLocks noGrp="1"/>
          </p:cNvSpPr>
          <p:nvPr>
            <p:ph type="body" sz="quarter" idx="12"/>
          </p:nvPr>
        </p:nvSpPr>
        <p:spPr/>
        <p:txBody>
          <a:bodyPr/>
          <a:lstStyle/>
          <a:p>
            <a:endParaRPr lang="it-it"/>
          </a:p>
        </p:txBody>
      </p:sp>
    </p:spTree>
    <p:extLst>
      <p:ext uri="{BB962C8B-B14F-4D97-AF65-F5344CB8AC3E}">
        <p14:creationId xmlns:p14="http://schemas.microsoft.com/office/powerpoint/2010/main" val="1623023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FD8BE4-B915-830A-CE5C-C9A670C26D87}"/>
              </a:ext>
            </a:extLst>
          </p:cNvPr>
          <p:cNvSpPr>
            <a:spLocks noGrp="1"/>
          </p:cNvSpPr>
          <p:nvPr>
            <p:ph type="body" sz="quarter" idx="10"/>
          </p:nvPr>
        </p:nvSpPr>
        <p:spPr/>
        <p:txBody>
          <a:bodyPr/>
          <a:lstStyle/>
          <a:p>
            <a:endParaRPr lang="it-it"/>
          </a:p>
        </p:txBody>
      </p:sp>
      <p:sp>
        <p:nvSpPr>
          <p:cNvPr id="3" name="Text Placeholder 2">
            <a:extLst>
              <a:ext uri="{FF2B5EF4-FFF2-40B4-BE49-F238E27FC236}">
                <a16:creationId xmlns:a16="http://schemas.microsoft.com/office/drawing/2014/main" id="{B4DA1A19-DE8D-E987-0EE7-41721D27AB12}"/>
              </a:ext>
            </a:extLst>
          </p:cNvPr>
          <p:cNvSpPr>
            <a:spLocks noGrp="1"/>
          </p:cNvSpPr>
          <p:nvPr>
            <p:ph type="body" sz="quarter" idx="11"/>
          </p:nvPr>
        </p:nvSpPr>
        <p:spPr/>
        <p:txBody>
          <a:bodyPr/>
          <a:lstStyle/>
          <a:p>
            <a:endParaRPr lang="it-it"/>
          </a:p>
        </p:txBody>
      </p:sp>
      <p:sp>
        <p:nvSpPr>
          <p:cNvPr id="4" name="Text Placeholder 3">
            <a:extLst>
              <a:ext uri="{FF2B5EF4-FFF2-40B4-BE49-F238E27FC236}">
                <a16:creationId xmlns:a16="http://schemas.microsoft.com/office/drawing/2014/main" id="{46FE46C8-642C-30E7-A605-26F6BB098174}"/>
              </a:ext>
            </a:extLst>
          </p:cNvPr>
          <p:cNvSpPr>
            <a:spLocks noGrp="1"/>
          </p:cNvSpPr>
          <p:nvPr>
            <p:ph type="body" sz="quarter" idx="12"/>
          </p:nvPr>
        </p:nvSpPr>
        <p:spPr/>
        <p:txBody>
          <a:bodyPr/>
          <a:lstStyle/>
          <a:p>
            <a:endParaRPr lang="it-it"/>
          </a:p>
        </p:txBody>
      </p:sp>
    </p:spTree>
    <p:extLst>
      <p:ext uri="{BB962C8B-B14F-4D97-AF65-F5344CB8AC3E}">
        <p14:creationId xmlns:p14="http://schemas.microsoft.com/office/powerpoint/2010/main" val="69100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2">
            <a:extLst>
              <a:ext uri="{FF2B5EF4-FFF2-40B4-BE49-F238E27FC236}">
                <a16:creationId xmlns:a16="http://schemas.microsoft.com/office/drawing/2014/main" id="{A0F75F20-29BB-E6E1-87B7-12E36CA0D530}"/>
              </a:ext>
            </a:extLst>
          </p:cNvPr>
          <p:cNvSpPr>
            <a:spLocks noGrp="1"/>
          </p:cNvSpPr>
          <p:nvPr>
            <p:ph type="body" sz="quarter" idx="10" hasCustomPrompt="1"/>
          </p:nvPr>
        </p:nvSpPr>
        <p:spPr>
          <a:xfrm>
            <a:off x="815690" y="4709237"/>
            <a:ext cx="15861223"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it-it" b="1" i="0" u="none" baseline="0" dirty="0"/>
              <a:t>Il nostro pianeta sta cambiando,</a:t>
            </a:r>
          </a:p>
        </p:txBody>
      </p:sp>
      <p:sp>
        <p:nvSpPr>
          <p:cNvPr id="12" name="Text Placeholder 15">
            <a:extLst>
              <a:ext uri="{FF2B5EF4-FFF2-40B4-BE49-F238E27FC236}">
                <a16:creationId xmlns:a16="http://schemas.microsoft.com/office/drawing/2014/main" id="{587B7399-8EF3-7C96-9E51-772A462079AD}"/>
              </a:ext>
            </a:extLst>
          </p:cNvPr>
          <p:cNvSpPr>
            <a:spLocks noGrp="1"/>
          </p:cNvSpPr>
          <p:nvPr>
            <p:ph type="body" sz="quarter" idx="11" hasCustomPrompt="1"/>
          </p:nvPr>
        </p:nvSpPr>
        <p:spPr>
          <a:xfrm>
            <a:off x="803130" y="5968286"/>
            <a:ext cx="9400413"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it-it" b="1" i="0" u="none" baseline="0" dirty="0"/>
              <a:t>ma possiamo agire!</a:t>
            </a:r>
          </a:p>
        </p:txBody>
      </p:sp>
      <p:pic>
        <p:nvPicPr>
          <p:cNvPr id="13" name="Picture 12" descr="A blue line on a black background&#10;&#10;AI-generated content may be incorrect.">
            <a:extLst>
              <a:ext uri="{FF2B5EF4-FFF2-40B4-BE49-F238E27FC236}">
                <a16:creationId xmlns:a16="http://schemas.microsoft.com/office/drawing/2014/main" id="{C45C5EC0-C3ED-7A3C-18F6-5621E48571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6166" y="6243310"/>
            <a:ext cx="3687834" cy="2025970"/>
          </a:xfrm>
          <a:prstGeom prst="rect">
            <a:avLst/>
          </a:prstGeom>
        </p:spPr>
      </p:pic>
    </p:spTree>
    <p:extLst>
      <p:ext uri="{BB962C8B-B14F-4D97-AF65-F5344CB8AC3E}">
        <p14:creationId xmlns:p14="http://schemas.microsoft.com/office/powerpoint/2010/main" val="2153364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F8FC6764-53C2-B1C7-D2D9-83E363F2CD92}"/>
              </a:ext>
            </a:extLst>
          </p:cNvPr>
          <p:cNvSpPr>
            <a:spLocks noGrp="1"/>
          </p:cNvSpPr>
          <p:nvPr>
            <p:ph type="pic" sz="quarter" idx="12"/>
          </p:nvPr>
        </p:nvSpPr>
        <p:spPr/>
        <p:txBody>
          <a:bodyPr/>
          <a:lstStyle/>
          <a:p>
            <a:endParaRPr lang="it-it"/>
          </a:p>
        </p:txBody>
      </p:sp>
      <p:sp>
        <p:nvSpPr>
          <p:cNvPr id="3" name="Text Placeholder 2">
            <a:extLst>
              <a:ext uri="{FF2B5EF4-FFF2-40B4-BE49-F238E27FC236}">
                <a16:creationId xmlns:a16="http://schemas.microsoft.com/office/drawing/2014/main" id="{A012B357-1EDB-3B44-89BD-7E6EE32DD537}"/>
              </a:ext>
            </a:extLst>
          </p:cNvPr>
          <p:cNvSpPr>
            <a:spLocks noGrp="1"/>
          </p:cNvSpPr>
          <p:nvPr>
            <p:ph type="body" sz="quarter" idx="10"/>
          </p:nvPr>
        </p:nvSpPr>
        <p:spPr/>
        <p:txBody>
          <a:bodyPr/>
          <a:lstStyle/>
          <a:p>
            <a:endParaRPr lang="it-it"/>
          </a:p>
        </p:txBody>
      </p:sp>
      <p:sp>
        <p:nvSpPr>
          <p:cNvPr id="4" name="Text Placeholder 3">
            <a:extLst>
              <a:ext uri="{FF2B5EF4-FFF2-40B4-BE49-F238E27FC236}">
                <a16:creationId xmlns:a16="http://schemas.microsoft.com/office/drawing/2014/main" id="{7B07E7EA-A914-C0AC-FDDB-A37018DCD574}"/>
              </a:ext>
            </a:extLst>
          </p:cNvPr>
          <p:cNvSpPr>
            <a:spLocks noGrp="1"/>
          </p:cNvSpPr>
          <p:nvPr>
            <p:ph type="body" sz="quarter" idx="11"/>
          </p:nvPr>
        </p:nvSpPr>
        <p:spPr/>
        <p:txBody>
          <a:bodyPr/>
          <a:lstStyle/>
          <a:p>
            <a:endParaRPr lang="it-it"/>
          </a:p>
        </p:txBody>
      </p:sp>
    </p:spTree>
    <p:extLst>
      <p:ext uri="{BB962C8B-B14F-4D97-AF65-F5344CB8AC3E}">
        <p14:creationId xmlns:p14="http://schemas.microsoft.com/office/powerpoint/2010/main" val="520615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50D684F-2D20-852F-3C6C-A44DB1455155}"/>
              </a:ext>
            </a:extLst>
          </p:cNvPr>
          <p:cNvSpPr>
            <a:spLocks noGrp="1"/>
          </p:cNvSpPr>
          <p:nvPr>
            <p:ph type="pic" sz="quarter" idx="12"/>
          </p:nvPr>
        </p:nvSpPr>
        <p:spPr/>
        <p:txBody>
          <a:bodyPr/>
          <a:lstStyle/>
          <a:p>
            <a:endParaRPr lang="it-it"/>
          </a:p>
        </p:txBody>
      </p:sp>
      <p:sp>
        <p:nvSpPr>
          <p:cNvPr id="3" name="Text Placeholder 2">
            <a:extLst>
              <a:ext uri="{FF2B5EF4-FFF2-40B4-BE49-F238E27FC236}">
                <a16:creationId xmlns:a16="http://schemas.microsoft.com/office/drawing/2014/main" id="{E4E72076-66B8-BADE-A7B1-EF4DCCF82C6D}"/>
              </a:ext>
            </a:extLst>
          </p:cNvPr>
          <p:cNvSpPr>
            <a:spLocks noGrp="1"/>
          </p:cNvSpPr>
          <p:nvPr>
            <p:ph type="body" sz="quarter" idx="10"/>
          </p:nvPr>
        </p:nvSpPr>
        <p:spPr/>
        <p:txBody>
          <a:bodyPr/>
          <a:lstStyle/>
          <a:p>
            <a:endParaRPr lang="it-it"/>
          </a:p>
        </p:txBody>
      </p:sp>
      <p:sp>
        <p:nvSpPr>
          <p:cNvPr id="4" name="Text Placeholder 3">
            <a:extLst>
              <a:ext uri="{FF2B5EF4-FFF2-40B4-BE49-F238E27FC236}">
                <a16:creationId xmlns:a16="http://schemas.microsoft.com/office/drawing/2014/main" id="{EA9CD528-3837-BC4D-367A-3090A0E83F93}"/>
              </a:ext>
            </a:extLst>
          </p:cNvPr>
          <p:cNvSpPr>
            <a:spLocks noGrp="1"/>
          </p:cNvSpPr>
          <p:nvPr>
            <p:ph type="body" sz="quarter" idx="11"/>
          </p:nvPr>
        </p:nvSpPr>
        <p:spPr/>
        <p:txBody>
          <a:bodyPr/>
          <a:lstStyle/>
          <a:p>
            <a:endParaRPr lang="it-it"/>
          </a:p>
        </p:txBody>
      </p:sp>
    </p:spTree>
    <p:extLst>
      <p:ext uri="{BB962C8B-B14F-4D97-AF65-F5344CB8AC3E}">
        <p14:creationId xmlns:p14="http://schemas.microsoft.com/office/powerpoint/2010/main" val="2310812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A36ACE5-1750-5A67-83CC-315E213C31F8}"/>
              </a:ext>
            </a:extLst>
          </p:cNvPr>
          <p:cNvSpPr>
            <a:spLocks noGrp="1"/>
          </p:cNvSpPr>
          <p:nvPr>
            <p:ph type="body" sz="quarter" idx="10"/>
          </p:nvPr>
        </p:nvSpPr>
        <p:spPr/>
        <p:txBody>
          <a:bodyPr/>
          <a:lstStyle/>
          <a:p>
            <a:endParaRPr lang="it-it"/>
          </a:p>
        </p:txBody>
      </p:sp>
      <p:sp>
        <p:nvSpPr>
          <p:cNvPr id="3" name="Text Placeholder 2">
            <a:extLst>
              <a:ext uri="{FF2B5EF4-FFF2-40B4-BE49-F238E27FC236}">
                <a16:creationId xmlns:a16="http://schemas.microsoft.com/office/drawing/2014/main" id="{055EADD8-2374-C6DC-58D4-109CAF587700}"/>
              </a:ext>
            </a:extLst>
          </p:cNvPr>
          <p:cNvSpPr>
            <a:spLocks noGrp="1"/>
          </p:cNvSpPr>
          <p:nvPr>
            <p:ph type="body" sz="quarter" idx="12"/>
          </p:nvPr>
        </p:nvSpPr>
        <p:spPr/>
        <p:txBody>
          <a:bodyPr/>
          <a:lstStyle/>
          <a:p>
            <a:endParaRPr lang="it-it"/>
          </a:p>
        </p:txBody>
      </p:sp>
      <p:sp>
        <p:nvSpPr>
          <p:cNvPr id="4" name="Text Placeholder 3">
            <a:extLst>
              <a:ext uri="{FF2B5EF4-FFF2-40B4-BE49-F238E27FC236}">
                <a16:creationId xmlns:a16="http://schemas.microsoft.com/office/drawing/2014/main" id="{78B5E9B2-B495-0F28-4005-40C8AA1B3B9E}"/>
              </a:ext>
            </a:extLst>
          </p:cNvPr>
          <p:cNvSpPr>
            <a:spLocks noGrp="1"/>
          </p:cNvSpPr>
          <p:nvPr>
            <p:ph type="body" sz="quarter" idx="11"/>
          </p:nvPr>
        </p:nvSpPr>
        <p:spPr/>
        <p:txBody>
          <a:bodyPr/>
          <a:lstStyle/>
          <a:p>
            <a:endParaRPr lang="it-it"/>
          </a:p>
        </p:txBody>
      </p:sp>
    </p:spTree>
    <p:extLst>
      <p:ext uri="{BB962C8B-B14F-4D97-AF65-F5344CB8AC3E}">
        <p14:creationId xmlns:p14="http://schemas.microsoft.com/office/powerpoint/2010/main" val="885198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C793F7-7AA5-40BA-0C6D-38B47E599017}"/>
              </a:ext>
            </a:extLst>
          </p:cNvPr>
          <p:cNvSpPr>
            <a:spLocks noGrp="1"/>
          </p:cNvSpPr>
          <p:nvPr>
            <p:ph type="body" sz="quarter" idx="10"/>
          </p:nvPr>
        </p:nvSpPr>
        <p:spPr/>
        <p:txBody>
          <a:bodyPr/>
          <a:lstStyle/>
          <a:p>
            <a:endParaRPr lang="it-it"/>
          </a:p>
        </p:txBody>
      </p:sp>
      <p:sp>
        <p:nvSpPr>
          <p:cNvPr id="3" name="Text Placeholder 2">
            <a:extLst>
              <a:ext uri="{FF2B5EF4-FFF2-40B4-BE49-F238E27FC236}">
                <a16:creationId xmlns:a16="http://schemas.microsoft.com/office/drawing/2014/main" id="{B33EAE39-A897-78F9-FA0D-C635B32FB230}"/>
              </a:ext>
            </a:extLst>
          </p:cNvPr>
          <p:cNvSpPr>
            <a:spLocks noGrp="1"/>
          </p:cNvSpPr>
          <p:nvPr>
            <p:ph type="body" sz="quarter" idx="12"/>
          </p:nvPr>
        </p:nvSpPr>
        <p:spPr/>
        <p:txBody>
          <a:bodyPr/>
          <a:lstStyle/>
          <a:p>
            <a:endParaRPr lang="it-it"/>
          </a:p>
        </p:txBody>
      </p:sp>
      <p:sp>
        <p:nvSpPr>
          <p:cNvPr id="4" name="Text Placeholder 3">
            <a:extLst>
              <a:ext uri="{FF2B5EF4-FFF2-40B4-BE49-F238E27FC236}">
                <a16:creationId xmlns:a16="http://schemas.microsoft.com/office/drawing/2014/main" id="{1501F167-23F3-E234-1CED-8F600F27788F}"/>
              </a:ext>
            </a:extLst>
          </p:cNvPr>
          <p:cNvSpPr>
            <a:spLocks noGrp="1"/>
          </p:cNvSpPr>
          <p:nvPr>
            <p:ph type="body" sz="quarter" idx="11"/>
          </p:nvPr>
        </p:nvSpPr>
        <p:spPr/>
        <p:txBody>
          <a:bodyPr/>
          <a:lstStyle/>
          <a:p>
            <a:endParaRPr lang="it-it"/>
          </a:p>
        </p:txBody>
      </p:sp>
    </p:spTree>
    <p:extLst>
      <p:ext uri="{BB962C8B-B14F-4D97-AF65-F5344CB8AC3E}">
        <p14:creationId xmlns:p14="http://schemas.microsoft.com/office/powerpoint/2010/main" val="2490614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B9A546-0F32-861C-45D9-459EC8FDF411}"/>
              </a:ext>
            </a:extLst>
          </p:cNvPr>
          <p:cNvSpPr>
            <a:spLocks noGrp="1"/>
          </p:cNvSpPr>
          <p:nvPr>
            <p:ph type="body" sz="quarter" idx="10"/>
          </p:nvPr>
        </p:nvSpPr>
        <p:spPr/>
        <p:txBody>
          <a:bodyPr/>
          <a:lstStyle/>
          <a:p>
            <a:endParaRPr lang="it-it"/>
          </a:p>
        </p:txBody>
      </p:sp>
      <p:sp>
        <p:nvSpPr>
          <p:cNvPr id="3" name="Text Placeholder 2">
            <a:extLst>
              <a:ext uri="{FF2B5EF4-FFF2-40B4-BE49-F238E27FC236}">
                <a16:creationId xmlns:a16="http://schemas.microsoft.com/office/drawing/2014/main" id="{E88B09C2-5FBB-3973-F38E-D2655673DA05}"/>
              </a:ext>
            </a:extLst>
          </p:cNvPr>
          <p:cNvSpPr>
            <a:spLocks noGrp="1"/>
          </p:cNvSpPr>
          <p:nvPr>
            <p:ph type="body" sz="quarter" idx="12"/>
          </p:nvPr>
        </p:nvSpPr>
        <p:spPr/>
        <p:txBody>
          <a:bodyPr/>
          <a:lstStyle/>
          <a:p>
            <a:endParaRPr lang="it-it"/>
          </a:p>
        </p:txBody>
      </p:sp>
      <p:sp>
        <p:nvSpPr>
          <p:cNvPr id="4" name="Text Placeholder 3">
            <a:extLst>
              <a:ext uri="{FF2B5EF4-FFF2-40B4-BE49-F238E27FC236}">
                <a16:creationId xmlns:a16="http://schemas.microsoft.com/office/drawing/2014/main" id="{51510479-0B2F-C06E-9266-F0C3FE1FE37B}"/>
              </a:ext>
            </a:extLst>
          </p:cNvPr>
          <p:cNvSpPr>
            <a:spLocks noGrp="1"/>
          </p:cNvSpPr>
          <p:nvPr>
            <p:ph type="body" sz="quarter" idx="11"/>
          </p:nvPr>
        </p:nvSpPr>
        <p:spPr/>
        <p:txBody>
          <a:bodyPr/>
          <a:lstStyle/>
          <a:p>
            <a:endParaRPr lang="it-it"/>
          </a:p>
        </p:txBody>
      </p:sp>
    </p:spTree>
    <p:extLst>
      <p:ext uri="{BB962C8B-B14F-4D97-AF65-F5344CB8AC3E}">
        <p14:creationId xmlns:p14="http://schemas.microsoft.com/office/powerpoint/2010/main" val="2911104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6451C1-5B57-3474-3C6D-0648ECDAECAF}"/>
              </a:ext>
            </a:extLst>
          </p:cNvPr>
          <p:cNvSpPr>
            <a:spLocks noGrp="1"/>
          </p:cNvSpPr>
          <p:nvPr>
            <p:ph type="body" sz="quarter" idx="10"/>
          </p:nvPr>
        </p:nvSpPr>
        <p:spPr/>
        <p:txBody>
          <a:bodyPr/>
          <a:lstStyle/>
          <a:p>
            <a:endParaRPr lang="it-it"/>
          </a:p>
        </p:txBody>
      </p:sp>
      <p:sp>
        <p:nvSpPr>
          <p:cNvPr id="3" name="Text Placeholder 2">
            <a:extLst>
              <a:ext uri="{FF2B5EF4-FFF2-40B4-BE49-F238E27FC236}">
                <a16:creationId xmlns:a16="http://schemas.microsoft.com/office/drawing/2014/main" id="{43CC0D25-7F64-17B9-E46A-9102B25E72A2}"/>
              </a:ext>
            </a:extLst>
          </p:cNvPr>
          <p:cNvSpPr>
            <a:spLocks noGrp="1"/>
          </p:cNvSpPr>
          <p:nvPr>
            <p:ph type="body" sz="quarter" idx="11"/>
          </p:nvPr>
        </p:nvSpPr>
        <p:spPr/>
        <p:txBody>
          <a:bodyPr/>
          <a:lstStyle/>
          <a:p>
            <a:endParaRPr lang="it-it"/>
          </a:p>
        </p:txBody>
      </p:sp>
      <p:sp>
        <p:nvSpPr>
          <p:cNvPr id="4" name="Picture Placeholder 3">
            <a:extLst>
              <a:ext uri="{FF2B5EF4-FFF2-40B4-BE49-F238E27FC236}">
                <a16:creationId xmlns:a16="http://schemas.microsoft.com/office/drawing/2014/main" id="{4F445DC3-1CA9-03F4-FC57-1227190CFB53}"/>
              </a:ext>
            </a:extLst>
          </p:cNvPr>
          <p:cNvSpPr>
            <a:spLocks noGrp="1"/>
          </p:cNvSpPr>
          <p:nvPr>
            <p:ph type="pic" sz="quarter" idx="12"/>
          </p:nvPr>
        </p:nvSpPr>
        <p:spPr/>
        <p:txBody>
          <a:bodyPr/>
          <a:lstStyle/>
          <a:p>
            <a:endParaRPr lang="it-it"/>
          </a:p>
        </p:txBody>
      </p:sp>
      <p:sp>
        <p:nvSpPr>
          <p:cNvPr id="5" name="Picture Placeholder 4">
            <a:extLst>
              <a:ext uri="{FF2B5EF4-FFF2-40B4-BE49-F238E27FC236}">
                <a16:creationId xmlns:a16="http://schemas.microsoft.com/office/drawing/2014/main" id="{FF96DF63-AA0F-5CCD-0BA0-E70606DCBFC8}"/>
              </a:ext>
            </a:extLst>
          </p:cNvPr>
          <p:cNvSpPr>
            <a:spLocks noGrp="1"/>
          </p:cNvSpPr>
          <p:nvPr>
            <p:ph type="pic" sz="quarter" idx="14"/>
          </p:nvPr>
        </p:nvSpPr>
        <p:spPr/>
        <p:txBody>
          <a:bodyPr/>
          <a:lstStyle/>
          <a:p>
            <a:endParaRPr lang="it-it"/>
          </a:p>
        </p:txBody>
      </p:sp>
      <p:sp>
        <p:nvSpPr>
          <p:cNvPr id="6" name="Picture Placeholder 5">
            <a:extLst>
              <a:ext uri="{FF2B5EF4-FFF2-40B4-BE49-F238E27FC236}">
                <a16:creationId xmlns:a16="http://schemas.microsoft.com/office/drawing/2014/main" id="{B2D7A958-8D4B-2367-37D2-D45D6CD5C52D}"/>
              </a:ext>
            </a:extLst>
          </p:cNvPr>
          <p:cNvSpPr>
            <a:spLocks noGrp="1"/>
          </p:cNvSpPr>
          <p:nvPr>
            <p:ph type="pic" sz="quarter" idx="13"/>
          </p:nvPr>
        </p:nvSpPr>
        <p:spPr/>
        <p:txBody>
          <a:bodyPr/>
          <a:lstStyle/>
          <a:p>
            <a:endParaRPr lang="it-it"/>
          </a:p>
        </p:txBody>
      </p:sp>
    </p:spTree>
    <p:extLst>
      <p:ext uri="{BB962C8B-B14F-4D97-AF65-F5344CB8AC3E}">
        <p14:creationId xmlns:p14="http://schemas.microsoft.com/office/powerpoint/2010/main" val="394014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03096-17AE-A04D-2E58-104B6AAB225E}"/>
            </a:ext>
          </a:extLst>
        </p:cNvPr>
        <p:cNvGrpSpPr/>
        <p:nvPr/>
      </p:nvGrpSpPr>
      <p:grpSpPr>
        <a:xfrm>
          <a:off x="0" y="0"/>
          <a:ext cx="0" cy="0"/>
          <a:chOff x="0" y="0"/>
          <a:chExt cx="0" cy="0"/>
        </a:xfrm>
      </p:grpSpPr>
    </p:spTree>
    <p:extLst>
      <p:ext uri="{BB962C8B-B14F-4D97-AF65-F5344CB8AC3E}">
        <p14:creationId xmlns:p14="http://schemas.microsoft.com/office/powerpoint/2010/main" val="281225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A659AF98-60AB-DCBA-2892-E5866B61404F}"/>
              </a:ext>
            </a:extLst>
          </p:cNvPr>
          <p:cNvSpPr>
            <a:spLocks noGrp="1"/>
          </p:cNvSpPr>
          <p:nvPr>
            <p:ph type="body" sz="quarter" idx="10" hasCustomPrompt="1"/>
          </p:nvPr>
        </p:nvSpPr>
        <p:spPr>
          <a:xfrm>
            <a:off x="1132114" y="4115668"/>
            <a:ext cx="16464939"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it-it" b="1" i="0" u="none" baseline="0" dirty="0"/>
              <a:t>Il cambiamento climatico colpisce</a:t>
            </a:r>
          </a:p>
        </p:txBody>
      </p:sp>
      <p:sp>
        <p:nvSpPr>
          <p:cNvPr id="9" name="Text Placeholder 15">
            <a:extLst>
              <a:ext uri="{FF2B5EF4-FFF2-40B4-BE49-F238E27FC236}">
                <a16:creationId xmlns:a16="http://schemas.microsoft.com/office/drawing/2014/main" id="{1005A8C9-83AF-5C74-5C67-1146C2F81347}"/>
              </a:ext>
            </a:extLst>
          </p:cNvPr>
          <p:cNvSpPr>
            <a:spLocks noGrp="1"/>
          </p:cNvSpPr>
          <p:nvPr>
            <p:ph type="body" sz="quarter" idx="11" hasCustomPrompt="1"/>
          </p:nvPr>
        </p:nvSpPr>
        <p:spPr>
          <a:xfrm>
            <a:off x="6923314" y="5320415"/>
            <a:ext cx="10673739"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it-it" b="1" i="0" u="none" baseline="0" dirty="0"/>
              <a:t>tutto ciò che amiamo.</a:t>
            </a:r>
          </a:p>
        </p:txBody>
      </p:sp>
      <p:pic>
        <p:nvPicPr>
          <p:cNvPr id="10" name="Picture 9" descr="A blue line on a black background&#10;&#10;AI-generated content may be incorrect.">
            <a:extLst>
              <a:ext uri="{FF2B5EF4-FFF2-40B4-BE49-F238E27FC236}">
                <a16:creationId xmlns:a16="http://schemas.microsoft.com/office/drawing/2014/main" id="{65AB3031-D62E-1FA4-44CC-7761B49A6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38082" y="5522574"/>
            <a:ext cx="3687834" cy="2025970"/>
          </a:xfrm>
          <a:prstGeom prst="rect">
            <a:avLst/>
          </a:prstGeom>
        </p:spPr>
      </p:pic>
    </p:spTree>
    <p:extLst>
      <p:ext uri="{BB962C8B-B14F-4D97-AF65-F5344CB8AC3E}">
        <p14:creationId xmlns:p14="http://schemas.microsoft.com/office/powerpoint/2010/main" val="80715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9D1D9D9B-AAFC-8B69-A1B6-9DAAEC4D8B47}"/>
              </a:ext>
            </a:extLst>
          </p:cNvPr>
          <p:cNvSpPr>
            <a:spLocks noGrp="1"/>
          </p:cNvSpPr>
          <p:nvPr>
            <p:ph type="body" sz="quarter" idx="10" hasCustomPrompt="1"/>
          </p:nvPr>
        </p:nvSpPr>
        <p:spPr>
          <a:xfrm>
            <a:off x="803130" y="4229429"/>
            <a:ext cx="10053556"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it-it" b="1" i="0" u="none" baseline="0" dirty="0"/>
              <a:t>Azione per il clima =</a:t>
            </a:r>
          </a:p>
        </p:txBody>
      </p:sp>
      <p:sp>
        <p:nvSpPr>
          <p:cNvPr id="9" name="Text Placeholder 15">
            <a:extLst>
              <a:ext uri="{FF2B5EF4-FFF2-40B4-BE49-F238E27FC236}">
                <a16:creationId xmlns:a16="http://schemas.microsoft.com/office/drawing/2014/main" id="{400008CF-7CB2-4469-FDE1-81932349956C}"/>
              </a:ext>
            </a:extLst>
          </p:cNvPr>
          <p:cNvSpPr>
            <a:spLocks noGrp="1"/>
          </p:cNvSpPr>
          <p:nvPr>
            <p:ph type="body" sz="quarter" idx="11" hasCustomPrompt="1"/>
          </p:nvPr>
        </p:nvSpPr>
        <p:spPr>
          <a:xfrm>
            <a:off x="803129" y="5488478"/>
            <a:ext cx="15583500" cy="1288009"/>
          </a:xfrm>
          <a:prstGeom prst="rect">
            <a:avLst/>
          </a:prstGeom>
          <a:solidFill>
            <a:srgbClr val="3A64E8"/>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it-it" b="1" i="0" u="none" baseline="0"/>
              <a:t>prendersi cura della nostra casa.</a:t>
            </a:r>
          </a:p>
        </p:txBody>
      </p:sp>
      <p:pic>
        <p:nvPicPr>
          <p:cNvPr id="10" name="Picture 9" descr="A blue line on a black background&#10;&#10;AI-generated content may be incorrect.">
            <a:extLst>
              <a:ext uri="{FF2B5EF4-FFF2-40B4-BE49-F238E27FC236}">
                <a16:creationId xmlns:a16="http://schemas.microsoft.com/office/drawing/2014/main" id="{EC0933E2-7EB1-15B4-3F41-AF6C00FB4926}"/>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6664001" y="5763502"/>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679313A6-0457-CB09-1F02-AE2E2C77B3B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800000">
            <a:off x="8913240" y="5781030"/>
            <a:ext cx="3687834" cy="2025970"/>
          </a:xfrm>
          <a:prstGeom prst="rect">
            <a:avLst/>
          </a:prstGeom>
        </p:spPr>
      </p:pic>
    </p:spTree>
    <p:extLst>
      <p:ext uri="{BB962C8B-B14F-4D97-AF65-F5344CB8AC3E}">
        <p14:creationId xmlns:p14="http://schemas.microsoft.com/office/powerpoint/2010/main" val="1803503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CD6B5C71-BE3D-7FAE-4257-FA7F4758F589}"/>
              </a:ext>
            </a:extLst>
          </p:cNvPr>
          <p:cNvSpPr>
            <a:spLocks noGrp="1"/>
          </p:cNvSpPr>
          <p:nvPr>
            <p:ph type="body" sz="quarter" idx="10" hasCustomPrompt="1"/>
          </p:nvPr>
        </p:nvSpPr>
        <p:spPr>
          <a:xfrm>
            <a:off x="803130" y="4229429"/>
            <a:ext cx="12354070" cy="1288009"/>
          </a:xfrm>
          <a:prstGeom prst="rect">
            <a:avLst/>
          </a:prstGeom>
          <a:solidFill>
            <a:srgbClr val="80E789"/>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it-it" b="1" i="0" u="none" baseline="0" dirty="0"/>
              <a:t>In Europa tutti i cittadini</a:t>
            </a:r>
          </a:p>
        </p:txBody>
      </p:sp>
      <p:sp>
        <p:nvSpPr>
          <p:cNvPr id="9" name="Text Placeholder 15">
            <a:extLst>
              <a:ext uri="{FF2B5EF4-FFF2-40B4-BE49-F238E27FC236}">
                <a16:creationId xmlns:a16="http://schemas.microsoft.com/office/drawing/2014/main" id="{0DEA6722-302A-0D3F-F566-51834628B8E7}"/>
              </a:ext>
            </a:extLst>
          </p:cNvPr>
          <p:cNvSpPr>
            <a:spLocks noGrp="1"/>
          </p:cNvSpPr>
          <p:nvPr>
            <p:ph type="body" sz="quarter" idx="11" hasCustomPrompt="1"/>
          </p:nvPr>
        </p:nvSpPr>
        <p:spPr>
          <a:xfrm>
            <a:off x="803129" y="5488478"/>
            <a:ext cx="12354070"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it-IT" dirty="0"/>
              <a:t>s</a:t>
            </a:r>
            <a:r>
              <a:rPr lang="it-it" b="1" i="0" u="none" baseline="0" dirty="0"/>
              <a:t>i mobilitano – insieme!</a:t>
            </a:r>
          </a:p>
        </p:txBody>
      </p:sp>
      <p:pic>
        <p:nvPicPr>
          <p:cNvPr id="10" name="Picture 9" descr="A blue line on a black background&#10;&#10;AI-generated content may be incorrect.">
            <a:extLst>
              <a:ext uri="{FF2B5EF4-FFF2-40B4-BE49-F238E27FC236}">
                <a16:creationId xmlns:a16="http://schemas.microsoft.com/office/drawing/2014/main" id="{27F868C4-5662-669B-2E2C-394B854CA6A3}"/>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894761" y="5745974"/>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869AC94C-911B-E877-3038-9F28115DF16D}"/>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10800000">
            <a:off x="9144000" y="5763502"/>
            <a:ext cx="3687834" cy="2025970"/>
          </a:xfrm>
          <a:prstGeom prst="rect">
            <a:avLst/>
          </a:prstGeom>
        </p:spPr>
      </p:pic>
    </p:spTree>
    <p:extLst>
      <p:ext uri="{BB962C8B-B14F-4D97-AF65-F5344CB8AC3E}">
        <p14:creationId xmlns:p14="http://schemas.microsoft.com/office/powerpoint/2010/main" val="4053864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A2A760B5-4666-1F9B-274A-9577054B2AFE}"/>
              </a:ext>
            </a:extLst>
          </p:cNvPr>
          <p:cNvSpPr>
            <a:spLocks noGrp="1"/>
          </p:cNvSpPr>
          <p:nvPr>
            <p:ph type="body" sz="quarter" idx="10" hasCustomPrompt="1"/>
          </p:nvPr>
        </p:nvSpPr>
        <p:spPr>
          <a:xfrm>
            <a:off x="7750630" y="5935024"/>
            <a:ext cx="9719196" cy="1288009"/>
          </a:xfrm>
          <a:prstGeom prst="rect">
            <a:avLst/>
          </a:prstGeom>
          <a:solidFill>
            <a:srgbClr val="80E789"/>
          </a:solidFill>
        </p:spPr>
        <p:txBody>
          <a:bodyPr wrap="square" lIns="216000" tIns="180000" rIns="252000" bIns="108000" anchor="ctr" anchorCtr="0">
            <a:spAutoFit/>
          </a:bodyPr>
          <a:lstStyle>
            <a:lvl1pPr marL="0" indent="0" algn="r">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it-it" b="1" i="0" u="none" baseline="0" dirty="0"/>
              <a:t>Ogni storia inizia</a:t>
            </a:r>
          </a:p>
        </p:txBody>
      </p:sp>
      <p:sp>
        <p:nvSpPr>
          <p:cNvPr id="3" name="Text Placeholder 15">
            <a:extLst>
              <a:ext uri="{FF2B5EF4-FFF2-40B4-BE49-F238E27FC236}">
                <a16:creationId xmlns:a16="http://schemas.microsoft.com/office/drawing/2014/main" id="{39058F4F-BDE7-983B-E81C-E06080C27027}"/>
              </a:ext>
            </a:extLst>
          </p:cNvPr>
          <p:cNvSpPr>
            <a:spLocks noGrp="1"/>
          </p:cNvSpPr>
          <p:nvPr>
            <p:ph type="body" sz="quarter" idx="11" hasCustomPrompt="1"/>
          </p:nvPr>
        </p:nvSpPr>
        <p:spPr>
          <a:xfrm>
            <a:off x="6386287" y="7194073"/>
            <a:ext cx="11083540" cy="1288009"/>
          </a:xfrm>
          <a:prstGeom prst="rect">
            <a:avLst/>
          </a:prstGeom>
          <a:solidFill>
            <a:srgbClr val="391A53"/>
          </a:solidFill>
        </p:spPr>
        <p:txBody>
          <a:bodyPr wrap="square" lIns="216000" tIns="180000" rIns="252000" bIns="108000">
            <a:spAutoFit/>
          </a:bodyPr>
          <a:lstStyle>
            <a:lvl1pPr marL="0" indent="0" algn="r">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it-it" b="1" i="0" u="none" baseline="0"/>
              <a:t>con una piccola azione.</a:t>
            </a:r>
          </a:p>
        </p:txBody>
      </p:sp>
      <p:pic>
        <p:nvPicPr>
          <p:cNvPr id="4" name="Picture 3" descr="A blue line on a black background&#10;&#10;AI-generated content may be incorrect.">
            <a:extLst>
              <a:ext uri="{FF2B5EF4-FFF2-40B4-BE49-F238E27FC236}">
                <a16:creationId xmlns:a16="http://schemas.microsoft.com/office/drawing/2014/main" id="{835C5F62-8636-E05C-09F1-6FDB6EE776DB}"/>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404167" y="7432415"/>
            <a:ext cx="4135736" cy="2025970"/>
          </a:xfrm>
          <a:prstGeom prst="rect">
            <a:avLst/>
          </a:prstGeom>
        </p:spPr>
      </p:pic>
    </p:spTree>
    <p:extLst>
      <p:ext uri="{BB962C8B-B14F-4D97-AF65-F5344CB8AC3E}">
        <p14:creationId xmlns:p14="http://schemas.microsoft.com/office/powerpoint/2010/main" val="988282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67850B46-124D-7633-5534-95375394D9C7}"/>
              </a:ext>
            </a:extLst>
          </p:cNvPr>
          <p:cNvSpPr>
            <a:spLocks noGrp="1"/>
          </p:cNvSpPr>
          <p:nvPr>
            <p:ph type="body" sz="quarter" idx="10" hasCustomPrompt="1"/>
          </p:nvPr>
        </p:nvSpPr>
        <p:spPr>
          <a:xfrm>
            <a:off x="803131" y="4229429"/>
            <a:ext cx="12967460"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it-it" b="1" i="0" u="none" baseline="0" dirty="0"/>
              <a:t>La tua scuola, protagonista</a:t>
            </a:r>
          </a:p>
        </p:txBody>
      </p:sp>
      <p:sp>
        <p:nvSpPr>
          <p:cNvPr id="9" name="Text Placeholder 15">
            <a:extLst>
              <a:ext uri="{FF2B5EF4-FFF2-40B4-BE49-F238E27FC236}">
                <a16:creationId xmlns:a16="http://schemas.microsoft.com/office/drawing/2014/main" id="{771C550A-0201-A0DC-EBF0-58431BF88B53}"/>
              </a:ext>
            </a:extLst>
          </p:cNvPr>
          <p:cNvSpPr>
            <a:spLocks noGrp="1"/>
          </p:cNvSpPr>
          <p:nvPr>
            <p:ph type="body" sz="quarter" idx="11" hasCustomPrompt="1"/>
          </p:nvPr>
        </p:nvSpPr>
        <p:spPr>
          <a:xfrm>
            <a:off x="803130" y="5488478"/>
            <a:ext cx="11084070"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it-IT" dirty="0"/>
              <a:t>d</a:t>
            </a:r>
            <a:r>
              <a:rPr lang="it-it" b="1" i="0" u="none" baseline="0" dirty="0"/>
              <a:t>ell’azione per il clima!</a:t>
            </a:r>
          </a:p>
        </p:txBody>
      </p:sp>
      <p:pic>
        <p:nvPicPr>
          <p:cNvPr id="10" name="Picture 9" descr="A blue line on a black background&#10;&#10;AI-generated content may be incorrect.">
            <a:extLst>
              <a:ext uri="{FF2B5EF4-FFF2-40B4-BE49-F238E27FC236}">
                <a16:creationId xmlns:a16="http://schemas.microsoft.com/office/drawing/2014/main" id="{BC662D34-442D-A881-C550-6D89411EB9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3160" y="5592874"/>
            <a:ext cx="3687834" cy="2025970"/>
          </a:xfrm>
          <a:prstGeom prst="rect">
            <a:avLst/>
          </a:prstGeom>
        </p:spPr>
      </p:pic>
    </p:spTree>
    <p:extLst>
      <p:ext uri="{BB962C8B-B14F-4D97-AF65-F5344CB8AC3E}">
        <p14:creationId xmlns:p14="http://schemas.microsoft.com/office/powerpoint/2010/main" val="3203780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2">
            <a:extLst>
              <a:ext uri="{FF2B5EF4-FFF2-40B4-BE49-F238E27FC236}">
                <a16:creationId xmlns:a16="http://schemas.microsoft.com/office/drawing/2014/main" id="{F3E34D51-706F-A16B-ED44-87B0DACA8631}"/>
              </a:ext>
            </a:extLst>
          </p:cNvPr>
          <p:cNvSpPr>
            <a:spLocks noGrp="1"/>
          </p:cNvSpPr>
          <p:nvPr>
            <p:ph type="body" sz="quarter" idx="10" hasCustomPrompt="1"/>
          </p:nvPr>
        </p:nvSpPr>
        <p:spPr>
          <a:xfrm>
            <a:off x="1464019" y="4692838"/>
            <a:ext cx="8876787" cy="1288009"/>
          </a:xfrm>
          <a:prstGeom prst="rect">
            <a:avLst/>
          </a:prstGeom>
          <a:solidFill>
            <a:srgbClr val="3A64E8"/>
          </a:solidFill>
        </p:spPr>
        <p:txBody>
          <a:bodyPr wrap="square" lIns="216000" tIns="180000" rIns="252000" bIns="108000" anchor="ctr" anchorCtr="0">
            <a:spAutoFit/>
          </a:bodyPr>
          <a:lstStyle>
            <a:lvl1pPr marL="0" indent="0">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it-it" b="1" i="0" u="none" baseline="0"/>
              <a:t>Unisciti alla sfida:</a:t>
            </a:r>
          </a:p>
        </p:txBody>
      </p:sp>
      <p:sp>
        <p:nvSpPr>
          <p:cNvPr id="9" name="Text Placeholder 15">
            <a:extLst>
              <a:ext uri="{FF2B5EF4-FFF2-40B4-BE49-F238E27FC236}">
                <a16:creationId xmlns:a16="http://schemas.microsoft.com/office/drawing/2014/main" id="{9514FFD2-B7CB-3F96-A842-D7727C6F18C0}"/>
              </a:ext>
            </a:extLst>
          </p:cNvPr>
          <p:cNvSpPr>
            <a:spLocks noGrp="1"/>
          </p:cNvSpPr>
          <p:nvPr>
            <p:ph type="body" sz="quarter" idx="11" hasCustomPrompt="1"/>
          </p:nvPr>
        </p:nvSpPr>
        <p:spPr>
          <a:xfrm>
            <a:off x="1464020" y="5985355"/>
            <a:ext cx="11148894" cy="1288009"/>
          </a:xfrm>
          <a:prstGeom prst="rect">
            <a:avLst/>
          </a:prstGeom>
          <a:solidFill>
            <a:srgbClr val="80E789"/>
          </a:solidFill>
        </p:spPr>
        <p:txBody>
          <a:bodyPr wrap="square" lIns="216000" tIns="180000" rIns="252000" bIns="108000">
            <a:spAutoFit/>
          </a:bodyPr>
          <a:lstStyle>
            <a:lvl1pPr marL="0" indent="0" algn="l">
              <a:buNone/>
              <a:defRPr sz="7200" b="1" cap="none" baseline="0">
                <a:solidFill>
                  <a:srgbClr val="104B2B"/>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it-it" b="1" i="0" u="none" baseline="0" dirty="0"/>
              <a:t>concretizza la tua idea!</a:t>
            </a:r>
          </a:p>
        </p:txBody>
      </p:sp>
      <p:pic>
        <p:nvPicPr>
          <p:cNvPr id="10" name="Picture 9" descr="A blue line on a black background&#10;&#10;AI-generated content may be incorrect.">
            <a:extLst>
              <a:ext uri="{FF2B5EF4-FFF2-40B4-BE49-F238E27FC236}">
                <a16:creationId xmlns:a16="http://schemas.microsoft.com/office/drawing/2014/main" id="{5688DD7B-4B86-9EC2-EC56-B94CC8323FFE}"/>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6097690" y="6198559"/>
            <a:ext cx="3687834" cy="2025970"/>
          </a:xfrm>
          <a:prstGeom prst="rect">
            <a:avLst/>
          </a:prstGeom>
        </p:spPr>
      </p:pic>
      <p:pic>
        <p:nvPicPr>
          <p:cNvPr id="11" name="Picture 10" descr="A blue line on a black background&#10;&#10;AI-generated content may be incorrect.">
            <a:extLst>
              <a:ext uri="{FF2B5EF4-FFF2-40B4-BE49-F238E27FC236}">
                <a16:creationId xmlns:a16="http://schemas.microsoft.com/office/drawing/2014/main" id="{455EF489-8FD6-4829-5214-335306BAD0B2}"/>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8324920" y="6089567"/>
            <a:ext cx="3687834" cy="2025970"/>
          </a:xfrm>
          <a:prstGeom prst="rect">
            <a:avLst/>
          </a:prstGeom>
        </p:spPr>
      </p:pic>
    </p:spTree>
    <p:extLst>
      <p:ext uri="{BB962C8B-B14F-4D97-AF65-F5344CB8AC3E}">
        <p14:creationId xmlns:p14="http://schemas.microsoft.com/office/powerpoint/2010/main" val="3904066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2">
            <a:extLst>
              <a:ext uri="{FF2B5EF4-FFF2-40B4-BE49-F238E27FC236}">
                <a16:creationId xmlns:a16="http://schemas.microsoft.com/office/drawing/2014/main" id="{10FA7CE6-BE1A-A61D-6890-E794DEC156FD}"/>
              </a:ext>
            </a:extLst>
          </p:cNvPr>
          <p:cNvSpPr>
            <a:spLocks noGrp="1"/>
          </p:cNvSpPr>
          <p:nvPr>
            <p:ph type="body" sz="quarter" idx="10" hasCustomPrompt="1"/>
          </p:nvPr>
        </p:nvSpPr>
        <p:spPr>
          <a:xfrm>
            <a:off x="5558971" y="6309884"/>
            <a:ext cx="12023579" cy="1288009"/>
          </a:xfrm>
          <a:prstGeom prst="rect">
            <a:avLst/>
          </a:prstGeom>
          <a:solidFill>
            <a:srgbClr val="D7A6FF"/>
          </a:solidFill>
        </p:spPr>
        <p:txBody>
          <a:bodyPr wrap="square" lIns="216000" tIns="180000" rIns="252000" bIns="108000" anchor="ctr" anchorCtr="0">
            <a:spAutoFit/>
          </a:bodyPr>
          <a:lstStyle>
            <a:lvl1pPr marL="0" indent="0">
              <a:buNone/>
              <a:defRPr sz="7200" b="1" cap="none" baseline="0">
                <a:solidFill>
                  <a:srgbClr val="391A53"/>
                </a:solidFill>
                <a:latin typeface="Open Sans" panose="020B0606030504020204" pitchFamily="34" charset="0"/>
                <a:ea typeface="Open Sans" panose="020B0606030504020204" pitchFamily="34" charset="0"/>
                <a:cs typeface="Open Sans" panose="020B0606030504020204" pitchFamily="34" charset="0"/>
              </a:defRPr>
            </a:lvl1pPr>
          </a:lstStyle>
          <a:p>
            <a:pPr lvl="0" algn="r" rtl="0"/>
            <a:r>
              <a:rPr lang="it-it" b="1" i="0" u="none" baseline="0"/>
              <a:t>Quando agiamo insieme,</a:t>
            </a:r>
          </a:p>
        </p:txBody>
      </p:sp>
      <p:sp>
        <p:nvSpPr>
          <p:cNvPr id="17" name="Text Placeholder 15">
            <a:extLst>
              <a:ext uri="{FF2B5EF4-FFF2-40B4-BE49-F238E27FC236}">
                <a16:creationId xmlns:a16="http://schemas.microsoft.com/office/drawing/2014/main" id="{5DC04B0C-89DC-4061-EE8F-7BCBF985ED4C}"/>
              </a:ext>
            </a:extLst>
          </p:cNvPr>
          <p:cNvSpPr>
            <a:spLocks noGrp="1"/>
          </p:cNvSpPr>
          <p:nvPr>
            <p:ph type="body" sz="quarter" idx="11" hasCustomPrompt="1"/>
          </p:nvPr>
        </p:nvSpPr>
        <p:spPr>
          <a:xfrm>
            <a:off x="6647543" y="7549721"/>
            <a:ext cx="10953289" cy="1288009"/>
          </a:xfrm>
          <a:prstGeom prst="rect">
            <a:avLst/>
          </a:prstGeom>
          <a:solidFill>
            <a:srgbClr val="391A53"/>
          </a:solidFill>
        </p:spPr>
        <p:txBody>
          <a:bodyPr wrap="square" lIns="216000" tIns="180000" rIns="252000" bIns="108000">
            <a:spAutoFit/>
          </a:bodyPr>
          <a:lstStyle>
            <a:lvl1pPr marL="0" indent="0" algn="l">
              <a:buNone/>
              <a:defRPr sz="7200" b="1" cap="none" baseline="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lgn="l" rtl="0"/>
            <a:r>
              <a:rPr lang="it-it" b="1" i="0" u="none" baseline="0" dirty="0"/>
              <a:t>facciamo la differenza!</a:t>
            </a:r>
          </a:p>
        </p:txBody>
      </p:sp>
      <p:pic>
        <p:nvPicPr>
          <p:cNvPr id="18" name="Picture 17" descr="A blue line on a black background&#10;&#10;AI-generated content may be incorrect.">
            <a:extLst>
              <a:ext uri="{FF2B5EF4-FFF2-40B4-BE49-F238E27FC236}">
                <a16:creationId xmlns:a16="http://schemas.microsoft.com/office/drawing/2014/main" id="{18316D95-2439-A97D-7A01-04860FBCB6DC}"/>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21286518">
            <a:off x="11971331" y="7768405"/>
            <a:ext cx="3687834" cy="2025970"/>
          </a:xfrm>
          <a:prstGeom prst="rect">
            <a:avLst/>
          </a:prstGeom>
        </p:spPr>
      </p:pic>
      <p:pic>
        <p:nvPicPr>
          <p:cNvPr id="19" name="Picture 18" descr="A blue line on a black background&#10;&#10;AI-generated content may be incorrect.">
            <a:extLst>
              <a:ext uri="{FF2B5EF4-FFF2-40B4-BE49-F238E27FC236}">
                <a16:creationId xmlns:a16="http://schemas.microsoft.com/office/drawing/2014/main" id="{60E53AAD-4E4F-4E54-2CA9-57148D1DD5C3}"/>
              </a:ext>
            </a:extLst>
          </p:cNvPr>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rot="10546522">
            <a:off x="14198561" y="7659413"/>
            <a:ext cx="3687834" cy="2025970"/>
          </a:xfrm>
          <a:prstGeom prst="rect">
            <a:avLst/>
          </a:prstGeom>
        </p:spPr>
      </p:pic>
    </p:spTree>
    <p:extLst>
      <p:ext uri="{BB962C8B-B14F-4D97-AF65-F5344CB8AC3E}">
        <p14:creationId xmlns:p14="http://schemas.microsoft.com/office/powerpoint/2010/main" val="2939649107"/>
      </p:ext>
    </p:extLst>
  </p:cSld>
  <p:clrMapOvr>
    <a:masterClrMapping/>
  </p:clrMapOvr>
</p:sld>
</file>

<file path=ppt/theme/theme1.xml><?xml version="1.0" encoding="utf-8"?>
<a:theme xmlns:a="http://schemas.openxmlformats.org/drawingml/2006/main" name="Pact2School bespoke slides">
  <a:themeElements>
    <a:clrScheme name="CLIMATE ORANGE">
      <a:dk1>
        <a:srgbClr val="262626"/>
      </a:dk1>
      <a:lt1>
        <a:sysClr val="window" lastClr="FFFFFF"/>
      </a:lt1>
      <a:dk2>
        <a:srgbClr val="812604"/>
      </a:dk2>
      <a:lt2>
        <a:srgbClr val="FFF8EF"/>
      </a:lt2>
      <a:accent1>
        <a:srgbClr val="812604"/>
      </a:accent1>
      <a:accent2>
        <a:srgbClr val="C23F0C"/>
      </a:accent2>
      <a:accent3>
        <a:srgbClr val="FF9D02"/>
      </a:accent3>
      <a:accent4>
        <a:srgbClr val="FFC672"/>
      </a:accent4>
      <a:accent5>
        <a:srgbClr val="FFECC9"/>
      </a:accent5>
      <a:accent6>
        <a:srgbClr val="FFF8EF"/>
      </a:accent6>
      <a:hlink>
        <a:srgbClr val="FF9D02"/>
      </a:hlink>
      <a:folHlink>
        <a:srgbClr val="81260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solidFill>
          <a:srgbClr val="2A255A"/>
        </a:solidFill>
      </a:spPr>
      <a:bodyPr wrap="none" lIns="216000" tIns="180000" rIns="288000" bIns="108000" anchor="ctr" anchorCtr="0">
        <a:spAutoFit/>
      </a:bodyPr>
      <a:lstStyle>
        <a:defPPr algn="l">
          <a:defRPr dirty="0" smtClean="0"/>
        </a:defPPr>
      </a:lstStyle>
    </a:txDef>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Pact2School editable slides">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Closing Slid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119ae24b-acd2-4206-8a50-f24ff65407c3" xsi:nil="true"/>
    <lcf76f155ced4ddcb4097134ff3c332f xmlns="f75dc2e1-5a74-43f4-af9f-d866e04aa3cf">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79424A02B931142BE2E6BF537CF1CAC" ma:contentTypeVersion="16" ma:contentTypeDescription="Create a new document." ma:contentTypeScope="" ma:versionID="470963194bccd2fbfba5e546b69afe6a">
  <xsd:schema xmlns:xsd="http://www.w3.org/2001/XMLSchema" xmlns:xs="http://www.w3.org/2001/XMLSchema" xmlns:p="http://schemas.microsoft.com/office/2006/metadata/properties" xmlns:ns2="f75dc2e1-5a74-43f4-af9f-d866e04aa3cf" xmlns:ns3="119ae24b-acd2-4206-8a50-f24ff65407c3" targetNamespace="http://schemas.microsoft.com/office/2006/metadata/properties" ma:root="true" ma:fieldsID="29298f4086d3f51f37fd114019a9c6eb" ns2:_="" ns3:_="">
    <xsd:import namespace="f75dc2e1-5a74-43f4-af9f-d866e04aa3cf"/>
    <xsd:import namespace="119ae24b-acd2-4206-8a50-f24ff65407c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5dc2e1-5a74-43f4-af9f-d866e04aa3c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05936872-4c25-49c5-bd5d-199fb01e78ed"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9ae24b-acd2-4206-8a50-f24ff65407c3"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a5a7cf2b-0cea-42af-8f8c-7dc7fba5a216}" ma:internalName="TaxCatchAll" ma:showField="CatchAllData" ma:web="119ae24b-acd2-4206-8a50-f24ff65407c3">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4EE80FE-2187-4E22-BF10-444B633952C4}">
  <ds:schemaRefs>
    <ds:schemaRef ds:uri="http://schemas.microsoft.com/sharepoint/v3/contenttype/forms"/>
  </ds:schemaRefs>
</ds:datastoreItem>
</file>

<file path=customXml/itemProps2.xml><?xml version="1.0" encoding="utf-8"?>
<ds:datastoreItem xmlns:ds="http://schemas.openxmlformats.org/officeDocument/2006/customXml" ds:itemID="{1FCDE751-F8FF-471E-8A01-1E612F11E7D1}">
  <ds:schemaRefs>
    <ds:schemaRef ds:uri="http://schemas.microsoft.com/office/2006/documentManagement/types"/>
    <ds:schemaRef ds:uri="http://purl.org/dc/dcmitype/"/>
    <ds:schemaRef ds:uri="119ae24b-acd2-4206-8a50-f24ff65407c3"/>
    <ds:schemaRef ds:uri="http://purl.org/dc/terms/"/>
    <ds:schemaRef ds:uri="http://purl.org/dc/elements/1.1/"/>
    <ds:schemaRef ds:uri="http://www.w3.org/XML/1998/namespace"/>
    <ds:schemaRef ds:uri="f75dc2e1-5a74-43f4-af9f-d866e04aa3cf"/>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E40C976B-64EE-4871-AF6D-96908AEE5632}">
  <ds:schemaRefs>
    <ds:schemaRef ds:uri="119ae24b-acd2-4206-8a50-f24ff65407c3"/>
    <ds:schemaRef ds:uri="f75dc2e1-5a74-43f4-af9f-d866e04aa3c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17</TotalTime>
  <Words>810</Words>
  <Application>Microsoft Office PowerPoint</Application>
  <PresentationFormat>Custom</PresentationFormat>
  <Paragraphs>46</Paragraphs>
  <Slides>26</Slides>
  <Notes>11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26</vt:i4>
      </vt:variant>
    </vt:vector>
  </HeadingPairs>
  <TitlesOfParts>
    <vt:vector size="33" baseType="lpstr">
      <vt:lpstr>Open Sans</vt:lpstr>
      <vt:lpstr>Calibri</vt:lpstr>
      <vt:lpstr>Arial</vt:lpstr>
      <vt:lpstr>Aptos</vt:lpstr>
      <vt:lpstr>Pact2School bespoke slides</vt:lpstr>
      <vt:lpstr>Pact2School editable slides</vt:lpstr>
      <vt:lpstr>Closing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Knight</dc:creator>
  <cp:lastModifiedBy>Dawid Kowalski</cp:lastModifiedBy>
  <cp:revision>58</cp:revision>
  <dcterms:created xsi:type="dcterms:W3CDTF">2023-09-22T15:24:24Z</dcterms:created>
  <dcterms:modified xsi:type="dcterms:W3CDTF">2026-01-30T14:00:59Z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0x010100179424A02B931142BE2E6BF537CF1CAC</vt:lpwstr>
  </property>
  <property fmtid="{D5CDD505-2E9C-101B-9397-08002B2CF9AE}" pid="3" name="MediaServiceImageTags">
    <vt:lpwstr/>
  </property>
</Properties>
</file>