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1D_6B7F4639.xml" ContentType="application/vnd.ms-powerpoint.comments+xml"/>
  <Override PartName="/ppt/notesSlides/notesSlide5.xml" ContentType="application/vnd.openxmlformats-officedocument.presentationml.notesSlide+xml"/>
  <Override PartName="/ppt/comments/modernComment_11E_F1A10F04.xml" ContentType="application/vnd.ms-powerpoint.comments+xml"/>
  <Override PartName="/ppt/notesSlides/notesSlide6.xml" ContentType="application/vnd.openxmlformats-officedocument.presentationml.notesSlide+xml"/>
  <Override PartName="/ppt/comments/modernComment_11F_3AE7FFE0.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123_42B54416.xml" ContentType="application/vnd.ms-powerpoint.comments+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5E91ECB4-05D8-F063-87E1-8C7F0592D2DF}" name="Tiana Zignani" initials="TZ" userId="S::Tiana.Zignani@ecorys.com::eb8b8b00-e53b-4f4f-aa27-1f20b5a26e39"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84" y="1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comments/modernComment_11D_6B7F4639.xml><?xml version="1.0" encoding="utf-8"?>
<p188:cmLst xmlns:a="http://schemas.openxmlformats.org/drawingml/2006/main" xmlns:r="http://schemas.openxmlformats.org/officeDocument/2006/relationships" xmlns:p188="http://schemas.microsoft.com/office/powerpoint/2018/8/main">
  <p188:cm id="{8F8D8DEA-324C-430B-8F16-FBE4177847D5}" authorId="{5E91ECB4-05D8-F063-87E1-8C7F0592D2DF}" created="2026-01-27T08:01:15.220">
    <ac:txMkLst xmlns:ac="http://schemas.microsoft.com/office/drawing/2013/main/command">
      <pc:docMk xmlns:pc="http://schemas.microsoft.com/office/powerpoint/2013/main/command"/>
      <pc:sldMk xmlns:pc="http://schemas.microsoft.com/office/powerpoint/2013/main/command" cId="1803503161" sldId="285"/>
      <ac:spMk id="9" creationId="{400008CF-7CB2-4469-FDE1-81932349956C}"/>
      <ac:txMk cp="28" len="6">
        <ac:context len="36" hash="3843802916"/>
      </ac:txMk>
    </ac:txMkLst>
    <p188:pos x="15993696" y="504359"/>
    <p188:txBody>
      <a:bodyPr/>
      <a:lstStyle/>
      <a:p>
        <a:r>
          <a:rPr lang="en-BE"/>
          <a:t>‘Maison’ is a bit too literal and it doesn’t sound native.
I would suggest switching ‘maison’ to ‘environnement’. If you can still switch the entire sentence I would suggest «Agir pour le climat, c’est préserver ce qui nous entoure»</a:t>
        </a:r>
      </a:p>
    </p188:txBody>
  </p188:cm>
</p188:cmLst>
</file>

<file path=ppt/comments/modernComment_11E_F1A10F04.xml><?xml version="1.0" encoding="utf-8"?>
<p188:cmLst xmlns:a="http://schemas.openxmlformats.org/drawingml/2006/main" xmlns:r="http://schemas.openxmlformats.org/officeDocument/2006/relationships" xmlns:p188="http://schemas.microsoft.com/office/powerpoint/2018/8/main">
  <p188:cm id="{1ACA29FE-C341-4CE1-8858-5DC9DC9BD44F}" authorId="{5E91ECB4-05D8-F063-87E1-8C7F0592D2DF}" created="2026-01-27T08:03:42.436">
    <ac:txMkLst xmlns:ac="http://schemas.microsoft.com/office/drawing/2013/main/command">
      <pc:docMk xmlns:pc="http://schemas.microsoft.com/office/powerpoint/2013/main/command"/>
      <pc:sldMk xmlns:pc="http://schemas.microsoft.com/office/powerpoint/2013/main/command" cId="4053864196" sldId="286"/>
      <ac:spMk id="8" creationId="{CD6B5C71-BE3D-7FAE-4257-FA7F4758F589}"/>
      <ac:txMk cp="0" len="30">
        <ac:context len="31" hash="4217135310"/>
      </ac:txMk>
    </ac:txMkLst>
    <p188:pos x="14066421" y="525451"/>
    <p188:txBody>
      <a:bodyPr/>
      <a:lstStyle/>
      <a:p>
        <a:r>
          <a:rPr lang="en-BE"/>
          <a:t>The translation is a bit awkward here.
I would suggest «Partout dans l’Europe, les citoyens passent à l’action - ensemble !»</a:t>
        </a:r>
      </a:p>
    </p188:txBody>
  </p188:cm>
</p188:cmLst>
</file>

<file path=ppt/comments/modernComment_11F_3AE7FFE0.xml><?xml version="1.0" encoding="utf-8"?>
<p188:cmLst xmlns:a="http://schemas.openxmlformats.org/drawingml/2006/main" xmlns:r="http://schemas.openxmlformats.org/officeDocument/2006/relationships" xmlns:p188="http://schemas.microsoft.com/office/powerpoint/2018/8/main">
  <p188:cm id="{B7AFE141-6D72-47DA-BDFD-609C94E05D0E}" authorId="{5E91ECB4-05D8-F063-87E1-8C7F0592D2DF}" created="2026-01-27T08:09:44.612">
    <ac:txMkLst xmlns:ac="http://schemas.microsoft.com/office/drawing/2013/main/command">
      <pc:docMk xmlns:pc="http://schemas.microsoft.com/office/powerpoint/2013/main/command"/>
      <pc:sldMk xmlns:pc="http://schemas.microsoft.com/office/powerpoint/2013/main/command" cId="988282848" sldId="287"/>
      <ac:spMk id="2" creationId="{A2A760B5-4666-1F9B-274A-9577054B2AFE}"/>
      <ac:txMk cp="0" len="5">
        <ac:context len="24" hash="1556730476"/>
      </ac:txMk>
    </ac:txMkLst>
    <p188:pos x="3147813" y="522047"/>
    <p188:txBody>
      <a:bodyPr/>
      <a:lstStyle/>
      <a:p>
        <a:r>
          <a:rPr lang="en-BE"/>
          <a:t>While this is technically correct it feels a bit clinical and dry. For a more narrative feel, I would suggest «chaque»</a:t>
        </a:r>
      </a:p>
    </p188:txBody>
  </p188:cm>
</p188:cmLst>
</file>

<file path=ppt/comments/modernComment_123_42B54416.xml><?xml version="1.0" encoding="utf-8"?>
<p188:cmLst xmlns:a="http://schemas.openxmlformats.org/drawingml/2006/main" xmlns:r="http://schemas.openxmlformats.org/officeDocument/2006/relationships" xmlns:p188="http://schemas.microsoft.com/office/powerpoint/2018/8/main">
  <p188:cm id="{5D6C8482-554A-4FAE-874D-A048D8D9C885}" authorId="{5E91ECB4-05D8-F063-87E1-8C7F0592D2DF}" created="2026-01-27T08:38:13.603">
    <ac:txMkLst xmlns:ac="http://schemas.microsoft.com/office/drawing/2013/main/command">
      <pc:docMk xmlns:pc="http://schemas.microsoft.com/office/powerpoint/2013/main/command"/>
      <pc:sldMk xmlns:pc="http://schemas.microsoft.com/office/powerpoint/2013/main/command" cId="1119175702" sldId="291"/>
      <ac:spMk id="9" creationId="{A48BAD69-AD3E-54E0-AF90-0A5D1DB44802}"/>
      <ac:txMk cp="0" len="33">
        <ac:context len="34" hash="643105789"/>
      </ac:txMk>
    </ac:txMkLst>
    <p188:pos x="15726408" y="503188"/>
    <p188:txBody>
      <a:bodyPr/>
      <a:lstStyle/>
      <a:p>
        <a:r>
          <a:rPr lang="en-BE"/>
          <a:t>Translation here is a bit too literal and it doesn’t sound very fluent in French especially for young children. Consider «Merci d’aider la planète !» or “Merci pour vos gestes pour la planète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27/01/2026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1/27/2026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Présentez-vous brièvement et expliquez pourquoi la protection de la planète est importante pour vous. Indiquez que la séance d’aujourd’hui porte sur ce que nous pouvons faire ensemble pour prendre soin de la planète. Vous pouvez aussi raconter une courte histoire personnelle ou décrire une action que vous avez menée dans votre jeunesse pour protéger la planète.</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fr-fr"/>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Rappelez les messages clés: Tout le monde peut agir. Ensemble, nous pouvons accomplir de grandes choses. Invitez les élèves et les enseignants à poursuivre leur apprentissage et à participer aux activités proposées dans le cadre de Pact2School.</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fr-fr"/>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latin typeface="Calibri"/>
                <a:ea typeface="Calibri"/>
                <a:cs typeface="Calibri"/>
              </a:rPr>
              <a:t>Si vous le souhaitez, cette diapositive peut être placée plus tôt dans la présentation. Vous pouvez également modifier l’image et ajouter une photo de vous.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fr-fr"/>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Expliquez avec des mots simples que la planète ne va pas très bien parce qu’elle est polluée, par exemple lorsque nous brûlons des énergies fossiles pour fabriquer des objets, produire de l’électricité ou nous déplacer en voiture. Vous pouvez par exemple expliquer: «C’est pour cela que le climat se réchauffe, qu’il y a plus de vagues de chaleur et d’inondations. Les animaux, les plantes et les humains sont nombreux à en souffrir, notamment à cause de la pollution de l’air. Mais nous pouvons tous aider à améliorer la situation. C’est pour cela que je suis ici aujourd’hui: pour vous montrer ce que vous, vos familles et vos camarades pouvez faire.» Insistez sur le message d’espoir: il s’agit de grands problèmes, mais chacun peut faire partie de la solution! </a:t>
            </a:r>
            <a:r>
              <a:rPr lang="fr-fr" b="0" i="0" u="none" baseline="0"/>
              <a:t>Expliquez brièvement comment les actions proposées peuvent aider la planète.</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fr-fr"/>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Donnez des exemples concrets: étés plus chauds, périodes de sécheresse, déchets dans les parcs, diminution du nombre d’abeilles. Demandez aux élèves: «Avez-vous déjà observé ce type de changements dans votre ville ou votre école?» Veillez à utiliser des exemples concrets liés à leur environnement afin qu’ils puissent s’y </a:t>
            </a:r>
            <a:r>
              <a:rPr lang="fr-fr" b="0" i="0" u="none" baseline="0"/>
              <a:t>reconnaître </a:t>
            </a:r>
            <a:r>
              <a:rPr lang="fr-fr" sz="1200" b="0" i="0" u="none" kern="1200" baseline="0">
                <a:solidFill>
                  <a:schemeClr val="tx1"/>
                </a:solidFill>
                <a:effectLst/>
                <a:latin typeface="+mn-lt"/>
                <a:ea typeface="+mn-ea"/>
                <a:cs typeface="+mn-cs"/>
              </a:rPr>
              <a:t>et encouragez-les à partager leurs expériences).</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fr-fr"/>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Définissez l’action climatique avec des mots simples, par exemple: «Tout ce que nous faisons pour aider la nature, économiser l’énergie et garder notre planète en bonne santé.» Donnez quelques exemples concrets dans lesquels les élèves peuvent facilement se reconnaître, en vous appuyant si nécessaire sur le PowerPoint présentant les actions inspirantes et les histoires du pacte pour le climat. </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fr-fr"/>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b="0" i="0" u="none" baseline="0"/>
              <a:t>Expliquez que le pacte européen pour le climat est une initiative menée partout en Europe qui encourage les citoyens et les communautés à agir pour bâtir un avenir durable. Mentionnez que les ambassadeurs font partie de ce mouvement et partagez votre expérience personnelle en tant que membre du pacte pour le climat.</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fr-fr"/>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Racontez une courte histoire, adaptée à votre contexte local ou à votre expérience personnelle, sur un enfant ou un groupe d’élèves qui a agi pour protéger son environnement. Vous pouvez également ajouter des photos pour illustrer votre histoire. Exemple: Une classe a planté des arbres dans la cour de l’école, ce qui permet aujourd’hui aux élèves de jouer à l’ombre. Message: «Vous pouvez le faire vous aussi!» </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fr-fr"/>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Présentez brièvement l’initiative Pact2School: «Partout en Europe, des écoles rejoignent le pacte pour le climat pour contribuer à protéger la planète.» Donnez des exemples simples: planter un arbre, réduire l’utilisation du plastique, économiser l’énergie.</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fr-fr"/>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fr-fr" sz="1200" b="0" i="0" u="none" kern="1200" baseline="0">
                <a:solidFill>
                  <a:schemeClr val="tx1"/>
                </a:solidFill>
                <a:effectLst/>
                <a:latin typeface="+mn-lt"/>
                <a:ea typeface="+mn-ea"/>
                <a:cs typeface="+mn-cs"/>
              </a:rPr>
              <a:t>Expliquez que les écoles peuvent participer à un défi européen avec le soutien d’un ambassadeur du pacte pour le climat. Élèves et enseignants peuvent travailler ensemble pour mettre en œuvre un projet concret en faveur du climat. </a:t>
            </a:r>
          </a:p>
          <a:p>
            <a:pPr algn="l" rtl="0" fontAlgn="base"/>
            <a:r>
              <a:rPr lang="fr-fr" sz="1200" b="0" i="0" u="none" kern="1200" baseline="0">
                <a:solidFill>
                  <a:schemeClr val="tx1"/>
                </a:solidFill>
                <a:effectLst/>
                <a:latin typeface="+mn-lt"/>
                <a:ea typeface="+mn-ea"/>
                <a:cs typeface="+mn-cs"/>
              </a:rPr>
              <a:t> </a:t>
            </a:r>
          </a:p>
          <a:p>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fr-fr"/>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fr" sz="1200" b="0" i="0" u="none" kern="1200" baseline="0">
                <a:solidFill>
                  <a:schemeClr val="tx1"/>
                </a:solidFill>
                <a:effectLst/>
                <a:latin typeface="+mn-lt"/>
                <a:ea typeface="+mn-ea"/>
                <a:cs typeface="+mn-cs"/>
              </a:rPr>
              <a:t>Mettez l’accent sur l’importance du travail d’équipe et sur l’espoir. Invitez les élèves à partager une action simple qu’ils pourraient réaliser cette semaine pour la planète. Pour les aider à passer à l’action, vous pouvez leur proposer des exemples concrets qu’ils pourraient réaliser avec leurs amis, leur famille ou leurs camarades de classe, comme organiser un nettoyage du quartier de l’école, créer un jardin scolaire, lancer une campagne de réduction des déchets ou de la consommation d’énergie, etc. </a:t>
            </a:r>
            <a:endParaRPr lang="fr-fr"/>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fr-fr"/>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23_42B54416.xml"/><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1D_6B7F4639.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1E_F1A10F04.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microsoft.com/office/2018/10/relationships/comments" Target="../comments/modernComment_11F_3AE7FFE0.xm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7683017"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a:t>Petites actions,</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8752114" y="6621405"/>
            <a:ext cx="934720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a:t>grand changement!</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a:t>Merci</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0" y="5517784"/>
            <a:ext cx="15772183"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latin typeface="Open Sans"/>
                <a:ea typeface="Open Sans"/>
                <a:cs typeface="Open Sans"/>
              </a:rPr>
              <a:t>de prendre soin de notre planète!</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fr-fr" b="0" i="0" u="none" baseline="0">
                <a:latin typeface="Open Sans"/>
                <a:ea typeface="Open Sans"/>
                <a:cs typeface="Open Sans"/>
              </a:rPr>
              <a:t>Xxx </a:t>
            </a:r>
            <a:endParaRPr lang="fr-fr"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4" y="1211216"/>
            <a:ext cx="4570635" cy="836159"/>
          </a:xfrm>
        </p:spPr>
        <p:txBody>
          <a:bodyPr wrap="square" lIns="216000" tIns="144000" rIns="180000" bIns="108000" anchor="t">
            <a:spAutoFit/>
          </a:bodyPr>
          <a:lstStyle/>
          <a:p>
            <a:pPr algn="l" rtl="0"/>
            <a:r>
              <a:rPr lang="fr-fr" b="1" i="0" u="none" baseline="0">
                <a:latin typeface="Open Sans"/>
                <a:ea typeface="Open Sans"/>
                <a:cs typeface="Open Sans"/>
              </a:rPr>
              <a:t>Qui VOUS ÊTES</a:t>
            </a:r>
            <a:endParaRPr lang="fr-fr"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fr-fr" b="1" i="0" u="none" baseline="0">
                <a:latin typeface="Open Sans"/>
                <a:ea typeface="Open Sans"/>
                <a:cs typeface="Open Sans"/>
              </a:rPr>
              <a:t>Brève description de vous </a:t>
            </a:r>
            <a:endParaRPr lang="fr-fr"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fr-fr"/>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fr-fr"/>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fr-fr"/>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fr-fr"/>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fr-fr"/>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fr-fr"/>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fr-fr"/>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fr-fr"/>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fr-fr"/>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fr-fr"/>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fr-fr"/>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fr-fr"/>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14570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Notre planète change –</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185332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mais nous pouvons agir!</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fr-fr"/>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fr-fr"/>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fr-fr"/>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fr-fr"/>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fr-fr"/>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fr-fr"/>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fr-fr"/>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fr-fr"/>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fr-fr"/>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fr-fr"/>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fr-fr"/>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449944" y="4115668"/>
            <a:ext cx="1714711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r-fr" b="1" i="0" u="none" baseline="0" dirty="0"/>
              <a:t>Le changement climatique influence</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3294743" y="5320415"/>
            <a:ext cx="1430231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tout ce qui compte pour nous.</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01406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a:t>Agir pour le climat,</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6681742"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c’est prendre soin de notre maison.</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4">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404498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Les citoyens de toute l’Europe</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4044984"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passent à l’action – ensemble!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5138058" y="5935024"/>
            <a:ext cx="123317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r-fr" b="1" i="0" u="none" baseline="0" dirty="0"/>
              <a:t>Toute histoire commence</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6826955" y="7194073"/>
            <a:ext cx="10642871"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r-fr" b="1" i="0" u="none" baseline="0"/>
              <a:t>par une petite action.</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205652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Votre école peut devenir</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941492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un héros du climat!</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20" y="4692838"/>
            <a:ext cx="7244552"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Relevez le défi:</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0829580"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concrétisez votre idée!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1886857" y="6309884"/>
            <a:ext cx="1569569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fr-fr" b="1" i="0" u="none" baseline="0" dirty="0"/>
              <a:t>Lorsque nous agissons ensemble,</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5021943" y="7549721"/>
            <a:ext cx="125788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fr-fr" b="1" i="0" u="none" baseline="0" dirty="0"/>
              <a:t>nous faisons la différence!</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0</TotalTime>
  <Words>826</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Tiana Zignani</cp:lastModifiedBy>
  <cp:revision>57</cp:revision>
  <dcterms:created xsi:type="dcterms:W3CDTF">2023-09-22T15:24:24Z</dcterms:created>
  <dcterms:modified xsi:type="dcterms:W3CDTF">2026-01-27T09:00:42Z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