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133" autoAdjust="0"/>
  </p:normalViewPr>
  <p:slideViewPr>
    <p:cSldViewPr snapToGrid="0">
      <p:cViewPr varScale="1">
        <p:scale>
          <a:sx n="36" d="100"/>
          <a:sy n="36" d="100"/>
        </p:scale>
        <p:origin x="1762" y="53"/>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Apresenta-te brevemente, diz porque é que te preocupas com o planeta e explica que a sessão desse dia é sobre o que podemos fazer todos juntos pelo planeta. Podes também partilhar uma história pessoal ou algo que tenha feito em criança pelo planeta.</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pt-p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Recapitula a mensagem principal: Todos podemos fazer alguma coisa. Juntos, podemos fazer muito. Convida alunos e professores a continuarem a aprender e a participar nas atividades do Pact2School.</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pt-pt"/>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b="0" i="0" u="none" baseline="0" dirty="0">
                <a:latin typeface="Calibri"/>
                <a:ea typeface="Calibri"/>
                <a:cs typeface="Calibri"/>
              </a:rPr>
              <a:t>Se desejares, podes incluir um diapositivo para te apresentares, colocando-o mais cedo na apresentação. Podes também alterar a imagem e adicionar uma fotografia tua.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pt-pt"/>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Explica com palavras simples que, infelizmente, o Planeta não se sente bem porque o temos poluído - por exemplo, ao queimar combustíveis fósseis para produzir coisas, criar eletricidade ou conduzir automóveis. Podes, por exemplo, partilhar: «É por isso que o nosso clima está a aquecer e que há tantas vagas de calor e inundações. Muitos animais e plantas estão a sofrer - e nós também. Por exemplo, devido à poluição atmosférica. Mas todos nós podemos fazer a nossa parte para o melhorar. E é por isso que estou aqui hoje! Para partilhar convosco o que vocês, os vossos pais e todos podem fazer.» Sublinha a esperança: Estes problemas são grandes, mas todos nós podemos fazer parte da solução! </a:t>
            </a:r>
            <a:r>
              <a:rPr lang="pt-pt" b="0" i="0" u="none" baseline="0" dirty="0"/>
              <a:t>Explica como as ações propostas podem ajudar o planeta.</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pt-pt"/>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Menciona exemplos com os quais se possam identificar: verões mais quentes, menos chuva, lixo nos parques, menos abelhas. Pergunta: «Alguma vez presenciaram alterações como esta na vossa cidade ou escola?» Certifica-te de que partilhas exemplos tangíveis relacionados com o contexto em que os alunos vivem, com os quais se podem </a:t>
            </a:r>
            <a:r>
              <a:rPr lang="pt-pt" b="0" i="0" u="none" baseline="0" dirty="0"/>
              <a:t>relacionar</a:t>
            </a:r>
            <a:r>
              <a:rPr lang="pt-pt" sz="1200" b="0" i="0" u="none" kern="1200" baseline="0" dirty="0">
                <a:solidFill>
                  <a:schemeClr val="tx1"/>
                </a:solidFill>
                <a:effectLst/>
                <a:latin typeface="+mn-lt"/>
                <a:ea typeface="+mn-ea"/>
                <a:cs typeface="+mn-cs"/>
              </a:rPr>
              <a:t> e encoraja-os a partilhar.</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pt-pt"/>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Define a ação climática em palavras simples, como «tudo o que fazemos para ajudar a natureza, poupar energia e manter o nosso planeta saudável». Utiliza alguns exemplos com os quais os alunos se possam identificar (podes consultar o PowerPoint sobre ações inspiradoras e histórias do Pacto para o Clima para te inspirares). </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pt-pt"/>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b="0" i="0" u="none" baseline="0" dirty="0"/>
              <a:t>Explica que o Pacto Europeu para o Clima é uma iniciativa em toda a Europa que incentiva pessoas e comunidades a agir em prol de um futuro sustentável. Menciona que existem Embaixadores a fazer parte deste movimento e partilha algo sobre a tua experiência enquanto parte do Pacto para o Clima.</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pt-pt"/>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Conta uma história curta (pode ser adaptada ao teu contexto local e à tua experiência pessoal) sobre uma criança ou um grupo de alunos que tenha feito algo pelo seu ambiente. Podes também adicionar fotografias relacionadas com a tua história. Exemplo: Uma turma plantou árvores no recreio e tem agora sombra para brincar. Mensagem: «Também conseguem fazer isto!» </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pt-pt"/>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Apresenta o Pact2School sucintamente: «Em toda a Europa, as escolas estão a aderir ao Pacto para o Clima para contribuírem para salvar o planeta.» Fornece exemplos simples: plantar uma árvore, reduzir o plástico, poupar energia.</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pt-pt"/>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pt-pt" sz="1200" b="0" i="0" u="none" kern="1200" baseline="0" dirty="0">
                <a:solidFill>
                  <a:schemeClr val="tx1"/>
                </a:solidFill>
                <a:effectLst/>
                <a:latin typeface="+mn-lt"/>
                <a:ea typeface="+mn-ea"/>
                <a:cs typeface="+mn-cs"/>
              </a:rPr>
              <a:t>Explica que as escolas podem participar num desafio à escala europeia, com um Embaixador do Pacto para o Clima. Os alunos e os professores podem trabalhar em conjunto num projeto de ação climática. </a:t>
            </a:r>
          </a:p>
          <a:p>
            <a:pPr algn="l" rtl="0" fontAlgn="base"/>
            <a:r>
              <a:rPr lang="pt-pt" sz="1200" b="0" i="0" u="none" kern="1200" baseline="0" dirty="0">
                <a:solidFill>
                  <a:schemeClr val="tx1"/>
                </a:solidFill>
                <a:effectLst/>
                <a:latin typeface="+mn-lt"/>
                <a:ea typeface="+mn-ea"/>
                <a:cs typeface="+mn-cs"/>
              </a:rPr>
              <a:t> </a:t>
            </a:r>
          </a:p>
          <a:p>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pt-pt"/>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pt-pt" sz="1200" b="0" i="0" u="none" kern="1200" baseline="0" dirty="0">
                <a:solidFill>
                  <a:schemeClr val="tx1"/>
                </a:solidFill>
                <a:effectLst/>
                <a:latin typeface="+mn-lt"/>
                <a:ea typeface="+mn-ea"/>
                <a:cs typeface="+mn-cs"/>
              </a:rPr>
              <a:t>Realça o trabalho em equipa e a esperança. Incentiva os alunos a partilharem algo que possam fazer na semana em curso pelo planeta. Para lhes facilitar a tarefa, podes partilhar alguns exemplos de ações que eles podem realizar com os amigos, a família ou a turma, tais como organizar uma limpeza no bairro da escola, criar uma horta escolar, organizar uma campanha para reduzir os resíduos ou o consumo de energia, etc. </a:t>
            </a:r>
            <a:endParaRPr lang="pt-pt" dirty="0"/>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pt-pt"/>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6691087" y="5333396"/>
            <a:ext cx="8290746"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Pequenas ações,</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7300687" y="6621405"/>
            <a:ext cx="968774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a:t>grandes mudanças!</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1" y="4229429"/>
            <a:ext cx="6933173"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Obrigado por</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0" y="5517784"/>
            <a:ext cx="12296643" cy="1288009"/>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latin typeface="Open Sans"/>
                <a:ea typeface="Open Sans"/>
                <a:cs typeface="Open Sans"/>
              </a:rPr>
              <a:t>ajudares o nosso planeta!</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727820" y="5872493"/>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955050" y="5763501"/>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pt-pt" b="0" i="0" u="none" baseline="0">
                <a:latin typeface="Open Sans"/>
                <a:ea typeface="Open Sans"/>
                <a:cs typeface="Open Sans"/>
              </a:rPr>
              <a:t>Xxx </a:t>
            </a:r>
            <a:endParaRPr lang="pt-pt"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pt-pt" b="1" i="0" u="none" baseline="0" dirty="0">
                <a:latin typeface="Open Sans"/>
                <a:ea typeface="Open Sans"/>
                <a:cs typeface="Open Sans"/>
              </a:rPr>
              <a:t>Sobre TI</a:t>
            </a:r>
            <a:endParaRPr lang="pt-pt"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pt-pt" b="1" i="0" u="none" baseline="0" dirty="0">
                <a:latin typeface="Open Sans"/>
                <a:ea typeface="Open Sans"/>
                <a:cs typeface="Open Sans"/>
              </a:rPr>
              <a:t>Breve descrição sobre ti mesmo(a) </a:t>
            </a:r>
            <a:endParaRPr lang="pt-pt"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pt-p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pt-p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pt-p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pt-pt"/>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pt-p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pt-pt"/>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pt-p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pt-pt"/>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pt-p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pt-pt"/>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pt-p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pt-pt"/>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1" y="4709237"/>
            <a:ext cx="1446785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O nosso planeta está a mudar,</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1" y="5968286"/>
            <a:ext cx="1030029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mas podemos ajudar!</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pt-p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pt-p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pt-p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pt-p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pt-p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pt-p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pt-pt"/>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pt-p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pt-p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pt-p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pt-p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pt-pt"/>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1988458" y="4115668"/>
            <a:ext cx="1560859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t-pt" b="1" i="0" u="none" baseline="0" dirty="0"/>
              <a:t>As alterações climáticas afetam</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3439886" y="5320415"/>
            <a:ext cx="14157167"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a:t>tudo aquilo de que gostamos.</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800398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a:t>Ação Climática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0474471"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cuidar da nossa casa.</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29" y="4312529"/>
            <a:ext cx="13827271" cy="11218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sz="6000" b="1" i="0" u="none" baseline="0" dirty="0"/>
              <a:t>As pessoas em toda a Europa estão</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30" y="5438731"/>
            <a:ext cx="6490806" cy="11218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sz="6000" b="1" i="0" u="none" baseline="0" dirty="0"/>
              <a:t>a agir  – juntas!</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028930" y="5656380"/>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2913321" y="5547555"/>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3918858" y="5935024"/>
            <a:ext cx="1355096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t-pt" b="1" i="0" u="none" baseline="0"/>
              <a:t>Todas as histórias começam</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5675087" y="7194073"/>
            <a:ext cx="117947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t-pt" b="1" i="0" u="none" baseline="0"/>
              <a:t>com uma pequena ação.</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366761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A vossa escola pode ser uma</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1" y="5488478"/>
            <a:ext cx="870372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dirty="0"/>
              <a:t>heroína do clima!</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3548" y="5666719"/>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8" y="4734388"/>
            <a:ext cx="11003753" cy="12049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sz="6600" b="1" i="0" u="none" baseline="0" dirty="0"/>
              <a:t>Juntem-se a este desafio:</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88687" y="5985355"/>
            <a:ext cx="17504228" cy="12049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sz="6600" b="1" i="0" u="none" baseline="0" dirty="0"/>
              <a:t>transformem a vossa ideia em realidade!</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3599543" y="6309884"/>
            <a:ext cx="13983007"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pt-pt" b="1" i="0" u="none" baseline="0" dirty="0"/>
              <a:t>Quando agimos em conjunto,</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7037462" y="7549721"/>
            <a:ext cx="105633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pt-pt" b="1" i="0" u="none" baseline="0"/>
              <a:t>fazemos a diferença!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EE80FE-2187-4E22-BF10-444B633952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8</TotalTime>
  <Words>775</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Calibri</vt:lpstr>
      <vt:lpstr>Arial</vt:lpstr>
      <vt:lpstr>Aptos</vt:lpstr>
      <vt:lpstr>Open Sans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2026-01-30T14:47:56Z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