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28" autoAdjust="0"/>
    <p:restoredTop sz="94660"/>
  </p:normalViewPr>
  <p:slideViewPr>
    <p:cSldViewPr snapToGrid="0">
      <p:cViewPr varScale="1">
        <p:scale>
          <a:sx n="53" d="100"/>
          <a:sy n="53" d="100"/>
        </p:scale>
        <p:origin x="581"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sz="1200" b="0" i="0" u="none" kern="1200" baseline="0">
                <a:solidFill>
                  <a:schemeClr val="tx1"/>
                </a:solidFill>
                <a:effectLst/>
                <a:latin typeface="+mn-lt"/>
                <a:ea typeface="+mn-ea"/>
                <a:cs typeface="+mn-cs"/>
              </a:rPr>
              <a:t>Preséntate brevemente, comparte por qué te preocupa el planeta y explica que la sesión de hoy trata de qué podemos hacer todos juntos por el planeta. También puedes compartir una historia personal o algo que hicieras de niño por el planeta.</a:t>
            </a:r>
            <a:endParaRPr lang="es-es"/>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es-es"/>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sz="1200" b="0" i="0" u="none" kern="1200" baseline="0">
                <a:solidFill>
                  <a:schemeClr val="tx1"/>
                </a:solidFill>
                <a:effectLst/>
                <a:latin typeface="+mn-lt"/>
                <a:ea typeface="+mn-ea"/>
                <a:cs typeface="+mn-cs"/>
              </a:rPr>
              <a:t>Resume el mensaje principal: todo el mundo puede ayudar con algo. Juntos podemos hacer mucho. Invita a alumnos y profesores a seguir aprendiendo y a participar en las actividades de Pact2School.</a:t>
            </a:r>
            <a:endParaRPr lang="es-es"/>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es-es"/>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b="0" i="0" u="none" baseline="0">
                <a:latin typeface="Calibri"/>
                <a:ea typeface="Calibri"/>
                <a:cs typeface="Calibri"/>
              </a:rPr>
              <a:t>Si quieres, puedes incluir una diapositiva para presentarte y colocarla al principio de la presentación. También puedes cambiar la imagen y añadir una foto tuya.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es-es"/>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sz="1200" b="0" i="0" u="none" kern="1200" baseline="0">
                <a:solidFill>
                  <a:schemeClr val="tx1"/>
                </a:solidFill>
                <a:effectLst/>
                <a:latin typeface="+mn-lt"/>
                <a:ea typeface="+mn-ea"/>
                <a:cs typeface="+mn-cs"/>
              </a:rPr>
              <a:t>Explica con palabras sencillas que, por desgracia, el planeta no se encuentra bien porque lo hemos estado contaminando, por ejemplo quemando combustibles fósiles para producir cosas, crear electricidad o conducir coches. Por ejemplo, podrías decir: «Esta es la razón por la que nuestro clima se está calentando y por la que hay tantas olas de calor e inundaciones. Muchos animales y plantas sufren, y nosotros también, por ejemplo debido a la contaminación atmosférica. Pero todos podemos poner de nuestra parte para que esto mejore. ¡Y por eso estoy hoy aquí! Para explicaros lo que vosotros, vuestros padres y todos podemos hacer». Haz hincapié en la esperanza: estos problemas son grandes, ¡pero todos juntos podemos ser parte de la solución! </a:t>
            </a:r>
            <a:r>
              <a:rPr lang="es-es" b="0" i="0" u="none" baseline="0"/>
              <a:t>Explica en qué forma pueden ayudar al planeta las acciones propuestas.</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es-es"/>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sz="1200" b="0" i="0" u="none" kern="1200" baseline="0">
                <a:solidFill>
                  <a:schemeClr val="tx1"/>
                </a:solidFill>
                <a:effectLst/>
                <a:latin typeface="+mn-lt"/>
                <a:ea typeface="+mn-ea"/>
                <a:cs typeface="+mn-cs"/>
              </a:rPr>
              <a:t>Menciona ejemplos cercanos a los alumnos: veranos más calurosos, menos lluvia, basura en los parques, menos abejas. Pregunta: «¿Habéis visto cambios así en vuestra ciudad o escuela?». Asegúrate de compartir ejemplos tangibles relacionados con el contexto en el que viven los alumnos y con los que puedan </a:t>
            </a:r>
            <a:r>
              <a:rPr lang="es-es" b="0" i="0" u="none" baseline="0"/>
              <a:t>sentirse identificados</a:t>
            </a:r>
            <a:r>
              <a:rPr lang="es-es" sz="1200" b="0" i="0" u="none" kern="1200" baseline="0">
                <a:solidFill>
                  <a:schemeClr val="tx1"/>
                </a:solidFill>
                <a:effectLst/>
                <a:latin typeface="+mn-lt"/>
                <a:ea typeface="+mn-ea"/>
                <a:cs typeface="+mn-cs"/>
              </a:rPr>
              <a:t> y anímalos a compartir ejemplos propios.</a:t>
            </a:r>
            <a:endParaRPr lang="es-es"/>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es-es"/>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sz="1200" b="0" i="0" u="none" kern="1200" baseline="0">
                <a:solidFill>
                  <a:schemeClr val="tx1"/>
                </a:solidFill>
                <a:effectLst/>
                <a:latin typeface="+mn-lt"/>
                <a:ea typeface="+mn-ea"/>
                <a:cs typeface="+mn-cs"/>
              </a:rPr>
              <a:t>Define la acción por el clima con palabras sencillas, como «cualquier cosa que hagamos para ayudar a la naturaleza, ahorrar energía y mantener sano nuestro planeta». Utiliza ejemplos con los que los alumnos puedan conectar (puedes consultar el PowerPoint Acciones inspiradoras e historias del Pacto por el Clima para inspirarte). </a:t>
            </a:r>
            <a:endParaRPr lang="es-es"/>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es-es"/>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b="0" i="0" u="none" baseline="0"/>
              <a:t>Explica que el Pacto Europeo por el Clima es una iniciativa en toda Europa que anima a las personas y a las comunidades a actuar por un futuro sostenible. Menciona que los embajadores forman parte de este movimiento y comparte algo sobre tu experiencia formando parte del Pacto Europeo por el Clima.</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es-es"/>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sz="1200" b="0" i="0" u="none" kern="1200" baseline="0">
                <a:solidFill>
                  <a:schemeClr val="tx1"/>
                </a:solidFill>
                <a:effectLst/>
                <a:latin typeface="+mn-lt"/>
                <a:ea typeface="+mn-ea"/>
                <a:cs typeface="+mn-cs"/>
              </a:rPr>
              <a:t>Cuenta una historia breve (puedes adaptarla a tu contexto local y a tu experiencia personal) sobre un niño o un grupo de alumnos que hayan hecho algo por su entorno. No dudes en añadir también fotos relacionadas con la historia. Ejemplo: Los alumnos de una clase plantaron árboles en el patio de recreo y ahora tienen sombra para jugar. Mensaje: «¡También podéis hacerlo!». </a:t>
            </a:r>
            <a:endParaRPr lang="es-es"/>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es-es"/>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sz="1200" b="0" i="0" u="none" kern="1200" baseline="0">
                <a:solidFill>
                  <a:schemeClr val="tx1"/>
                </a:solidFill>
                <a:effectLst/>
                <a:latin typeface="+mn-lt"/>
                <a:ea typeface="+mn-ea"/>
                <a:cs typeface="+mn-cs"/>
              </a:rPr>
              <a:t>Presenta brevemente Pact2School: «Escuelas de toda Europa se suman al Pacto Europeo por el Clima para ayudar a salvar el planeta». Pon ejemplos sencillos: plantar un árbol, reducir el uso de plástico, ahorrar energía.</a:t>
            </a:r>
            <a:endParaRPr lang="es-es"/>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es-es"/>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s-es" sz="1200" b="0" i="0" u="none" kern="1200" baseline="0">
                <a:solidFill>
                  <a:schemeClr val="tx1"/>
                </a:solidFill>
                <a:effectLst/>
                <a:latin typeface="+mn-lt"/>
                <a:ea typeface="+mn-ea"/>
                <a:cs typeface="+mn-cs"/>
              </a:rPr>
              <a:t>Explica que los centros escolares pueden unirse a un reto a escala europea con un embajador del Pacto Europeo por el Clima. Alumnos y profesores pueden trabajar juntos en un proyecto de acción por el clima. </a:t>
            </a:r>
          </a:p>
          <a:p>
            <a:pPr algn="l" rtl="0" fontAlgn="base"/>
            <a:r>
              <a:rPr lang="es-es" sz="1200" b="0" i="0" u="none" kern="1200" baseline="0">
                <a:solidFill>
                  <a:schemeClr val="tx1"/>
                </a:solidFill>
                <a:effectLst/>
                <a:latin typeface="+mn-lt"/>
                <a:ea typeface="+mn-ea"/>
                <a:cs typeface="+mn-cs"/>
              </a:rPr>
              <a:t> </a:t>
            </a:r>
          </a:p>
          <a:p>
            <a:endParaRPr lang="es-es"/>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es-es"/>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es-es" sz="1200" b="0" i="0" u="none" kern="1200" baseline="0">
                <a:solidFill>
                  <a:schemeClr val="tx1"/>
                </a:solidFill>
                <a:effectLst/>
                <a:latin typeface="+mn-lt"/>
                <a:ea typeface="+mn-ea"/>
                <a:cs typeface="+mn-cs"/>
              </a:rPr>
              <a:t>Haz hincapié en el trabajo en equipo y la esperanza. Anima a los alumnos a sugerir cosas que podrían hacer esta semana por el planeta. Para que les resulte más fácil, puedes compartir con ellos algunos ejemplos de acciones que podrían llevar a cabo junto con sus amigos, su familia o su clase, como organizar una limpieza en el barrio del colegio, poner en marcha un huerto en su centro escolar, organizar una campaña para reducir los residuos o el consumo de energía, etc. </a:t>
            </a:r>
            <a:endParaRPr lang="es-es"/>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es-es"/>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3" y="5333396"/>
            <a:ext cx="9744046"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a:t>¡Pequeñas acciones,</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10377715" y="6621405"/>
            <a:ext cx="6610718"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a:t>gran cambio!</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25237" y="6716330"/>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429138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a:t>¡Gracias</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6700755" cy="2285205"/>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latin typeface="Open Sans"/>
                <a:ea typeface="Open Sans"/>
                <a:cs typeface="Open Sans"/>
              </a:rPr>
              <a:t>por ayudar al planeta!</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84277" y="7077178"/>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816215" y="6919592"/>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es-es" b="0" i="0" u="none" baseline="0">
                <a:latin typeface="Open Sans"/>
                <a:ea typeface="Open Sans"/>
                <a:cs typeface="Open Sans"/>
              </a:rPr>
              <a:t>XXX </a:t>
            </a:r>
            <a:endParaRPr lang="es-es"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es-es" b="1" i="0" u="none" baseline="0">
                <a:latin typeface="Open Sans"/>
                <a:ea typeface="Open Sans"/>
                <a:cs typeface="Open Sans"/>
              </a:rPr>
              <a:t>Quién eres</a:t>
            </a:r>
            <a:endParaRPr lang="es-es"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es-es" b="1" i="0" u="none" baseline="0">
                <a:latin typeface="Open Sans"/>
                <a:ea typeface="Open Sans"/>
                <a:cs typeface="Open Sans"/>
              </a:rPr>
              <a:t>Breve descripción propia </a:t>
            </a:r>
            <a:endParaRPr lang="es-es"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es-es"/>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es-es"/>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es-es"/>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es-es"/>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es-es"/>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es-es"/>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es-es"/>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es-es"/>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es-es"/>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es-es"/>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es-es"/>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es-es"/>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es-es"/>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es-es"/>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es-es"/>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es-es"/>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es-es"/>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es-es"/>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es-es"/>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es-es"/>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es-es"/>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0" y="4709237"/>
            <a:ext cx="1596282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t>Nuestro planeta está cambiando,</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101149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t>¡pero podemos ayudar!</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es-es"/>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es-es"/>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es-es"/>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es-es"/>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es-es"/>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es-es"/>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es-es"/>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es-es"/>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es-es"/>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es-es"/>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es-es"/>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es-es"/>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es-es"/>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es-es"/>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es-es"/>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es-es"/>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es-es"/>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es-es"/>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es-es"/>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es-es"/>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5181600" y="4115668"/>
            <a:ext cx="1241545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s-es" b="1" i="0" u="none" baseline="0" dirty="0"/>
              <a:t>El cambio climático afecta</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6618514" y="5320415"/>
            <a:ext cx="1097853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a:t>a todo lo que amamos.</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1031481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t>Acción por el clima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1721745"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a:t>cuidar de nuestro hogar.</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866018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t>Ya está actuando</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728167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t>gente de toda Europa. ¡Todos juntos!</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6226630" y="5935024"/>
            <a:ext cx="11243196"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s-es" b="1" i="0" u="none" baseline="0"/>
              <a:t>Toda historia comienza</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5399315" y="7194073"/>
            <a:ext cx="12070512"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s-es" b="1" i="0" u="none" baseline="0"/>
              <a:t>con una pequeña acción.</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047446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t>¡Tu escuela puede ser</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974875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t>un héroe climático!</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20" y="4692838"/>
            <a:ext cx="6939752"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t>Únete al reto:</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67755"/>
            <a:ext cx="1020546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a:t>¡haz realidad tu idea!</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4847771" y="6309884"/>
            <a:ext cx="1273477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es-es" b="1" i="0" u="none" baseline="0"/>
              <a:t>¡Cuando actuamos juntos,</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6023429" y="7549721"/>
            <a:ext cx="11577403"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es-es" b="1" i="0" u="none" baseline="0" dirty="0"/>
              <a:t>marcamos la diferencia!</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2</TotalTime>
  <Words>787</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57</cp:revision>
  <dcterms:created xsi:type="dcterms:W3CDTF">2023-09-22T15:24:24Z</dcterms:created>
  <dcterms:modified xsi:type="dcterms:W3CDTF">2026-01-30T12:44:32Z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