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Cuir thú féin in aithne go hachomair, inis do na daltaí cén fáth a bhfuil cúram ort faoin bpláinéad, agus mínigh go bhfuil seisiún an lae inniu faoi na rudaí is féidir linn go léir a dhéanamh le chéile don phláinéid. D’fhéadfá scéal pearsanta a roinnt freisin nó rud éigin a rinne tú mar leanbh ar son an phláinéid.</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ga"/>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Achoimrigh an phríomhtheachtaireacht: Is féidir le gach duine rud éigin a dhéanamh. Le chéile, is féidir linn go leor a dhéanamh. Tabhair cuireadh do dhaltaí agus do mhúinteoirí leanúint ar aghaidh ag foghlaim agus páirt a ghlacadh i ngníomhaíochtaí Pact2School.</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ga"/>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b="0" i="0" u="none" baseline="0">
                <a:latin typeface="Calibri"/>
                <a:ea typeface="Calibri"/>
                <a:cs typeface="Calibri"/>
              </a:rPr>
              <a:t>Más mian leat, d’fhéadfá sleamhnán amháin a ionchorprú chun tú féin a chur in aithne agus é a chur níos luaithe sa chur i láthair. D’fhéadfá an pictiúr a athrú agus pictiúr díot féin a chur leis freisin.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ga"/>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Mínigh le focail shimplí nach bhfuil an Pláinéad ag mothú go maith ar an drochuair mar gheall go bhfuil muid á thruailliú – mar shampla trí bhreoslaí iontaise a dhó chun rudaí a tháirgeadh, leictreachas a chruthú nó gluaisteáin a thiomáint. Mar shampla, d’fhéadfá a roinnt: “Sin é an fáth go bhfuil ár n-aeráid ag téamh agus an fáth go bhfuil an oiread sin tonnta teasa agus tuilte ann.’’ Tá go leor ainmhithe agus plandaí ag fulaingt – agus táimidne freisin, mar shampla mar gheall ar thruailliú aeir. Ach is féidir linn go léir ár gcion féin a dhéanamh chun é a fheabhsú. Agus sin an fáth a bhfuil mé anseo inniu! Chun a roinnt libh cad is féidir leatsa, le do thuismitheoirí agus le gach duine eile a dhéanamh.’ Béim a chur ar an dóchas: Is fadhbanna móra iad seo, ach is féidir linn go léir a bheith mar chuid den réiteach le chéile! </a:t>
            </a:r>
            <a:r>
              <a:rPr lang="ga" b="0" i="0" u="none" baseline="0"/>
              <a:t>Mínigh conas is féidir leis na gníomhartha atá beartaithe cabhrú leis an phláinéid.</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ga"/>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Luaigh samplaí gaolmhara: samhraí níos teo, níos lú báistí, bruscar i bpáirceanna, níos lú beacha. Fiafraigh: “An bhfaca tú athruithe mar seo i do bhaile nó i do scoil riamh?” Déan cinnte samplaí inláimhsithe a roinnt a bhaineann leis an gcomhthéacs ina gcónaíonn na daltaí agus ar féidir leo </a:t>
            </a:r>
            <a:r>
              <a:rPr lang="ga" b="0" i="0" u="none" baseline="0"/>
              <a:t>baineann</a:t>
            </a:r>
            <a:r>
              <a:rPr lang="ga" sz="1200" b="0" i="0" u="none" kern="1200" baseline="0">
                <a:solidFill>
                  <a:schemeClr val="tx1"/>
                </a:solidFill>
                <a:effectLst/>
                <a:latin typeface="+mn-lt"/>
                <a:ea typeface="+mn-ea"/>
                <a:cs typeface="+mn-cs"/>
              </a:rPr>
              <a:t> leo agus iad a spreagadh chun iad a roinnt).</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ga"/>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Sainmhínigh gníomhú ar son na haeráide i bhfocail shimplí, amhail “aon rud a dhéanaimid chun cabhrú leis an dúlra, fuinneamh a shábháil, agus ár bplainéad a choinneáil sláintiúil.” Úsáid cúpla sampla a bhféadfadh daltaí baint a bheith acu leo ​​(is féidir leat féachaint ar an PowerPoint faoi ghníomhartha inspioráideacha agus scéalta faoin gComhaontú Aeráide le haghaidh inspioráide). </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ga"/>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b="0" i="0" u="none" baseline="0"/>
              <a:t>Mínigh gur tionscnamh san Eoraip ar fad é an Comhaontú Aeráide Eorpach a spreagann daoine agus pobail chun gníomhú ar son todhchaí inbhuanaithe. Luaigh go bhfuil Ambasadóirí mar chuid den ghluaiseacht seo agus roinn rud éigin faoi do thaithí mar chuid den Chomhaontú Aeráide.</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ga"/>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Inis scéal gearr (is féidir é a oiriúnú do do chomhthéacs áitiúil agus do do thaithí phearsanta) faoi leanbh nó faoi ghrúpa daltaí a rinne rud éigin dá dtimpeallacht. Is féidir leat grianghraif a bhaineann le do scéal a chur leis freisin. Sampla: Chuir rang crainn ina gclós súgartha agus tá scáth ann anois le haghaidh am súgartha. Teachtaireacht: "Is féidir leatsa é seo a dhéanamh freisin!" </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ga"/>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Tabhair isteach Pact2School go hachomair: “Ar fud na hEorpa, tá scoileanna ag dul isteach sa Chomhaontú Aeráide chun rannchuidiú le sábháil an phláinéid.” Tabhair samplaí simplí: crann a phlandáil, plaisteach a laghdú, fuinneamh a shábháil.</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ga"/>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ga" sz="1200" b="0" i="0" u="none" kern="1200" baseline="0">
                <a:solidFill>
                  <a:schemeClr val="tx1"/>
                </a:solidFill>
                <a:effectLst/>
                <a:latin typeface="+mn-lt"/>
                <a:ea typeface="+mn-ea"/>
                <a:cs typeface="+mn-cs"/>
              </a:rPr>
              <a:t>Mínigh gur féidir le scoileanna páirt a ghlacadh i ndúshlán uile-Eorpach le Ambasadóir don Chomhaontú Aeráide. Is féidir le daltaí agus múinteoirí oibriú le chéile ar thionscadal gníomhaíochta ar son na haeráide. </a:t>
            </a:r>
          </a:p>
          <a:p>
            <a:pPr algn="l" rtl="0" fontAlgn="base"/>
            <a:r>
              <a:rPr lang="ga" sz="1200" b="0" i="0" u="none" kern="1200" baseline="0">
                <a:solidFill>
                  <a:schemeClr val="tx1"/>
                </a:solidFill>
                <a:effectLst/>
                <a:latin typeface="+mn-lt"/>
                <a:ea typeface="+mn-ea"/>
                <a:cs typeface="+mn-cs"/>
              </a:rPr>
              <a:t> </a:t>
            </a:r>
          </a:p>
          <a:p>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ga"/>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ga" sz="1200" b="0" i="0" u="none" kern="1200" baseline="0">
                <a:solidFill>
                  <a:schemeClr val="tx1"/>
                </a:solidFill>
                <a:effectLst/>
                <a:latin typeface="+mn-lt"/>
                <a:ea typeface="+mn-ea"/>
                <a:cs typeface="+mn-cs"/>
              </a:rPr>
              <a:t>Cuir béim ar obair foirne agus ar dhóchas. Cuir béim ar obair foirne agus ar dhóchas. Chun é a dhéanamh níos éasca dóibh, is féidir leat roinnt samplaí de ghníomhartha a d’fhéadfaidís a dhéanamh i gcomharsanacht na scoile a roinnt lena gcairde, lena dteaghlach nó lena rang, amhail glantachán a eagrú i gcomharsanacht na scoile, gairdín a thosú ina scoil, feachtas a eagrú chun dramhaíl nó tomhaltas fuinnimh a laghdú, srl. </a:t>
            </a:r>
            <a:endParaRPr lang="ga"/>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ga"/>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dirty="0"/>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dirty="0"/>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dirty="0"/>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dirty="0"/>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dirty="0"/>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dirty="0"/>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dirty="0"/>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dirty="0"/>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dirty="0"/>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dirty="0"/>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dirty="0"/>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dirty="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dirty="0"/>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dirty="0"/>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dirty="0"/>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dirty="0"/>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dirty="0"/>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dirty="0"/>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dirty="0"/>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dirty="0"/>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dirty="0"/>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dirty="0"/>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dirty="0"/>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dirty="0"/>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dirty="0"/>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dirty="0"/>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dirty="0"/>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dirty="0"/>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dirty="0"/>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dirty="0"/>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dirty="0"/>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dirty="0"/>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dirty="0"/>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dirty="0"/>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dirty="0"/>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dirty="0"/>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dirty="0"/>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dirty="0"/>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dirty="0"/>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dirty="0"/>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dirty="0"/>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dirty="0"/>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dirty="0"/>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dirty="0"/>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4920343" y="5333396"/>
            <a:ext cx="1006148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Gníomhartha beaga,</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1209911" y="6621405"/>
            <a:ext cx="577852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athrú mór!</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1048898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Go raibh maith agat</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13246698"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latin typeface="Open Sans"/>
                <a:ea typeface="Open Sans"/>
                <a:cs typeface="Open Sans"/>
              </a:rPr>
              <a:t>as cabhrú lenár bplainéad!</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ga" b="0" i="0" u="none" baseline="0">
                <a:latin typeface="Open Sans"/>
                <a:ea typeface="Open Sans"/>
                <a:cs typeface="Open Sans"/>
              </a:rPr>
              <a:t>Xxx </a:t>
            </a:r>
            <a:endParaRPr lang="ga"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ga" b="1" i="0" u="none" baseline="0">
                <a:latin typeface="Open Sans"/>
                <a:ea typeface="Open Sans"/>
                <a:cs typeface="Open Sans"/>
              </a:rPr>
              <a:t>Cé TÚ</a:t>
            </a:r>
            <a:endParaRPr lang="ga"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ga" b="1" i="0" u="none" baseline="0">
                <a:latin typeface="Open Sans"/>
                <a:ea typeface="Open Sans"/>
                <a:cs typeface="Open Sans"/>
              </a:rPr>
              <a:t>Cur síos gairid fút féin </a:t>
            </a:r>
            <a:endParaRPr lang="ga"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ga"/>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ga"/>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ga"/>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ga"/>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32196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Tá ár bplainéad ag athrú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19258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ach is féidir linn cabhrú!</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ga"/>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ga"/>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ga"/>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ga"/>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ga"/>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ga"/>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ga"/>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ga"/>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ga"/>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0" y="4115668"/>
            <a:ext cx="1809931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b="1" i="0" u="none" baseline="0" dirty="0"/>
              <a:t>Bíonn tionchar ag an athrú aeráide ar</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7344229" y="5320415"/>
            <a:ext cx="1025282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gach rud is breá linn.</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477069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Gníomhú ar son na haeráide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420871"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aire a thabhairt dár dteach.</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4229429"/>
            <a:ext cx="1355149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Tá daoine ar fud na hEorpa</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17063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a:t>ag gníomhú – le chéile!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7271658" y="5935024"/>
            <a:ext cx="101981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b="1" i="0" u="none" baseline="0"/>
              <a:t>Tosaíonn gach scéal</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486401" y="7194073"/>
            <a:ext cx="11983426"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b="1" i="0" u="none" baseline="0"/>
              <a:t>le gníomh beag amháin.</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294189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Is féidir le do scoil a bheith</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864566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ina laoch aeráide!</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10931181"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Glac páirt sa dúshlán:</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244066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déan do smaoineamh fíor!</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2394857" y="6309884"/>
            <a:ext cx="1518769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ga" b="1" i="0" u="none" baseline="0" dirty="0"/>
              <a:t>Nuair a ghníomhaímid le chéile,</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037462" y="7549721"/>
            <a:ext cx="105633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ga" b="1" i="0" u="none" baseline="0" dirty="0"/>
              <a:t>déanaimid difríocht!</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TotalTime>
  <Words>867</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57</cp:revision>
  <dcterms:created xsi:type="dcterms:W3CDTF">2023-09-22T15:24:24Z</dcterms:created>
  <dcterms:modified xsi:type="dcterms:W3CDTF">2026-01-30T12:19:11Z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