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874" autoAdjust="0"/>
  </p:normalViewPr>
  <p:slideViewPr>
    <p:cSldViewPr snapToGrid="0">
      <p:cViewPr varScale="1">
        <p:scale>
          <a:sx n="42" d="100"/>
          <a:sy n="42" d="100"/>
        </p:scale>
        <p:origin x="1426" y="4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Trumpai prisistatykite, papasakokite, kodėl jums rūpi mūsų planeta, ir paaiškinkite, kad šiandienos užsiėmimas skirtas tam, ką visi kartu galime nuveikti jos labui. Taip pat galite pasidalyti asmenine istorija arba papasakoti, ką dėl planetos nuveikėte vaikystėje.</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l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a:solidFill>
                  <a:schemeClr val="tx1"/>
                </a:solidFill>
                <a:effectLst/>
                <a:latin typeface="+mn-lt"/>
                <a:ea typeface="+mn-ea"/>
                <a:cs typeface="+mn-cs"/>
              </a:rPr>
              <a:t>Apibendrinkite pagrindinę žinutę: kiekvienas galime padaryti bent šiek tiek, o kartu – nuveikti labai daug. Pakvieskite moksleivius ir mokytojus toliau mokytis ir prisijungti prie „Pact2School“ veiklų.</a:t>
            </a:r>
            <a:endParaRPr lang="lt"/>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lt"/>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b="0" i="0" u="none" baseline="0">
                <a:latin typeface="Calibri"/>
                <a:ea typeface="Calibri"/>
                <a:cs typeface="Calibri"/>
              </a:rPr>
              <a:t>Jei norėtumėte, galite įtraukti vieną skaidrę prisistatymui ir įterpti ją pristatymo pradžioje. Taip pat galite pakeisti paveikslėlį ir pridėti savo nuotrauką.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lt"/>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Paprastais žodžiais paaiškinkite, kad planeta, deja, nesijaučia gerai, nes mes ją teršiame – pavyzdžiui, degindami iškastinį kurą, kad gamintume daiktus, gautume elektros energiją ir vairuotume automobilius. Pavyzdžiui, galite pasakyti: „Būten dėl to mūsų klimatas šyla ir vis dažniau kyla karščio bangos bei potvyniai.“ Daugybė gyvūnų ir augalų kenčia – kenčiame ir mes, pavyzdžiui, dėl oro taršos. Tačiau kiekvienas galime prisidėti, kad padėtis pagerėtų. Būtent todėl šiandien esu čia – kad pasidalyčiau su jumis tuo, ką galite padaryti jūs, jūsų tėvai ir visi kiti. Pabrėžkite viltį: šios problemos yra didelės, bet visi kartu galime tapti jų sprendimo dalimi! </a:t>
            </a:r>
            <a:r>
              <a:rPr lang="lt" b="0" i="0" u="none" baseline="0" dirty="0"/>
              <a:t>Paaiškinkite, kaip siūlomi veiksmai gali padėti planetai.</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lt"/>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a:solidFill>
                  <a:schemeClr val="tx1"/>
                </a:solidFill>
                <a:effectLst/>
                <a:latin typeface="+mn-lt"/>
                <a:ea typeface="+mn-ea"/>
                <a:cs typeface="+mn-cs"/>
              </a:rPr>
              <a:t>Paminėkite lengvai atpažįstamus pavyzdžius: karštesnes vasaras, mažėjantį kritulių kiekį, šiukšles parkuose, mažėjantį bičių skaičių. Paklauskite: „Ar esate pastebėję tokių pokyčių savo mieste ar mokykloje?“ Būtinai pateikite apčiuopiamų pavyzdžių, susijusių su moksleivių gyvenamąja aplinka, kuriuos jie galėtų lengvai </a:t>
            </a:r>
            <a:r>
              <a:rPr lang="lt" b="0" i="0" u="none" baseline="0"/>
              <a:t>atpažinti,</a:t>
            </a:r>
            <a:r>
              <a:rPr lang="lt" sz="1200" b="0" i="0" u="none" kern="1200" baseline="0">
                <a:solidFill>
                  <a:schemeClr val="tx1"/>
                </a:solidFill>
                <a:effectLst/>
                <a:latin typeface="+mn-lt"/>
                <a:ea typeface="+mn-ea"/>
                <a:cs typeface="+mn-cs"/>
              </a:rPr>
              <a:t> ir paskatinkite juos pasidalyti savo patirtimi.</a:t>
            </a:r>
            <a:endParaRPr lang="lt"/>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lt"/>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Paprastais žodžiais apibrėžkite veiksmus klimato srityje, pavyzdžiui: „tai bet koks mūsų veiksmas, kuriuo padedame gamtai, taupome energiją ir išsaugome planetos sveikatą.“ Pateikite kelis pavyzdžius, su kuriais moksleiviai galėtų susieti savo patirtį (įkvėpimo galite rasti „PowerPoint“ pristatyme „Įkvepiantys veiksmai ir Klimato pakto istorijos“). </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lt"/>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b="0" i="0" u="none" baseline="0" dirty="0"/>
              <a:t>Paaiškinkite, kad Europos klimato paktas yra visoje Europoje vykdoma iniciatyva, skatinanti žmones ir bendruomenes imtis veiksmų tvarios ateities labui. Paminėkite, kad ambasadoriai yra šio judėjimo dalis, ir pasidalykite savo patirtimi dalyvaujant Klimato pakte.</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lt"/>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Papasakokite trumpą istoriją (ją galima pritaikyti prie vietos konteksto ir asmeninės patirties) apie vaiką ar moksleivių grupę, kurie ką nors nuveikė savo aplinkos labui. Taip pat galite pridėti su jūsų istorija susijusių nuotraukų. Pavyzdys: Klasė mokyklos žaidimų aikštelėje pasodino medžių, kurie dabar teikia pavėsį žaidimų metu. Žinutė: „Tu irgi taip gali!“ </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lt"/>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a:solidFill>
                  <a:schemeClr val="tx1"/>
                </a:solidFill>
                <a:effectLst/>
                <a:latin typeface="+mn-lt"/>
                <a:ea typeface="+mn-ea"/>
                <a:cs typeface="+mn-cs"/>
              </a:rPr>
              <a:t>Trumpai pristatykite „Pact2School“: „Visoje Europoje mokyklos jungiasi prie Klimato pakto, kad prisidėtų prie planetos išsaugojimo.“ Pateikite paprastus pavyzdžius: medžio sodinimą, plastiko naudojimo mažinimą, energijos taupymą.</a:t>
            </a:r>
            <a:endParaRPr lang="lt"/>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lt"/>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t" sz="1200" b="0" i="0" u="none" kern="1200" baseline="0">
                <a:solidFill>
                  <a:schemeClr val="tx1"/>
                </a:solidFill>
                <a:effectLst/>
                <a:latin typeface="+mn-lt"/>
                <a:ea typeface="+mn-ea"/>
                <a:cs typeface="+mn-cs"/>
              </a:rPr>
              <a:t>Paaiškinkite, kad mokyklos kartu su Klimato pakto ambasadoriumi gali prisijungti prie visos Europos iššūkio. Moksleiviai ir mokytojai gali bendradarbiauti įgyvendindami klimato projektą. </a:t>
            </a:r>
          </a:p>
          <a:p>
            <a:pPr algn="l" rtl="0" fontAlgn="base"/>
            <a:r>
              <a:rPr lang="lt" sz="1200" b="0" i="0" u="none" kern="1200" baseline="0">
                <a:solidFill>
                  <a:schemeClr val="tx1"/>
                </a:solidFill>
                <a:effectLst/>
                <a:latin typeface="+mn-lt"/>
                <a:ea typeface="+mn-ea"/>
                <a:cs typeface="+mn-cs"/>
              </a:rPr>
              <a:t> </a:t>
            </a:r>
          </a:p>
          <a:p>
            <a:endParaRPr lang="lt"/>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lt"/>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t" sz="1200" b="0" i="0" u="none" kern="1200" baseline="0" dirty="0">
                <a:solidFill>
                  <a:schemeClr val="tx1"/>
                </a:solidFill>
                <a:effectLst/>
                <a:latin typeface="+mn-lt"/>
                <a:ea typeface="+mn-ea"/>
                <a:cs typeface="+mn-cs"/>
              </a:rPr>
              <a:t>Pabrėžkite komandinį darbą ir viltį. Paraginkite moksleivius pasidalyti vienu dalyku, kurį jie šią savaitę galėtų nuveikti planetos labui. Kad jiems būtų paprasčiau, galite pateikti pavyzdžių, kokių veiksmų jie galėtų imtis kartu su draugais, šeima ar klase, pavyzdžiui: suorganizuoti aplinkos tvarkymo akciją mokyklos kaimynystėje, įveisti sodą mokykloje, surengti atliekų ar energijos vartojimo mažinimo kampaniją ir pan. </a:t>
            </a:r>
            <a:endParaRPr lang="lt"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lt"/>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7678057" y="5333396"/>
            <a:ext cx="7303775"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Maži veiksmai,</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463315" y="6621405"/>
            <a:ext cx="752511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dideli pokyčiai!</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2" y="4229429"/>
            <a:ext cx="3072182"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Ačiū,</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4074012"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latin typeface="Open Sans"/>
                <a:ea typeface="Open Sans"/>
                <a:cs typeface="Open Sans"/>
              </a:rPr>
              <a:t>kad padedate mūsų planetai!</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lt" b="0" i="0" u="none" baseline="0">
                <a:latin typeface="Open Sans"/>
                <a:ea typeface="Open Sans"/>
                <a:cs typeface="Open Sans"/>
              </a:rPr>
              <a:t>Xxx </a:t>
            </a:r>
            <a:endParaRPr lang="lt"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lt" b="1" i="0" u="none" baseline="0">
                <a:latin typeface="Open Sans"/>
                <a:ea typeface="Open Sans"/>
                <a:cs typeface="Open Sans"/>
              </a:rPr>
              <a:t>Kas JŪS ESATE</a:t>
            </a:r>
            <a:endParaRPr lang="lt"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lt" b="1" i="0" u="none" baseline="0">
                <a:latin typeface="Open Sans"/>
                <a:ea typeface="Open Sans"/>
                <a:cs typeface="Open Sans"/>
              </a:rPr>
              <a:t>Trumpai apie save </a:t>
            </a:r>
            <a:endParaRPr lang="lt"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l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l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l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lt"/>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06796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Mūsų planeta keičiasi,</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372566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tačiau mes galime jai padėti!</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l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l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l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lt"/>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l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l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l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l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lt"/>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617030" y="4115668"/>
            <a:ext cx="1198002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a:t>Klimato kaita turi įtakos</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4586514" y="5320415"/>
            <a:ext cx="1301053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viskam, kas mums brangu.</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255001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Veiksmai klimato srityje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550012"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rūpinimasis mūsų namais.</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23540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Žmonės visoje Europoje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17063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imasi veiksmų</a:t>
            </a:r>
            <a:r>
              <a:rPr lang="lt" b="0" i="0" u="none" baseline="0" dirty="0"/>
              <a:t> </a:t>
            </a:r>
            <a:r>
              <a:rPr lang="lt" b="1" i="0" u="none" baseline="0" dirty="0"/>
              <a:t>– kartu!</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4064000" y="5935024"/>
            <a:ext cx="13405825"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dirty="0"/>
              <a:t>Kiekviena istorija prasideda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297715" y="7194073"/>
            <a:ext cx="12172112"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dirty="0"/>
              <a:t>nuo vieno mažo veiksmo.</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134532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Jūsų mokykla gali tapti</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812315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klimato heroje!</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193266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Prisijunkite prie iššūkio:</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4254951"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a:t>paverskite savo idėją realybe!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9260114" y="6309884"/>
            <a:ext cx="832243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t" b="1" i="0" u="none" baseline="0" dirty="0"/>
              <a:t>Veikdami kartu,</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037462" y="7549721"/>
            <a:ext cx="105633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t" b="1" i="0" u="none" baseline="0" dirty="0"/>
              <a:t>mes keičiame pasaulį!</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13</TotalTime>
  <Words>663</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56</cp:revision>
  <dcterms:created xsi:type="dcterms:W3CDTF">2023-09-22T15:24:24Z</dcterms:created>
  <dcterms:modified xsi:type="dcterms:W3CDTF">2026-01-30T12:23:52Z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