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Introduċi lilek innifsek fil-qosor, aqsam għaliex jimpurtak mill-pjaneta u spjega li s-sessjoni tal-lum hija dwar dak kollu li nistgħu nagħmlu għall-pjaneta flimkien. Tista’ wkoll taqsam storja personali jew xi ħaġa li għamilt għall-pjaneta meta kont għadek żgħir/a.</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m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Iġbor il-messaġġ ewlieni fil-qosor: Kulħadd jista’ jagħmel xi ħaġa. Flimkien nistgħu nagħmlu ħafna. Stieden lill-istudenti u lill-għalliema biex ikomplu jitgħallmu u jingħaqdu mal-attivitajiet ta’ Pact2School.</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mt"/>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b="0" i="0" u="none" baseline="0">
                <a:latin typeface="Calibri"/>
                <a:ea typeface="Calibri"/>
                <a:cs typeface="Calibri"/>
              </a:rPr>
              <a:t>Jekk tixtieq, tista’ tintegra slajd waħda biex tintroduċi lilek innifsek u tista’ tpoġġiha fil-bidu tal-preżentazzjoni. Tista’ wkoll tibdel l-istampa u żżid ritratt tiegħek.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mt"/>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Spjega fi kliem sempliċi li sfortunatament il-Pjaneta mhix qed tħossha tajjeb għax qed iniġġsuha – pereżempju billi naħarqu l-fjuwils fossili biex nipproduċu l-affarijiet, noħolqu l-elettriku jew insuqu l-karozzi. Tista’ pereżempju taqsam: “Din hija r-raġuni għaliex il-klima tagħna qed tisħon u għaliex hemm tant mewġiet ta’ sħana u għargħar. Ħafna annimali u pjanti qed ibatu – u anke aħna, pereżempju minħabba t-tniġġis tal-arja. Iżda lkoll nistgħu nagħmlu l-parti tagħna biex intejbuha. U għalhekk qiegħed hawn illum! Biex naqsam magħkom dak li tista’ tagħmel inti, il-ġenituri tiegħek u kulħadd.” Enfasizza t-tama: Dawn il-problemi huma kbar, iżda lkoll flimkien nistgħu nkunu parti mis-soluzzjoni! </a:t>
            </a:r>
            <a:r>
              <a:rPr lang="mt" b="0" i="0" u="none" baseline="0"/>
              <a:t>Spjega kif l-azzjonijiet proposti jistgħu jgħinu lill-pjaneta.</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mt"/>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Semmi eżempji li jistgħu jirrelataw magħhom: sjuf aktar sħun, inqas xita, żibel fil-parks, inqas naħal. Staqsi: “Qatt rajt bidliet bħal dawn fil-belt jew fl-iskola tiegħek?” Kun żgur li taqsam eżempji tanġibbli relatati mal-kuntest fejn jgħixu l-istudenti u li jistgħu </a:t>
            </a:r>
            <a:r>
              <a:rPr lang="mt" b="0" i="0" u="none" baseline="0"/>
              <a:t>jirrelataw</a:t>
            </a:r>
            <a:r>
              <a:rPr lang="mt" sz="1200" b="0" i="0" u="none" kern="1200" baseline="0">
                <a:solidFill>
                  <a:schemeClr val="tx1"/>
                </a:solidFill>
                <a:effectLst/>
                <a:latin typeface="+mn-lt"/>
                <a:ea typeface="+mn-ea"/>
                <a:cs typeface="+mn-cs"/>
              </a:rPr>
              <a:t> magħhom u ħeġġiġhom jaqsmu).</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mt"/>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Iddefinixxi l-azzjoni klimatika fi kliem sempliċi, pereżempju “kull ħaġa li nagħmlu biex ngħinu lin-natura, niffrankaw l-enerġija, u nżommu l-pjaneta tagħna b’saħħitha.” Uża xi eżempji li l-istudenti jistgħu jirrelataw magħhom (tista’ tiċċekkja l-PowerPoint dwar l-azzjonijiet ta’ ispirazzjoni u l-istejjer tal-Patt Klimatiku għall-ispirazzjoni). </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mt"/>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b="0" i="0" u="none" baseline="0"/>
              <a:t>Spjega li l-Patt Klimatiku Ewropew huwa inizjattiva madwar l-Ewropa kollha, li tħeġġeġ lin-nies u lill-komunitajiet jaġixxu għal futur sostenibbli. Semmi li l-Ambaxxaturi huma parti minn dan il-moviment u aqsam xi ħaġa dwar l-esperjenza tiegħek bħala parti mill-Patt Klimatiku.</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mt"/>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Irrakkonta storja qasira (tista’ tiġi adattata għall-kuntest lokali tiegħek u l-esperjenza personali tiegħek) dwar tfal jew grupp ta’ studenti li għamlu xi ħaġa għall-ambjent tagħhom. Tista’ żżid ukoll ritratti relatati mal-istorja tiegħek. Eżempju: Klassi ħawlet is-siġar fil-bitħa tal-iskola tagħha u issa t-tfal jistgħu jilagħbu fid-dell. Messaġġ: “Inti tista’ tagħmel hekk ukoll!” </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mt"/>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Introduċi l-Pact2School fil-qosor: “Madwar l-Ewropa, l-iskejjel qed jingħaqdu mal-Patt Klimatiku biex jikkontribwixxu biex isalvaw il-pjaneta.” Agħti eżempji sempliċi: tħawwil ta’ siġra, tnaqqis tal-plastik, iffrankar tal-enerġija.</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mt"/>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mt" sz="1200" b="0" i="0" u="none" kern="1200" baseline="0">
                <a:solidFill>
                  <a:schemeClr val="tx1"/>
                </a:solidFill>
                <a:effectLst/>
                <a:latin typeface="+mn-lt"/>
                <a:ea typeface="+mn-ea"/>
                <a:cs typeface="+mn-cs"/>
              </a:rPr>
              <a:t>Spjega li l-iskejjel jistgħu jingħaqdu ma’ sfida madwar l-Ewropa flimkien ma’ Ambaxxatur tal-Patt Klimatiku. L-istudenti u l-għalliema jistgħu jaħdmu flimkien fuq proġett ta’ azzjoni klimatika. </a:t>
            </a:r>
          </a:p>
          <a:p>
            <a:pPr algn="l" rtl="0" fontAlgn="base"/>
            <a:r>
              <a:rPr lang="mt" sz="1200" b="0" i="0" u="none" kern="1200" baseline="0">
                <a:solidFill>
                  <a:schemeClr val="tx1"/>
                </a:solidFill>
                <a:effectLst/>
                <a:latin typeface="+mn-lt"/>
                <a:ea typeface="+mn-ea"/>
                <a:cs typeface="+mn-cs"/>
              </a:rPr>
              <a:t> </a:t>
            </a:r>
          </a:p>
          <a:p>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mt"/>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mt" sz="1200" b="0" i="0" u="none" kern="1200" baseline="0">
                <a:solidFill>
                  <a:schemeClr val="tx1"/>
                </a:solidFill>
                <a:effectLst/>
                <a:latin typeface="+mn-lt"/>
                <a:ea typeface="+mn-ea"/>
                <a:cs typeface="+mn-cs"/>
              </a:rPr>
              <a:t>Enfasizza x-xogħol f’tim u t-tama. Ħeġġeġ lill-istudenti jaqsmu ħaġa waħda li jistgħu jagħmlu din il-ġimgħa għall-pjaneta. Biex tagħmilha aktar faċli għalihom tista’ taqsam xi eżempji ta’ azzjonijiet li jistgħu jagħmlu flimkien ma’ sħabhom, mal-familja jew mal-klassi tagħhom bħall-organizzazzjoni ta’ tindif fil-viċinat tal-iskola, jibdew ġnien fl-iskola tagħhom, jorganizzaw kampanja biex jitnaqqas l-iskart jew il-konsum tal-enerġija, eċċ. </a:t>
            </a:r>
            <a:endParaRPr lang="mt"/>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mt"/>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342743" y="5333396"/>
            <a:ext cx="863908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Azzjonijiet żgħar,</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1209911" y="6621405"/>
            <a:ext cx="577852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bidla kbira!</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693317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Grazzi talli</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0" y="5517784"/>
            <a:ext cx="13841783"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latin typeface="Open Sans"/>
                <a:ea typeface="Open Sans"/>
                <a:cs typeface="Open Sans"/>
              </a:rPr>
              <a:t>Qed tgħin il-pjaneta tagħna!</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mt" b="0" i="0" u="none" baseline="0">
                <a:latin typeface="Open Sans"/>
                <a:ea typeface="Open Sans"/>
                <a:cs typeface="Open Sans"/>
              </a:rPr>
              <a:t>Xxx </a:t>
            </a:r>
            <a:endParaRPr lang="mt"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mt" b="1" i="0" u="none" baseline="0">
                <a:latin typeface="Open Sans"/>
                <a:ea typeface="Open Sans"/>
                <a:cs typeface="Open Sans"/>
              </a:rPr>
              <a:t>Min INTI</a:t>
            </a:r>
            <a:endParaRPr lang="mt"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mt" b="1" i="0" u="none" baseline="0">
                <a:latin typeface="Open Sans"/>
                <a:ea typeface="Open Sans"/>
                <a:cs typeface="Open Sans"/>
              </a:rPr>
              <a:t>Deskrizzjoni qasira dwarek </a:t>
            </a:r>
            <a:endParaRPr lang="mt"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m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m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m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m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m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mt"/>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0" y="4709237"/>
            <a:ext cx="1533870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Il-pjaneta tagħna qed tinbidel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07066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imma nistgħu ngħinu!</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m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m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m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m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m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mt"/>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m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m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m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m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mt"/>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891314" y="4115668"/>
            <a:ext cx="1270573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b="1" i="0" u="none" baseline="0"/>
              <a:t>It-tibdil fil-klima jaffettwa</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7663543" y="5320415"/>
            <a:ext cx="993351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dak kollu li nħobbu.</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99664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Azzjoni klimatika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595042"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nieħdu ħsieb id-dar tagħna.</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4229429"/>
            <a:ext cx="1702041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In-nies madwar l-Ewropa kollha qed</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186784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jieħdu azzjoni – flimkien!</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8985954" y="5935024"/>
            <a:ext cx="8483871"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b="1" i="0" u="none" baseline="0"/>
              <a:t>Kull storja tibda</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631543" y="7194073"/>
            <a:ext cx="11838283"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b="1" i="0" u="none" baseline="0"/>
              <a:t>b’azzjoni żgħira waħda.</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33192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a:t>L-iskola tiegħek tista’ tkun</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762966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eroj tal-klima!</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0481238"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Ingħaqad mal-isfida:</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914400" y="5985355"/>
            <a:ext cx="13338629"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agħmel l-idea tiegħek reali!</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6415314" y="6330453"/>
            <a:ext cx="1118551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mt" b="1" i="0" u="none" baseline="0"/>
              <a:t>Meta naġixxu flimkien,</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4209143" y="7549721"/>
            <a:ext cx="1339168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mt" b="1" i="0" u="none" baseline="0" dirty="0"/>
              <a:t>nistgħu nagħmlu differenza!</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TotalTime>
  <Words>663</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57</cp:revision>
  <dcterms:created xsi:type="dcterms:W3CDTF">2023-09-22T15:24:24Z</dcterms:created>
  <dcterms:modified xsi:type="dcterms:W3CDTF">2026-01-30T13:57:47Z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