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Īsi iepazīstini ar sevi, pastāsti, kāpēc tev rūp planēta, un izskaidro, ka šodienas nodarbība ir par to, ko mēs visi kopā varam darīt planētas labā. Vari arī pastāstīt kādu personisku stāstu vai ko tādu, ko tu kā bērns esi darījis planētas labā.</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lv"/>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Atkārto galveno vēstījumu — katrs var kaut ko darīt. Kopā mēs varam paveikt daudz. Aicini skolēnus un skolotājus turpināt mācīties un iesaistīties </a:t>
            </a:r>
            <a:r>
              <a:rPr lang="lv" sz="1200" b="0" i="1" u="none" kern="1200" baseline="0">
                <a:solidFill>
                  <a:schemeClr val="tx1"/>
                </a:solidFill>
                <a:effectLst/>
                <a:latin typeface="+mn-lt"/>
                <a:ea typeface="+mn-ea"/>
                <a:cs typeface="+mn-cs"/>
              </a:rPr>
              <a:t>Pact2School</a:t>
            </a:r>
            <a:r>
              <a:rPr lang="lv" sz="1200" b="0" i="0" u="none" kern="1200" baseline="0">
                <a:solidFill>
                  <a:schemeClr val="tx1"/>
                </a:solidFill>
                <a:effectLst/>
                <a:latin typeface="+mn-lt"/>
                <a:ea typeface="+mn-ea"/>
                <a:cs typeface="+mn-cs"/>
              </a:rPr>
              <a:t> pasākumos.</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lv"/>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b="0" i="0" u="none" baseline="0">
                <a:latin typeface="Calibri"/>
                <a:ea typeface="Calibri"/>
                <a:cs typeface="Calibri"/>
              </a:rPr>
              <a:t>Ja vēlies, vari pievienot slaidu, kurā iepazīstini ar sevi un ievietot to prezentācijas sākuma daļā. Vari arī mainīt attēlu un pievienot savu attēlu.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lv"/>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Ar vienkāršiem vārdiem izskaidro, ka planēta diemžēl nejūtas labi, jo mēs to piesārņojam, piemēram, sadedzinot fosilo kurināmo, lai izgatavotu dažādas lietas, ražotu elektrību vai brauktu ar automašīnām. Piemēram, vari dalīties ar šādu informāciju: “Tāpēc rodas klimata sasilšana un ir tik daudz karstuma viļņu un plūdu. Cieš daudzi dzīvnieki un augi — un mēs arī, piemēram, gaisa piesārņojuma dēļ. Taču mēs visi varam dot savu ieguldījumu, lai to uzlabotu. Un tāpēc es šodien esmu šeit. Lai dalītos ar informāciju par to, ko jūs, jūsu vecāki un ikviens var darīt.” Uzsver cerību: “Šīs problēmas ir lielas, bet mēs visi kopā varam būt daļa no risinājuma!” </a:t>
            </a:r>
            <a:r>
              <a:rPr lang="lv" b="0" i="0" u="none" baseline="0"/>
              <a:t>Izskaidro, kā ierosinātie pasākumi var palīdzēt planētai.</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lv"/>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Mini uzskatāmus piemērus: karstākas vasaras, mazāk lietus, atkritumi parkos, mazāk bišu. Pajautā: “Vai esat kādreiz pieredzējuši šādas pārmaiņas savā pilsētā vai skolā?” Pārliecinies, ka skolēniem tiek doti reāli piemēri, kas saistīti ar vidi, kurā viņi dzīvo, un kurus viņi spēj attiecināt uz sevi,  un mudini viņus dalīties ar informāciju.</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lv"/>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Definē rīcību klimata jomā vienkāršiem vārdiem, piemēram, “viss, ko mēs darām, lai palīdzētu dabai, taupītu enerģiju un saglabātu mūsu planētas veselību”. Izmanto dažus piemērus, ar kuriem skolēni var saskarties (iedvesmai vari izmantot </a:t>
            </a:r>
            <a:r>
              <a:rPr lang="lv" sz="1200" b="0" i="1" u="none" kern="1200" baseline="0">
                <a:solidFill>
                  <a:schemeClr val="tx1"/>
                </a:solidFill>
                <a:effectLst/>
                <a:latin typeface="+mn-lt"/>
                <a:ea typeface="+mn-ea"/>
                <a:cs typeface="+mn-cs"/>
              </a:rPr>
              <a:t>PowerPoint</a:t>
            </a:r>
            <a:r>
              <a:rPr lang="lv" sz="1200" b="0" i="0" u="none" kern="1200" baseline="0">
                <a:solidFill>
                  <a:schemeClr val="tx1"/>
                </a:solidFill>
                <a:effectLst/>
                <a:latin typeface="+mn-lt"/>
                <a:ea typeface="+mn-ea"/>
                <a:cs typeface="+mn-cs"/>
              </a:rPr>
              <a:t> prezentāciju par iedvesmojošām darbībām un Klimata pakta stāstiem). </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lv"/>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b="0" i="0" u="none" baseline="0"/>
              <a:t>Izskaidro to, ka Eiropas Klimata pakts ir iniciatīva, ar ko cilvēkus un kopienas visā Eiropā mudina rīkoties ilgtspējīgas nākotnes labā. Piemini to, ka sūtņi ir daļa no šīs kustības, un pastāsti kaut ko par savu pieredzi, piedaloties Klimata pakta īstenošanā.</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lv"/>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Pastāsti īsu stāstu (to vari pielāgot vietējam kontekstam un savai personīgajai pieredzei) par kādu bērnu vai skolēnu grupu, kas kaut ko ir darījuši vides labā. Vari pievienot arī ar šo stāstu saistītus fotoattēlus. Piemērs. Kāda klase iestādīja kokus rotaļu laukumā, un tagad rotaļu laikā tajā ir ēna. Vēstījums. “Arī tu to vari!” </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lv"/>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Īsi iepazīstini ar </a:t>
            </a:r>
            <a:r>
              <a:rPr lang="lv" sz="1200" b="0" i="1" u="none" kern="1200" baseline="0">
                <a:solidFill>
                  <a:schemeClr val="tx1"/>
                </a:solidFill>
                <a:effectLst/>
                <a:latin typeface="+mn-lt"/>
                <a:ea typeface="+mn-ea"/>
                <a:cs typeface="+mn-cs"/>
              </a:rPr>
              <a:t>Pact2School</a:t>
            </a:r>
            <a:r>
              <a:rPr lang="lv" sz="1200" b="0" i="0" u="none" kern="1200" baseline="0">
                <a:solidFill>
                  <a:schemeClr val="tx1"/>
                </a:solidFill>
                <a:effectLst/>
                <a:latin typeface="+mn-lt"/>
                <a:ea typeface="+mn-ea"/>
                <a:cs typeface="+mn-cs"/>
              </a:rPr>
              <a:t>: “Visā Eiropā skolas pievienojas Klimata paktam, lai palīdzētu glābt planētu”. Mini vienkāršus piemērus: koka stādīšana, plastmasas izmantošanas samazināšana, enerģijas taupīšana.</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lv"/>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lv" sz="1200" b="0" i="0" u="none" kern="1200" baseline="0">
                <a:solidFill>
                  <a:schemeClr val="tx1"/>
                </a:solidFill>
                <a:effectLst/>
                <a:latin typeface="+mn-lt"/>
                <a:ea typeface="+mn-ea"/>
                <a:cs typeface="+mn-cs"/>
              </a:rPr>
              <a:t>Izskaidro, ka skolas ar Klimata pakta sūtņa starpniecību var pievienoties Eiropas mēroga izaicinājumam. Skolēni un skolotāji var kopīgi izstrādāt projektu rīcībai klimata jomā. </a:t>
            </a:r>
          </a:p>
          <a:p>
            <a:pPr algn="l" rtl="0" fontAlgn="base"/>
            <a:r>
              <a:rPr lang="lv" sz="1200" b="0" i="0" u="none" kern="1200" baseline="0">
                <a:solidFill>
                  <a:schemeClr val="tx1"/>
                </a:solidFill>
                <a:effectLst/>
                <a:latin typeface="+mn-lt"/>
                <a:ea typeface="+mn-ea"/>
                <a:cs typeface="+mn-cs"/>
              </a:rPr>
              <a:t> </a:t>
            </a:r>
          </a:p>
          <a:p>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lv"/>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lv" sz="1200" b="0" i="0" u="none" kern="1200" baseline="0">
                <a:solidFill>
                  <a:schemeClr val="tx1"/>
                </a:solidFill>
                <a:effectLst/>
                <a:latin typeface="+mn-lt"/>
                <a:ea typeface="+mn-ea"/>
                <a:cs typeface="+mn-cs"/>
              </a:rPr>
              <a:t>Uzsver komandas darbu un cerību. Aicini skolēnus pastāstīt par vienu lietu, ko viņi šonedēļ varētu darīt planētas labā. Lai viņiem būtu vieglāk, vari minēt dažus piemērus pasākumiem, ko viņi varētu veikt kopā ar draugiem, ģimeni vai klasi, piemēram, organizēt skolas apkārtnes sakopšanas talku, ierīkot skolas dārzu, organizēt kampaņu atkritumu vai enerģijas patēriņa samazināšanai utt. </a:t>
            </a:r>
            <a:endParaRPr lang="lv"/>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lv"/>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681524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Neliela rīcība,</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8287657" y="6621405"/>
            <a:ext cx="870077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lielas pārmaiņas!</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2" y="4229429"/>
            <a:ext cx="565572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Paldies, ka</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1432412"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latin typeface="Open Sans"/>
                <a:ea typeface="Open Sans"/>
                <a:cs typeface="Open Sans"/>
              </a:rPr>
              <a:t>palīdzat mūsu planētai!</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lv" b="0" i="0" u="none" baseline="0">
                <a:latin typeface="Open Sans"/>
                <a:ea typeface="Open Sans"/>
                <a:cs typeface="Open Sans"/>
              </a:rPr>
              <a:t>Xxx </a:t>
            </a:r>
            <a:endParaRPr lang="lv"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lv" b="1" i="0" u="none" baseline="0">
                <a:latin typeface="Open Sans"/>
                <a:ea typeface="Open Sans"/>
                <a:cs typeface="Open Sans"/>
              </a:rPr>
              <a:t>Kas TU ESI</a:t>
            </a:r>
            <a:endParaRPr lang="lv"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lv" b="1" i="0" u="none" baseline="0">
                <a:latin typeface="Open Sans"/>
                <a:ea typeface="Open Sans"/>
                <a:cs typeface="Open Sans"/>
              </a:rPr>
              <a:t>Īss apraksts par sevi </a:t>
            </a:r>
            <a:endParaRPr lang="lv"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lv"/>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lv"/>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lv"/>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lv"/>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lv"/>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lv"/>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Mūsu planēta mainās,</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12608069"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taču mēs varam palīdzēt!</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lv"/>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lv"/>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lv"/>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lv"/>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lv"/>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lv"/>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lv"/>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lv"/>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lv"/>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lv"/>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lv"/>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354286" y="4115668"/>
            <a:ext cx="1324276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b="1" i="0" u="none" baseline="0" dirty="0"/>
              <a:t>Klimata pārmaiņas ietekmē</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778171" y="5320415"/>
            <a:ext cx="1081888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visu, kas mums patīk.</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121469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Rīcība klimata jomā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205652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rūpes par savām mājām.</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4229429"/>
            <a:ext cx="9779465"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Cilvēki visā Eiropā</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30" y="5488478"/>
            <a:ext cx="749904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a:t>rīkojas</a:t>
            </a:r>
            <a:r>
              <a:rPr lang="lv" b="0" i="0" u="none" baseline="0"/>
              <a:t> </a:t>
            </a:r>
            <a:r>
              <a:rPr lang="lv" b="1" i="0" u="none" baseline="0"/>
              <a:t>— kopā!</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8302172" y="5935024"/>
            <a:ext cx="916765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b="1" i="0" u="none" baseline="0" dirty="0"/>
              <a:t>Katrs stāsts sākas</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6284687" y="7194073"/>
            <a:ext cx="111851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b="1" i="0" u="none" baseline="0"/>
              <a:t>ar vienu nelielu rīcību.</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97886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Jūsu skola var būt</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1037286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varoņi klimata jomā!</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4922610"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Pievienojieties izaicinājumam:</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0394151"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īstenojiet savu ideju!</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9782629" y="6309884"/>
            <a:ext cx="779992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lv" b="1" i="0" u="none" baseline="0"/>
              <a:t>Rīkojoties kopā,</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4847771" y="7549721"/>
            <a:ext cx="1275306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lv" b="1" i="0" u="none" baseline="0" dirty="0"/>
              <a:t>mēs panākam pārmaiņas!</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TotalTime>
  <Words>684</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56</cp:revision>
  <dcterms:created xsi:type="dcterms:W3CDTF">2023-09-22T15:24:24Z</dcterms:created>
  <dcterms:modified xsi:type="dcterms:W3CDTF">2026-01-30T12:20:53Z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