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"/>
  </p:notesMasterIdLst>
  <p:sldIdLst>
    <p:sldId id="256" r:id="rId2"/>
    <p:sldId id="258" r:id="rId3"/>
  </p:sldIdLst>
  <p:sldSz cx="8229600" cy="8229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15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26" d="100"/>
          <a:sy n="26" d="100"/>
        </p:scale>
        <p:origin x="40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C80C28-B0B7-49E1-9FAC-A1254B2D6281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4940E-F3D0-4A94-BA2A-B233AFAB9D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242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7D5111A4-F8D9-C62F-8D5F-BB5EB26A1A09}"/>
              </a:ext>
            </a:extLst>
          </p:cNvPr>
          <p:cNvSpPr txBox="1">
            <a:spLocks/>
          </p:cNvSpPr>
          <p:nvPr userDrawn="1"/>
        </p:nvSpPr>
        <p:spPr>
          <a:xfrm>
            <a:off x="845826" y="1510701"/>
            <a:ext cx="4275669" cy="175597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740173" rtl="0" eaLnBrk="1" latinLnBrk="0" hangingPunct="1">
              <a:lnSpc>
                <a:spcPct val="130000"/>
              </a:lnSpc>
              <a:spcBef>
                <a:spcPts val="811"/>
              </a:spcBef>
              <a:buFont typeface="Arial" panose="020B0604020202020204" pitchFamily="34" charset="0"/>
              <a:buNone/>
              <a:defRPr sz="1079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70086" indent="0" algn="l" defTabSz="740173" rtl="0" eaLnBrk="1" latinLnBrk="0" hangingPunct="1">
              <a:lnSpc>
                <a:spcPct val="130000"/>
              </a:lnSpc>
              <a:spcBef>
                <a:spcPts val="404"/>
              </a:spcBef>
              <a:buFont typeface="Arial" panose="020B0604020202020204" pitchFamily="34" charset="0"/>
              <a:buNone/>
              <a:defRPr sz="1079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740173" indent="0" algn="l" defTabSz="740173" rtl="0" eaLnBrk="1" latinLnBrk="0" hangingPunct="1">
              <a:lnSpc>
                <a:spcPct val="130000"/>
              </a:lnSpc>
              <a:spcBef>
                <a:spcPts val="404"/>
              </a:spcBef>
              <a:buFont typeface="Arial" panose="020B0604020202020204" pitchFamily="34" charset="0"/>
              <a:buNone/>
              <a:defRPr sz="1079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110259" indent="0" algn="l" defTabSz="740173" rtl="0" eaLnBrk="1" latinLnBrk="0" hangingPunct="1">
              <a:lnSpc>
                <a:spcPct val="130000"/>
              </a:lnSpc>
              <a:spcBef>
                <a:spcPts val="404"/>
              </a:spcBef>
              <a:buFont typeface="Arial" panose="020B0604020202020204" pitchFamily="34" charset="0"/>
              <a:buNone/>
              <a:defRPr sz="1079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480345" indent="0" algn="l" defTabSz="740173" rtl="0" eaLnBrk="1" latinLnBrk="0" hangingPunct="1">
              <a:lnSpc>
                <a:spcPct val="130000"/>
              </a:lnSpc>
              <a:spcBef>
                <a:spcPts val="404"/>
              </a:spcBef>
              <a:buFont typeface="Arial" panose="020B0604020202020204" pitchFamily="34" charset="0"/>
              <a:buNone/>
              <a:defRPr sz="1079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035476" indent="-185044" algn="l" defTabSz="740173" rtl="0" eaLnBrk="1" latinLnBrk="0" hangingPunct="1">
              <a:lnSpc>
                <a:spcPct val="90000"/>
              </a:lnSpc>
              <a:spcBef>
                <a:spcPts val="404"/>
              </a:spcBef>
              <a:buFont typeface="Arial" panose="020B0604020202020204" pitchFamily="34" charset="0"/>
              <a:buChar char="•"/>
              <a:defRPr sz="14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5562" indent="-185044" algn="l" defTabSz="740173" rtl="0" eaLnBrk="1" latinLnBrk="0" hangingPunct="1">
              <a:lnSpc>
                <a:spcPct val="90000"/>
              </a:lnSpc>
              <a:spcBef>
                <a:spcPts val="404"/>
              </a:spcBef>
              <a:buFont typeface="Arial" panose="020B0604020202020204" pitchFamily="34" charset="0"/>
              <a:buChar char="•"/>
              <a:defRPr sz="14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75649" indent="-185044" algn="l" defTabSz="740173" rtl="0" eaLnBrk="1" latinLnBrk="0" hangingPunct="1">
              <a:lnSpc>
                <a:spcPct val="90000"/>
              </a:lnSpc>
              <a:spcBef>
                <a:spcPts val="404"/>
              </a:spcBef>
              <a:buFont typeface="Arial" panose="020B0604020202020204" pitchFamily="34" charset="0"/>
              <a:buChar char="•"/>
              <a:defRPr sz="14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45735" indent="-185044" algn="l" defTabSz="740173" rtl="0" eaLnBrk="1" latinLnBrk="0" hangingPunct="1">
              <a:lnSpc>
                <a:spcPct val="90000"/>
              </a:lnSpc>
              <a:spcBef>
                <a:spcPts val="404"/>
              </a:spcBef>
              <a:buFont typeface="Arial" panose="020B0604020202020204" pitchFamily="34" charset="0"/>
              <a:buChar char="•"/>
              <a:defRPr sz="14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To change the image on the last slide (slide 5) , click on ‘insert’ in the top ribbon and then ‘Pictures’ tab. Insert your new image here.</a:t>
            </a:r>
          </a:p>
          <a:p>
            <a:r>
              <a:rPr lang="en-GB" dirty="0"/>
              <a:t>Resize and position accordingly and once finalised, right-click on your new image and select ‘ Send to back’. This will place your image behind the main content and fill the allocated space. </a:t>
            </a:r>
          </a:p>
          <a:p>
            <a:r>
              <a:rPr lang="en-GB" dirty="0"/>
              <a:t>Ensure any elements on the layer above have been moved back </a:t>
            </a:r>
            <a:br>
              <a:rPr lang="en-GB" dirty="0"/>
            </a:br>
            <a:r>
              <a:rPr lang="en-GB" dirty="0"/>
              <a:t>in place.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F802BA-680C-ED3C-787C-DF04E081DD44}"/>
              </a:ext>
            </a:extLst>
          </p:cNvPr>
          <p:cNvSpPr txBox="1">
            <a:spLocks/>
          </p:cNvSpPr>
          <p:nvPr userDrawn="1"/>
        </p:nvSpPr>
        <p:spPr>
          <a:xfrm>
            <a:off x="845826" y="946014"/>
            <a:ext cx="4275669" cy="38865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740173" rtl="0" eaLnBrk="1" latinLnBrk="0" hangingPunct="1">
              <a:lnSpc>
                <a:spcPct val="90000"/>
              </a:lnSpc>
              <a:spcBef>
                <a:spcPts val="811"/>
              </a:spcBef>
              <a:buFont typeface="Arial" panose="020B0604020202020204" pitchFamily="34" charset="0"/>
              <a:buNone/>
              <a:defRPr sz="1942" b="1" kern="1200">
                <a:solidFill>
                  <a:srgbClr val="2A25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55131" indent="-185044" algn="l" defTabSz="740173" rtl="0" eaLnBrk="1" latinLnBrk="0" hangingPunct="1">
              <a:lnSpc>
                <a:spcPct val="90000"/>
              </a:lnSpc>
              <a:spcBef>
                <a:spcPts val="404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217" indent="-185044" algn="l" defTabSz="740173" rtl="0" eaLnBrk="1" latinLnBrk="0" hangingPunct="1">
              <a:lnSpc>
                <a:spcPct val="90000"/>
              </a:lnSpc>
              <a:spcBef>
                <a:spcPts val="404"/>
              </a:spcBef>
              <a:buFont typeface="Arial" panose="020B0604020202020204" pitchFamily="34" charset="0"/>
              <a:buChar char="•"/>
              <a:defRPr sz="16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5303" indent="-185044" algn="l" defTabSz="740173" rtl="0" eaLnBrk="1" latinLnBrk="0" hangingPunct="1">
              <a:lnSpc>
                <a:spcPct val="90000"/>
              </a:lnSpc>
              <a:spcBef>
                <a:spcPts val="404"/>
              </a:spcBef>
              <a:buFont typeface="Arial" panose="020B0604020202020204" pitchFamily="34" charset="0"/>
              <a:buChar char="•"/>
              <a:defRPr sz="14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5390" indent="-185044" algn="l" defTabSz="740173" rtl="0" eaLnBrk="1" latinLnBrk="0" hangingPunct="1">
              <a:lnSpc>
                <a:spcPct val="90000"/>
              </a:lnSpc>
              <a:spcBef>
                <a:spcPts val="404"/>
              </a:spcBef>
              <a:buFont typeface="Arial" panose="020B0604020202020204" pitchFamily="34" charset="0"/>
              <a:buChar char="•"/>
              <a:defRPr sz="14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35476" indent="-185044" algn="l" defTabSz="740173" rtl="0" eaLnBrk="1" latinLnBrk="0" hangingPunct="1">
              <a:lnSpc>
                <a:spcPct val="90000"/>
              </a:lnSpc>
              <a:spcBef>
                <a:spcPts val="404"/>
              </a:spcBef>
              <a:buFont typeface="Arial" panose="020B0604020202020204" pitchFamily="34" charset="0"/>
              <a:buChar char="•"/>
              <a:defRPr sz="14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5562" indent="-185044" algn="l" defTabSz="740173" rtl="0" eaLnBrk="1" latinLnBrk="0" hangingPunct="1">
              <a:lnSpc>
                <a:spcPct val="90000"/>
              </a:lnSpc>
              <a:spcBef>
                <a:spcPts val="404"/>
              </a:spcBef>
              <a:buFont typeface="Arial" panose="020B0604020202020204" pitchFamily="34" charset="0"/>
              <a:buChar char="•"/>
              <a:defRPr sz="14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75649" indent="-185044" algn="l" defTabSz="740173" rtl="0" eaLnBrk="1" latinLnBrk="0" hangingPunct="1">
              <a:lnSpc>
                <a:spcPct val="90000"/>
              </a:lnSpc>
              <a:spcBef>
                <a:spcPts val="404"/>
              </a:spcBef>
              <a:buFont typeface="Arial" panose="020B0604020202020204" pitchFamily="34" charset="0"/>
              <a:buChar char="•"/>
              <a:defRPr sz="14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45735" indent="-185044" algn="l" defTabSz="740173" rtl="0" eaLnBrk="1" latinLnBrk="0" hangingPunct="1">
              <a:lnSpc>
                <a:spcPct val="90000"/>
              </a:lnSpc>
              <a:spcBef>
                <a:spcPts val="404"/>
              </a:spcBef>
              <a:buFont typeface="Arial" panose="020B0604020202020204" pitchFamily="34" charset="0"/>
              <a:buChar char="•"/>
              <a:defRPr sz="14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Changing images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6370CE-FAFA-3B3A-8329-EB89847D05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5826" y="3442703"/>
            <a:ext cx="1545869" cy="21852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F130D3-9889-CCBC-0725-10A3185A5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15887" y="3442703"/>
            <a:ext cx="1830114" cy="3840883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6F9642E-8BF7-503E-09E3-C6D6E2FEF5C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23657" y="4892275"/>
            <a:ext cx="4005943" cy="333732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7DC9E0D-2AF7-50FC-1976-063BA86B305A}"/>
              </a:ext>
            </a:extLst>
          </p:cNvPr>
          <p:cNvGrpSpPr/>
          <p:nvPr userDrawn="1"/>
        </p:nvGrpSpPr>
        <p:grpSpPr>
          <a:xfrm>
            <a:off x="5929428" y="507052"/>
            <a:ext cx="1756167" cy="1410037"/>
            <a:chOff x="15852647" y="660475"/>
            <a:chExt cx="1756167" cy="141003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B43F2B8-EFFB-A1B0-4A4A-2418B38C9333}"/>
                </a:ext>
              </a:extLst>
            </p:cNvPr>
            <p:cNvSpPr/>
            <p:nvPr/>
          </p:nvSpPr>
          <p:spPr>
            <a:xfrm>
              <a:off x="15852647" y="1029786"/>
              <a:ext cx="1747021" cy="324003"/>
            </a:xfrm>
            <a:custGeom>
              <a:avLst/>
              <a:gdLst>
                <a:gd name="connsiteX0" fmla="*/ 0 w 1747021"/>
                <a:gd name="connsiteY0" fmla="*/ 0 h 324003"/>
                <a:gd name="connsiteX1" fmla="*/ 1747022 w 1747021"/>
                <a:gd name="connsiteY1" fmla="*/ 0 h 324003"/>
                <a:gd name="connsiteX2" fmla="*/ 1747022 w 1747021"/>
                <a:gd name="connsiteY2" fmla="*/ 324004 h 324003"/>
                <a:gd name="connsiteX3" fmla="*/ 0 w 1747021"/>
                <a:gd name="connsiteY3" fmla="*/ 324004 h 3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7021" h="324003">
                  <a:moveTo>
                    <a:pt x="0" y="0"/>
                  </a:moveTo>
                  <a:lnTo>
                    <a:pt x="1747022" y="0"/>
                  </a:lnTo>
                  <a:lnTo>
                    <a:pt x="1747022" y="324004"/>
                  </a:lnTo>
                  <a:lnTo>
                    <a:pt x="0" y="324004"/>
                  </a:lnTo>
                  <a:close/>
                </a:path>
              </a:pathLst>
            </a:custGeom>
            <a:solidFill>
              <a:srgbClr val="8C0B3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C7C8BD6-4B5C-5C5F-A3D9-0D311E7394E2}"/>
                </a:ext>
              </a:extLst>
            </p:cNvPr>
            <p:cNvSpPr/>
            <p:nvPr/>
          </p:nvSpPr>
          <p:spPr>
            <a:xfrm>
              <a:off x="15911874" y="1086968"/>
              <a:ext cx="128737" cy="206855"/>
            </a:xfrm>
            <a:custGeom>
              <a:avLst/>
              <a:gdLst>
                <a:gd name="connsiteX0" fmla="*/ 128738 w 128737"/>
                <a:gd name="connsiteY0" fmla="*/ 206827 h 206855"/>
                <a:gd name="connsiteX1" fmla="*/ 0 w 128737"/>
                <a:gd name="connsiteY1" fmla="*/ 206827 h 206855"/>
                <a:gd name="connsiteX2" fmla="*/ 0 w 128737"/>
                <a:gd name="connsiteY2" fmla="*/ 0 h 206855"/>
                <a:gd name="connsiteX3" fmla="*/ 128709 w 128737"/>
                <a:gd name="connsiteY3" fmla="*/ 0 h 206855"/>
                <a:gd name="connsiteX4" fmla="*/ 128709 w 128737"/>
                <a:gd name="connsiteY4" fmla="*/ 44854 h 206855"/>
                <a:gd name="connsiteX5" fmla="*/ 58574 w 128737"/>
                <a:gd name="connsiteY5" fmla="*/ 44854 h 206855"/>
                <a:gd name="connsiteX6" fmla="*/ 58574 w 128737"/>
                <a:gd name="connsiteY6" fmla="*/ 77379 h 206855"/>
                <a:gd name="connsiteX7" fmla="*/ 123539 w 128737"/>
                <a:gd name="connsiteY7" fmla="*/ 77379 h 206855"/>
                <a:gd name="connsiteX8" fmla="*/ 123539 w 128737"/>
                <a:gd name="connsiteY8" fmla="*/ 122233 h 206855"/>
                <a:gd name="connsiteX9" fmla="*/ 58574 w 128737"/>
                <a:gd name="connsiteY9" fmla="*/ 122233 h 206855"/>
                <a:gd name="connsiteX10" fmla="*/ 58574 w 128737"/>
                <a:gd name="connsiteY10" fmla="*/ 161292 h 206855"/>
                <a:gd name="connsiteX11" fmla="*/ 128709 w 128737"/>
                <a:gd name="connsiteY11" fmla="*/ 161292 h 206855"/>
                <a:gd name="connsiteX12" fmla="*/ 128709 w 128737"/>
                <a:gd name="connsiteY12" fmla="*/ 206856 h 206855"/>
                <a:gd name="connsiteX13" fmla="*/ 128709 w 128737"/>
                <a:gd name="connsiteY13" fmla="*/ 206856 h 20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8737" h="206855">
                  <a:moveTo>
                    <a:pt x="128738" y="206827"/>
                  </a:moveTo>
                  <a:lnTo>
                    <a:pt x="0" y="206827"/>
                  </a:lnTo>
                  <a:lnTo>
                    <a:pt x="0" y="0"/>
                  </a:lnTo>
                  <a:lnTo>
                    <a:pt x="128709" y="0"/>
                  </a:lnTo>
                  <a:lnTo>
                    <a:pt x="128709" y="44854"/>
                  </a:lnTo>
                  <a:lnTo>
                    <a:pt x="58574" y="44854"/>
                  </a:lnTo>
                  <a:lnTo>
                    <a:pt x="58574" y="77379"/>
                  </a:lnTo>
                  <a:lnTo>
                    <a:pt x="123539" y="77379"/>
                  </a:lnTo>
                  <a:lnTo>
                    <a:pt x="123539" y="122233"/>
                  </a:lnTo>
                  <a:lnTo>
                    <a:pt x="58574" y="122233"/>
                  </a:lnTo>
                  <a:lnTo>
                    <a:pt x="58574" y="161292"/>
                  </a:lnTo>
                  <a:lnTo>
                    <a:pt x="128709" y="161292"/>
                  </a:lnTo>
                  <a:lnTo>
                    <a:pt x="128709" y="206856"/>
                  </a:lnTo>
                  <a:lnTo>
                    <a:pt x="128709" y="206856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13A4247-B0BC-CB4C-9994-EAEE352B8557}"/>
                </a:ext>
              </a:extLst>
            </p:cNvPr>
            <p:cNvSpPr/>
            <p:nvPr/>
          </p:nvSpPr>
          <p:spPr>
            <a:xfrm>
              <a:off x="16077369" y="1086940"/>
              <a:ext cx="185550" cy="209667"/>
            </a:xfrm>
            <a:custGeom>
              <a:avLst/>
              <a:gdLst>
                <a:gd name="connsiteX0" fmla="*/ 185522 w 185550"/>
                <a:gd name="connsiteY0" fmla="*/ 0 h 209667"/>
                <a:gd name="connsiteX1" fmla="*/ 185522 w 185550"/>
                <a:gd name="connsiteY1" fmla="*/ 124505 h 209667"/>
                <a:gd name="connsiteX2" fmla="*/ 161434 w 185550"/>
                <a:gd name="connsiteY2" fmla="*/ 187397 h 209667"/>
                <a:gd name="connsiteX3" fmla="*/ 91952 w 185550"/>
                <a:gd name="connsiteY3" fmla="*/ 209668 h 209667"/>
                <a:gd name="connsiteX4" fmla="*/ 23805 w 185550"/>
                <a:gd name="connsiteY4" fmla="*/ 188022 h 209667"/>
                <a:gd name="connsiteX5" fmla="*/ 0 w 185550"/>
                <a:gd name="connsiteY5" fmla="*/ 125784 h 209667"/>
                <a:gd name="connsiteX6" fmla="*/ 0 w 185550"/>
                <a:gd name="connsiteY6" fmla="*/ 0 h 209667"/>
                <a:gd name="connsiteX7" fmla="*/ 58886 w 185550"/>
                <a:gd name="connsiteY7" fmla="*/ 0 h 209667"/>
                <a:gd name="connsiteX8" fmla="*/ 58886 w 185550"/>
                <a:gd name="connsiteY8" fmla="*/ 121381 h 209667"/>
                <a:gd name="connsiteX9" fmla="*/ 67494 w 185550"/>
                <a:gd name="connsiteY9" fmla="*/ 153224 h 209667"/>
                <a:gd name="connsiteX10" fmla="*/ 92861 w 185550"/>
                <a:gd name="connsiteY10" fmla="*/ 163138 h 209667"/>
                <a:gd name="connsiteX11" fmla="*/ 118881 w 185550"/>
                <a:gd name="connsiteY11" fmla="*/ 153309 h 209667"/>
                <a:gd name="connsiteX12" fmla="*/ 126977 w 185550"/>
                <a:gd name="connsiteY12" fmla="*/ 121125 h 209667"/>
                <a:gd name="connsiteX13" fmla="*/ 126977 w 185550"/>
                <a:gd name="connsiteY13" fmla="*/ 28 h 209667"/>
                <a:gd name="connsiteX14" fmla="*/ 185551 w 185550"/>
                <a:gd name="connsiteY14" fmla="*/ 28 h 209667"/>
                <a:gd name="connsiteX15" fmla="*/ 185522 w 185550"/>
                <a:gd name="connsiteY15" fmla="*/ 28 h 20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5550" h="209667">
                  <a:moveTo>
                    <a:pt x="185522" y="0"/>
                  </a:moveTo>
                  <a:lnTo>
                    <a:pt x="185522" y="124505"/>
                  </a:lnTo>
                  <a:cubicBezTo>
                    <a:pt x="185522" y="151577"/>
                    <a:pt x="177483" y="172541"/>
                    <a:pt x="161434" y="187397"/>
                  </a:cubicBezTo>
                  <a:cubicBezTo>
                    <a:pt x="145356" y="202254"/>
                    <a:pt x="122204" y="209668"/>
                    <a:pt x="91952" y="209668"/>
                  </a:cubicBezTo>
                  <a:cubicBezTo>
                    <a:pt x="61699" y="209668"/>
                    <a:pt x="39684" y="202452"/>
                    <a:pt x="23805" y="188022"/>
                  </a:cubicBezTo>
                  <a:cubicBezTo>
                    <a:pt x="7925" y="173592"/>
                    <a:pt x="0" y="152855"/>
                    <a:pt x="0" y="125784"/>
                  </a:cubicBezTo>
                  <a:lnTo>
                    <a:pt x="0" y="0"/>
                  </a:lnTo>
                  <a:lnTo>
                    <a:pt x="58886" y="0"/>
                  </a:lnTo>
                  <a:lnTo>
                    <a:pt x="58886" y="121381"/>
                  </a:lnTo>
                  <a:cubicBezTo>
                    <a:pt x="58886" y="136010"/>
                    <a:pt x="61755" y="146605"/>
                    <a:pt x="67494" y="153224"/>
                  </a:cubicBezTo>
                  <a:cubicBezTo>
                    <a:pt x="73232" y="159814"/>
                    <a:pt x="81668" y="163138"/>
                    <a:pt x="92861" y="163138"/>
                  </a:cubicBezTo>
                  <a:cubicBezTo>
                    <a:pt x="104820" y="163138"/>
                    <a:pt x="113484" y="159871"/>
                    <a:pt x="118881" y="153309"/>
                  </a:cubicBezTo>
                  <a:cubicBezTo>
                    <a:pt x="124278" y="146747"/>
                    <a:pt x="126977" y="136038"/>
                    <a:pt x="126977" y="121125"/>
                  </a:cubicBezTo>
                  <a:lnTo>
                    <a:pt x="126977" y="28"/>
                  </a:lnTo>
                  <a:lnTo>
                    <a:pt x="185551" y="28"/>
                  </a:lnTo>
                  <a:lnTo>
                    <a:pt x="185522" y="2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EB90129-883D-F198-839F-0F710611677D}"/>
                </a:ext>
              </a:extLst>
            </p:cNvPr>
            <p:cNvSpPr/>
            <p:nvPr/>
          </p:nvSpPr>
          <p:spPr>
            <a:xfrm>
              <a:off x="16308427" y="1086968"/>
              <a:ext cx="185806" cy="206827"/>
            </a:xfrm>
            <a:custGeom>
              <a:avLst/>
              <a:gdLst>
                <a:gd name="connsiteX0" fmla="*/ 58574 w 185806"/>
                <a:gd name="connsiteY0" fmla="*/ 131550 h 206827"/>
                <a:gd name="connsiteX1" fmla="*/ 58574 w 185806"/>
                <a:gd name="connsiteY1" fmla="*/ 206827 h 206827"/>
                <a:gd name="connsiteX2" fmla="*/ 0 w 185806"/>
                <a:gd name="connsiteY2" fmla="*/ 206827 h 206827"/>
                <a:gd name="connsiteX3" fmla="*/ 0 w 185806"/>
                <a:gd name="connsiteY3" fmla="*/ 0 h 206827"/>
                <a:gd name="connsiteX4" fmla="*/ 71044 w 185806"/>
                <a:gd name="connsiteY4" fmla="*/ 0 h 206827"/>
                <a:gd name="connsiteX5" fmla="*/ 159417 w 185806"/>
                <a:gd name="connsiteY5" fmla="*/ 61131 h 206827"/>
                <a:gd name="connsiteX6" fmla="*/ 122630 w 185806"/>
                <a:gd name="connsiteY6" fmla="*/ 116722 h 206827"/>
                <a:gd name="connsiteX7" fmla="*/ 185806 w 185806"/>
                <a:gd name="connsiteY7" fmla="*/ 206827 h 206827"/>
                <a:gd name="connsiteX8" fmla="*/ 119364 w 185806"/>
                <a:gd name="connsiteY8" fmla="*/ 206827 h 206827"/>
                <a:gd name="connsiteX9" fmla="*/ 73402 w 185806"/>
                <a:gd name="connsiteY9" fmla="*/ 131550 h 206827"/>
                <a:gd name="connsiteX10" fmla="*/ 58574 w 185806"/>
                <a:gd name="connsiteY10" fmla="*/ 131550 h 206827"/>
                <a:gd name="connsiteX11" fmla="*/ 58574 w 185806"/>
                <a:gd name="connsiteY11" fmla="*/ 89537 h 206827"/>
                <a:gd name="connsiteX12" fmla="*/ 69539 w 185806"/>
                <a:gd name="connsiteY12" fmla="*/ 89537 h 206827"/>
                <a:gd name="connsiteX13" fmla="*/ 100246 w 185806"/>
                <a:gd name="connsiteY13" fmla="*/ 63659 h 206827"/>
                <a:gd name="connsiteX14" fmla="*/ 70135 w 185806"/>
                <a:gd name="connsiteY14" fmla="*/ 42297 h 206827"/>
                <a:gd name="connsiteX15" fmla="*/ 58574 w 185806"/>
                <a:gd name="connsiteY15" fmla="*/ 42297 h 206827"/>
                <a:gd name="connsiteX16" fmla="*/ 58574 w 185806"/>
                <a:gd name="connsiteY16" fmla="*/ 89537 h 206827"/>
                <a:gd name="connsiteX17" fmla="*/ 58574 w 185806"/>
                <a:gd name="connsiteY17" fmla="*/ 89537 h 206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5806" h="206827">
                  <a:moveTo>
                    <a:pt x="58574" y="131550"/>
                  </a:moveTo>
                  <a:lnTo>
                    <a:pt x="58574" y="206827"/>
                  </a:lnTo>
                  <a:lnTo>
                    <a:pt x="0" y="206827"/>
                  </a:lnTo>
                  <a:lnTo>
                    <a:pt x="0" y="0"/>
                  </a:lnTo>
                  <a:lnTo>
                    <a:pt x="71044" y="0"/>
                  </a:lnTo>
                  <a:cubicBezTo>
                    <a:pt x="129959" y="0"/>
                    <a:pt x="159417" y="20367"/>
                    <a:pt x="159417" y="61131"/>
                  </a:cubicBezTo>
                  <a:cubicBezTo>
                    <a:pt x="159417" y="85077"/>
                    <a:pt x="147145" y="103627"/>
                    <a:pt x="122630" y="116722"/>
                  </a:cubicBezTo>
                  <a:lnTo>
                    <a:pt x="185806" y="206827"/>
                  </a:lnTo>
                  <a:lnTo>
                    <a:pt x="119364" y="206827"/>
                  </a:lnTo>
                  <a:lnTo>
                    <a:pt x="73402" y="131550"/>
                  </a:lnTo>
                  <a:lnTo>
                    <a:pt x="58574" y="131550"/>
                  </a:lnTo>
                  <a:close/>
                  <a:moveTo>
                    <a:pt x="58574" y="89537"/>
                  </a:moveTo>
                  <a:lnTo>
                    <a:pt x="69539" y="89537"/>
                  </a:lnTo>
                  <a:cubicBezTo>
                    <a:pt x="89991" y="89537"/>
                    <a:pt x="100246" y="80901"/>
                    <a:pt x="100246" y="63659"/>
                  </a:cubicBezTo>
                  <a:cubicBezTo>
                    <a:pt x="100246" y="49427"/>
                    <a:pt x="90219" y="42297"/>
                    <a:pt x="70135" y="42297"/>
                  </a:cubicBezTo>
                  <a:lnTo>
                    <a:pt x="58574" y="42297"/>
                  </a:lnTo>
                  <a:lnTo>
                    <a:pt x="58574" y="89537"/>
                  </a:lnTo>
                  <a:lnTo>
                    <a:pt x="58574" y="8953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52B580-0ABD-C72A-FEC6-B68921F638ED}"/>
                </a:ext>
              </a:extLst>
            </p:cNvPr>
            <p:cNvSpPr/>
            <p:nvPr/>
          </p:nvSpPr>
          <p:spPr>
            <a:xfrm>
              <a:off x="16505937" y="1083673"/>
              <a:ext cx="210889" cy="212934"/>
            </a:xfrm>
            <a:custGeom>
              <a:avLst/>
              <a:gdLst>
                <a:gd name="connsiteX0" fmla="*/ 210889 w 210889"/>
                <a:gd name="connsiteY0" fmla="*/ 106410 h 212934"/>
                <a:gd name="connsiteX1" fmla="*/ 184045 w 210889"/>
                <a:gd name="connsiteY1" fmla="*/ 185778 h 212934"/>
                <a:gd name="connsiteX2" fmla="*/ 105445 w 210889"/>
                <a:gd name="connsiteY2" fmla="*/ 212934 h 212934"/>
                <a:gd name="connsiteX3" fmla="*/ 27213 w 210889"/>
                <a:gd name="connsiteY3" fmla="*/ 185636 h 212934"/>
                <a:gd name="connsiteX4" fmla="*/ 0 w 210889"/>
                <a:gd name="connsiteY4" fmla="*/ 106126 h 212934"/>
                <a:gd name="connsiteX5" fmla="*/ 27071 w 210889"/>
                <a:gd name="connsiteY5" fmla="*/ 27242 h 212934"/>
                <a:gd name="connsiteX6" fmla="*/ 105729 w 210889"/>
                <a:gd name="connsiteY6" fmla="*/ 0 h 212934"/>
                <a:gd name="connsiteX7" fmla="*/ 184187 w 210889"/>
                <a:gd name="connsiteY7" fmla="*/ 27015 h 212934"/>
                <a:gd name="connsiteX8" fmla="*/ 210889 w 210889"/>
                <a:gd name="connsiteY8" fmla="*/ 106382 h 212934"/>
                <a:gd name="connsiteX9" fmla="*/ 210889 w 210889"/>
                <a:gd name="connsiteY9" fmla="*/ 106382 h 212934"/>
                <a:gd name="connsiteX10" fmla="*/ 61699 w 210889"/>
                <a:gd name="connsiteY10" fmla="*/ 106410 h 212934"/>
                <a:gd name="connsiteX11" fmla="*/ 105445 w 210889"/>
                <a:gd name="connsiteY11" fmla="*/ 166405 h 212934"/>
                <a:gd name="connsiteX12" fmla="*/ 138424 w 210889"/>
                <a:gd name="connsiteY12" fmla="*/ 151832 h 212934"/>
                <a:gd name="connsiteX13" fmla="*/ 149162 w 210889"/>
                <a:gd name="connsiteY13" fmla="*/ 106410 h 212934"/>
                <a:gd name="connsiteX14" fmla="*/ 138254 w 210889"/>
                <a:gd name="connsiteY14" fmla="*/ 60648 h 212934"/>
                <a:gd name="connsiteX15" fmla="*/ 105700 w 210889"/>
                <a:gd name="connsiteY15" fmla="*/ 45876 h 212934"/>
                <a:gd name="connsiteX16" fmla="*/ 61670 w 210889"/>
                <a:gd name="connsiteY16" fmla="*/ 106439 h 212934"/>
                <a:gd name="connsiteX17" fmla="*/ 61670 w 210889"/>
                <a:gd name="connsiteY17" fmla="*/ 106439 h 212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0889" h="212934">
                  <a:moveTo>
                    <a:pt x="210889" y="106410"/>
                  </a:moveTo>
                  <a:cubicBezTo>
                    <a:pt x="210889" y="141208"/>
                    <a:pt x="201941" y="167655"/>
                    <a:pt x="184045" y="185778"/>
                  </a:cubicBezTo>
                  <a:cubicBezTo>
                    <a:pt x="166149" y="203901"/>
                    <a:pt x="139958" y="212934"/>
                    <a:pt x="105445" y="212934"/>
                  </a:cubicBezTo>
                  <a:cubicBezTo>
                    <a:pt x="70931" y="212934"/>
                    <a:pt x="45365" y="203844"/>
                    <a:pt x="27213" y="185636"/>
                  </a:cubicBezTo>
                  <a:cubicBezTo>
                    <a:pt x="9062" y="167427"/>
                    <a:pt x="0" y="140924"/>
                    <a:pt x="0" y="106126"/>
                  </a:cubicBezTo>
                  <a:cubicBezTo>
                    <a:pt x="0" y="71329"/>
                    <a:pt x="9033" y="45422"/>
                    <a:pt x="27071" y="27242"/>
                  </a:cubicBezTo>
                  <a:cubicBezTo>
                    <a:pt x="45109" y="9090"/>
                    <a:pt x="71328" y="0"/>
                    <a:pt x="105729" y="0"/>
                  </a:cubicBezTo>
                  <a:cubicBezTo>
                    <a:pt x="140129" y="0"/>
                    <a:pt x="166376" y="9005"/>
                    <a:pt x="184187" y="27015"/>
                  </a:cubicBezTo>
                  <a:cubicBezTo>
                    <a:pt x="201969" y="45024"/>
                    <a:pt x="210889" y="71499"/>
                    <a:pt x="210889" y="106382"/>
                  </a:cubicBezTo>
                  <a:lnTo>
                    <a:pt x="210889" y="106382"/>
                  </a:lnTo>
                  <a:close/>
                  <a:moveTo>
                    <a:pt x="61699" y="106410"/>
                  </a:moveTo>
                  <a:cubicBezTo>
                    <a:pt x="61699" y="146407"/>
                    <a:pt x="76271" y="166405"/>
                    <a:pt x="105445" y="166405"/>
                  </a:cubicBezTo>
                  <a:cubicBezTo>
                    <a:pt x="120273" y="166405"/>
                    <a:pt x="131266" y="161547"/>
                    <a:pt x="138424" y="151832"/>
                  </a:cubicBezTo>
                  <a:cubicBezTo>
                    <a:pt x="145583" y="142117"/>
                    <a:pt x="149162" y="126977"/>
                    <a:pt x="149162" y="106410"/>
                  </a:cubicBezTo>
                  <a:cubicBezTo>
                    <a:pt x="149162" y="85844"/>
                    <a:pt x="145526" y="70505"/>
                    <a:pt x="138254" y="60648"/>
                  </a:cubicBezTo>
                  <a:cubicBezTo>
                    <a:pt x="130982" y="50791"/>
                    <a:pt x="120131" y="45876"/>
                    <a:pt x="105700" y="45876"/>
                  </a:cubicBezTo>
                  <a:cubicBezTo>
                    <a:pt x="76328" y="45876"/>
                    <a:pt x="61670" y="66073"/>
                    <a:pt x="61670" y="106439"/>
                  </a:cubicBezTo>
                  <a:lnTo>
                    <a:pt x="61670" y="10643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AEB6424-E1C4-8C95-A794-B08FA0E0FCB6}"/>
                </a:ext>
              </a:extLst>
            </p:cNvPr>
            <p:cNvSpPr/>
            <p:nvPr/>
          </p:nvSpPr>
          <p:spPr>
            <a:xfrm>
              <a:off x="16755998" y="1086940"/>
              <a:ext cx="157371" cy="206827"/>
            </a:xfrm>
            <a:custGeom>
              <a:avLst/>
              <a:gdLst>
                <a:gd name="connsiteX0" fmla="*/ 157315 w 157371"/>
                <a:gd name="connsiteY0" fmla="*/ 65789 h 206827"/>
                <a:gd name="connsiteX1" fmla="*/ 135896 w 157371"/>
                <a:gd name="connsiteY1" fmla="*/ 119335 h 206827"/>
                <a:gd name="connsiteX2" fmla="*/ 75021 w 157371"/>
                <a:gd name="connsiteY2" fmla="*/ 138226 h 206827"/>
                <a:gd name="connsiteX3" fmla="*/ 58574 w 157371"/>
                <a:gd name="connsiteY3" fmla="*/ 138226 h 206827"/>
                <a:gd name="connsiteX4" fmla="*/ 58574 w 157371"/>
                <a:gd name="connsiteY4" fmla="*/ 206827 h 206827"/>
                <a:gd name="connsiteX5" fmla="*/ 0 w 157371"/>
                <a:gd name="connsiteY5" fmla="*/ 206827 h 206827"/>
                <a:gd name="connsiteX6" fmla="*/ 0 w 157371"/>
                <a:gd name="connsiteY6" fmla="*/ 0 h 206827"/>
                <a:gd name="connsiteX7" fmla="*/ 75050 w 157371"/>
                <a:gd name="connsiteY7" fmla="*/ 0 h 206827"/>
                <a:gd name="connsiteX8" fmla="*/ 136748 w 157371"/>
                <a:gd name="connsiteY8" fmla="*/ 17129 h 206827"/>
                <a:gd name="connsiteX9" fmla="*/ 157371 w 157371"/>
                <a:gd name="connsiteY9" fmla="*/ 65789 h 206827"/>
                <a:gd name="connsiteX10" fmla="*/ 157315 w 157371"/>
                <a:gd name="connsiteY10" fmla="*/ 65789 h 206827"/>
                <a:gd name="connsiteX11" fmla="*/ 58546 w 157371"/>
                <a:gd name="connsiteY11" fmla="*/ 92662 h 206827"/>
                <a:gd name="connsiteX12" fmla="*/ 69226 w 157371"/>
                <a:gd name="connsiteY12" fmla="*/ 92662 h 206827"/>
                <a:gd name="connsiteX13" fmla="*/ 90219 w 157371"/>
                <a:gd name="connsiteY13" fmla="*/ 85588 h 206827"/>
                <a:gd name="connsiteX14" fmla="*/ 98002 w 157371"/>
                <a:gd name="connsiteY14" fmla="*/ 66073 h 206827"/>
                <a:gd name="connsiteX15" fmla="*/ 73686 w 157371"/>
                <a:gd name="connsiteY15" fmla="*/ 45138 h 206827"/>
                <a:gd name="connsiteX16" fmla="*/ 58546 w 157371"/>
                <a:gd name="connsiteY16" fmla="*/ 45138 h 206827"/>
                <a:gd name="connsiteX17" fmla="*/ 58546 w 157371"/>
                <a:gd name="connsiteY17" fmla="*/ 92662 h 206827"/>
                <a:gd name="connsiteX18" fmla="*/ 58546 w 157371"/>
                <a:gd name="connsiteY18" fmla="*/ 92662 h 206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7371" h="206827">
                  <a:moveTo>
                    <a:pt x="157315" y="65789"/>
                  </a:moveTo>
                  <a:cubicBezTo>
                    <a:pt x="157315" y="88884"/>
                    <a:pt x="150156" y="106751"/>
                    <a:pt x="135896" y="119335"/>
                  </a:cubicBezTo>
                  <a:cubicBezTo>
                    <a:pt x="121636" y="131919"/>
                    <a:pt x="101326" y="138226"/>
                    <a:pt x="75021" y="138226"/>
                  </a:cubicBezTo>
                  <a:lnTo>
                    <a:pt x="58574" y="138226"/>
                  </a:lnTo>
                  <a:lnTo>
                    <a:pt x="58574" y="206827"/>
                  </a:lnTo>
                  <a:lnTo>
                    <a:pt x="0" y="206827"/>
                  </a:lnTo>
                  <a:lnTo>
                    <a:pt x="0" y="0"/>
                  </a:lnTo>
                  <a:lnTo>
                    <a:pt x="75050" y="0"/>
                  </a:lnTo>
                  <a:cubicBezTo>
                    <a:pt x="102433" y="0"/>
                    <a:pt x="123000" y="5710"/>
                    <a:pt x="136748" y="17129"/>
                  </a:cubicBezTo>
                  <a:cubicBezTo>
                    <a:pt x="150497" y="28548"/>
                    <a:pt x="157371" y="44768"/>
                    <a:pt x="157371" y="65789"/>
                  </a:cubicBezTo>
                  <a:lnTo>
                    <a:pt x="157315" y="65789"/>
                  </a:lnTo>
                  <a:close/>
                  <a:moveTo>
                    <a:pt x="58546" y="92662"/>
                  </a:moveTo>
                  <a:lnTo>
                    <a:pt x="69226" y="92662"/>
                  </a:lnTo>
                  <a:cubicBezTo>
                    <a:pt x="78032" y="92662"/>
                    <a:pt x="85020" y="90304"/>
                    <a:pt x="90219" y="85588"/>
                  </a:cubicBezTo>
                  <a:cubicBezTo>
                    <a:pt x="95417" y="80873"/>
                    <a:pt x="98002" y="74368"/>
                    <a:pt x="98002" y="66073"/>
                  </a:cubicBezTo>
                  <a:cubicBezTo>
                    <a:pt x="98002" y="52126"/>
                    <a:pt x="89906" y="45138"/>
                    <a:pt x="73686" y="45138"/>
                  </a:cubicBezTo>
                  <a:lnTo>
                    <a:pt x="58546" y="45138"/>
                  </a:lnTo>
                  <a:lnTo>
                    <a:pt x="58546" y="92662"/>
                  </a:lnTo>
                  <a:lnTo>
                    <a:pt x="58546" y="92662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C089898-E240-FFCE-1FD0-207289F5DBDB}"/>
                </a:ext>
              </a:extLst>
            </p:cNvPr>
            <p:cNvSpPr/>
            <p:nvPr/>
          </p:nvSpPr>
          <p:spPr>
            <a:xfrm>
              <a:off x="16947883" y="1086968"/>
              <a:ext cx="128709" cy="206855"/>
            </a:xfrm>
            <a:custGeom>
              <a:avLst/>
              <a:gdLst>
                <a:gd name="connsiteX0" fmla="*/ 128709 w 128709"/>
                <a:gd name="connsiteY0" fmla="*/ 206827 h 206855"/>
                <a:gd name="connsiteX1" fmla="*/ 0 w 128709"/>
                <a:gd name="connsiteY1" fmla="*/ 206827 h 206855"/>
                <a:gd name="connsiteX2" fmla="*/ 0 w 128709"/>
                <a:gd name="connsiteY2" fmla="*/ 0 h 206855"/>
                <a:gd name="connsiteX3" fmla="*/ 128709 w 128709"/>
                <a:gd name="connsiteY3" fmla="*/ 0 h 206855"/>
                <a:gd name="connsiteX4" fmla="*/ 128709 w 128709"/>
                <a:gd name="connsiteY4" fmla="*/ 44854 h 206855"/>
                <a:gd name="connsiteX5" fmla="*/ 58574 w 128709"/>
                <a:gd name="connsiteY5" fmla="*/ 44854 h 206855"/>
                <a:gd name="connsiteX6" fmla="*/ 58574 w 128709"/>
                <a:gd name="connsiteY6" fmla="*/ 77379 h 206855"/>
                <a:gd name="connsiteX7" fmla="*/ 123539 w 128709"/>
                <a:gd name="connsiteY7" fmla="*/ 77379 h 206855"/>
                <a:gd name="connsiteX8" fmla="*/ 123539 w 128709"/>
                <a:gd name="connsiteY8" fmla="*/ 122233 h 206855"/>
                <a:gd name="connsiteX9" fmla="*/ 58574 w 128709"/>
                <a:gd name="connsiteY9" fmla="*/ 122233 h 206855"/>
                <a:gd name="connsiteX10" fmla="*/ 58574 w 128709"/>
                <a:gd name="connsiteY10" fmla="*/ 161292 h 206855"/>
                <a:gd name="connsiteX11" fmla="*/ 128709 w 128709"/>
                <a:gd name="connsiteY11" fmla="*/ 161292 h 206855"/>
                <a:gd name="connsiteX12" fmla="*/ 128709 w 128709"/>
                <a:gd name="connsiteY12" fmla="*/ 206856 h 206855"/>
                <a:gd name="connsiteX13" fmla="*/ 128709 w 128709"/>
                <a:gd name="connsiteY13" fmla="*/ 206856 h 20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8709" h="206855">
                  <a:moveTo>
                    <a:pt x="128709" y="206827"/>
                  </a:moveTo>
                  <a:lnTo>
                    <a:pt x="0" y="206827"/>
                  </a:lnTo>
                  <a:lnTo>
                    <a:pt x="0" y="0"/>
                  </a:lnTo>
                  <a:lnTo>
                    <a:pt x="128709" y="0"/>
                  </a:lnTo>
                  <a:lnTo>
                    <a:pt x="128709" y="44854"/>
                  </a:lnTo>
                  <a:lnTo>
                    <a:pt x="58574" y="44854"/>
                  </a:lnTo>
                  <a:lnTo>
                    <a:pt x="58574" y="77379"/>
                  </a:lnTo>
                  <a:lnTo>
                    <a:pt x="123539" y="77379"/>
                  </a:lnTo>
                  <a:lnTo>
                    <a:pt x="123539" y="122233"/>
                  </a:lnTo>
                  <a:lnTo>
                    <a:pt x="58574" y="122233"/>
                  </a:lnTo>
                  <a:lnTo>
                    <a:pt x="58574" y="161292"/>
                  </a:lnTo>
                  <a:lnTo>
                    <a:pt x="128709" y="161292"/>
                  </a:lnTo>
                  <a:lnTo>
                    <a:pt x="128709" y="206856"/>
                  </a:lnTo>
                  <a:lnTo>
                    <a:pt x="128709" y="206856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C2C39D8-6DEB-4B9C-CB67-FD9E4167F7EE}"/>
                </a:ext>
              </a:extLst>
            </p:cNvPr>
            <p:cNvSpPr/>
            <p:nvPr/>
          </p:nvSpPr>
          <p:spPr>
            <a:xfrm>
              <a:off x="17099147" y="1086116"/>
              <a:ext cx="220490" cy="207679"/>
            </a:xfrm>
            <a:custGeom>
              <a:avLst/>
              <a:gdLst>
                <a:gd name="connsiteX0" fmla="*/ 156462 w 220490"/>
                <a:gd name="connsiteY0" fmla="*/ 207679 h 207679"/>
                <a:gd name="connsiteX1" fmla="*/ 145782 w 220490"/>
                <a:gd name="connsiteY1" fmla="*/ 168905 h 207679"/>
                <a:gd name="connsiteX2" fmla="*/ 75334 w 220490"/>
                <a:gd name="connsiteY2" fmla="*/ 168905 h 207679"/>
                <a:gd name="connsiteX3" fmla="*/ 64369 w 220490"/>
                <a:gd name="connsiteY3" fmla="*/ 207679 h 207679"/>
                <a:gd name="connsiteX4" fmla="*/ 0 w 220490"/>
                <a:gd name="connsiteY4" fmla="*/ 207679 h 207679"/>
                <a:gd name="connsiteX5" fmla="*/ 70732 w 220490"/>
                <a:gd name="connsiteY5" fmla="*/ 0 h 207679"/>
                <a:gd name="connsiteX6" fmla="*/ 148878 w 220490"/>
                <a:gd name="connsiteY6" fmla="*/ 0 h 207679"/>
                <a:gd name="connsiteX7" fmla="*/ 220490 w 220490"/>
                <a:gd name="connsiteY7" fmla="*/ 207679 h 207679"/>
                <a:gd name="connsiteX8" fmla="*/ 156434 w 220490"/>
                <a:gd name="connsiteY8" fmla="*/ 207679 h 207679"/>
                <a:gd name="connsiteX9" fmla="*/ 156434 w 220490"/>
                <a:gd name="connsiteY9" fmla="*/ 207679 h 207679"/>
                <a:gd name="connsiteX10" fmla="*/ 133624 w 220490"/>
                <a:gd name="connsiteY10" fmla="*/ 123085 h 207679"/>
                <a:gd name="connsiteX11" fmla="*/ 124278 w 220490"/>
                <a:gd name="connsiteY11" fmla="*/ 89139 h 207679"/>
                <a:gd name="connsiteX12" fmla="*/ 116353 w 220490"/>
                <a:gd name="connsiteY12" fmla="*/ 59852 h 207679"/>
                <a:gd name="connsiteX13" fmla="*/ 110188 w 220490"/>
                <a:gd name="connsiteY13" fmla="*/ 34116 h 207679"/>
                <a:gd name="connsiteX14" fmla="*/ 104933 w 220490"/>
                <a:gd name="connsiteY14" fmla="*/ 57892 h 207679"/>
                <a:gd name="connsiteX15" fmla="*/ 87520 w 220490"/>
                <a:gd name="connsiteY15" fmla="*/ 123113 h 207679"/>
                <a:gd name="connsiteX16" fmla="*/ 133652 w 220490"/>
                <a:gd name="connsiteY16" fmla="*/ 123113 h 207679"/>
                <a:gd name="connsiteX17" fmla="*/ 133652 w 220490"/>
                <a:gd name="connsiteY17" fmla="*/ 123113 h 20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0490" h="207679">
                  <a:moveTo>
                    <a:pt x="156462" y="207679"/>
                  </a:moveTo>
                  <a:lnTo>
                    <a:pt x="145782" y="168905"/>
                  </a:lnTo>
                  <a:lnTo>
                    <a:pt x="75334" y="168905"/>
                  </a:lnTo>
                  <a:lnTo>
                    <a:pt x="64369" y="207679"/>
                  </a:lnTo>
                  <a:lnTo>
                    <a:pt x="0" y="207679"/>
                  </a:lnTo>
                  <a:lnTo>
                    <a:pt x="70732" y="0"/>
                  </a:lnTo>
                  <a:lnTo>
                    <a:pt x="148878" y="0"/>
                  </a:lnTo>
                  <a:lnTo>
                    <a:pt x="220490" y="207679"/>
                  </a:lnTo>
                  <a:lnTo>
                    <a:pt x="156434" y="207679"/>
                  </a:lnTo>
                  <a:lnTo>
                    <a:pt x="156434" y="207679"/>
                  </a:lnTo>
                  <a:close/>
                  <a:moveTo>
                    <a:pt x="133624" y="123085"/>
                  </a:moveTo>
                  <a:lnTo>
                    <a:pt x="124278" y="89139"/>
                  </a:lnTo>
                  <a:cubicBezTo>
                    <a:pt x="122091" y="81583"/>
                    <a:pt x="119449" y="71840"/>
                    <a:pt x="116353" y="59852"/>
                  </a:cubicBezTo>
                  <a:cubicBezTo>
                    <a:pt x="113228" y="47865"/>
                    <a:pt x="111183" y="39286"/>
                    <a:pt x="110188" y="34116"/>
                  </a:cubicBezTo>
                  <a:cubicBezTo>
                    <a:pt x="109308" y="38917"/>
                    <a:pt x="107547" y="46842"/>
                    <a:pt x="104933" y="57892"/>
                  </a:cubicBezTo>
                  <a:cubicBezTo>
                    <a:pt x="102320" y="68914"/>
                    <a:pt x="96497" y="90673"/>
                    <a:pt x="87520" y="123113"/>
                  </a:cubicBezTo>
                  <a:lnTo>
                    <a:pt x="133652" y="123113"/>
                  </a:lnTo>
                  <a:lnTo>
                    <a:pt x="133652" y="12311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24985A0-8934-D933-E766-A6AF5FC3219A}"/>
                </a:ext>
              </a:extLst>
            </p:cNvPr>
            <p:cNvSpPr/>
            <p:nvPr/>
          </p:nvSpPr>
          <p:spPr>
            <a:xfrm>
              <a:off x="17343101" y="1086968"/>
              <a:ext cx="206429" cy="206827"/>
            </a:xfrm>
            <a:custGeom>
              <a:avLst/>
              <a:gdLst>
                <a:gd name="connsiteX0" fmla="*/ 206429 w 206429"/>
                <a:gd name="connsiteY0" fmla="*/ 206827 h 206827"/>
                <a:gd name="connsiteX1" fmla="*/ 129618 w 206429"/>
                <a:gd name="connsiteY1" fmla="*/ 206827 h 206827"/>
                <a:gd name="connsiteX2" fmla="*/ 50421 w 206429"/>
                <a:gd name="connsiteY2" fmla="*/ 61102 h 206827"/>
                <a:gd name="connsiteX3" fmla="*/ 49086 w 206429"/>
                <a:gd name="connsiteY3" fmla="*/ 61102 h 206827"/>
                <a:gd name="connsiteX4" fmla="*/ 51899 w 206429"/>
                <a:gd name="connsiteY4" fmla="*/ 113597 h 206827"/>
                <a:gd name="connsiteX5" fmla="*/ 51899 w 206429"/>
                <a:gd name="connsiteY5" fmla="*/ 206827 h 206827"/>
                <a:gd name="connsiteX6" fmla="*/ 0 w 206429"/>
                <a:gd name="connsiteY6" fmla="*/ 206827 h 206827"/>
                <a:gd name="connsiteX7" fmla="*/ 0 w 206429"/>
                <a:gd name="connsiteY7" fmla="*/ 0 h 206827"/>
                <a:gd name="connsiteX8" fmla="*/ 76527 w 206429"/>
                <a:gd name="connsiteY8" fmla="*/ 0 h 206827"/>
                <a:gd name="connsiteX9" fmla="*/ 155411 w 206429"/>
                <a:gd name="connsiteY9" fmla="*/ 143736 h 206827"/>
                <a:gd name="connsiteX10" fmla="*/ 156292 w 206429"/>
                <a:gd name="connsiteY10" fmla="*/ 143736 h 206827"/>
                <a:gd name="connsiteX11" fmla="*/ 154218 w 206429"/>
                <a:gd name="connsiteY11" fmla="*/ 93514 h 206827"/>
                <a:gd name="connsiteX12" fmla="*/ 154218 w 206429"/>
                <a:gd name="connsiteY12" fmla="*/ 0 h 206827"/>
                <a:gd name="connsiteX13" fmla="*/ 206429 w 206429"/>
                <a:gd name="connsiteY13" fmla="*/ 0 h 206827"/>
                <a:gd name="connsiteX14" fmla="*/ 206429 w 206429"/>
                <a:gd name="connsiteY14" fmla="*/ 206827 h 206827"/>
                <a:gd name="connsiteX15" fmla="*/ 206429 w 206429"/>
                <a:gd name="connsiteY15" fmla="*/ 206827 h 206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6429" h="206827">
                  <a:moveTo>
                    <a:pt x="206429" y="206827"/>
                  </a:moveTo>
                  <a:lnTo>
                    <a:pt x="129618" y="206827"/>
                  </a:lnTo>
                  <a:lnTo>
                    <a:pt x="50421" y="61102"/>
                  </a:lnTo>
                  <a:lnTo>
                    <a:pt x="49086" y="61102"/>
                  </a:lnTo>
                  <a:cubicBezTo>
                    <a:pt x="50961" y="84026"/>
                    <a:pt x="51899" y="101525"/>
                    <a:pt x="51899" y="113597"/>
                  </a:cubicBezTo>
                  <a:lnTo>
                    <a:pt x="51899" y="206827"/>
                  </a:lnTo>
                  <a:lnTo>
                    <a:pt x="0" y="206827"/>
                  </a:lnTo>
                  <a:lnTo>
                    <a:pt x="0" y="0"/>
                  </a:lnTo>
                  <a:lnTo>
                    <a:pt x="76527" y="0"/>
                  </a:lnTo>
                  <a:lnTo>
                    <a:pt x="155411" y="143736"/>
                  </a:lnTo>
                  <a:lnTo>
                    <a:pt x="156292" y="143736"/>
                  </a:lnTo>
                  <a:cubicBezTo>
                    <a:pt x="154900" y="122886"/>
                    <a:pt x="154218" y="106155"/>
                    <a:pt x="154218" y="93514"/>
                  </a:cubicBezTo>
                  <a:lnTo>
                    <a:pt x="154218" y="0"/>
                  </a:lnTo>
                  <a:lnTo>
                    <a:pt x="206429" y="0"/>
                  </a:lnTo>
                  <a:lnTo>
                    <a:pt x="206429" y="206827"/>
                  </a:lnTo>
                  <a:lnTo>
                    <a:pt x="206429" y="20682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99BE049-65CA-E124-0E58-378AC938FCD9}"/>
                </a:ext>
              </a:extLst>
            </p:cNvPr>
            <p:cNvSpPr/>
            <p:nvPr/>
          </p:nvSpPr>
          <p:spPr>
            <a:xfrm>
              <a:off x="16173667" y="1383503"/>
              <a:ext cx="1426000" cy="326048"/>
            </a:xfrm>
            <a:custGeom>
              <a:avLst/>
              <a:gdLst>
                <a:gd name="connsiteX0" fmla="*/ 0 w 1426000"/>
                <a:gd name="connsiteY0" fmla="*/ 0 h 326048"/>
                <a:gd name="connsiteX1" fmla="*/ 1426001 w 1426000"/>
                <a:gd name="connsiteY1" fmla="*/ 0 h 326048"/>
                <a:gd name="connsiteX2" fmla="*/ 1426001 w 1426000"/>
                <a:gd name="connsiteY2" fmla="*/ 326049 h 326048"/>
                <a:gd name="connsiteX3" fmla="*/ 0 w 1426000"/>
                <a:gd name="connsiteY3" fmla="*/ 326049 h 326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6000" h="326048">
                  <a:moveTo>
                    <a:pt x="0" y="0"/>
                  </a:moveTo>
                  <a:lnTo>
                    <a:pt x="1426001" y="0"/>
                  </a:lnTo>
                  <a:lnTo>
                    <a:pt x="1426001" y="326049"/>
                  </a:lnTo>
                  <a:lnTo>
                    <a:pt x="0" y="326049"/>
                  </a:lnTo>
                  <a:close/>
                </a:path>
              </a:pathLst>
            </a:custGeom>
            <a:solidFill>
              <a:srgbClr val="8C0B3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9EB1191-5204-B6E0-0C92-1F147703D5C1}"/>
                </a:ext>
              </a:extLst>
            </p:cNvPr>
            <p:cNvSpPr/>
            <p:nvPr/>
          </p:nvSpPr>
          <p:spPr>
            <a:xfrm>
              <a:off x="16228634" y="1439321"/>
              <a:ext cx="175466" cy="214496"/>
            </a:xfrm>
            <a:custGeom>
              <a:avLst/>
              <a:gdLst>
                <a:gd name="connsiteX0" fmla="*/ 106467 w 175466"/>
                <a:gd name="connsiteY0" fmla="*/ 46246 h 214496"/>
                <a:gd name="connsiteX1" fmla="*/ 73260 w 175466"/>
                <a:gd name="connsiteY1" fmla="*/ 62721 h 214496"/>
                <a:gd name="connsiteX2" fmla="*/ 61329 w 175466"/>
                <a:gd name="connsiteY2" fmla="*/ 108172 h 214496"/>
                <a:gd name="connsiteX3" fmla="*/ 109791 w 175466"/>
                <a:gd name="connsiteY3" fmla="*/ 168393 h 214496"/>
                <a:gd name="connsiteX4" fmla="*/ 138169 w 175466"/>
                <a:gd name="connsiteY4" fmla="*/ 164530 h 214496"/>
                <a:gd name="connsiteX5" fmla="*/ 165808 w 175466"/>
                <a:gd name="connsiteY5" fmla="*/ 155269 h 214496"/>
                <a:gd name="connsiteX6" fmla="*/ 165808 w 175466"/>
                <a:gd name="connsiteY6" fmla="*/ 202935 h 214496"/>
                <a:gd name="connsiteX7" fmla="*/ 103286 w 175466"/>
                <a:gd name="connsiteY7" fmla="*/ 214497 h 214496"/>
                <a:gd name="connsiteX8" fmla="*/ 26645 w 175466"/>
                <a:gd name="connsiteY8" fmla="*/ 187085 h 214496"/>
                <a:gd name="connsiteX9" fmla="*/ 0 w 175466"/>
                <a:gd name="connsiteY9" fmla="*/ 107888 h 214496"/>
                <a:gd name="connsiteX10" fmla="*/ 12896 w 175466"/>
                <a:gd name="connsiteY10" fmla="*/ 50961 h 214496"/>
                <a:gd name="connsiteX11" fmla="*/ 50052 w 175466"/>
                <a:gd name="connsiteY11" fmla="*/ 13209 h 214496"/>
                <a:gd name="connsiteX12" fmla="*/ 107064 w 175466"/>
                <a:gd name="connsiteY12" fmla="*/ 0 h 214496"/>
                <a:gd name="connsiteX13" fmla="*/ 175466 w 175466"/>
                <a:gd name="connsiteY13" fmla="*/ 14686 h 214496"/>
                <a:gd name="connsiteX14" fmla="*/ 157201 w 175466"/>
                <a:gd name="connsiteY14" fmla="*/ 59057 h 214496"/>
                <a:gd name="connsiteX15" fmla="*/ 132743 w 175466"/>
                <a:gd name="connsiteY15" fmla="*/ 49939 h 214496"/>
                <a:gd name="connsiteX16" fmla="*/ 106467 w 175466"/>
                <a:gd name="connsiteY16" fmla="*/ 46217 h 214496"/>
                <a:gd name="connsiteX17" fmla="*/ 106467 w 175466"/>
                <a:gd name="connsiteY17" fmla="*/ 46217 h 214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5466" h="214496">
                  <a:moveTo>
                    <a:pt x="106467" y="46246"/>
                  </a:moveTo>
                  <a:cubicBezTo>
                    <a:pt x="92264" y="46246"/>
                    <a:pt x="81185" y="51728"/>
                    <a:pt x="73260" y="62721"/>
                  </a:cubicBezTo>
                  <a:cubicBezTo>
                    <a:pt x="65306" y="73715"/>
                    <a:pt x="61329" y="88855"/>
                    <a:pt x="61329" y="108172"/>
                  </a:cubicBezTo>
                  <a:cubicBezTo>
                    <a:pt x="61329" y="148310"/>
                    <a:pt x="77493" y="168393"/>
                    <a:pt x="109791" y="168393"/>
                  </a:cubicBezTo>
                  <a:cubicBezTo>
                    <a:pt x="119562" y="168393"/>
                    <a:pt x="129022" y="167115"/>
                    <a:pt x="138169" y="164530"/>
                  </a:cubicBezTo>
                  <a:cubicBezTo>
                    <a:pt x="147316" y="161973"/>
                    <a:pt x="156548" y="158877"/>
                    <a:pt x="165808" y="155269"/>
                  </a:cubicBezTo>
                  <a:lnTo>
                    <a:pt x="165808" y="202935"/>
                  </a:lnTo>
                  <a:cubicBezTo>
                    <a:pt x="147401" y="210634"/>
                    <a:pt x="126550" y="214497"/>
                    <a:pt x="103286" y="214497"/>
                  </a:cubicBezTo>
                  <a:cubicBezTo>
                    <a:pt x="69965" y="214497"/>
                    <a:pt x="44428" y="205350"/>
                    <a:pt x="26645" y="187085"/>
                  </a:cubicBezTo>
                  <a:cubicBezTo>
                    <a:pt x="8891" y="168819"/>
                    <a:pt x="0" y="142430"/>
                    <a:pt x="0" y="107888"/>
                  </a:cubicBezTo>
                  <a:cubicBezTo>
                    <a:pt x="0" y="86299"/>
                    <a:pt x="4289" y="67323"/>
                    <a:pt x="12896" y="50961"/>
                  </a:cubicBezTo>
                  <a:cubicBezTo>
                    <a:pt x="21504" y="34599"/>
                    <a:pt x="33889" y="22015"/>
                    <a:pt x="50052" y="13209"/>
                  </a:cubicBezTo>
                  <a:cubicBezTo>
                    <a:pt x="66215" y="4403"/>
                    <a:pt x="85219" y="0"/>
                    <a:pt x="107064" y="0"/>
                  </a:cubicBezTo>
                  <a:cubicBezTo>
                    <a:pt x="130925" y="0"/>
                    <a:pt x="153735" y="4914"/>
                    <a:pt x="175466" y="14686"/>
                  </a:cubicBezTo>
                  <a:lnTo>
                    <a:pt x="157201" y="59057"/>
                  </a:lnTo>
                  <a:cubicBezTo>
                    <a:pt x="149048" y="55449"/>
                    <a:pt x="140896" y="52410"/>
                    <a:pt x="132743" y="49939"/>
                  </a:cubicBezTo>
                  <a:cubicBezTo>
                    <a:pt x="124590" y="47467"/>
                    <a:pt x="115841" y="46217"/>
                    <a:pt x="106467" y="46217"/>
                  </a:cubicBezTo>
                  <a:lnTo>
                    <a:pt x="106467" y="4621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DC1A198-85F6-DE24-1482-0538CB6EBFDB}"/>
                </a:ext>
              </a:extLst>
            </p:cNvPr>
            <p:cNvSpPr/>
            <p:nvPr/>
          </p:nvSpPr>
          <p:spPr>
            <a:xfrm>
              <a:off x="16437477" y="1442333"/>
              <a:ext cx="144673" cy="208645"/>
            </a:xfrm>
            <a:custGeom>
              <a:avLst/>
              <a:gdLst>
                <a:gd name="connsiteX0" fmla="*/ 0 w 144673"/>
                <a:gd name="connsiteY0" fmla="*/ 208645 h 208645"/>
                <a:gd name="connsiteX1" fmla="*/ 0 w 144673"/>
                <a:gd name="connsiteY1" fmla="*/ 0 h 208645"/>
                <a:gd name="connsiteX2" fmla="*/ 59653 w 144673"/>
                <a:gd name="connsiteY2" fmla="*/ 0 h 208645"/>
                <a:gd name="connsiteX3" fmla="*/ 59653 w 144673"/>
                <a:gd name="connsiteY3" fmla="*/ 163110 h 208645"/>
                <a:gd name="connsiteX4" fmla="*/ 144674 w 144673"/>
                <a:gd name="connsiteY4" fmla="*/ 163110 h 208645"/>
                <a:gd name="connsiteX5" fmla="*/ 144674 w 144673"/>
                <a:gd name="connsiteY5" fmla="*/ 208645 h 208645"/>
                <a:gd name="connsiteX6" fmla="*/ 0 w 144673"/>
                <a:gd name="connsiteY6" fmla="*/ 208645 h 208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673" h="208645">
                  <a:moveTo>
                    <a:pt x="0" y="208645"/>
                  </a:moveTo>
                  <a:lnTo>
                    <a:pt x="0" y="0"/>
                  </a:lnTo>
                  <a:lnTo>
                    <a:pt x="59653" y="0"/>
                  </a:lnTo>
                  <a:lnTo>
                    <a:pt x="59653" y="163110"/>
                  </a:lnTo>
                  <a:lnTo>
                    <a:pt x="144674" y="163110"/>
                  </a:lnTo>
                  <a:lnTo>
                    <a:pt x="144674" y="208645"/>
                  </a:lnTo>
                  <a:lnTo>
                    <a:pt x="0" y="20864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E8B61A3-957C-B340-DB82-FE2B4D15A9C2}"/>
                </a:ext>
              </a:extLst>
            </p:cNvPr>
            <p:cNvSpPr/>
            <p:nvPr/>
          </p:nvSpPr>
          <p:spPr>
            <a:xfrm>
              <a:off x="16617489" y="1442333"/>
              <a:ext cx="59937" cy="208645"/>
            </a:xfrm>
            <a:custGeom>
              <a:avLst/>
              <a:gdLst>
                <a:gd name="connsiteX0" fmla="*/ 0 w 59937"/>
                <a:gd name="connsiteY0" fmla="*/ 208645 h 208645"/>
                <a:gd name="connsiteX1" fmla="*/ 0 w 59937"/>
                <a:gd name="connsiteY1" fmla="*/ 0 h 208645"/>
                <a:gd name="connsiteX2" fmla="*/ 59938 w 59937"/>
                <a:gd name="connsiteY2" fmla="*/ 0 h 208645"/>
                <a:gd name="connsiteX3" fmla="*/ 59938 w 59937"/>
                <a:gd name="connsiteY3" fmla="*/ 208645 h 208645"/>
                <a:gd name="connsiteX4" fmla="*/ 0 w 59937"/>
                <a:gd name="connsiteY4" fmla="*/ 208645 h 208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37" h="208645">
                  <a:moveTo>
                    <a:pt x="0" y="208645"/>
                  </a:moveTo>
                  <a:lnTo>
                    <a:pt x="0" y="0"/>
                  </a:lnTo>
                  <a:lnTo>
                    <a:pt x="59938" y="0"/>
                  </a:lnTo>
                  <a:lnTo>
                    <a:pt x="59938" y="208645"/>
                  </a:lnTo>
                  <a:lnTo>
                    <a:pt x="0" y="20864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3D4634B-77B9-D1D2-6C7A-36A0BC0CF94C}"/>
                </a:ext>
              </a:extLst>
            </p:cNvPr>
            <p:cNvSpPr/>
            <p:nvPr/>
          </p:nvSpPr>
          <p:spPr>
            <a:xfrm>
              <a:off x="16725177" y="1442333"/>
              <a:ext cx="251396" cy="208645"/>
            </a:xfrm>
            <a:custGeom>
              <a:avLst/>
              <a:gdLst>
                <a:gd name="connsiteX0" fmla="*/ 96156 w 251396"/>
                <a:gd name="connsiteY0" fmla="*/ 208645 h 208645"/>
                <a:gd name="connsiteX1" fmla="*/ 51018 w 251396"/>
                <a:gd name="connsiteY1" fmla="*/ 58375 h 208645"/>
                <a:gd name="connsiteX2" fmla="*/ 49654 w 251396"/>
                <a:gd name="connsiteY2" fmla="*/ 58375 h 208645"/>
                <a:gd name="connsiteX3" fmla="*/ 52836 w 251396"/>
                <a:gd name="connsiteY3" fmla="*/ 118029 h 208645"/>
                <a:gd name="connsiteX4" fmla="*/ 52836 w 251396"/>
                <a:gd name="connsiteY4" fmla="*/ 208645 h 208645"/>
                <a:gd name="connsiteX5" fmla="*/ 0 w 251396"/>
                <a:gd name="connsiteY5" fmla="*/ 208645 h 208645"/>
                <a:gd name="connsiteX6" fmla="*/ 0 w 251396"/>
                <a:gd name="connsiteY6" fmla="*/ 0 h 208645"/>
                <a:gd name="connsiteX7" fmla="*/ 79424 w 251396"/>
                <a:gd name="connsiteY7" fmla="*/ 0 h 208645"/>
                <a:gd name="connsiteX8" fmla="*/ 125471 w 251396"/>
                <a:gd name="connsiteY8" fmla="*/ 148140 h 208645"/>
                <a:gd name="connsiteX9" fmla="*/ 126693 w 251396"/>
                <a:gd name="connsiteY9" fmla="*/ 148140 h 208645"/>
                <a:gd name="connsiteX10" fmla="*/ 171830 w 251396"/>
                <a:gd name="connsiteY10" fmla="*/ 0 h 208645"/>
                <a:gd name="connsiteX11" fmla="*/ 251397 w 251396"/>
                <a:gd name="connsiteY11" fmla="*/ 0 h 208645"/>
                <a:gd name="connsiteX12" fmla="*/ 251397 w 251396"/>
                <a:gd name="connsiteY12" fmla="*/ 208645 h 208645"/>
                <a:gd name="connsiteX13" fmla="*/ 196572 w 251396"/>
                <a:gd name="connsiteY13" fmla="*/ 208645 h 208645"/>
                <a:gd name="connsiteX14" fmla="*/ 196572 w 251396"/>
                <a:gd name="connsiteY14" fmla="*/ 117176 h 208645"/>
                <a:gd name="connsiteX15" fmla="*/ 196799 w 251396"/>
                <a:gd name="connsiteY15" fmla="*/ 101326 h 208645"/>
                <a:gd name="connsiteX16" fmla="*/ 198845 w 251396"/>
                <a:gd name="connsiteY16" fmla="*/ 58659 h 208645"/>
                <a:gd name="connsiteX17" fmla="*/ 197481 w 251396"/>
                <a:gd name="connsiteY17" fmla="*/ 58659 h 208645"/>
                <a:gd name="connsiteX18" fmla="*/ 152940 w 251396"/>
                <a:gd name="connsiteY18" fmla="*/ 208645 h 208645"/>
                <a:gd name="connsiteX19" fmla="*/ 96156 w 251396"/>
                <a:gd name="connsiteY19" fmla="*/ 208645 h 208645"/>
                <a:gd name="connsiteX20" fmla="*/ 96156 w 251396"/>
                <a:gd name="connsiteY20" fmla="*/ 208645 h 208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1396" h="208645">
                  <a:moveTo>
                    <a:pt x="96156" y="208645"/>
                  </a:moveTo>
                  <a:lnTo>
                    <a:pt x="51018" y="58375"/>
                  </a:lnTo>
                  <a:lnTo>
                    <a:pt x="49654" y="58375"/>
                  </a:lnTo>
                  <a:cubicBezTo>
                    <a:pt x="51756" y="83969"/>
                    <a:pt x="52836" y="103854"/>
                    <a:pt x="52836" y="118029"/>
                  </a:cubicBezTo>
                  <a:lnTo>
                    <a:pt x="52836" y="208645"/>
                  </a:lnTo>
                  <a:lnTo>
                    <a:pt x="0" y="208645"/>
                  </a:lnTo>
                  <a:lnTo>
                    <a:pt x="0" y="0"/>
                  </a:lnTo>
                  <a:lnTo>
                    <a:pt x="79424" y="0"/>
                  </a:lnTo>
                  <a:lnTo>
                    <a:pt x="125471" y="148140"/>
                  </a:lnTo>
                  <a:lnTo>
                    <a:pt x="126693" y="148140"/>
                  </a:lnTo>
                  <a:lnTo>
                    <a:pt x="171830" y="0"/>
                  </a:lnTo>
                  <a:lnTo>
                    <a:pt x="251397" y="0"/>
                  </a:lnTo>
                  <a:lnTo>
                    <a:pt x="251397" y="208645"/>
                  </a:lnTo>
                  <a:lnTo>
                    <a:pt x="196572" y="208645"/>
                  </a:lnTo>
                  <a:lnTo>
                    <a:pt x="196572" y="117176"/>
                  </a:lnTo>
                  <a:cubicBezTo>
                    <a:pt x="196572" y="112433"/>
                    <a:pt x="196657" y="107149"/>
                    <a:pt x="196799" y="101326"/>
                  </a:cubicBezTo>
                  <a:cubicBezTo>
                    <a:pt x="196941" y="95531"/>
                    <a:pt x="197623" y="81299"/>
                    <a:pt x="198845" y="58659"/>
                  </a:cubicBezTo>
                  <a:lnTo>
                    <a:pt x="197481" y="58659"/>
                  </a:lnTo>
                  <a:lnTo>
                    <a:pt x="152940" y="208645"/>
                  </a:lnTo>
                  <a:lnTo>
                    <a:pt x="96156" y="208645"/>
                  </a:lnTo>
                  <a:lnTo>
                    <a:pt x="96156" y="20864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3761C80-F6D3-4CC2-0547-18A876F01179}"/>
                </a:ext>
              </a:extLst>
            </p:cNvPr>
            <p:cNvSpPr/>
            <p:nvPr/>
          </p:nvSpPr>
          <p:spPr>
            <a:xfrm>
              <a:off x="17000265" y="1441480"/>
              <a:ext cx="224524" cy="209497"/>
            </a:xfrm>
            <a:custGeom>
              <a:avLst/>
              <a:gdLst>
                <a:gd name="connsiteX0" fmla="*/ 159303 w 224524"/>
                <a:gd name="connsiteY0" fmla="*/ 209497 h 209497"/>
                <a:gd name="connsiteX1" fmla="*/ 148423 w 224524"/>
                <a:gd name="connsiteY1" fmla="*/ 170382 h 209497"/>
                <a:gd name="connsiteX2" fmla="*/ 76697 w 224524"/>
                <a:gd name="connsiteY2" fmla="*/ 170382 h 209497"/>
                <a:gd name="connsiteX3" fmla="*/ 65534 w 224524"/>
                <a:gd name="connsiteY3" fmla="*/ 209497 h 209497"/>
                <a:gd name="connsiteX4" fmla="*/ 0 w 224524"/>
                <a:gd name="connsiteY4" fmla="*/ 209497 h 209497"/>
                <a:gd name="connsiteX5" fmla="*/ 72039 w 224524"/>
                <a:gd name="connsiteY5" fmla="*/ 0 h 209497"/>
                <a:gd name="connsiteX6" fmla="*/ 151605 w 224524"/>
                <a:gd name="connsiteY6" fmla="*/ 0 h 209497"/>
                <a:gd name="connsiteX7" fmla="*/ 224524 w 224524"/>
                <a:gd name="connsiteY7" fmla="*/ 209497 h 209497"/>
                <a:gd name="connsiteX8" fmla="*/ 159303 w 224524"/>
                <a:gd name="connsiteY8" fmla="*/ 209497 h 209497"/>
                <a:gd name="connsiteX9" fmla="*/ 136038 w 224524"/>
                <a:gd name="connsiteY9" fmla="*/ 124164 h 209497"/>
                <a:gd name="connsiteX10" fmla="*/ 126522 w 224524"/>
                <a:gd name="connsiteY10" fmla="*/ 89906 h 209497"/>
                <a:gd name="connsiteX11" fmla="*/ 118455 w 224524"/>
                <a:gd name="connsiteY11" fmla="*/ 60364 h 209497"/>
                <a:gd name="connsiteX12" fmla="*/ 112177 w 224524"/>
                <a:gd name="connsiteY12" fmla="*/ 34400 h 209497"/>
                <a:gd name="connsiteX13" fmla="*/ 106808 w 224524"/>
                <a:gd name="connsiteY13" fmla="*/ 58375 h 209497"/>
                <a:gd name="connsiteX14" fmla="*/ 89054 w 224524"/>
                <a:gd name="connsiteY14" fmla="*/ 124164 h 209497"/>
                <a:gd name="connsiteX15" fmla="*/ 136038 w 224524"/>
                <a:gd name="connsiteY15" fmla="*/ 124164 h 209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4524" h="209497">
                  <a:moveTo>
                    <a:pt x="159303" y="209497"/>
                  </a:moveTo>
                  <a:lnTo>
                    <a:pt x="148423" y="170382"/>
                  </a:lnTo>
                  <a:lnTo>
                    <a:pt x="76697" y="170382"/>
                  </a:lnTo>
                  <a:lnTo>
                    <a:pt x="65534" y="209497"/>
                  </a:lnTo>
                  <a:lnTo>
                    <a:pt x="0" y="209497"/>
                  </a:lnTo>
                  <a:lnTo>
                    <a:pt x="72039" y="0"/>
                  </a:lnTo>
                  <a:lnTo>
                    <a:pt x="151605" y="0"/>
                  </a:lnTo>
                  <a:lnTo>
                    <a:pt x="224524" y="209497"/>
                  </a:lnTo>
                  <a:lnTo>
                    <a:pt x="159303" y="209497"/>
                  </a:lnTo>
                  <a:close/>
                  <a:moveTo>
                    <a:pt x="136038" y="124164"/>
                  </a:moveTo>
                  <a:lnTo>
                    <a:pt x="126522" y="89906"/>
                  </a:lnTo>
                  <a:cubicBezTo>
                    <a:pt x="124306" y="82293"/>
                    <a:pt x="121608" y="72436"/>
                    <a:pt x="118455" y="60364"/>
                  </a:cubicBezTo>
                  <a:cubicBezTo>
                    <a:pt x="115273" y="48291"/>
                    <a:pt x="113199" y="39627"/>
                    <a:pt x="112177" y="34400"/>
                  </a:cubicBezTo>
                  <a:cubicBezTo>
                    <a:pt x="111268" y="39258"/>
                    <a:pt x="109478" y="47240"/>
                    <a:pt x="106808" y="58375"/>
                  </a:cubicBezTo>
                  <a:cubicBezTo>
                    <a:pt x="104138" y="69510"/>
                    <a:pt x="98229" y="91440"/>
                    <a:pt x="89054" y="124164"/>
                  </a:cubicBezTo>
                  <a:lnTo>
                    <a:pt x="136038" y="12416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8E284C7-582D-C99F-FCE5-F3DB08240EBF}"/>
                </a:ext>
              </a:extLst>
            </p:cNvPr>
            <p:cNvSpPr/>
            <p:nvPr/>
          </p:nvSpPr>
          <p:spPr>
            <a:xfrm>
              <a:off x="17211125" y="1442333"/>
              <a:ext cx="167313" cy="208645"/>
            </a:xfrm>
            <a:custGeom>
              <a:avLst/>
              <a:gdLst>
                <a:gd name="connsiteX0" fmla="*/ 113569 w 167313"/>
                <a:gd name="connsiteY0" fmla="*/ 208645 h 208645"/>
                <a:gd name="connsiteX1" fmla="*/ 53915 w 167313"/>
                <a:gd name="connsiteY1" fmla="*/ 208645 h 208645"/>
                <a:gd name="connsiteX2" fmla="*/ 53915 w 167313"/>
                <a:gd name="connsiteY2" fmla="*/ 46104 h 208645"/>
                <a:gd name="connsiteX3" fmla="*/ 0 w 167313"/>
                <a:gd name="connsiteY3" fmla="*/ 46104 h 208645"/>
                <a:gd name="connsiteX4" fmla="*/ 0 w 167313"/>
                <a:gd name="connsiteY4" fmla="*/ 0 h 208645"/>
                <a:gd name="connsiteX5" fmla="*/ 167314 w 167313"/>
                <a:gd name="connsiteY5" fmla="*/ 0 h 208645"/>
                <a:gd name="connsiteX6" fmla="*/ 167314 w 167313"/>
                <a:gd name="connsiteY6" fmla="*/ 46104 h 208645"/>
                <a:gd name="connsiteX7" fmla="*/ 113569 w 167313"/>
                <a:gd name="connsiteY7" fmla="*/ 46104 h 208645"/>
                <a:gd name="connsiteX8" fmla="*/ 113569 w 167313"/>
                <a:gd name="connsiteY8" fmla="*/ 208645 h 208645"/>
                <a:gd name="connsiteX9" fmla="*/ 113569 w 167313"/>
                <a:gd name="connsiteY9" fmla="*/ 208645 h 208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313" h="208645">
                  <a:moveTo>
                    <a:pt x="113569" y="208645"/>
                  </a:moveTo>
                  <a:lnTo>
                    <a:pt x="53915" y="208645"/>
                  </a:lnTo>
                  <a:lnTo>
                    <a:pt x="53915" y="46104"/>
                  </a:lnTo>
                  <a:lnTo>
                    <a:pt x="0" y="46104"/>
                  </a:lnTo>
                  <a:lnTo>
                    <a:pt x="0" y="0"/>
                  </a:lnTo>
                  <a:lnTo>
                    <a:pt x="167314" y="0"/>
                  </a:lnTo>
                  <a:lnTo>
                    <a:pt x="167314" y="46104"/>
                  </a:lnTo>
                  <a:lnTo>
                    <a:pt x="113569" y="46104"/>
                  </a:lnTo>
                  <a:lnTo>
                    <a:pt x="113569" y="208645"/>
                  </a:lnTo>
                  <a:lnTo>
                    <a:pt x="113569" y="20864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75B62A8-6F54-7959-6A7E-AD6FB3608F47}"/>
                </a:ext>
              </a:extLst>
            </p:cNvPr>
            <p:cNvSpPr/>
            <p:nvPr/>
          </p:nvSpPr>
          <p:spPr>
            <a:xfrm>
              <a:off x="17410027" y="1442333"/>
              <a:ext cx="131067" cy="208673"/>
            </a:xfrm>
            <a:custGeom>
              <a:avLst/>
              <a:gdLst>
                <a:gd name="connsiteX0" fmla="*/ 131067 w 131067"/>
                <a:gd name="connsiteY0" fmla="*/ 208645 h 208673"/>
                <a:gd name="connsiteX1" fmla="*/ 0 w 131067"/>
                <a:gd name="connsiteY1" fmla="*/ 208645 h 208673"/>
                <a:gd name="connsiteX2" fmla="*/ 0 w 131067"/>
                <a:gd name="connsiteY2" fmla="*/ 0 h 208673"/>
                <a:gd name="connsiteX3" fmla="*/ 131067 w 131067"/>
                <a:gd name="connsiteY3" fmla="*/ 0 h 208673"/>
                <a:gd name="connsiteX4" fmla="*/ 131067 w 131067"/>
                <a:gd name="connsiteY4" fmla="*/ 45251 h 208673"/>
                <a:gd name="connsiteX5" fmla="*/ 59653 w 131067"/>
                <a:gd name="connsiteY5" fmla="*/ 45251 h 208673"/>
                <a:gd name="connsiteX6" fmla="*/ 59653 w 131067"/>
                <a:gd name="connsiteY6" fmla="*/ 78061 h 208673"/>
                <a:gd name="connsiteX7" fmla="*/ 125784 w 131067"/>
                <a:gd name="connsiteY7" fmla="*/ 78061 h 208673"/>
                <a:gd name="connsiteX8" fmla="*/ 125784 w 131067"/>
                <a:gd name="connsiteY8" fmla="*/ 123312 h 208673"/>
                <a:gd name="connsiteX9" fmla="*/ 59653 w 131067"/>
                <a:gd name="connsiteY9" fmla="*/ 123312 h 208673"/>
                <a:gd name="connsiteX10" fmla="*/ 59653 w 131067"/>
                <a:gd name="connsiteY10" fmla="*/ 162712 h 208673"/>
                <a:gd name="connsiteX11" fmla="*/ 131067 w 131067"/>
                <a:gd name="connsiteY11" fmla="*/ 162712 h 208673"/>
                <a:gd name="connsiteX12" fmla="*/ 131067 w 131067"/>
                <a:gd name="connsiteY12" fmla="*/ 208674 h 208673"/>
                <a:gd name="connsiteX13" fmla="*/ 131067 w 131067"/>
                <a:gd name="connsiteY13" fmla="*/ 208674 h 20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1067" h="208673">
                  <a:moveTo>
                    <a:pt x="131067" y="208645"/>
                  </a:moveTo>
                  <a:lnTo>
                    <a:pt x="0" y="208645"/>
                  </a:lnTo>
                  <a:lnTo>
                    <a:pt x="0" y="0"/>
                  </a:lnTo>
                  <a:lnTo>
                    <a:pt x="131067" y="0"/>
                  </a:lnTo>
                  <a:lnTo>
                    <a:pt x="131067" y="45251"/>
                  </a:lnTo>
                  <a:lnTo>
                    <a:pt x="59653" y="45251"/>
                  </a:lnTo>
                  <a:lnTo>
                    <a:pt x="59653" y="78061"/>
                  </a:lnTo>
                  <a:lnTo>
                    <a:pt x="125784" y="78061"/>
                  </a:lnTo>
                  <a:lnTo>
                    <a:pt x="125784" y="123312"/>
                  </a:lnTo>
                  <a:lnTo>
                    <a:pt x="59653" y="123312"/>
                  </a:lnTo>
                  <a:lnTo>
                    <a:pt x="59653" y="162712"/>
                  </a:lnTo>
                  <a:lnTo>
                    <a:pt x="131067" y="162712"/>
                  </a:lnTo>
                  <a:lnTo>
                    <a:pt x="131067" y="208674"/>
                  </a:lnTo>
                  <a:lnTo>
                    <a:pt x="131067" y="20867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D66116A-F9B1-5D4E-9D3A-3428FB5BBB83}"/>
                </a:ext>
              </a:extLst>
            </p:cNvPr>
            <p:cNvSpPr/>
            <p:nvPr/>
          </p:nvSpPr>
          <p:spPr>
            <a:xfrm>
              <a:off x="16722308" y="1739038"/>
              <a:ext cx="877359" cy="331474"/>
            </a:xfrm>
            <a:custGeom>
              <a:avLst/>
              <a:gdLst>
                <a:gd name="connsiteX0" fmla="*/ 0 w 877359"/>
                <a:gd name="connsiteY0" fmla="*/ 0 h 331474"/>
                <a:gd name="connsiteX1" fmla="*/ 877360 w 877359"/>
                <a:gd name="connsiteY1" fmla="*/ 0 h 331474"/>
                <a:gd name="connsiteX2" fmla="*/ 877360 w 877359"/>
                <a:gd name="connsiteY2" fmla="*/ 331474 h 331474"/>
                <a:gd name="connsiteX3" fmla="*/ 0 w 877359"/>
                <a:gd name="connsiteY3" fmla="*/ 331474 h 331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359" h="331474">
                  <a:moveTo>
                    <a:pt x="0" y="0"/>
                  </a:moveTo>
                  <a:lnTo>
                    <a:pt x="877360" y="0"/>
                  </a:lnTo>
                  <a:lnTo>
                    <a:pt x="877360" y="331474"/>
                  </a:lnTo>
                  <a:lnTo>
                    <a:pt x="0" y="331474"/>
                  </a:lnTo>
                  <a:close/>
                </a:path>
              </a:pathLst>
            </a:custGeom>
            <a:solidFill>
              <a:srgbClr val="8C0B3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D1DA14A-E0DB-650F-9CF8-2601D867F7CA}"/>
                </a:ext>
              </a:extLst>
            </p:cNvPr>
            <p:cNvSpPr/>
            <p:nvPr/>
          </p:nvSpPr>
          <p:spPr>
            <a:xfrm>
              <a:off x="16781223" y="1798634"/>
              <a:ext cx="162143" cy="213161"/>
            </a:xfrm>
            <a:custGeom>
              <a:avLst/>
              <a:gdLst>
                <a:gd name="connsiteX0" fmla="*/ 162144 w 162143"/>
                <a:gd name="connsiteY0" fmla="*/ 67806 h 213161"/>
                <a:gd name="connsiteX1" fmla="*/ 140072 w 162143"/>
                <a:gd name="connsiteY1" fmla="*/ 123000 h 213161"/>
                <a:gd name="connsiteX2" fmla="*/ 77322 w 162143"/>
                <a:gd name="connsiteY2" fmla="*/ 142458 h 213161"/>
                <a:gd name="connsiteX3" fmla="*/ 60364 w 162143"/>
                <a:gd name="connsiteY3" fmla="*/ 142458 h 213161"/>
                <a:gd name="connsiteX4" fmla="*/ 60364 w 162143"/>
                <a:gd name="connsiteY4" fmla="*/ 213162 h 213161"/>
                <a:gd name="connsiteX5" fmla="*/ 0 w 162143"/>
                <a:gd name="connsiteY5" fmla="*/ 213162 h 213161"/>
                <a:gd name="connsiteX6" fmla="*/ 0 w 162143"/>
                <a:gd name="connsiteY6" fmla="*/ 0 h 213161"/>
                <a:gd name="connsiteX7" fmla="*/ 77322 w 162143"/>
                <a:gd name="connsiteY7" fmla="*/ 0 h 213161"/>
                <a:gd name="connsiteX8" fmla="*/ 140896 w 162143"/>
                <a:gd name="connsiteY8" fmla="*/ 17640 h 213161"/>
                <a:gd name="connsiteX9" fmla="*/ 162144 w 162143"/>
                <a:gd name="connsiteY9" fmla="*/ 67806 h 213161"/>
                <a:gd name="connsiteX10" fmla="*/ 60364 w 162143"/>
                <a:gd name="connsiteY10" fmla="*/ 95502 h 213161"/>
                <a:gd name="connsiteX11" fmla="*/ 71357 w 162143"/>
                <a:gd name="connsiteY11" fmla="*/ 95502 h 213161"/>
                <a:gd name="connsiteX12" fmla="*/ 92974 w 162143"/>
                <a:gd name="connsiteY12" fmla="*/ 88202 h 213161"/>
                <a:gd name="connsiteX13" fmla="*/ 100985 w 162143"/>
                <a:gd name="connsiteY13" fmla="*/ 68090 h 213161"/>
                <a:gd name="connsiteX14" fmla="*/ 75930 w 162143"/>
                <a:gd name="connsiteY14" fmla="*/ 46501 h 213161"/>
                <a:gd name="connsiteX15" fmla="*/ 60335 w 162143"/>
                <a:gd name="connsiteY15" fmla="*/ 46501 h 213161"/>
                <a:gd name="connsiteX16" fmla="*/ 60335 w 162143"/>
                <a:gd name="connsiteY16" fmla="*/ 95502 h 213161"/>
                <a:gd name="connsiteX17" fmla="*/ 60364 w 162143"/>
                <a:gd name="connsiteY17" fmla="*/ 95502 h 21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2143" h="213161">
                  <a:moveTo>
                    <a:pt x="162144" y="67806"/>
                  </a:moveTo>
                  <a:cubicBezTo>
                    <a:pt x="162144" y="91611"/>
                    <a:pt x="154786" y="110018"/>
                    <a:pt x="140072" y="123000"/>
                  </a:cubicBezTo>
                  <a:cubicBezTo>
                    <a:pt x="125357" y="135981"/>
                    <a:pt x="104450" y="142458"/>
                    <a:pt x="77322" y="142458"/>
                  </a:cubicBezTo>
                  <a:lnTo>
                    <a:pt x="60364" y="142458"/>
                  </a:lnTo>
                  <a:lnTo>
                    <a:pt x="60364" y="213162"/>
                  </a:lnTo>
                  <a:lnTo>
                    <a:pt x="0" y="213162"/>
                  </a:lnTo>
                  <a:lnTo>
                    <a:pt x="0" y="0"/>
                  </a:lnTo>
                  <a:lnTo>
                    <a:pt x="77322" y="0"/>
                  </a:lnTo>
                  <a:cubicBezTo>
                    <a:pt x="105530" y="0"/>
                    <a:pt x="126749" y="5880"/>
                    <a:pt x="140896" y="17640"/>
                  </a:cubicBezTo>
                  <a:cubicBezTo>
                    <a:pt x="155070" y="29401"/>
                    <a:pt x="162144" y="46132"/>
                    <a:pt x="162144" y="67806"/>
                  </a:cubicBezTo>
                  <a:close/>
                  <a:moveTo>
                    <a:pt x="60364" y="95502"/>
                  </a:moveTo>
                  <a:lnTo>
                    <a:pt x="71357" y="95502"/>
                  </a:lnTo>
                  <a:cubicBezTo>
                    <a:pt x="80418" y="95502"/>
                    <a:pt x="87634" y="93059"/>
                    <a:pt x="92974" y="88202"/>
                  </a:cubicBezTo>
                  <a:cubicBezTo>
                    <a:pt x="98314" y="83344"/>
                    <a:pt x="100985" y="76640"/>
                    <a:pt x="100985" y="68090"/>
                  </a:cubicBezTo>
                  <a:cubicBezTo>
                    <a:pt x="100985" y="53716"/>
                    <a:pt x="92633" y="46501"/>
                    <a:pt x="75930" y="46501"/>
                  </a:cubicBezTo>
                  <a:lnTo>
                    <a:pt x="60335" y="46501"/>
                  </a:lnTo>
                  <a:lnTo>
                    <a:pt x="60335" y="95502"/>
                  </a:lnTo>
                  <a:lnTo>
                    <a:pt x="60364" y="95502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DC295DC-A760-5573-5DF2-92A431197F52}"/>
                </a:ext>
              </a:extLst>
            </p:cNvPr>
            <p:cNvSpPr/>
            <p:nvPr/>
          </p:nvSpPr>
          <p:spPr>
            <a:xfrm>
              <a:off x="16939503" y="1797782"/>
              <a:ext cx="227251" cy="214042"/>
            </a:xfrm>
            <a:custGeom>
              <a:avLst/>
              <a:gdLst>
                <a:gd name="connsiteX0" fmla="*/ 161235 w 227251"/>
                <a:gd name="connsiteY0" fmla="*/ 214042 h 214042"/>
                <a:gd name="connsiteX1" fmla="*/ 150241 w 227251"/>
                <a:gd name="connsiteY1" fmla="*/ 174103 h 214042"/>
                <a:gd name="connsiteX2" fmla="*/ 77635 w 227251"/>
                <a:gd name="connsiteY2" fmla="*/ 174103 h 214042"/>
                <a:gd name="connsiteX3" fmla="*/ 66329 w 227251"/>
                <a:gd name="connsiteY3" fmla="*/ 214042 h 214042"/>
                <a:gd name="connsiteX4" fmla="*/ 0 w 227251"/>
                <a:gd name="connsiteY4" fmla="*/ 214042 h 214042"/>
                <a:gd name="connsiteX5" fmla="*/ 72891 w 227251"/>
                <a:gd name="connsiteY5" fmla="*/ 0 h 214042"/>
                <a:gd name="connsiteX6" fmla="*/ 153423 w 227251"/>
                <a:gd name="connsiteY6" fmla="*/ 0 h 214042"/>
                <a:gd name="connsiteX7" fmla="*/ 227251 w 227251"/>
                <a:gd name="connsiteY7" fmla="*/ 214042 h 214042"/>
                <a:gd name="connsiteX8" fmla="*/ 161235 w 227251"/>
                <a:gd name="connsiteY8" fmla="*/ 214042 h 214042"/>
                <a:gd name="connsiteX9" fmla="*/ 137686 w 227251"/>
                <a:gd name="connsiteY9" fmla="*/ 126863 h 214042"/>
                <a:gd name="connsiteX10" fmla="*/ 128056 w 227251"/>
                <a:gd name="connsiteY10" fmla="*/ 91866 h 214042"/>
                <a:gd name="connsiteX11" fmla="*/ 119875 w 227251"/>
                <a:gd name="connsiteY11" fmla="*/ 61699 h 214042"/>
                <a:gd name="connsiteX12" fmla="*/ 113540 w 227251"/>
                <a:gd name="connsiteY12" fmla="*/ 35167 h 214042"/>
                <a:gd name="connsiteX13" fmla="*/ 108115 w 227251"/>
                <a:gd name="connsiteY13" fmla="*/ 59653 h 214042"/>
                <a:gd name="connsiteX14" fmla="*/ 90162 w 227251"/>
                <a:gd name="connsiteY14" fmla="*/ 126863 h 214042"/>
                <a:gd name="connsiteX15" fmla="*/ 137686 w 227251"/>
                <a:gd name="connsiteY15" fmla="*/ 126863 h 214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7251" h="214042">
                  <a:moveTo>
                    <a:pt x="161235" y="214042"/>
                  </a:moveTo>
                  <a:lnTo>
                    <a:pt x="150241" y="174103"/>
                  </a:lnTo>
                  <a:lnTo>
                    <a:pt x="77635" y="174103"/>
                  </a:lnTo>
                  <a:lnTo>
                    <a:pt x="66329" y="214042"/>
                  </a:lnTo>
                  <a:lnTo>
                    <a:pt x="0" y="214042"/>
                  </a:lnTo>
                  <a:lnTo>
                    <a:pt x="72891" y="0"/>
                  </a:lnTo>
                  <a:lnTo>
                    <a:pt x="153423" y="0"/>
                  </a:lnTo>
                  <a:lnTo>
                    <a:pt x="227251" y="214042"/>
                  </a:lnTo>
                  <a:lnTo>
                    <a:pt x="161235" y="214042"/>
                  </a:lnTo>
                  <a:close/>
                  <a:moveTo>
                    <a:pt x="137686" y="126863"/>
                  </a:moveTo>
                  <a:lnTo>
                    <a:pt x="128056" y="91866"/>
                  </a:lnTo>
                  <a:cubicBezTo>
                    <a:pt x="125812" y="84083"/>
                    <a:pt x="123085" y="74027"/>
                    <a:pt x="119875" y="61699"/>
                  </a:cubicBezTo>
                  <a:cubicBezTo>
                    <a:pt x="116665" y="49342"/>
                    <a:pt x="114563" y="40508"/>
                    <a:pt x="113540" y="35167"/>
                  </a:cubicBezTo>
                  <a:cubicBezTo>
                    <a:pt x="112631" y="40138"/>
                    <a:pt x="110813" y="48291"/>
                    <a:pt x="108115" y="59653"/>
                  </a:cubicBezTo>
                  <a:cubicBezTo>
                    <a:pt x="105416" y="71016"/>
                    <a:pt x="99422" y="93429"/>
                    <a:pt x="90162" y="126863"/>
                  </a:cubicBezTo>
                  <a:lnTo>
                    <a:pt x="137686" y="12686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40EE7E-6242-BECE-9EB0-612E020EE531}"/>
                </a:ext>
              </a:extLst>
            </p:cNvPr>
            <p:cNvSpPr/>
            <p:nvPr/>
          </p:nvSpPr>
          <p:spPr>
            <a:xfrm>
              <a:off x="17176384" y="1795538"/>
              <a:ext cx="177568" cy="219183"/>
            </a:xfrm>
            <a:custGeom>
              <a:avLst/>
              <a:gdLst>
                <a:gd name="connsiteX0" fmla="*/ 107745 w 177568"/>
                <a:gd name="connsiteY0" fmla="*/ 47297 h 219183"/>
                <a:gd name="connsiteX1" fmla="*/ 74112 w 177568"/>
                <a:gd name="connsiteY1" fmla="*/ 64142 h 219183"/>
                <a:gd name="connsiteX2" fmla="*/ 62040 w 177568"/>
                <a:gd name="connsiteY2" fmla="*/ 110586 h 219183"/>
                <a:gd name="connsiteX3" fmla="*/ 111097 w 177568"/>
                <a:gd name="connsiteY3" fmla="*/ 172115 h 219183"/>
                <a:gd name="connsiteX4" fmla="*/ 139816 w 177568"/>
                <a:gd name="connsiteY4" fmla="*/ 168166 h 219183"/>
                <a:gd name="connsiteX5" fmla="*/ 167797 w 177568"/>
                <a:gd name="connsiteY5" fmla="*/ 158678 h 219183"/>
                <a:gd name="connsiteX6" fmla="*/ 167797 w 177568"/>
                <a:gd name="connsiteY6" fmla="*/ 207367 h 219183"/>
                <a:gd name="connsiteX7" fmla="*/ 104535 w 177568"/>
                <a:gd name="connsiteY7" fmla="*/ 219184 h 219183"/>
                <a:gd name="connsiteX8" fmla="*/ 26986 w 177568"/>
                <a:gd name="connsiteY8" fmla="*/ 191175 h 219183"/>
                <a:gd name="connsiteX9" fmla="*/ 0 w 177568"/>
                <a:gd name="connsiteY9" fmla="*/ 110245 h 219183"/>
                <a:gd name="connsiteX10" fmla="*/ 13067 w 177568"/>
                <a:gd name="connsiteY10" fmla="*/ 52069 h 219183"/>
                <a:gd name="connsiteX11" fmla="*/ 50649 w 177568"/>
                <a:gd name="connsiteY11" fmla="*/ 13493 h 219183"/>
                <a:gd name="connsiteX12" fmla="*/ 108342 w 177568"/>
                <a:gd name="connsiteY12" fmla="*/ 0 h 219183"/>
                <a:gd name="connsiteX13" fmla="*/ 177568 w 177568"/>
                <a:gd name="connsiteY13" fmla="*/ 15027 h 219183"/>
                <a:gd name="connsiteX14" fmla="*/ 159076 w 177568"/>
                <a:gd name="connsiteY14" fmla="*/ 60364 h 219183"/>
                <a:gd name="connsiteX15" fmla="*/ 134306 w 177568"/>
                <a:gd name="connsiteY15" fmla="*/ 51018 h 219183"/>
                <a:gd name="connsiteX16" fmla="*/ 107717 w 177568"/>
                <a:gd name="connsiteY16" fmla="*/ 47240 h 219183"/>
                <a:gd name="connsiteX17" fmla="*/ 107717 w 177568"/>
                <a:gd name="connsiteY17" fmla="*/ 47297 h 219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7568" h="219183">
                  <a:moveTo>
                    <a:pt x="107745" y="47297"/>
                  </a:moveTo>
                  <a:cubicBezTo>
                    <a:pt x="93372" y="47297"/>
                    <a:pt x="82180" y="52921"/>
                    <a:pt x="74112" y="64142"/>
                  </a:cubicBezTo>
                  <a:cubicBezTo>
                    <a:pt x="66073" y="75362"/>
                    <a:pt x="62040" y="90844"/>
                    <a:pt x="62040" y="110586"/>
                  </a:cubicBezTo>
                  <a:cubicBezTo>
                    <a:pt x="62040" y="151605"/>
                    <a:pt x="78402" y="172115"/>
                    <a:pt x="111097" y="172115"/>
                  </a:cubicBezTo>
                  <a:cubicBezTo>
                    <a:pt x="120983" y="172115"/>
                    <a:pt x="130556" y="170808"/>
                    <a:pt x="139816" y="168166"/>
                  </a:cubicBezTo>
                  <a:cubicBezTo>
                    <a:pt x="149077" y="165553"/>
                    <a:pt x="158423" y="162371"/>
                    <a:pt x="167797" y="158678"/>
                  </a:cubicBezTo>
                  <a:lnTo>
                    <a:pt x="167797" y="207367"/>
                  </a:lnTo>
                  <a:cubicBezTo>
                    <a:pt x="149162" y="215235"/>
                    <a:pt x="128056" y="219184"/>
                    <a:pt x="104535" y="219184"/>
                  </a:cubicBezTo>
                  <a:cubicBezTo>
                    <a:pt x="70817" y="219184"/>
                    <a:pt x="44967" y="209838"/>
                    <a:pt x="26986" y="191175"/>
                  </a:cubicBezTo>
                  <a:cubicBezTo>
                    <a:pt x="9005" y="172512"/>
                    <a:pt x="0" y="145526"/>
                    <a:pt x="0" y="110245"/>
                  </a:cubicBezTo>
                  <a:cubicBezTo>
                    <a:pt x="0" y="88174"/>
                    <a:pt x="4346" y="68800"/>
                    <a:pt x="13067" y="52069"/>
                  </a:cubicBezTo>
                  <a:cubicBezTo>
                    <a:pt x="21788" y="35366"/>
                    <a:pt x="34315" y="22498"/>
                    <a:pt x="50649" y="13493"/>
                  </a:cubicBezTo>
                  <a:cubicBezTo>
                    <a:pt x="66982" y="4488"/>
                    <a:pt x="86242" y="0"/>
                    <a:pt x="108342" y="0"/>
                  </a:cubicBezTo>
                  <a:cubicBezTo>
                    <a:pt x="132487" y="0"/>
                    <a:pt x="155553" y="5000"/>
                    <a:pt x="177568" y="15027"/>
                  </a:cubicBezTo>
                  <a:lnTo>
                    <a:pt x="159076" y="60364"/>
                  </a:lnTo>
                  <a:cubicBezTo>
                    <a:pt x="150810" y="56671"/>
                    <a:pt x="142572" y="53575"/>
                    <a:pt x="134306" y="51018"/>
                  </a:cubicBezTo>
                  <a:cubicBezTo>
                    <a:pt x="126039" y="48490"/>
                    <a:pt x="117176" y="47240"/>
                    <a:pt x="107717" y="47240"/>
                  </a:cubicBezTo>
                  <a:lnTo>
                    <a:pt x="107717" y="4729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9EBB449-2702-B5FD-7539-39F80281B2F2}"/>
                </a:ext>
              </a:extLst>
            </p:cNvPr>
            <p:cNvSpPr/>
            <p:nvPr/>
          </p:nvSpPr>
          <p:spPr>
            <a:xfrm>
              <a:off x="17371394" y="1798663"/>
              <a:ext cx="169330" cy="213161"/>
            </a:xfrm>
            <a:custGeom>
              <a:avLst/>
              <a:gdLst>
                <a:gd name="connsiteX0" fmla="*/ 114932 w 169330"/>
                <a:gd name="connsiteY0" fmla="*/ 213162 h 213161"/>
                <a:gd name="connsiteX1" fmla="*/ 54569 w 169330"/>
                <a:gd name="connsiteY1" fmla="*/ 213162 h 213161"/>
                <a:gd name="connsiteX2" fmla="*/ 54569 w 169330"/>
                <a:gd name="connsiteY2" fmla="*/ 47098 h 213161"/>
                <a:gd name="connsiteX3" fmla="*/ 0 w 169330"/>
                <a:gd name="connsiteY3" fmla="*/ 47098 h 213161"/>
                <a:gd name="connsiteX4" fmla="*/ 0 w 169330"/>
                <a:gd name="connsiteY4" fmla="*/ 0 h 213161"/>
                <a:gd name="connsiteX5" fmla="*/ 169330 w 169330"/>
                <a:gd name="connsiteY5" fmla="*/ 0 h 213161"/>
                <a:gd name="connsiteX6" fmla="*/ 169330 w 169330"/>
                <a:gd name="connsiteY6" fmla="*/ 47098 h 213161"/>
                <a:gd name="connsiteX7" fmla="*/ 114932 w 169330"/>
                <a:gd name="connsiteY7" fmla="*/ 47098 h 213161"/>
                <a:gd name="connsiteX8" fmla="*/ 114932 w 169330"/>
                <a:gd name="connsiteY8" fmla="*/ 213162 h 213161"/>
                <a:gd name="connsiteX9" fmla="*/ 114932 w 169330"/>
                <a:gd name="connsiteY9" fmla="*/ 213162 h 21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9330" h="213161">
                  <a:moveTo>
                    <a:pt x="114932" y="213162"/>
                  </a:moveTo>
                  <a:lnTo>
                    <a:pt x="54569" y="213162"/>
                  </a:lnTo>
                  <a:lnTo>
                    <a:pt x="54569" y="47098"/>
                  </a:lnTo>
                  <a:lnTo>
                    <a:pt x="0" y="47098"/>
                  </a:lnTo>
                  <a:lnTo>
                    <a:pt x="0" y="0"/>
                  </a:lnTo>
                  <a:lnTo>
                    <a:pt x="169330" y="0"/>
                  </a:lnTo>
                  <a:lnTo>
                    <a:pt x="169330" y="47098"/>
                  </a:lnTo>
                  <a:lnTo>
                    <a:pt x="114932" y="47098"/>
                  </a:lnTo>
                  <a:lnTo>
                    <a:pt x="114932" y="213162"/>
                  </a:lnTo>
                  <a:lnTo>
                    <a:pt x="114932" y="213162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804EFE4-40D1-7106-4730-D1C2AD3EFF6D}"/>
                </a:ext>
              </a:extLst>
            </p:cNvPr>
            <p:cNvSpPr/>
            <p:nvPr/>
          </p:nvSpPr>
          <p:spPr>
            <a:xfrm>
              <a:off x="17135337" y="660475"/>
              <a:ext cx="473477" cy="321617"/>
            </a:xfrm>
            <a:custGeom>
              <a:avLst/>
              <a:gdLst>
                <a:gd name="connsiteX0" fmla="*/ 0 w 473477"/>
                <a:gd name="connsiteY0" fmla="*/ 0 h 321617"/>
                <a:gd name="connsiteX1" fmla="*/ 473478 w 473477"/>
                <a:gd name="connsiteY1" fmla="*/ 0 h 321617"/>
                <a:gd name="connsiteX2" fmla="*/ 473478 w 473477"/>
                <a:gd name="connsiteY2" fmla="*/ 321617 h 321617"/>
                <a:gd name="connsiteX3" fmla="*/ 0 w 473477"/>
                <a:gd name="connsiteY3" fmla="*/ 321617 h 321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3477" h="321617">
                  <a:moveTo>
                    <a:pt x="0" y="0"/>
                  </a:moveTo>
                  <a:lnTo>
                    <a:pt x="473478" y="0"/>
                  </a:lnTo>
                  <a:lnTo>
                    <a:pt x="473478" y="321617"/>
                  </a:lnTo>
                  <a:lnTo>
                    <a:pt x="0" y="32161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E06B93B-06B9-0D97-A735-CE52A0040FB5}"/>
                </a:ext>
              </a:extLst>
            </p:cNvPr>
            <p:cNvSpPr/>
            <p:nvPr/>
          </p:nvSpPr>
          <p:spPr>
            <a:xfrm>
              <a:off x="17144484" y="669536"/>
              <a:ext cx="455184" cy="303465"/>
            </a:xfrm>
            <a:custGeom>
              <a:avLst/>
              <a:gdLst>
                <a:gd name="connsiteX0" fmla="*/ 0 w 455184"/>
                <a:gd name="connsiteY0" fmla="*/ 0 h 303465"/>
                <a:gd name="connsiteX1" fmla="*/ 455184 w 455184"/>
                <a:gd name="connsiteY1" fmla="*/ 0 h 303465"/>
                <a:gd name="connsiteX2" fmla="*/ 455184 w 455184"/>
                <a:gd name="connsiteY2" fmla="*/ 303466 h 303465"/>
                <a:gd name="connsiteX3" fmla="*/ 0 w 455184"/>
                <a:gd name="connsiteY3" fmla="*/ 303466 h 303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5184" h="303465">
                  <a:moveTo>
                    <a:pt x="0" y="0"/>
                  </a:moveTo>
                  <a:lnTo>
                    <a:pt x="455184" y="0"/>
                  </a:lnTo>
                  <a:lnTo>
                    <a:pt x="455184" y="303466"/>
                  </a:lnTo>
                  <a:lnTo>
                    <a:pt x="0" y="303466"/>
                  </a:lnTo>
                  <a:close/>
                </a:path>
              </a:pathLst>
            </a:custGeom>
            <a:solidFill>
              <a:srgbClr val="14439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0E60C57-01CC-9F3D-36C7-B486A7B1FCBF}"/>
                </a:ext>
              </a:extLst>
            </p:cNvPr>
            <p:cNvSpPr/>
            <p:nvPr/>
          </p:nvSpPr>
          <p:spPr>
            <a:xfrm>
              <a:off x="17356282" y="705840"/>
              <a:ext cx="31417" cy="29826"/>
            </a:xfrm>
            <a:custGeom>
              <a:avLst/>
              <a:gdLst>
                <a:gd name="connsiteX0" fmla="*/ 6079 w 31417"/>
                <a:gd name="connsiteY0" fmla="*/ 29827 h 29826"/>
                <a:gd name="connsiteX1" fmla="*/ 15709 w 31417"/>
                <a:gd name="connsiteY1" fmla="*/ 22810 h 29826"/>
                <a:gd name="connsiteX2" fmla="*/ 25310 w 31417"/>
                <a:gd name="connsiteY2" fmla="*/ 29827 h 29826"/>
                <a:gd name="connsiteX3" fmla="*/ 21646 w 31417"/>
                <a:gd name="connsiteY3" fmla="*/ 18493 h 29826"/>
                <a:gd name="connsiteX4" fmla="*/ 31417 w 31417"/>
                <a:gd name="connsiteY4" fmla="*/ 11476 h 29826"/>
                <a:gd name="connsiteX5" fmla="*/ 19373 w 31417"/>
                <a:gd name="connsiteY5" fmla="*/ 11476 h 29826"/>
                <a:gd name="connsiteX6" fmla="*/ 15709 w 31417"/>
                <a:gd name="connsiteY6" fmla="*/ 0 h 29826"/>
                <a:gd name="connsiteX7" fmla="*/ 12016 w 31417"/>
                <a:gd name="connsiteY7" fmla="*/ 11505 h 29826"/>
                <a:gd name="connsiteX8" fmla="*/ 0 w 31417"/>
                <a:gd name="connsiteY8" fmla="*/ 11476 h 29826"/>
                <a:gd name="connsiteX9" fmla="*/ 9743 w 31417"/>
                <a:gd name="connsiteY9" fmla="*/ 18493 h 29826"/>
                <a:gd name="connsiteX10" fmla="*/ 6079 w 31417"/>
                <a:gd name="connsiteY10" fmla="*/ 29827 h 2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417" h="29826">
                  <a:moveTo>
                    <a:pt x="6079" y="29827"/>
                  </a:moveTo>
                  <a:lnTo>
                    <a:pt x="15709" y="22810"/>
                  </a:lnTo>
                  <a:lnTo>
                    <a:pt x="25310" y="29827"/>
                  </a:lnTo>
                  <a:lnTo>
                    <a:pt x="21646" y="18493"/>
                  </a:lnTo>
                  <a:lnTo>
                    <a:pt x="31417" y="11476"/>
                  </a:lnTo>
                  <a:lnTo>
                    <a:pt x="19373" y="11476"/>
                  </a:lnTo>
                  <a:lnTo>
                    <a:pt x="15709" y="0"/>
                  </a:lnTo>
                  <a:lnTo>
                    <a:pt x="12016" y="11505"/>
                  </a:lnTo>
                  <a:lnTo>
                    <a:pt x="0" y="11476"/>
                  </a:lnTo>
                  <a:lnTo>
                    <a:pt x="9743" y="18493"/>
                  </a:lnTo>
                  <a:lnTo>
                    <a:pt x="6079" y="29827"/>
                  </a:lnTo>
                  <a:close/>
                </a:path>
              </a:pathLst>
            </a:custGeom>
            <a:solidFill>
              <a:srgbClr val="FDEA1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E00DD2A-E3B7-F910-502A-D87A5E5C8277}"/>
                </a:ext>
              </a:extLst>
            </p:cNvPr>
            <p:cNvSpPr/>
            <p:nvPr/>
          </p:nvSpPr>
          <p:spPr>
            <a:xfrm>
              <a:off x="17306571" y="719191"/>
              <a:ext cx="31389" cy="29826"/>
            </a:xfrm>
            <a:custGeom>
              <a:avLst/>
              <a:gdLst>
                <a:gd name="connsiteX0" fmla="*/ 6107 w 31389"/>
                <a:gd name="connsiteY0" fmla="*/ 29827 h 29826"/>
                <a:gd name="connsiteX1" fmla="*/ 15709 w 31389"/>
                <a:gd name="connsiteY1" fmla="*/ 22810 h 29826"/>
                <a:gd name="connsiteX2" fmla="*/ 25310 w 31389"/>
                <a:gd name="connsiteY2" fmla="*/ 29827 h 29826"/>
                <a:gd name="connsiteX3" fmla="*/ 21646 w 31389"/>
                <a:gd name="connsiteY3" fmla="*/ 18493 h 29826"/>
                <a:gd name="connsiteX4" fmla="*/ 31389 w 31389"/>
                <a:gd name="connsiteY4" fmla="*/ 11476 h 29826"/>
                <a:gd name="connsiteX5" fmla="*/ 19373 w 31389"/>
                <a:gd name="connsiteY5" fmla="*/ 11476 h 29826"/>
                <a:gd name="connsiteX6" fmla="*/ 15709 w 31389"/>
                <a:gd name="connsiteY6" fmla="*/ 0 h 29826"/>
                <a:gd name="connsiteX7" fmla="*/ 12016 w 31389"/>
                <a:gd name="connsiteY7" fmla="*/ 11505 h 29826"/>
                <a:gd name="connsiteX8" fmla="*/ 0 w 31389"/>
                <a:gd name="connsiteY8" fmla="*/ 11476 h 29826"/>
                <a:gd name="connsiteX9" fmla="*/ 9743 w 31389"/>
                <a:gd name="connsiteY9" fmla="*/ 18493 h 29826"/>
                <a:gd name="connsiteX10" fmla="*/ 6107 w 31389"/>
                <a:gd name="connsiteY10" fmla="*/ 29827 h 2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389" h="29826">
                  <a:moveTo>
                    <a:pt x="6107" y="29827"/>
                  </a:moveTo>
                  <a:lnTo>
                    <a:pt x="15709" y="22810"/>
                  </a:lnTo>
                  <a:lnTo>
                    <a:pt x="25310" y="29827"/>
                  </a:lnTo>
                  <a:lnTo>
                    <a:pt x="21646" y="18493"/>
                  </a:lnTo>
                  <a:lnTo>
                    <a:pt x="31389" y="11476"/>
                  </a:lnTo>
                  <a:lnTo>
                    <a:pt x="19373" y="11476"/>
                  </a:lnTo>
                  <a:lnTo>
                    <a:pt x="15709" y="0"/>
                  </a:lnTo>
                  <a:lnTo>
                    <a:pt x="12016" y="11505"/>
                  </a:lnTo>
                  <a:lnTo>
                    <a:pt x="0" y="11476"/>
                  </a:lnTo>
                  <a:lnTo>
                    <a:pt x="9743" y="18493"/>
                  </a:lnTo>
                  <a:lnTo>
                    <a:pt x="6107" y="29827"/>
                  </a:lnTo>
                  <a:close/>
                </a:path>
              </a:pathLst>
            </a:custGeom>
            <a:solidFill>
              <a:srgbClr val="FDEA1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3354FA4-915D-C5BF-E181-B24DF1B753D1}"/>
                </a:ext>
              </a:extLst>
            </p:cNvPr>
            <p:cNvSpPr/>
            <p:nvPr/>
          </p:nvSpPr>
          <p:spPr>
            <a:xfrm>
              <a:off x="17270211" y="755636"/>
              <a:ext cx="31389" cy="29826"/>
            </a:xfrm>
            <a:custGeom>
              <a:avLst/>
              <a:gdLst>
                <a:gd name="connsiteX0" fmla="*/ 15709 w 31389"/>
                <a:gd name="connsiteY0" fmla="*/ 0 h 29826"/>
                <a:gd name="connsiteX1" fmla="*/ 12016 w 31389"/>
                <a:gd name="connsiteY1" fmla="*/ 11505 h 29826"/>
                <a:gd name="connsiteX2" fmla="*/ 0 w 31389"/>
                <a:gd name="connsiteY2" fmla="*/ 11505 h 29826"/>
                <a:gd name="connsiteX3" fmla="*/ 9743 w 31389"/>
                <a:gd name="connsiteY3" fmla="*/ 18493 h 29826"/>
                <a:gd name="connsiteX4" fmla="*/ 6079 w 31389"/>
                <a:gd name="connsiteY4" fmla="*/ 29827 h 29826"/>
                <a:gd name="connsiteX5" fmla="*/ 15709 w 31389"/>
                <a:gd name="connsiteY5" fmla="*/ 22839 h 29826"/>
                <a:gd name="connsiteX6" fmla="*/ 25310 w 31389"/>
                <a:gd name="connsiteY6" fmla="*/ 29827 h 29826"/>
                <a:gd name="connsiteX7" fmla="*/ 21646 w 31389"/>
                <a:gd name="connsiteY7" fmla="*/ 18493 h 29826"/>
                <a:gd name="connsiteX8" fmla="*/ 31389 w 31389"/>
                <a:gd name="connsiteY8" fmla="*/ 11505 h 29826"/>
                <a:gd name="connsiteX9" fmla="*/ 19373 w 31389"/>
                <a:gd name="connsiteY9" fmla="*/ 11505 h 29826"/>
                <a:gd name="connsiteX10" fmla="*/ 15709 w 31389"/>
                <a:gd name="connsiteY10" fmla="*/ 0 h 2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389" h="29826">
                  <a:moveTo>
                    <a:pt x="15709" y="0"/>
                  </a:moveTo>
                  <a:lnTo>
                    <a:pt x="12016" y="11505"/>
                  </a:lnTo>
                  <a:lnTo>
                    <a:pt x="0" y="11505"/>
                  </a:lnTo>
                  <a:lnTo>
                    <a:pt x="9743" y="18493"/>
                  </a:lnTo>
                  <a:lnTo>
                    <a:pt x="6079" y="29827"/>
                  </a:lnTo>
                  <a:lnTo>
                    <a:pt x="15709" y="22839"/>
                  </a:lnTo>
                  <a:lnTo>
                    <a:pt x="25310" y="29827"/>
                  </a:lnTo>
                  <a:lnTo>
                    <a:pt x="21646" y="18493"/>
                  </a:lnTo>
                  <a:lnTo>
                    <a:pt x="31389" y="11505"/>
                  </a:lnTo>
                  <a:lnTo>
                    <a:pt x="19373" y="11505"/>
                  </a:lnTo>
                  <a:lnTo>
                    <a:pt x="15709" y="0"/>
                  </a:lnTo>
                  <a:close/>
                </a:path>
              </a:pathLst>
            </a:custGeom>
            <a:solidFill>
              <a:srgbClr val="FDEA1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B6802AC-8C01-DFE9-8AE1-58917180C789}"/>
                </a:ext>
              </a:extLst>
            </p:cNvPr>
            <p:cNvSpPr/>
            <p:nvPr/>
          </p:nvSpPr>
          <p:spPr>
            <a:xfrm>
              <a:off x="17256860" y="805290"/>
              <a:ext cx="31417" cy="29826"/>
            </a:xfrm>
            <a:custGeom>
              <a:avLst/>
              <a:gdLst>
                <a:gd name="connsiteX0" fmla="*/ 15709 w 31417"/>
                <a:gd name="connsiteY0" fmla="*/ 22810 h 29826"/>
                <a:gd name="connsiteX1" fmla="*/ 25310 w 31417"/>
                <a:gd name="connsiteY1" fmla="*/ 29827 h 29826"/>
                <a:gd name="connsiteX2" fmla="*/ 21646 w 31417"/>
                <a:gd name="connsiteY2" fmla="*/ 18493 h 29826"/>
                <a:gd name="connsiteX3" fmla="*/ 31418 w 31417"/>
                <a:gd name="connsiteY3" fmla="*/ 11476 h 29826"/>
                <a:gd name="connsiteX4" fmla="*/ 19373 w 31417"/>
                <a:gd name="connsiteY4" fmla="*/ 11476 h 29826"/>
                <a:gd name="connsiteX5" fmla="*/ 15709 w 31417"/>
                <a:gd name="connsiteY5" fmla="*/ 0 h 29826"/>
                <a:gd name="connsiteX6" fmla="*/ 12016 w 31417"/>
                <a:gd name="connsiteY6" fmla="*/ 11505 h 29826"/>
                <a:gd name="connsiteX7" fmla="*/ 0 w 31417"/>
                <a:gd name="connsiteY7" fmla="*/ 11476 h 29826"/>
                <a:gd name="connsiteX8" fmla="*/ 9743 w 31417"/>
                <a:gd name="connsiteY8" fmla="*/ 18493 h 29826"/>
                <a:gd name="connsiteX9" fmla="*/ 6107 w 31417"/>
                <a:gd name="connsiteY9" fmla="*/ 29827 h 29826"/>
                <a:gd name="connsiteX10" fmla="*/ 15709 w 31417"/>
                <a:gd name="connsiteY10" fmla="*/ 22810 h 2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417" h="29826">
                  <a:moveTo>
                    <a:pt x="15709" y="22810"/>
                  </a:moveTo>
                  <a:lnTo>
                    <a:pt x="25310" y="29827"/>
                  </a:lnTo>
                  <a:lnTo>
                    <a:pt x="21646" y="18493"/>
                  </a:lnTo>
                  <a:lnTo>
                    <a:pt x="31418" y="11476"/>
                  </a:lnTo>
                  <a:lnTo>
                    <a:pt x="19373" y="11476"/>
                  </a:lnTo>
                  <a:lnTo>
                    <a:pt x="15709" y="0"/>
                  </a:lnTo>
                  <a:lnTo>
                    <a:pt x="12016" y="11505"/>
                  </a:lnTo>
                  <a:lnTo>
                    <a:pt x="0" y="11476"/>
                  </a:lnTo>
                  <a:lnTo>
                    <a:pt x="9743" y="18493"/>
                  </a:lnTo>
                  <a:lnTo>
                    <a:pt x="6107" y="29827"/>
                  </a:lnTo>
                  <a:lnTo>
                    <a:pt x="15709" y="22810"/>
                  </a:lnTo>
                  <a:close/>
                </a:path>
              </a:pathLst>
            </a:custGeom>
            <a:solidFill>
              <a:srgbClr val="FDEA1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8732FA6-7787-74F4-3E97-688FB98938E4}"/>
                </a:ext>
              </a:extLst>
            </p:cNvPr>
            <p:cNvSpPr/>
            <p:nvPr/>
          </p:nvSpPr>
          <p:spPr>
            <a:xfrm>
              <a:off x="17270211" y="855087"/>
              <a:ext cx="31389" cy="29826"/>
            </a:xfrm>
            <a:custGeom>
              <a:avLst/>
              <a:gdLst>
                <a:gd name="connsiteX0" fmla="*/ 19373 w 31389"/>
                <a:gd name="connsiteY0" fmla="*/ 11476 h 29826"/>
                <a:gd name="connsiteX1" fmla="*/ 15709 w 31389"/>
                <a:gd name="connsiteY1" fmla="*/ 0 h 29826"/>
                <a:gd name="connsiteX2" fmla="*/ 12016 w 31389"/>
                <a:gd name="connsiteY2" fmla="*/ 11476 h 29826"/>
                <a:gd name="connsiteX3" fmla="*/ 0 w 31389"/>
                <a:gd name="connsiteY3" fmla="*/ 11476 h 29826"/>
                <a:gd name="connsiteX4" fmla="*/ 9743 w 31389"/>
                <a:gd name="connsiteY4" fmla="*/ 18493 h 29826"/>
                <a:gd name="connsiteX5" fmla="*/ 6079 w 31389"/>
                <a:gd name="connsiteY5" fmla="*/ 29827 h 29826"/>
                <a:gd name="connsiteX6" fmla="*/ 15709 w 31389"/>
                <a:gd name="connsiteY6" fmla="*/ 22810 h 29826"/>
                <a:gd name="connsiteX7" fmla="*/ 25310 w 31389"/>
                <a:gd name="connsiteY7" fmla="*/ 29827 h 29826"/>
                <a:gd name="connsiteX8" fmla="*/ 21646 w 31389"/>
                <a:gd name="connsiteY8" fmla="*/ 18493 h 29826"/>
                <a:gd name="connsiteX9" fmla="*/ 31389 w 31389"/>
                <a:gd name="connsiteY9" fmla="*/ 11476 h 29826"/>
                <a:gd name="connsiteX10" fmla="*/ 19373 w 31389"/>
                <a:gd name="connsiteY10" fmla="*/ 11476 h 2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389" h="29826">
                  <a:moveTo>
                    <a:pt x="19373" y="11476"/>
                  </a:moveTo>
                  <a:lnTo>
                    <a:pt x="15709" y="0"/>
                  </a:lnTo>
                  <a:lnTo>
                    <a:pt x="12016" y="11476"/>
                  </a:lnTo>
                  <a:lnTo>
                    <a:pt x="0" y="11476"/>
                  </a:lnTo>
                  <a:lnTo>
                    <a:pt x="9743" y="18493"/>
                  </a:lnTo>
                  <a:lnTo>
                    <a:pt x="6079" y="29827"/>
                  </a:lnTo>
                  <a:lnTo>
                    <a:pt x="15709" y="22810"/>
                  </a:lnTo>
                  <a:lnTo>
                    <a:pt x="25310" y="29827"/>
                  </a:lnTo>
                  <a:lnTo>
                    <a:pt x="21646" y="18493"/>
                  </a:lnTo>
                  <a:lnTo>
                    <a:pt x="31389" y="11476"/>
                  </a:lnTo>
                  <a:lnTo>
                    <a:pt x="19373" y="11476"/>
                  </a:lnTo>
                  <a:close/>
                </a:path>
              </a:pathLst>
            </a:custGeom>
            <a:solidFill>
              <a:srgbClr val="FDEA1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D5EDC59-8929-14F2-D092-476254AB10CA}"/>
                </a:ext>
              </a:extLst>
            </p:cNvPr>
            <p:cNvSpPr/>
            <p:nvPr/>
          </p:nvSpPr>
          <p:spPr>
            <a:xfrm>
              <a:off x="17306656" y="891532"/>
              <a:ext cx="31389" cy="29798"/>
            </a:xfrm>
            <a:custGeom>
              <a:avLst/>
              <a:gdLst>
                <a:gd name="connsiteX0" fmla="*/ 19373 w 31389"/>
                <a:gd name="connsiteY0" fmla="*/ 11476 h 29798"/>
                <a:gd name="connsiteX1" fmla="*/ 15680 w 31389"/>
                <a:gd name="connsiteY1" fmla="*/ 0 h 29798"/>
                <a:gd name="connsiteX2" fmla="*/ 12016 w 31389"/>
                <a:gd name="connsiteY2" fmla="*/ 11476 h 29798"/>
                <a:gd name="connsiteX3" fmla="*/ 0 w 31389"/>
                <a:gd name="connsiteY3" fmla="*/ 11476 h 29798"/>
                <a:gd name="connsiteX4" fmla="*/ 9743 w 31389"/>
                <a:gd name="connsiteY4" fmla="*/ 18464 h 29798"/>
                <a:gd name="connsiteX5" fmla="*/ 6079 w 31389"/>
                <a:gd name="connsiteY5" fmla="*/ 29798 h 29798"/>
                <a:gd name="connsiteX6" fmla="*/ 15680 w 31389"/>
                <a:gd name="connsiteY6" fmla="*/ 22810 h 29798"/>
                <a:gd name="connsiteX7" fmla="*/ 25282 w 31389"/>
                <a:gd name="connsiteY7" fmla="*/ 29798 h 29798"/>
                <a:gd name="connsiteX8" fmla="*/ 21646 w 31389"/>
                <a:gd name="connsiteY8" fmla="*/ 18464 h 29798"/>
                <a:gd name="connsiteX9" fmla="*/ 31389 w 31389"/>
                <a:gd name="connsiteY9" fmla="*/ 11476 h 29798"/>
                <a:gd name="connsiteX10" fmla="*/ 19373 w 31389"/>
                <a:gd name="connsiteY10" fmla="*/ 11476 h 29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389" h="29798">
                  <a:moveTo>
                    <a:pt x="19373" y="11476"/>
                  </a:moveTo>
                  <a:lnTo>
                    <a:pt x="15680" y="0"/>
                  </a:lnTo>
                  <a:lnTo>
                    <a:pt x="12016" y="11476"/>
                  </a:lnTo>
                  <a:lnTo>
                    <a:pt x="0" y="11476"/>
                  </a:lnTo>
                  <a:lnTo>
                    <a:pt x="9743" y="18464"/>
                  </a:lnTo>
                  <a:lnTo>
                    <a:pt x="6079" y="29798"/>
                  </a:lnTo>
                  <a:lnTo>
                    <a:pt x="15680" y="22810"/>
                  </a:lnTo>
                  <a:lnTo>
                    <a:pt x="25282" y="29798"/>
                  </a:lnTo>
                  <a:lnTo>
                    <a:pt x="21646" y="18464"/>
                  </a:lnTo>
                  <a:lnTo>
                    <a:pt x="31389" y="11476"/>
                  </a:lnTo>
                  <a:lnTo>
                    <a:pt x="19373" y="11476"/>
                  </a:lnTo>
                  <a:close/>
                </a:path>
              </a:pathLst>
            </a:custGeom>
            <a:solidFill>
              <a:srgbClr val="FDEA1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9DA8FA9-E172-9F0F-E6CB-5D5CC88FEC03}"/>
                </a:ext>
              </a:extLst>
            </p:cNvPr>
            <p:cNvSpPr/>
            <p:nvPr/>
          </p:nvSpPr>
          <p:spPr>
            <a:xfrm>
              <a:off x="17356282" y="904713"/>
              <a:ext cx="31417" cy="29826"/>
            </a:xfrm>
            <a:custGeom>
              <a:avLst/>
              <a:gdLst>
                <a:gd name="connsiteX0" fmla="*/ 19373 w 31417"/>
                <a:gd name="connsiteY0" fmla="*/ 11505 h 29826"/>
                <a:gd name="connsiteX1" fmla="*/ 15709 w 31417"/>
                <a:gd name="connsiteY1" fmla="*/ 0 h 29826"/>
                <a:gd name="connsiteX2" fmla="*/ 12044 w 31417"/>
                <a:gd name="connsiteY2" fmla="*/ 11505 h 29826"/>
                <a:gd name="connsiteX3" fmla="*/ 0 w 31417"/>
                <a:gd name="connsiteY3" fmla="*/ 11505 h 29826"/>
                <a:gd name="connsiteX4" fmla="*/ 9743 w 31417"/>
                <a:gd name="connsiteY4" fmla="*/ 18493 h 29826"/>
                <a:gd name="connsiteX5" fmla="*/ 6107 w 31417"/>
                <a:gd name="connsiteY5" fmla="*/ 29827 h 29826"/>
                <a:gd name="connsiteX6" fmla="*/ 15709 w 31417"/>
                <a:gd name="connsiteY6" fmla="*/ 22839 h 29826"/>
                <a:gd name="connsiteX7" fmla="*/ 25310 w 31417"/>
                <a:gd name="connsiteY7" fmla="*/ 29827 h 29826"/>
                <a:gd name="connsiteX8" fmla="*/ 21646 w 31417"/>
                <a:gd name="connsiteY8" fmla="*/ 18493 h 29826"/>
                <a:gd name="connsiteX9" fmla="*/ 31417 w 31417"/>
                <a:gd name="connsiteY9" fmla="*/ 11505 h 29826"/>
                <a:gd name="connsiteX10" fmla="*/ 19373 w 31417"/>
                <a:gd name="connsiteY10" fmla="*/ 11505 h 2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417" h="29826">
                  <a:moveTo>
                    <a:pt x="19373" y="11505"/>
                  </a:moveTo>
                  <a:lnTo>
                    <a:pt x="15709" y="0"/>
                  </a:lnTo>
                  <a:lnTo>
                    <a:pt x="12044" y="11505"/>
                  </a:lnTo>
                  <a:lnTo>
                    <a:pt x="0" y="11505"/>
                  </a:lnTo>
                  <a:lnTo>
                    <a:pt x="9743" y="18493"/>
                  </a:lnTo>
                  <a:lnTo>
                    <a:pt x="6107" y="29827"/>
                  </a:lnTo>
                  <a:lnTo>
                    <a:pt x="15709" y="22839"/>
                  </a:lnTo>
                  <a:lnTo>
                    <a:pt x="25310" y="29827"/>
                  </a:lnTo>
                  <a:lnTo>
                    <a:pt x="21646" y="18493"/>
                  </a:lnTo>
                  <a:lnTo>
                    <a:pt x="31417" y="11505"/>
                  </a:lnTo>
                  <a:lnTo>
                    <a:pt x="19373" y="11505"/>
                  </a:lnTo>
                  <a:close/>
                </a:path>
              </a:pathLst>
            </a:custGeom>
            <a:solidFill>
              <a:srgbClr val="FDEA1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7C77FED-4379-508C-D602-5E07B600E05D}"/>
                </a:ext>
              </a:extLst>
            </p:cNvPr>
            <p:cNvSpPr/>
            <p:nvPr/>
          </p:nvSpPr>
          <p:spPr>
            <a:xfrm>
              <a:off x="17405936" y="891532"/>
              <a:ext cx="31389" cy="29798"/>
            </a:xfrm>
            <a:custGeom>
              <a:avLst/>
              <a:gdLst>
                <a:gd name="connsiteX0" fmla="*/ 19373 w 31389"/>
                <a:gd name="connsiteY0" fmla="*/ 11476 h 29798"/>
                <a:gd name="connsiteX1" fmla="*/ 15709 w 31389"/>
                <a:gd name="connsiteY1" fmla="*/ 0 h 29798"/>
                <a:gd name="connsiteX2" fmla="*/ 12016 w 31389"/>
                <a:gd name="connsiteY2" fmla="*/ 11476 h 29798"/>
                <a:gd name="connsiteX3" fmla="*/ 0 w 31389"/>
                <a:gd name="connsiteY3" fmla="*/ 11476 h 29798"/>
                <a:gd name="connsiteX4" fmla="*/ 9743 w 31389"/>
                <a:gd name="connsiteY4" fmla="*/ 18464 h 29798"/>
                <a:gd name="connsiteX5" fmla="*/ 6107 w 31389"/>
                <a:gd name="connsiteY5" fmla="*/ 29798 h 29798"/>
                <a:gd name="connsiteX6" fmla="*/ 15709 w 31389"/>
                <a:gd name="connsiteY6" fmla="*/ 22810 h 29798"/>
                <a:gd name="connsiteX7" fmla="*/ 25310 w 31389"/>
                <a:gd name="connsiteY7" fmla="*/ 29798 h 29798"/>
                <a:gd name="connsiteX8" fmla="*/ 21646 w 31389"/>
                <a:gd name="connsiteY8" fmla="*/ 18464 h 29798"/>
                <a:gd name="connsiteX9" fmla="*/ 31389 w 31389"/>
                <a:gd name="connsiteY9" fmla="*/ 11476 h 29798"/>
                <a:gd name="connsiteX10" fmla="*/ 19373 w 31389"/>
                <a:gd name="connsiteY10" fmla="*/ 11476 h 29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389" h="29798">
                  <a:moveTo>
                    <a:pt x="19373" y="11476"/>
                  </a:moveTo>
                  <a:lnTo>
                    <a:pt x="15709" y="0"/>
                  </a:lnTo>
                  <a:lnTo>
                    <a:pt x="12016" y="11476"/>
                  </a:lnTo>
                  <a:lnTo>
                    <a:pt x="0" y="11476"/>
                  </a:lnTo>
                  <a:lnTo>
                    <a:pt x="9743" y="18464"/>
                  </a:lnTo>
                  <a:lnTo>
                    <a:pt x="6107" y="29798"/>
                  </a:lnTo>
                  <a:lnTo>
                    <a:pt x="15709" y="22810"/>
                  </a:lnTo>
                  <a:lnTo>
                    <a:pt x="25310" y="29798"/>
                  </a:lnTo>
                  <a:lnTo>
                    <a:pt x="21646" y="18464"/>
                  </a:lnTo>
                  <a:lnTo>
                    <a:pt x="31389" y="11476"/>
                  </a:lnTo>
                  <a:lnTo>
                    <a:pt x="19373" y="11476"/>
                  </a:lnTo>
                  <a:close/>
                </a:path>
              </a:pathLst>
            </a:custGeom>
            <a:solidFill>
              <a:srgbClr val="FDEA1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FF35B50-5794-E38E-C86D-5CF8A2D48520}"/>
                </a:ext>
              </a:extLst>
            </p:cNvPr>
            <p:cNvSpPr/>
            <p:nvPr/>
          </p:nvSpPr>
          <p:spPr>
            <a:xfrm>
              <a:off x="17442382" y="855087"/>
              <a:ext cx="31389" cy="29826"/>
            </a:xfrm>
            <a:custGeom>
              <a:avLst/>
              <a:gdLst>
                <a:gd name="connsiteX0" fmla="*/ 19373 w 31389"/>
                <a:gd name="connsiteY0" fmla="*/ 11476 h 29826"/>
                <a:gd name="connsiteX1" fmla="*/ 15680 w 31389"/>
                <a:gd name="connsiteY1" fmla="*/ 0 h 29826"/>
                <a:gd name="connsiteX2" fmla="*/ 12016 w 31389"/>
                <a:gd name="connsiteY2" fmla="*/ 11476 h 29826"/>
                <a:gd name="connsiteX3" fmla="*/ 0 w 31389"/>
                <a:gd name="connsiteY3" fmla="*/ 11476 h 29826"/>
                <a:gd name="connsiteX4" fmla="*/ 9743 w 31389"/>
                <a:gd name="connsiteY4" fmla="*/ 18493 h 29826"/>
                <a:gd name="connsiteX5" fmla="*/ 6079 w 31389"/>
                <a:gd name="connsiteY5" fmla="*/ 29827 h 29826"/>
                <a:gd name="connsiteX6" fmla="*/ 15680 w 31389"/>
                <a:gd name="connsiteY6" fmla="*/ 22810 h 29826"/>
                <a:gd name="connsiteX7" fmla="*/ 25282 w 31389"/>
                <a:gd name="connsiteY7" fmla="*/ 29827 h 29826"/>
                <a:gd name="connsiteX8" fmla="*/ 21646 w 31389"/>
                <a:gd name="connsiteY8" fmla="*/ 18493 h 29826"/>
                <a:gd name="connsiteX9" fmla="*/ 31389 w 31389"/>
                <a:gd name="connsiteY9" fmla="*/ 11476 h 29826"/>
                <a:gd name="connsiteX10" fmla="*/ 19373 w 31389"/>
                <a:gd name="connsiteY10" fmla="*/ 11476 h 2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389" h="29826">
                  <a:moveTo>
                    <a:pt x="19373" y="11476"/>
                  </a:moveTo>
                  <a:lnTo>
                    <a:pt x="15680" y="0"/>
                  </a:lnTo>
                  <a:lnTo>
                    <a:pt x="12016" y="11476"/>
                  </a:lnTo>
                  <a:lnTo>
                    <a:pt x="0" y="11476"/>
                  </a:lnTo>
                  <a:lnTo>
                    <a:pt x="9743" y="18493"/>
                  </a:lnTo>
                  <a:lnTo>
                    <a:pt x="6079" y="29827"/>
                  </a:lnTo>
                  <a:lnTo>
                    <a:pt x="15680" y="22810"/>
                  </a:lnTo>
                  <a:lnTo>
                    <a:pt x="25282" y="29827"/>
                  </a:lnTo>
                  <a:lnTo>
                    <a:pt x="21646" y="18493"/>
                  </a:lnTo>
                  <a:lnTo>
                    <a:pt x="31389" y="11476"/>
                  </a:lnTo>
                  <a:lnTo>
                    <a:pt x="19373" y="11476"/>
                  </a:lnTo>
                  <a:close/>
                </a:path>
              </a:pathLst>
            </a:custGeom>
            <a:solidFill>
              <a:srgbClr val="FDEA1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CD1F961-4855-4014-149D-4CC910264B69}"/>
                </a:ext>
              </a:extLst>
            </p:cNvPr>
            <p:cNvSpPr/>
            <p:nvPr/>
          </p:nvSpPr>
          <p:spPr>
            <a:xfrm>
              <a:off x="17455562" y="805148"/>
              <a:ext cx="31417" cy="29826"/>
            </a:xfrm>
            <a:custGeom>
              <a:avLst/>
              <a:gdLst>
                <a:gd name="connsiteX0" fmla="*/ 31417 w 31417"/>
                <a:gd name="connsiteY0" fmla="*/ 11476 h 29826"/>
                <a:gd name="connsiteX1" fmla="*/ 19373 w 31417"/>
                <a:gd name="connsiteY1" fmla="*/ 11476 h 29826"/>
                <a:gd name="connsiteX2" fmla="*/ 15709 w 31417"/>
                <a:gd name="connsiteY2" fmla="*/ 0 h 29826"/>
                <a:gd name="connsiteX3" fmla="*/ 12016 w 31417"/>
                <a:gd name="connsiteY3" fmla="*/ 11505 h 29826"/>
                <a:gd name="connsiteX4" fmla="*/ 0 w 31417"/>
                <a:gd name="connsiteY4" fmla="*/ 11476 h 29826"/>
                <a:gd name="connsiteX5" fmla="*/ 9743 w 31417"/>
                <a:gd name="connsiteY5" fmla="*/ 18493 h 29826"/>
                <a:gd name="connsiteX6" fmla="*/ 6107 w 31417"/>
                <a:gd name="connsiteY6" fmla="*/ 29827 h 29826"/>
                <a:gd name="connsiteX7" fmla="*/ 15709 w 31417"/>
                <a:gd name="connsiteY7" fmla="*/ 22810 h 29826"/>
                <a:gd name="connsiteX8" fmla="*/ 25310 w 31417"/>
                <a:gd name="connsiteY8" fmla="*/ 29827 h 29826"/>
                <a:gd name="connsiteX9" fmla="*/ 21646 w 31417"/>
                <a:gd name="connsiteY9" fmla="*/ 18493 h 29826"/>
                <a:gd name="connsiteX10" fmla="*/ 31417 w 31417"/>
                <a:gd name="connsiteY10" fmla="*/ 11476 h 2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417" h="29826">
                  <a:moveTo>
                    <a:pt x="31417" y="11476"/>
                  </a:moveTo>
                  <a:lnTo>
                    <a:pt x="19373" y="11476"/>
                  </a:lnTo>
                  <a:lnTo>
                    <a:pt x="15709" y="0"/>
                  </a:lnTo>
                  <a:lnTo>
                    <a:pt x="12016" y="11505"/>
                  </a:lnTo>
                  <a:lnTo>
                    <a:pt x="0" y="11476"/>
                  </a:lnTo>
                  <a:lnTo>
                    <a:pt x="9743" y="18493"/>
                  </a:lnTo>
                  <a:lnTo>
                    <a:pt x="6107" y="29827"/>
                  </a:lnTo>
                  <a:lnTo>
                    <a:pt x="15709" y="22810"/>
                  </a:lnTo>
                  <a:lnTo>
                    <a:pt x="25310" y="29827"/>
                  </a:lnTo>
                  <a:lnTo>
                    <a:pt x="21646" y="18493"/>
                  </a:lnTo>
                  <a:lnTo>
                    <a:pt x="31417" y="11476"/>
                  </a:lnTo>
                  <a:close/>
                </a:path>
              </a:pathLst>
            </a:custGeom>
            <a:solidFill>
              <a:srgbClr val="FDEA1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E96CBAA-FA38-C60D-5F64-2CBEB220633E}"/>
                </a:ext>
              </a:extLst>
            </p:cNvPr>
            <p:cNvSpPr/>
            <p:nvPr/>
          </p:nvSpPr>
          <p:spPr>
            <a:xfrm>
              <a:off x="17442382" y="755494"/>
              <a:ext cx="31389" cy="29826"/>
            </a:xfrm>
            <a:custGeom>
              <a:avLst/>
              <a:gdLst>
                <a:gd name="connsiteX0" fmla="*/ 6079 w 31389"/>
                <a:gd name="connsiteY0" fmla="*/ 29827 h 29826"/>
                <a:gd name="connsiteX1" fmla="*/ 15680 w 31389"/>
                <a:gd name="connsiteY1" fmla="*/ 22810 h 29826"/>
                <a:gd name="connsiteX2" fmla="*/ 25310 w 31389"/>
                <a:gd name="connsiteY2" fmla="*/ 29827 h 29826"/>
                <a:gd name="connsiteX3" fmla="*/ 21646 w 31389"/>
                <a:gd name="connsiteY3" fmla="*/ 18493 h 29826"/>
                <a:gd name="connsiteX4" fmla="*/ 31389 w 31389"/>
                <a:gd name="connsiteY4" fmla="*/ 11505 h 29826"/>
                <a:gd name="connsiteX5" fmla="*/ 19373 w 31389"/>
                <a:gd name="connsiteY5" fmla="*/ 11505 h 29826"/>
                <a:gd name="connsiteX6" fmla="*/ 15680 w 31389"/>
                <a:gd name="connsiteY6" fmla="*/ 0 h 29826"/>
                <a:gd name="connsiteX7" fmla="*/ 12016 w 31389"/>
                <a:gd name="connsiteY7" fmla="*/ 11505 h 29826"/>
                <a:gd name="connsiteX8" fmla="*/ 0 w 31389"/>
                <a:gd name="connsiteY8" fmla="*/ 11505 h 29826"/>
                <a:gd name="connsiteX9" fmla="*/ 9743 w 31389"/>
                <a:gd name="connsiteY9" fmla="*/ 18493 h 29826"/>
                <a:gd name="connsiteX10" fmla="*/ 6079 w 31389"/>
                <a:gd name="connsiteY10" fmla="*/ 29827 h 2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389" h="29826">
                  <a:moveTo>
                    <a:pt x="6079" y="29827"/>
                  </a:moveTo>
                  <a:lnTo>
                    <a:pt x="15680" y="22810"/>
                  </a:lnTo>
                  <a:lnTo>
                    <a:pt x="25310" y="29827"/>
                  </a:lnTo>
                  <a:lnTo>
                    <a:pt x="21646" y="18493"/>
                  </a:lnTo>
                  <a:lnTo>
                    <a:pt x="31389" y="11505"/>
                  </a:lnTo>
                  <a:lnTo>
                    <a:pt x="19373" y="11505"/>
                  </a:lnTo>
                  <a:lnTo>
                    <a:pt x="15680" y="0"/>
                  </a:lnTo>
                  <a:lnTo>
                    <a:pt x="12016" y="11505"/>
                  </a:lnTo>
                  <a:lnTo>
                    <a:pt x="0" y="11505"/>
                  </a:lnTo>
                  <a:lnTo>
                    <a:pt x="9743" y="18493"/>
                  </a:lnTo>
                  <a:lnTo>
                    <a:pt x="6079" y="29827"/>
                  </a:lnTo>
                  <a:close/>
                </a:path>
              </a:pathLst>
            </a:custGeom>
            <a:solidFill>
              <a:srgbClr val="FDEA1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AAF26D6-8EED-54ED-5377-A84EF90A2AC7}"/>
                </a:ext>
              </a:extLst>
            </p:cNvPr>
            <p:cNvSpPr/>
            <p:nvPr/>
          </p:nvSpPr>
          <p:spPr>
            <a:xfrm>
              <a:off x="17406078" y="719219"/>
              <a:ext cx="31417" cy="29826"/>
            </a:xfrm>
            <a:custGeom>
              <a:avLst/>
              <a:gdLst>
                <a:gd name="connsiteX0" fmla="*/ 15680 w 31417"/>
                <a:gd name="connsiteY0" fmla="*/ 0 h 29826"/>
                <a:gd name="connsiteX1" fmla="*/ 12016 w 31417"/>
                <a:gd name="connsiteY1" fmla="*/ 11476 h 29826"/>
                <a:gd name="connsiteX2" fmla="*/ 0 w 31417"/>
                <a:gd name="connsiteY2" fmla="*/ 11448 h 29826"/>
                <a:gd name="connsiteX3" fmla="*/ 9743 w 31417"/>
                <a:gd name="connsiteY3" fmla="*/ 18493 h 29826"/>
                <a:gd name="connsiteX4" fmla="*/ 6079 w 31417"/>
                <a:gd name="connsiteY4" fmla="*/ 29827 h 29826"/>
                <a:gd name="connsiteX5" fmla="*/ 15709 w 31417"/>
                <a:gd name="connsiteY5" fmla="*/ 22782 h 29826"/>
                <a:gd name="connsiteX6" fmla="*/ 25310 w 31417"/>
                <a:gd name="connsiteY6" fmla="*/ 29827 h 29826"/>
                <a:gd name="connsiteX7" fmla="*/ 21646 w 31417"/>
                <a:gd name="connsiteY7" fmla="*/ 18493 h 29826"/>
                <a:gd name="connsiteX8" fmla="*/ 31417 w 31417"/>
                <a:gd name="connsiteY8" fmla="*/ 11448 h 29826"/>
                <a:gd name="connsiteX9" fmla="*/ 19373 w 31417"/>
                <a:gd name="connsiteY9" fmla="*/ 11448 h 29826"/>
                <a:gd name="connsiteX10" fmla="*/ 15680 w 31417"/>
                <a:gd name="connsiteY10" fmla="*/ 0 h 2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417" h="29826">
                  <a:moveTo>
                    <a:pt x="15680" y="0"/>
                  </a:moveTo>
                  <a:lnTo>
                    <a:pt x="12016" y="11476"/>
                  </a:lnTo>
                  <a:lnTo>
                    <a:pt x="0" y="11448"/>
                  </a:lnTo>
                  <a:lnTo>
                    <a:pt x="9743" y="18493"/>
                  </a:lnTo>
                  <a:lnTo>
                    <a:pt x="6079" y="29827"/>
                  </a:lnTo>
                  <a:lnTo>
                    <a:pt x="15709" y="22782"/>
                  </a:lnTo>
                  <a:lnTo>
                    <a:pt x="25310" y="29827"/>
                  </a:lnTo>
                  <a:lnTo>
                    <a:pt x="21646" y="18493"/>
                  </a:lnTo>
                  <a:lnTo>
                    <a:pt x="31417" y="11448"/>
                  </a:lnTo>
                  <a:lnTo>
                    <a:pt x="19373" y="11448"/>
                  </a:lnTo>
                  <a:lnTo>
                    <a:pt x="15680" y="0"/>
                  </a:lnTo>
                  <a:close/>
                </a:path>
              </a:pathLst>
            </a:custGeom>
            <a:solidFill>
              <a:srgbClr val="FDEA1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50480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riding a bicycle&#10;&#10;AI-generated content may be incorrect.">
            <a:extLst>
              <a:ext uri="{FF2B5EF4-FFF2-40B4-BE49-F238E27FC236}">
                <a16:creationId xmlns:a16="http://schemas.microsoft.com/office/drawing/2014/main" id="{C404FC3C-7FCE-FC25-3715-EBB8845BC6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50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riding a bicycle&#10;&#10;AI-generated content may be incorrect.">
            <a:extLst>
              <a:ext uri="{FF2B5EF4-FFF2-40B4-BE49-F238E27FC236}">
                <a16:creationId xmlns:a16="http://schemas.microsoft.com/office/drawing/2014/main" id="{A06BC254-413C-C1E1-2C9B-68878867AE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403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585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140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1" r:id="rId2"/>
    <p:sldLayoutId id="2147483662" r:id="rId3"/>
    <p:sldLayoutId id="2147483664" r:id="rId4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CCE805-2AEE-EF96-4A74-4B1EB0DA338C}"/>
              </a:ext>
            </a:extLst>
          </p:cNvPr>
          <p:cNvSpPr/>
          <p:nvPr/>
        </p:nvSpPr>
        <p:spPr>
          <a:xfrm>
            <a:off x="1100398" y="3542098"/>
            <a:ext cx="2746039" cy="567732"/>
          </a:xfrm>
          <a:prstGeom prst="rect">
            <a:avLst/>
          </a:prstGeom>
          <a:solidFill>
            <a:srgbClr val="2615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i="0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CONTRIBUTE TO</a:t>
            </a:r>
            <a:endParaRPr lang="en-GB" sz="2400" b="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2B8DD7-1465-20B5-1D1D-A4FAC5BCA98C}"/>
              </a:ext>
            </a:extLst>
          </p:cNvPr>
          <p:cNvSpPr/>
          <p:nvPr/>
        </p:nvSpPr>
        <p:spPr>
          <a:xfrm>
            <a:off x="1719110" y="4109830"/>
            <a:ext cx="3413935" cy="1024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26155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200,000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57F6DE-0360-CEDF-FBE9-9FEA6459CA72}"/>
              </a:ext>
            </a:extLst>
          </p:cNvPr>
          <p:cNvSpPr/>
          <p:nvPr/>
        </p:nvSpPr>
        <p:spPr>
          <a:xfrm>
            <a:off x="703531" y="5134422"/>
            <a:ext cx="4826557" cy="567732"/>
          </a:xfrm>
          <a:prstGeom prst="rect">
            <a:avLst/>
          </a:prstGeom>
          <a:solidFill>
            <a:srgbClr val="2615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i="0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CLIMATE-POSITIVE ACTIVITIES!</a:t>
            </a:r>
            <a:endParaRPr lang="en-GB" sz="2400" b="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DE0C2D-D99D-937F-1E9F-434671CD1CE9}"/>
              </a:ext>
            </a:extLst>
          </p:cNvPr>
          <p:cNvSpPr/>
          <p:nvPr/>
        </p:nvSpPr>
        <p:spPr>
          <a:xfrm>
            <a:off x="1972972" y="5903460"/>
            <a:ext cx="3557116" cy="386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26155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DOWNLOAD</a:t>
            </a:r>
            <a:r>
              <a:rPr lang="en-GB" sz="1400" b="1" dirty="0">
                <a:solidFill>
                  <a:srgbClr val="2615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AWORLD APP TODAY</a:t>
            </a:r>
            <a:endParaRPr lang="en-GB" sz="1400" b="1" i="0" dirty="0">
              <a:solidFill>
                <a:srgbClr val="26155F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998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6DFB3EA-56CA-2FE1-41D4-B140D73371D0}"/>
              </a:ext>
            </a:extLst>
          </p:cNvPr>
          <p:cNvSpPr/>
          <p:nvPr/>
        </p:nvSpPr>
        <p:spPr>
          <a:xfrm>
            <a:off x="3751662" y="5411856"/>
            <a:ext cx="3413935" cy="1024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26155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200,000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DB45BF-08D2-EF2B-98B4-F299CF4AE3E3}"/>
              </a:ext>
            </a:extLst>
          </p:cNvPr>
          <p:cNvSpPr/>
          <p:nvPr/>
        </p:nvSpPr>
        <p:spPr>
          <a:xfrm>
            <a:off x="2736083" y="6436448"/>
            <a:ext cx="4826557" cy="567732"/>
          </a:xfrm>
          <a:prstGeom prst="rect">
            <a:avLst/>
          </a:prstGeom>
          <a:solidFill>
            <a:srgbClr val="2615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i="0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CLIMATE-POSITIVE ACTIVITIES!</a:t>
            </a:r>
            <a:endParaRPr lang="en-GB" sz="2400" b="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4EA9FA-518F-6032-6227-44261EEF87BB}"/>
              </a:ext>
            </a:extLst>
          </p:cNvPr>
          <p:cNvSpPr/>
          <p:nvPr/>
        </p:nvSpPr>
        <p:spPr>
          <a:xfrm>
            <a:off x="4005524" y="7205486"/>
            <a:ext cx="3557116" cy="386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26155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DOWNLOAD</a:t>
            </a:r>
            <a:r>
              <a:rPr lang="en-GB" sz="1400" b="1" dirty="0">
                <a:solidFill>
                  <a:srgbClr val="2615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AWORLD APP TODAY</a:t>
            </a:r>
            <a:endParaRPr lang="en-GB" sz="1400" b="1" i="0" dirty="0">
              <a:solidFill>
                <a:srgbClr val="26155F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D74C81-EB4F-5B4B-94C6-9B0E5C3ABB00}"/>
              </a:ext>
            </a:extLst>
          </p:cNvPr>
          <p:cNvSpPr/>
          <p:nvPr/>
        </p:nvSpPr>
        <p:spPr>
          <a:xfrm>
            <a:off x="3038043" y="4844124"/>
            <a:ext cx="2746039" cy="567732"/>
          </a:xfrm>
          <a:prstGeom prst="rect">
            <a:avLst/>
          </a:prstGeom>
          <a:solidFill>
            <a:srgbClr val="2615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i="0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CONTRIBUTE TO</a:t>
            </a:r>
            <a:endParaRPr lang="en-GB" sz="2400" b="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9310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291</TotalTime>
  <Words>22</Words>
  <Application>Microsoft Office PowerPoint</Application>
  <PresentationFormat>Custom</PresentationFormat>
  <Paragraphs>8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Aptos</vt:lpstr>
      <vt:lpstr>Arial</vt:lpstr>
      <vt:lpstr>Open Sans</vt:lpstr>
      <vt:lpstr>Open Sans Extrabold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James Cowell</dc:creator>
  <cp:lastModifiedBy>Rebekah Alawode</cp:lastModifiedBy>
  <cp:revision>8</cp:revision>
  <dcterms:created xsi:type="dcterms:W3CDTF">2024-09-02T14:49:19Z</dcterms:created>
  <dcterms:modified xsi:type="dcterms:W3CDTF">2025-03-06T11:06:46Z</dcterms:modified>
</cp:coreProperties>
</file>