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675" r:id="rId5"/>
    <p:sldMasterId id="2147483766" r:id="rId6"/>
  </p:sldMasterIdLst>
  <p:notesMasterIdLst>
    <p:notesMasterId r:id="rId35"/>
  </p:notesMasterIdLst>
  <p:handoutMasterIdLst>
    <p:handoutMasterId r:id="rId36"/>
  </p:handoutMasterIdLst>
  <p:sldIdLst>
    <p:sldId id="282" r:id="rId7"/>
    <p:sldId id="312" r:id="rId8"/>
    <p:sldId id="283" r:id="rId9"/>
    <p:sldId id="284" r:id="rId10"/>
    <p:sldId id="285" r:id="rId11"/>
    <p:sldId id="286" r:id="rId12"/>
    <p:sldId id="287" r:id="rId13"/>
    <p:sldId id="314" r:id="rId14"/>
    <p:sldId id="289" r:id="rId15"/>
    <p:sldId id="288" r:id="rId16"/>
    <p:sldId id="290" r:id="rId17"/>
    <p:sldId id="291" r:id="rId18"/>
    <p:sldId id="309" r:id="rId19"/>
    <p:sldId id="311" r:id="rId20"/>
    <p:sldId id="293" r:id="rId21"/>
    <p:sldId id="294" r:id="rId22"/>
    <p:sldId id="295" r:id="rId23"/>
    <p:sldId id="296" r:id="rId24"/>
    <p:sldId id="297" r:id="rId25"/>
    <p:sldId id="298" r:id="rId26"/>
    <p:sldId id="299" r:id="rId27"/>
    <p:sldId id="300" r:id="rId28"/>
    <p:sldId id="301" r:id="rId29"/>
    <p:sldId id="302" r:id="rId30"/>
    <p:sldId id="303" r:id="rId31"/>
    <p:sldId id="304" r:id="rId32"/>
    <p:sldId id="305" r:id="rId33"/>
    <p:sldId id="310" r:id="rId34"/>
  </p:sldIdLst>
  <p:sldSz cx="18288000" cy="10287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C4A947E-B3AD-2BF5-ED11-A81EDD5B20EE}" name="Giorgia Silvestri" initials="GS" userId="S::Giorgia.Silvestri@ecorys.com::88e87da0-1221-45a0-b997-4f6ee27bece0" providerId="AD"/>
  <p188:author id="{814803A9-990C-E427-E1F1-067E9CE9E5DD}" name="Giorgia Silvestri" initials="GS" userId="S::giorgia.silvestri@ecorys.com::88e87da0-1221-45a0-b997-4f6ee27bece0" providerId="AD"/>
  <p188:author id="{AB9411B4-7515-13FD-0B71-1D16324FA4B2}" name="SEGURA MONDEJAR Mar (CLIMA-EXT)" initials="S(" userId="S::mar.segura-mondejar_ext.ec.europa.eu#ext#@ecorys.onmicrosoft.com::93884808-24eb-4289-96ec-b2190e3abe46" providerId="AD"/>
  <p188:author id="{EE1A40C6-03F5-CA2C-940E-B28955962C79}" name="Rebekah Alawode" initials="RA" userId="S::Rebekah.Alawode@ecorys.com::74921c77-bb9f-48af-960b-0eb1022e8483" providerId="AD"/>
  <p188:author id="{129B8ADD-636F-C72B-026B-7AB8581601BF}" name="DI FILIPPO Leonardo (CLIMA)" initials="D(" userId="S::leonardo.di-filippo_ec.europa.eu#ext#@ecorys.onmicrosoft.com::674a4322-3945-4efb-a753-912302c20a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64E8"/>
    <a:srgbClr val="26155F"/>
    <a:srgbClr val="D7A6FF"/>
    <a:srgbClr val="80E789"/>
    <a:srgbClr val="A0BEFA"/>
    <a:srgbClr val="391A53"/>
    <a:srgbClr val="104B2B"/>
    <a:srgbClr val="2743A8"/>
    <a:srgbClr val="048743"/>
    <a:srgbClr val="8C0B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3AA5935-C5DE-0A24-96DC-B35E2EDD3491}" v="238" dt="2025-12-16T15:14:21.389"/>
    <p1510:client id="{53F716D6-ED78-F700-8A95-6B6F49F9BA8F}" v="600" dt="2025-12-17T15:39:29.70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9874" autoAdjust="0"/>
  </p:normalViewPr>
  <p:slideViewPr>
    <p:cSldViewPr snapToGrid="0">
      <p:cViewPr varScale="1">
        <p:scale>
          <a:sx n="39" d="100"/>
          <a:sy n="39" d="100"/>
        </p:scale>
        <p:origin x="1618"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heme" Target="theme/theme1.xml"/><Relationship Id="rId21" Type="http://schemas.openxmlformats.org/officeDocument/2006/relationships/slide" Target="slides/slide15.xml"/><Relationship Id="rId34" Type="http://schemas.openxmlformats.org/officeDocument/2006/relationships/slide" Target="slides/slide28.xml"/><Relationship Id="rId42" Type="http://schemas.microsoft.com/office/2018/10/relationships/authors" Target="author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handoutMaster" Target="handoutMasters/handout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notesMaster" Target="notesMasters/notesMaster1.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141A62C-1492-84A2-7E97-C8A4CE50F12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E3F99754-EC02-84B8-8305-F756B1C295A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592D609-C8CE-424D-ABB1-9A04263B9172}" type="datetimeFigureOut">
              <a:rPr lang="en-GB" smtClean="0"/>
              <a:t>30/01/2026</a:t>
            </a:fld>
            <a:endParaRPr lang="en-GB"/>
          </a:p>
        </p:txBody>
      </p:sp>
      <p:sp>
        <p:nvSpPr>
          <p:cNvPr id="4" name="Footer Placeholder 3">
            <a:extLst>
              <a:ext uri="{FF2B5EF4-FFF2-40B4-BE49-F238E27FC236}">
                <a16:creationId xmlns:a16="http://schemas.microsoft.com/office/drawing/2014/main" id="{66165731-641B-C9EA-0FC9-5AF051280FB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2D3554CC-CFE1-7C89-F9AB-13FF52BF5B3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BC0F040-1FE9-4D7A-8EBB-F31915AB2B12}" type="slidenum">
              <a:rPr lang="en-GB" smtClean="0"/>
              <a:t>‹#›</a:t>
            </a:fld>
            <a:endParaRPr lang="en-GB"/>
          </a:p>
        </p:txBody>
      </p:sp>
    </p:spTree>
    <p:extLst>
      <p:ext uri="{BB962C8B-B14F-4D97-AF65-F5344CB8AC3E}">
        <p14:creationId xmlns:p14="http://schemas.microsoft.com/office/powerpoint/2010/main" val="18804917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5B4613-6C4E-4FB7-8BBE-B31A7B243E0E}" type="datetimeFigureOut">
              <a:rPr lang="en-US" smtClean="0"/>
              <a:t>1/30/2026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BCE2BD-2909-4D50-BFF6-50DC73793956}" type="slidenum">
              <a:rPr lang="en-US" smtClean="0"/>
              <a:t>‹#›</a:t>
            </a:fld>
            <a:endParaRPr lang="en-US"/>
          </a:p>
        </p:txBody>
      </p:sp>
    </p:spTree>
    <p:extLst>
      <p:ext uri="{BB962C8B-B14F-4D97-AF65-F5344CB8AC3E}">
        <p14:creationId xmlns:p14="http://schemas.microsoft.com/office/powerpoint/2010/main" val="14736361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climate.ec.europa.eu/eu-action/climate-strategies-targets/progress-climate-action/eu-climate-action-progress-report-2025_sv"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ec.europa.eu/eusurvey/runner/europeanclimatepact_friendsofthepact" TargetMode="External"/><Relationship Id="rId2" Type="http://schemas.openxmlformats.org/officeDocument/2006/relationships/slide" Target="../slides/slide9.xml"/><Relationship Id="rId1" Type="http://schemas.openxmlformats.org/officeDocument/2006/relationships/notesMaster" Target="../notesMasters/notesMaster1.xml"/><Relationship Id="rId6" Type="http://schemas.openxmlformats.org/officeDocument/2006/relationships/hyperlink" Target="https://ec.europa.eu/newsroom/clima/user-subscriptions/2343/create" TargetMode="External"/><Relationship Id="rId5" Type="http://schemas.openxmlformats.org/officeDocument/2006/relationships/hyperlink" Target="https://climate-pact.europa.eu/eu-climate-action-academy_sv" TargetMode="External"/><Relationship Id="rId4" Type="http://schemas.openxmlformats.org/officeDocument/2006/relationships/hyperlink" Target="https://climate-pact.europa.eu/interactive-pact-map-discover-climate-action-near-you_sv"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sv" sz="1200" b="0" i="0" u="none" kern="1200" baseline="0" dirty="0">
                <a:solidFill>
                  <a:schemeClr val="tx1"/>
                </a:solidFill>
                <a:effectLst/>
                <a:latin typeface="+mn-lt"/>
                <a:ea typeface="+mn-ea"/>
                <a:cs typeface="+mn-cs"/>
              </a:rPr>
              <a:t>Varmt välkommen: Hälsa gruppen välkommen och tacka för att de är med på lektionspasset. </a:t>
            </a:r>
          </a:p>
          <a:p>
            <a:pPr algn="l" rtl="0" fontAlgn="base"/>
            <a:r>
              <a:rPr lang="sv" sz="1200" b="0" i="0" u="none" kern="1200" baseline="0" dirty="0">
                <a:solidFill>
                  <a:schemeClr val="tx1"/>
                </a:solidFill>
                <a:effectLst/>
                <a:latin typeface="+mn-lt"/>
                <a:ea typeface="+mn-ea"/>
                <a:cs typeface="+mn-cs"/>
              </a:rPr>
              <a:t>Presentera dig: Tala om vad du heter, vad du sysslar med och kortfattat varför du personligen bryr dig om klimatåtgärder eller att jobba med ungdomar. </a:t>
            </a:r>
            <a:endParaRPr lang="sv" sz="1200" b="0" i="0" kern="1200" dirty="0">
              <a:solidFill>
                <a:schemeClr val="tx1"/>
              </a:solidFill>
              <a:effectLst/>
              <a:latin typeface="+mn-lt"/>
            </a:endParaRPr>
          </a:p>
          <a:p>
            <a:pPr algn="l" rtl="0" fontAlgn="base"/>
            <a:r>
              <a:rPr lang="sv" sz="1200" b="0" i="0" u="none" kern="1200" baseline="0" dirty="0">
                <a:solidFill>
                  <a:schemeClr val="tx1"/>
                </a:solidFill>
                <a:effectLst/>
                <a:latin typeface="+mn-lt"/>
                <a:ea typeface="+mn-ea"/>
                <a:cs typeface="+mn-cs"/>
              </a:rPr>
              <a:t>Sätt tonen: Förklara att det här lektionspasset handlar om att utforska vad vi kan göra tillsammans som privatpersoner, som skola, som lokalområde och i ett bredare </a:t>
            </a:r>
            <a:r>
              <a:rPr lang="sv" b="0" i="0" u="none" baseline="0" dirty="0"/>
              <a:t>EU-perspektiv</a:t>
            </a:r>
            <a:r>
              <a:rPr lang="sv" sz="1200" b="0" i="0" u="none" kern="1200" baseline="0" dirty="0">
                <a:solidFill>
                  <a:schemeClr val="tx1"/>
                </a:solidFill>
                <a:effectLst/>
                <a:latin typeface="+mn-lt"/>
                <a:ea typeface="+mn-ea"/>
                <a:cs typeface="+mn-cs"/>
              </a:rPr>
              <a:t>. </a:t>
            </a:r>
            <a:endParaRPr lang="sv" sz="1200" b="0" i="0" kern="1200" dirty="0">
              <a:solidFill>
                <a:schemeClr val="tx1"/>
              </a:solidFill>
              <a:effectLst/>
              <a:latin typeface="+mn-lt"/>
            </a:endParaRPr>
          </a:p>
          <a:p>
            <a:pPr algn="l" rtl="0" fontAlgn="base"/>
            <a:r>
              <a:rPr lang="sv" sz="1200" b="0" i="0" u="none" kern="1200" baseline="0" dirty="0">
                <a:solidFill>
                  <a:schemeClr val="tx1"/>
                </a:solidFill>
                <a:effectLst/>
                <a:latin typeface="+mn-lt"/>
                <a:ea typeface="+mn-ea"/>
                <a:cs typeface="+mn-cs"/>
              </a:rPr>
              <a:t>Presentera klimatpakten: Nämn att den europeiska klimatpakten är till för människor och organisationer i hela Europa, som går ihop för att lära sig, uträtta något och stötta varandra i sina klimatåtgärder.  </a:t>
            </a:r>
            <a:endParaRPr lang="sv" sz="1200" b="0" i="0" kern="1200" dirty="0">
              <a:solidFill>
                <a:schemeClr val="tx1"/>
              </a:solidFill>
              <a:effectLst/>
              <a:latin typeface="+mn-lt"/>
            </a:endParaRPr>
          </a:p>
          <a:p>
            <a:pPr algn="l" rtl="0" fontAlgn="base"/>
            <a:r>
              <a:rPr lang="sv" sz="1200" b="0" i="0" u="none" kern="1200" baseline="0" dirty="0">
                <a:solidFill>
                  <a:schemeClr val="tx1"/>
                </a:solidFill>
                <a:effectLst/>
                <a:latin typeface="+mn-lt"/>
                <a:ea typeface="+mn-ea"/>
                <a:cs typeface="+mn-cs"/>
              </a:rPr>
              <a:t>Lyft särskilt fram inkluderingen: Betona att alla kan göra något, oavsett ålder eller bakgrund, och att passet idag är tänkt att bli inspirerande och interaktivt och att man gärna får komma med reflektioner och inpass när som helst. </a:t>
            </a:r>
            <a:endParaRPr lang="sv" sz="1200" b="0" i="0" kern="1200" dirty="0">
              <a:solidFill>
                <a:schemeClr val="tx1"/>
              </a:solidFill>
              <a:effectLst/>
              <a:latin typeface="+mn-lt"/>
            </a:endParaRPr>
          </a:p>
          <a:p>
            <a:pPr algn="l" rtl="0" fontAlgn="base"/>
            <a:r>
              <a:rPr lang="sv" sz="1200" b="0" i="0" u="none" kern="1200" baseline="0" dirty="0">
                <a:solidFill>
                  <a:schemeClr val="tx1"/>
                </a:solidFill>
                <a:effectLst/>
                <a:latin typeface="+mn-lt"/>
                <a:ea typeface="+mn-ea"/>
                <a:cs typeface="+mn-cs"/>
              </a:rPr>
              <a:t>Gå igenom passet på förhand: Ge en snabb uppfattning om vad som kommer: att förstå klimatproblemen, utbyta idéer med varandra och upptäcka roliga aktiviteter och sätt att engagera sig på. </a:t>
            </a:r>
            <a:endParaRPr lang="sv" sz="1200" b="0" i="0" kern="1200" dirty="0">
              <a:solidFill>
                <a:schemeClr val="tx1"/>
              </a:solidFill>
              <a:effectLst/>
              <a:latin typeface="+mn-lt"/>
            </a:endParaRPr>
          </a:p>
        </p:txBody>
      </p:sp>
      <p:sp>
        <p:nvSpPr>
          <p:cNvPr id="4" name="Slide Number Placeholder 3"/>
          <p:cNvSpPr>
            <a:spLocks noGrp="1"/>
          </p:cNvSpPr>
          <p:nvPr>
            <p:ph type="sldNum" sz="quarter" idx="5"/>
          </p:nvPr>
        </p:nvSpPr>
        <p:spPr/>
        <p:txBody>
          <a:bodyPr/>
          <a:lstStyle/>
          <a:p>
            <a:pPr algn="l" rtl="0"/>
            <a:fld id="{E5BCE2BD-2909-4D50-BFF6-50DC73793956}" type="slidenum">
              <a:rPr/>
              <a:t>1</a:t>
            </a:fld>
            <a:endParaRPr lang="sv"/>
          </a:p>
        </p:txBody>
      </p:sp>
    </p:spTree>
    <p:extLst>
      <p:ext uri="{BB962C8B-B14F-4D97-AF65-F5344CB8AC3E}">
        <p14:creationId xmlns:p14="http://schemas.microsoft.com/office/powerpoint/2010/main" val="32695680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sv" sz="1200" b="0" i="0" u="none" kern="1200" baseline="0">
                <a:solidFill>
                  <a:schemeClr val="tx1"/>
                </a:solidFill>
                <a:effectLst/>
                <a:latin typeface="+mn-lt"/>
                <a:ea typeface="+mn-ea"/>
                <a:cs typeface="+mn-cs"/>
              </a:rPr>
              <a:t>Presentera bilden genom att förklara att klimatåtgärder görs på olika områden i vår vardag och vårt samhälle. </a:t>
            </a:r>
          </a:p>
          <a:p>
            <a:pPr algn="l" rtl="0" fontAlgn="base"/>
            <a:r>
              <a:rPr lang="sv" sz="1200" b="0" i="0" u="none" kern="1200" baseline="0">
                <a:solidFill>
                  <a:schemeClr val="tx1"/>
                </a:solidFill>
                <a:effectLst/>
                <a:latin typeface="+mn-lt"/>
                <a:ea typeface="+mn-ea"/>
                <a:cs typeface="+mn-cs"/>
              </a:rPr>
              <a:t>Förklara varje område kortfattat: </a:t>
            </a:r>
          </a:p>
          <a:p>
            <a:pPr marL="171450" indent="-171450" algn="l" rtl="0" fontAlgn="base">
              <a:buFont typeface="Arial" panose="020B0604020202020204" pitchFamily="34" charset="0"/>
              <a:buChar char="•"/>
            </a:pPr>
            <a:r>
              <a:rPr lang="sv" sz="1200" b="0" i="0" u="none" kern="1200" baseline="0">
                <a:solidFill>
                  <a:schemeClr val="tx1"/>
                </a:solidFill>
                <a:effectLst/>
                <a:latin typeface="+mn-lt"/>
                <a:ea typeface="+mn-ea"/>
                <a:cs typeface="+mn-cs"/>
              </a:rPr>
              <a:t>Energi: att använda ren energi, förbättra effektiviteten och stödja förnybara energikällor. </a:t>
            </a:r>
          </a:p>
          <a:p>
            <a:pPr marL="171450" indent="-171450" algn="l" rtl="0" fontAlgn="base">
              <a:buFont typeface="Arial" panose="020B0604020202020204" pitchFamily="34" charset="0"/>
              <a:buChar char="•"/>
            </a:pPr>
            <a:r>
              <a:rPr lang="sv" sz="1200" b="0" i="0" u="none" kern="1200" baseline="0">
                <a:solidFill>
                  <a:schemeClr val="tx1"/>
                </a:solidFill>
                <a:effectLst/>
                <a:latin typeface="+mn-lt"/>
                <a:ea typeface="+mn-ea"/>
                <a:cs typeface="+mn-cs"/>
              </a:rPr>
              <a:t>Transporter: att gå till fots, cykla, åka kollektivt och minska utsläppen från fordon. </a:t>
            </a:r>
          </a:p>
          <a:p>
            <a:pPr marL="171450" indent="-171450" algn="l" rtl="0" fontAlgn="base">
              <a:buFont typeface="Arial" panose="020B0604020202020204" pitchFamily="34" charset="0"/>
              <a:buChar char="•"/>
            </a:pPr>
            <a:r>
              <a:rPr lang="sv" sz="1200" b="0" i="0" u="none" kern="1200" baseline="0">
                <a:solidFill>
                  <a:schemeClr val="tx1"/>
                </a:solidFill>
                <a:effectLst/>
                <a:latin typeface="+mn-lt"/>
                <a:ea typeface="+mn-ea"/>
                <a:cs typeface="+mn-cs"/>
              </a:rPr>
              <a:t>Natur: att skydda skogar, plantera träd, återställa livsmiljöer och värna om den biologiska mångfalden. </a:t>
            </a:r>
          </a:p>
          <a:p>
            <a:pPr marL="171450" indent="-171450" algn="l" rtl="0" fontAlgn="base">
              <a:buFont typeface="Arial" panose="020B0604020202020204" pitchFamily="34" charset="0"/>
              <a:buChar char="•"/>
            </a:pPr>
            <a:r>
              <a:rPr lang="sv" sz="1200" b="0" i="0" u="none" kern="1200" baseline="0">
                <a:solidFill>
                  <a:schemeClr val="tx1"/>
                </a:solidFill>
                <a:effectLst/>
                <a:latin typeface="+mn-lt"/>
                <a:ea typeface="+mn-ea"/>
                <a:cs typeface="+mn-cs"/>
              </a:rPr>
              <a:t>Livsmedel: att minska matsvinnet, äta säsongsvaror/lokala produkter och stödja hållbart jordbruk. </a:t>
            </a:r>
          </a:p>
          <a:p>
            <a:pPr marL="171450" indent="-171450" algn="l" rtl="0" fontAlgn="base">
              <a:buFont typeface="Arial" panose="020B0604020202020204" pitchFamily="34" charset="0"/>
              <a:buChar char="•"/>
            </a:pPr>
            <a:r>
              <a:rPr lang="sv" sz="1200" b="0" i="0" u="none" kern="1200" baseline="0">
                <a:solidFill>
                  <a:schemeClr val="tx1"/>
                </a:solidFill>
                <a:effectLst/>
                <a:latin typeface="+mn-lt"/>
                <a:ea typeface="+mn-ea"/>
                <a:cs typeface="+mn-cs"/>
              </a:rPr>
              <a:t>Avfall: att återanvända, återvinna och minska på engångsplasten. </a:t>
            </a:r>
          </a:p>
          <a:p>
            <a:pPr marL="171450" indent="-171450" algn="l" rtl="0" fontAlgn="base">
              <a:buFont typeface="Arial" panose="020B0604020202020204" pitchFamily="34" charset="0"/>
              <a:buChar char="•"/>
            </a:pPr>
            <a:r>
              <a:rPr lang="sv" sz="1200" b="0" i="0" u="none" kern="1200" baseline="0">
                <a:solidFill>
                  <a:schemeClr val="tx1"/>
                </a:solidFill>
                <a:effectLst/>
                <a:latin typeface="+mn-lt"/>
                <a:ea typeface="+mn-ea"/>
                <a:cs typeface="+mn-cs"/>
              </a:rPr>
              <a:t>Vatten: att bevara vatten, skydda floder, sjöar och andra vattenkällor. </a:t>
            </a:r>
          </a:p>
          <a:p>
            <a:pPr marL="171450" indent="-171450" algn="l" rtl="0" fontAlgn="base">
              <a:buFont typeface="Arial" panose="020B0604020202020204" pitchFamily="34" charset="0"/>
              <a:buChar char="•"/>
            </a:pPr>
            <a:r>
              <a:rPr lang="sv" sz="1200" b="0" i="0" u="none" kern="1200" baseline="0">
                <a:solidFill>
                  <a:schemeClr val="tx1"/>
                </a:solidFill>
                <a:effectLst/>
                <a:latin typeface="+mn-lt"/>
                <a:ea typeface="+mn-ea"/>
                <a:cs typeface="+mn-cs"/>
              </a:rPr>
              <a:t>Lokala kretsar: att arbeta tillsammans med lokala projekt, upplysningskampanjer eller hållbarhetsinitiativ på skolor. </a:t>
            </a:r>
          </a:p>
          <a:p>
            <a:pPr algn="l" rtl="0" fontAlgn="base"/>
            <a:r>
              <a:rPr lang="sv" sz="1200" b="0" i="0" u="none" kern="1200" baseline="0">
                <a:solidFill>
                  <a:schemeClr val="tx1"/>
                </a:solidFill>
                <a:effectLst/>
                <a:latin typeface="+mn-lt"/>
                <a:ea typeface="+mn-ea"/>
                <a:cs typeface="+mn-cs"/>
              </a:rPr>
              <a:t>Få igång eleverna genom att ställa engagerande frågor i den här stilen: </a:t>
            </a:r>
          </a:p>
          <a:p>
            <a:pPr marL="171450" indent="-171450" algn="l" rtl="0" fontAlgn="base">
              <a:buFont typeface="Arial" panose="020B0604020202020204" pitchFamily="34" charset="0"/>
              <a:buChar char="•"/>
            </a:pPr>
            <a:r>
              <a:rPr lang="sv" sz="1200" b="0" i="0" u="none" kern="1200" baseline="0">
                <a:solidFill>
                  <a:schemeClr val="tx1"/>
                </a:solidFill>
                <a:effectLst/>
                <a:latin typeface="+mn-lt"/>
                <a:ea typeface="+mn-ea"/>
                <a:cs typeface="+mn-cs"/>
              </a:rPr>
              <a:t>”På vilka av de här områdena har ni sett saker hända på er skola eller i er närmaste omgivning?” </a:t>
            </a:r>
          </a:p>
          <a:p>
            <a:pPr marL="171450" indent="-171450" algn="l" rtl="0" fontAlgn="base">
              <a:buFont typeface="Arial" panose="020B0604020202020204" pitchFamily="34" charset="0"/>
              <a:buChar char="•"/>
            </a:pPr>
            <a:r>
              <a:rPr lang="sv" sz="1200" b="0" i="0" u="none" kern="1200" baseline="0">
                <a:solidFill>
                  <a:schemeClr val="tx1"/>
                </a:solidFill>
                <a:effectLst/>
                <a:latin typeface="+mn-lt"/>
                <a:ea typeface="+mn-ea"/>
                <a:cs typeface="+mn-cs"/>
              </a:rPr>
              <a:t>”Kommer ni på några nya idéer till projekt eller åtgärder vi kan börja med tillsammans?” </a:t>
            </a:r>
          </a:p>
          <a:p>
            <a:pPr marL="171450" indent="-171450" algn="l" rtl="0" fontAlgn="base">
              <a:buFont typeface="Arial" panose="020B0604020202020204" pitchFamily="34" charset="0"/>
              <a:buChar char="•"/>
            </a:pPr>
            <a:r>
              <a:rPr lang="sv" sz="1200" b="0" i="0" u="none" kern="1200" baseline="0">
                <a:solidFill>
                  <a:schemeClr val="tx1"/>
                </a:solidFill>
                <a:effectLst/>
                <a:latin typeface="+mn-lt"/>
                <a:ea typeface="+mn-ea"/>
                <a:cs typeface="+mn-cs"/>
              </a:rPr>
              <a:t>Lyft fram att gemensamma insatser har mycket större verkan: det handlar inte bara om de egna valen utan om att jobba tillsammans som en gemenskap. </a:t>
            </a:r>
          </a:p>
          <a:p>
            <a:pPr marL="0" indent="0" algn="l" rtl="0" fontAlgn="base">
              <a:buFont typeface="Arial" panose="020B0604020202020204" pitchFamily="34" charset="0"/>
              <a:buNone/>
            </a:pPr>
            <a:r>
              <a:rPr lang="sv" sz="1200" b="0" i="0" u="none" kern="1200" baseline="0">
                <a:solidFill>
                  <a:schemeClr val="tx1"/>
                </a:solidFill>
                <a:effectLst/>
                <a:latin typeface="+mn-lt"/>
                <a:ea typeface="+mn-ea"/>
                <a:cs typeface="+mn-cs"/>
              </a:rPr>
              <a:t>Förmedla det här huvudbudskapet: Klimatåtgärder sker överallt, på många områden i livet, och alla kan bidra till att skapa en friskare och mer hållbar planet. </a:t>
            </a:r>
          </a:p>
        </p:txBody>
      </p:sp>
      <p:sp>
        <p:nvSpPr>
          <p:cNvPr id="4" name="Slide Number Placeholder 3"/>
          <p:cNvSpPr>
            <a:spLocks noGrp="1"/>
          </p:cNvSpPr>
          <p:nvPr>
            <p:ph type="sldNum" sz="quarter" idx="5"/>
          </p:nvPr>
        </p:nvSpPr>
        <p:spPr/>
        <p:txBody>
          <a:bodyPr/>
          <a:lstStyle/>
          <a:p>
            <a:pPr algn="l" rtl="0"/>
            <a:fld id="{E5BCE2BD-2909-4D50-BFF6-50DC73793956}" type="slidenum">
              <a:rPr/>
              <a:t>10</a:t>
            </a:fld>
            <a:endParaRPr lang="sv"/>
          </a:p>
        </p:txBody>
      </p:sp>
    </p:spTree>
    <p:extLst>
      <p:ext uri="{BB962C8B-B14F-4D97-AF65-F5344CB8AC3E}">
        <p14:creationId xmlns:p14="http://schemas.microsoft.com/office/powerpoint/2010/main" val="31086370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sv" sz="1200" b="0" i="0" u="none" kern="1200" baseline="0" dirty="0">
                <a:solidFill>
                  <a:schemeClr val="tx1"/>
                </a:solidFill>
                <a:effectLst/>
                <a:latin typeface="+mn-lt"/>
                <a:ea typeface="+mn-ea"/>
                <a:cs typeface="+mn-cs"/>
              </a:rPr>
              <a:t>Förklara att unga runtom i Europa håller på att leda konkreta klimatåtgärder i skolor och lokalområden. </a:t>
            </a:r>
          </a:p>
          <a:p>
            <a:pPr algn="l" rtl="0" fontAlgn="base"/>
            <a:r>
              <a:rPr lang="sv" sz="1200" b="0" i="0" u="none" kern="1200" baseline="0" dirty="0">
                <a:solidFill>
                  <a:schemeClr val="tx1"/>
                </a:solidFill>
                <a:effectLst/>
                <a:latin typeface="+mn-lt"/>
                <a:ea typeface="+mn-ea"/>
                <a:cs typeface="+mn-cs"/>
              </a:rPr>
              <a:t>Berätta om exempel på klimatåtgärder som leds av ungdomar, t.ex. klimatpromenader, workshoppar för att utforma lösningar, ”Peer Parliaments” för att diskutera åtgärder, workshoppar för fotoserier, trädplantering, städpass, cykelevenemang och projekt för att spara energi. </a:t>
            </a:r>
          </a:p>
          <a:p>
            <a:pPr algn="l" rtl="0" fontAlgn="base"/>
            <a:r>
              <a:rPr lang="sv" sz="1200" b="0" i="0" u="none" kern="1200" baseline="0" dirty="0">
                <a:solidFill>
                  <a:schemeClr val="tx1"/>
                </a:solidFill>
                <a:effectLst/>
                <a:latin typeface="+mn-lt"/>
                <a:ea typeface="+mn-ea"/>
                <a:cs typeface="+mn-cs"/>
              </a:rPr>
              <a:t>Ställ frågor för att engagera eleverna, t.ex. ”Vilka av de här klimatåtgärderna kan ni tänka er att pröva på er skola?”, ”Vilken aktivitet skulle ni vilja pröva på er skola?” </a:t>
            </a:r>
          </a:p>
        </p:txBody>
      </p:sp>
      <p:sp>
        <p:nvSpPr>
          <p:cNvPr id="4" name="Slide Number Placeholder 3"/>
          <p:cNvSpPr>
            <a:spLocks noGrp="1"/>
          </p:cNvSpPr>
          <p:nvPr>
            <p:ph type="sldNum" sz="quarter" idx="5"/>
          </p:nvPr>
        </p:nvSpPr>
        <p:spPr/>
        <p:txBody>
          <a:bodyPr/>
          <a:lstStyle/>
          <a:p>
            <a:pPr algn="l" rtl="0"/>
            <a:fld id="{E5BCE2BD-2909-4D50-BFF6-50DC73793956}" type="slidenum">
              <a:rPr/>
              <a:t>11</a:t>
            </a:fld>
            <a:endParaRPr lang="sv"/>
          </a:p>
        </p:txBody>
      </p:sp>
    </p:spTree>
    <p:extLst>
      <p:ext uri="{BB962C8B-B14F-4D97-AF65-F5344CB8AC3E}">
        <p14:creationId xmlns:p14="http://schemas.microsoft.com/office/powerpoint/2010/main" val="10219668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sv" sz="1200" b="0" i="0" u="none" kern="1200" baseline="0" dirty="0">
                <a:solidFill>
                  <a:schemeClr val="tx1"/>
                </a:solidFill>
                <a:effectLst/>
                <a:latin typeface="+mn-lt"/>
                <a:ea typeface="+mn-ea"/>
                <a:cs typeface="+mn-cs"/>
              </a:rPr>
              <a:t>Föreslå enkla och engagerande aktiviteter</a:t>
            </a:r>
            <a:r>
              <a:rPr lang="sv" b="0" i="0" u="none" baseline="0" dirty="0"/>
              <a:t> för klimatåtgärder</a:t>
            </a:r>
            <a:r>
              <a:rPr lang="sv" sz="1200" b="0" i="0" u="none" kern="1200" baseline="0" dirty="0">
                <a:solidFill>
                  <a:schemeClr val="tx1"/>
                </a:solidFill>
                <a:effectLst/>
                <a:latin typeface="+mn-lt"/>
                <a:ea typeface="+mn-ea"/>
                <a:cs typeface="+mn-cs"/>
              </a:rPr>
              <a:t> som elever och skolor kan införa, t.ex. en klimatpromenad, att skapa en fotoserie, bilda en elevinsatsgrupp eller driva ett ”Peer Parliament”. Ett annat alternativ är att dela upp eleverna i smågrupper och låta dem utveckla sina egna idéer i form av ett mini-hackaton. Varje grupp kan brainstorma fram en konkret klimatåtgärd eller engagemangsprojekt och därefter kortfattat presentera sin idé för klassen. Med den metoden kan man få fram många idéer snabbt och uppmuntra till kreativitet och samarbete. Med äldre elever eller högskolestudenter kan du också bygga på befintliga strukturer, t.ex. studentföreningar, hållbarhetsgrupper, innovationslabb eller program för medborgardeltagande, som kan stötta och utöka de idéer som tar form </a:t>
            </a:r>
            <a:r>
              <a:rPr lang="sv" sz="1200" b="0" i="0" u="none" kern="1200" baseline="0">
                <a:solidFill>
                  <a:schemeClr val="tx1"/>
                </a:solidFill>
                <a:effectLst/>
                <a:latin typeface="+mn-lt"/>
                <a:ea typeface="+mn-ea"/>
                <a:cs typeface="+mn-cs"/>
              </a:rPr>
              <a:t>under passet. </a:t>
            </a:r>
            <a:r>
              <a:rPr lang="sv" sz="1200" b="0" i="0" u="none" kern="1200" baseline="0" dirty="0">
                <a:solidFill>
                  <a:schemeClr val="tx1"/>
                </a:solidFill>
                <a:effectLst/>
                <a:latin typeface="+mn-lt"/>
                <a:ea typeface="+mn-ea"/>
                <a:cs typeface="+mn-cs"/>
              </a:rPr>
              <a:t>Be slutligen gruppen att planera en enkel aktivitet tillsammans, och välj då något genomförbart och spännande som de kan ta sig an med en gång. </a:t>
            </a:r>
            <a:endParaRPr lang="sv" dirty="0"/>
          </a:p>
        </p:txBody>
      </p:sp>
      <p:sp>
        <p:nvSpPr>
          <p:cNvPr id="4" name="Slide Number Placeholder 3"/>
          <p:cNvSpPr>
            <a:spLocks noGrp="1"/>
          </p:cNvSpPr>
          <p:nvPr>
            <p:ph type="sldNum" sz="quarter" idx="5"/>
          </p:nvPr>
        </p:nvSpPr>
        <p:spPr/>
        <p:txBody>
          <a:bodyPr/>
          <a:lstStyle/>
          <a:p>
            <a:pPr algn="l" rtl="0"/>
            <a:fld id="{E5BCE2BD-2909-4D50-BFF6-50DC73793956}" type="slidenum">
              <a:rPr/>
              <a:t>12</a:t>
            </a:fld>
            <a:endParaRPr lang="sv"/>
          </a:p>
        </p:txBody>
      </p:sp>
    </p:spTree>
    <p:extLst>
      <p:ext uri="{BB962C8B-B14F-4D97-AF65-F5344CB8AC3E}">
        <p14:creationId xmlns:p14="http://schemas.microsoft.com/office/powerpoint/2010/main" val="25778755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sv" b="0" i="0" u="none" baseline="0">
                <a:latin typeface="Calibri"/>
                <a:ea typeface="Calibri"/>
                <a:cs typeface="Calibri"/>
              </a:rPr>
              <a:t>Du kan använda följande bildmall om du vill lägga till något material i presentationen för att anpassa den efter skolans kontext och elevernas behov och intressen </a:t>
            </a:r>
          </a:p>
        </p:txBody>
      </p:sp>
      <p:sp>
        <p:nvSpPr>
          <p:cNvPr id="4" name="Slide Number Placeholder 3"/>
          <p:cNvSpPr>
            <a:spLocks noGrp="1"/>
          </p:cNvSpPr>
          <p:nvPr>
            <p:ph type="sldNum" sz="quarter" idx="5"/>
          </p:nvPr>
        </p:nvSpPr>
        <p:spPr/>
        <p:txBody>
          <a:bodyPr/>
          <a:lstStyle/>
          <a:p>
            <a:pPr algn="l" rtl="0"/>
            <a:fld id="{E5BCE2BD-2909-4D50-BFF6-50DC73793956}" type="slidenum">
              <a:rPr/>
              <a:t>14</a:t>
            </a:fld>
            <a:endParaRPr lang="sv"/>
          </a:p>
        </p:txBody>
      </p:sp>
    </p:spTree>
    <p:extLst>
      <p:ext uri="{BB962C8B-B14F-4D97-AF65-F5344CB8AC3E}">
        <p14:creationId xmlns:p14="http://schemas.microsoft.com/office/powerpoint/2010/main" val="30226500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sv" b="0" i="0" u="none" baseline="0"/>
              <a:t>Om du vill kan du använda denna bild för att presentera dig och vad som är viktigt för dig, plus de aktiviteter eller projekt du håller på med. Om du vill kan du även lägga till en bild på dig själv istället för fotot i ”cirkelramen”. </a:t>
            </a:r>
            <a:endParaRPr lang="sv"/>
          </a:p>
        </p:txBody>
      </p:sp>
      <p:sp>
        <p:nvSpPr>
          <p:cNvPr id="4" name="Slide Number Placeholder 3"/>
          <p:cNvSpPr>
            <a:spLocks noGrp="1"/>
          </p:cNvSpPr>
          <p:nvPr>
            <p:ph type="sldNum" sz="quarter" idx="5"/>
          </p:nvPr>
        </p:nvSpPr>
        <p:spPr/>
        <p:txBody>
          <a:bodyPr/>
          <a:lstStyle/>
          <a:p>
            <a:pPr algn="l" rtl="0"/>
            <a:fld id="{E5BCE2BD-2909-4D50-BFF6-50DC73793956}" type="slidenum">
              <a:rPr/>
              <a:t>2</a:t>
            </a:fld>
            <a:endParaRPr lang="sv"/>
          </a:p>
        </p:txBody>
      </p:sp>
    </p:spTree>
    <p:extLst>
      <p:ext uri="{BB962C8B-B14F-4D97-AF65-F5344CB8AC3E}">
        <p14:creationId xmlns:p14="http://schemas.microsoft.com/office/powerpoint/2010/main" val="17831691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sv" sz="1200" b="0" i="0" u="none" kern="1200" baseline="0" dirty="0">
                <a:solidFill>
                  <a:schemeClr val="tx1"/>
                </a:solidFill>
                <a:effectLst/>
                <a:latin typeface="+mn-lt"/>
                <a:ea typeface="+mn-ea"/>
                <a:cs typeface="+mn-cs"/>
              </a:rPr>
              <a:t>Börja med att engagera eleverna med några korta frågor som sätter igång deras kunskaper: </a:t>
            </a:r>
          </a:p>
          <a:p>
            <a:pPr marL="171450" indent="-171450" algn="l" rtl="0" fontAlgn="base">
              <a:buFont typeface="Arial" panose="020B0604020202020204" pitchFamily="34" charset="0"/>
              <a:buChar char="•"/>
            </a:pPr>
            <a:r>
              <a:rPr lang="sv" sz="1200" b="0" i="0" u="none" kern="1200" baseline="0" dirty="0">
                <a:solidFill>
                  <a:schemeClr val="tx1"/>
                </a:solidFill>
                <a:effectLst/>
                <a:latin typeface="+mn-lt"/>
                <a:ea typeface="+mn-ea"/>
                <a:cs typeface="+mn-cs"/>
              </a:rPr>
              <a:t>”Vad tror ni klimatförändringarna framför allt beror på?” </a:t>
            </a:r>
          </a:p>
          <a:p>
            <a:pPr marL="171450" indent="-171450" algn="l" rtl="0" fontAlgn="base">
              <a:buFont typeface="Arial" panose="020B0604020202020204" pitchFamily="34" charset="0"/>
              <a:buChar char="•"/>
            </a:pPr>
            <a:r>
              <a:rPr lang="sv" sz="1200" b="0" i="0" u="none" kern="1200" baseline="0" dirty="0">
                <a:solidFill>
                  <a:schemeClr val="tx1"/>
                </a:solidFill>
                <a:effectLst/>
                <a:latin typeface="+mn-lt"/>
                <a:ea typeface="+mn-ea"/>
                <a:cs typeface="+mn-cs"/>
              </a:rPr>
              <a:t>”Har ni märkt av några förändringar där ni bor som har med klimatförändringar att göra?” </a:t>
            </a:r>
          </a:p>
          <a:p>
            <a:pPr marL="171450" indent="-171450" algn="l" rtl="0" fontAlgn="base">
              <a:buFont typeface="Arial" panose="020B0604020202020204" pitchFamily="34" charset="0"/>
              <a:buChar char="•"/>
            </a:pPr>
            <a:r>
              <a:rPr lang="sv" sz="1200" b="0" i="0" u="none" kern="1200" baseline="0" dirty="0">
                <a:solidFill>
                  <a:schemeClr val="tx1"/>
                </a:solidFill>
                <a:effectLst/>
                <a:latin typeface="+mn-lt"/>
                <a:ea typeface="+mn-ea"/>
                <a:cs typeface="+mn-cs"/>
              </a:rPr>
              <a:t>”Vilka klimatfrågor är ni mest bekymrade över?” </a:t>
            </a:r>
          </a:p>
          <a:p>
            <a:pPr algn="l" rtl="0" fontAlgn="base"/>
            <a:r>
              <a:rPr lang="sv" sz="1200" b="0" i="0" u="none" kern="1200" baseline="0" dirty="0">
                <a:solidFill>
                  <a:schemeClr val="tx1"/>
                </a:solidFill>
                <a:effectLst/>
                <a:latin typeface="+mn-lt"/>
                <a:ea typeface="+mn-ea"/>
                <a:cs typeface="+mn-cs"/>
              </a:rPr>
              <a:t>Använd deras svar för att knyta an till en kort förklaring: klimatförändringar sker därför att växthusgaser, främst koldioxid från förbränning av fossila bränslen, jordbruk och avskogning, gör att det samlas mer värme i atmosfären. Det leder till stigande temperaturer, extremt väder, förlust av biologisk mångfald och rubbningar av ekosystem och samhällen. </a:t>
            </a:r>
          </a:p>
          <a:p>
            <a:pPr algn="l" rtl="0" fontAlgn="base"/>
            <a:r>
              <a:rPr lang="sv" sz="1200" b="0" i="0" u="none" kern="1200" baseline="0" dirty="0">
                <a:solidFill>
                  <a:schemeClr val="tx1"/>
                </a:solidFill>
                <a:effectLst/>
                <a:latin typeface="+mn-lt"/>
                <a:ea typeface="+mn-ea"/>
                <a:cs typeface="+mn-cs"/>
              </a:rPr>
              <a:t>Påpeka att de flesta eleverna kanske redan känner till de här sakerna, och att målet alltså inte bara är att förklara klimatförändringarna utan att förstå hur de påverkar och vad som är möjligt att göra. Avsluta med en hoppfull ton: det är ett rejält omfattande problem, men med gemensamma åtgärder från privatpersoner, lokalområden och institutioner kan vi göra skillnad på allvar. </a:t>
            </a:r>
          </a:p>
        </p:txBody>
      </p:sp>
      <p:sp>
        <p:nvSpPr>
          <p:cNvPr id="4" name="Slide Number Placeholder 3"/>
          <p:cNvSpPr>
            <a:spLocks noGrp="1"/>
          </p:cNvSpPr>
          <p:nvPr>
            <p:ph type="sldNum" sz="quarter" idx="5"/>
          </p:nvPr>
        </p:nvSpPr>
        <p:spPr/>
        <p:txBody>
          <a:bodyPr/>
          <a:lstStyle/>
          <a:p>
            <a:pPr algn="l" rtl="0"/>
            <a:fld id="{E5BCE2BD-2909-4D50-BFF6-50DC73793956}" type="slidenum">
              <a:rPr/>
              <a:t>3</a:t>
            </a:fld>
            <a:endParaRPr lang="sv"/>
          </a:p>
        </p:txBody>
      </p:sp>
    </p:spTree>
    <p:extLst>
      <p:ext uri="{BB962C8B-B14F-4D97-AF65-F5344CB8AC3E}">
        <p14:creationId xmlns:p14="http://schemas.microsoft.com/office/powerpoint/2010/main" val="2749988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sv" sz="1200" b="0" i="0" u="none" kern="1200" baseline="0" dirty="0">
                <a:solidFill>
                  <a:schemeClr val="tx1"/>
                </a:solidFill>
                <a:effectLst/>
                <a:latin typeface="+mn-lt"/>
                <a:ea typeface="+mn-ea"/>
                <a:cs typeface="+mn-cs"/>
              </a:rPr>
              <a:t>Ta upp exempel man känner igen sig i: hetare somrar, mindre regn, skräp i parkerna osv. Fråga: ”Har ni någon gång sett den sortens förändringar i er hemort eller i er skola?” Uppmana eleverna att berätta själva.</a:t>
            </a:r>
          </a:p>
          <a:p>
            <a:pPr algn="l" rtl="0" fontAlgn="base"/>
            <a:r>
              <a:rPr lang="sv" sz="1200" b="0" i="0" u="none" kern="1200" baseline="0" dirty="0">
                <a:solidFill>
                  <a:schemeClr val="tx1"/>
                </a:solidFill>
                <a:effectLst/>
                <a:latin typeface="+mn-lt"/>
                <a:ea typeface="+mn-ea"/>
                <a:cs typeface="+mn-cs"/>
              </a:rPr>
              <a:t>Om det är äldre elever du pratar med (t.ex. på gymnasie- eller högskolenivå) kan du inleda en mer omfattande diskussion om klimatåtgärder på samhällsnivå. Uppmuntra till reflektion genom att ställa frågor i den här stilen: </a:t>
            </a:r>
            <a:endParaRPr lang="sv" sz="1200" b="0" i="0" kern="1200" dirty="0">
              <a:solidFill>
                <a:schemeClr val="tx1"/>
              </a:solidFill>
              <a:effectLst/>
              <a:latin typeface="+mn-lt"/>
            </a:endParaRPr>
          </a:p>
          <a:p>
            <a:pPr marL="171450" indent="-171450" algn="l" rtl="0" fontAlgn="base">
              <a:buFont typeface="Arial" panose="020B0604020202020204" pitchFamily="34" charset="0"/>
              <a:buChar char="•"/>
            </a:pPr>
            <a:r>
              <a:rPr lang="sv" sz="1200" b="0" i="0" u="none" kern="1200" baseline="0" dirty="0">
                <a:solidFill>
                  <a:schemeClr val="tx1"/>
                </a:solidFill>
                <a:effectLst/>
                <a:latin typeface="+mn-lt"/>
                <a:ea typeface="+mn-ea"/>
                <a:cs typeface="+mn-cs"/>
              </a:rPr>
              <a:t>Varifrån kommer utsläppen som värmer upp jorden? </a:t>
            </a:r>
            <a:endParaRPr lang="sv" sz="1200" b="0" i="0" kern="1200" dirty="0">
              <a:solidFill>
                <a:schemeClr val="tx1"/>
              </a:solidFill>
              <a:effectLst/>
              <a:latin typeface="+mn-lt"/>
            </a:endParaRPr>
          </a:p>
          <a:p>
            <a:pPr marL="171450" indent="-171450" algn="l" rtl="0" fontAlgn="base">
              <a:buFont typeface="Arial" panose="020B0604020202020204" pitchFamily="34" charset="0"/>
              <a:buChar char="•"/>
            </a:pPr>
            <a:r>
              <a:rPr lang="sv" sz="1200" b="0" i="0" u="none" kern="1200" baseline="0" dirty="0">
                <a:solidFill>
                  <a:schemeClr val="tx1"/>
                </a:solidFill>
                <a:effectLst/>
                <a:latin typeface="+mn-lt"/>
                <a:ea typeface="+mn-ea"/>
                <a:cs typeface="+mn-cs"/>
              </a:rPr>
              <a:t>Var någonstans, och hur, har vi lyckats minska dem än så länge? </a:t>
            </a:r>
            <a:endParaRPr lang="sv" sz="1200" b="0" i="0" kern="1200" dirty="0">
              <a:solidFill>
                <a:schemeClr val="tx1"/>
              </a:solidFill>
              <a:effectLst/>
              <a:latin typeface="+mn-lt"/>
            </a:endParaRPr>
          </a:p>
          <a:p>
            <a:pPr marL="171450" indent="-171450" algn="l" rtl="0" fontAlgn="base">
              <a:buFont typeface="Arial" panose="020B0604020202020204" pitchFamily="34" charset="0"/>
              <a:buChar char="•"/>
            </a:pPr>
            <a:r>
              <a:rPr lang="sv" sz="1200" b="0" i="0" u="none" kern="1200" baseline="0" dirty="0">
                <a:solidFill>
                  <a:schemeClr val="tx1"/>
                </a:solidFill>
                <a:effectLst/>
                <a:latin typeface="+mn-lt"/>
                <a:ea typeface="+mn-ea"/>
                <a:cs typeface="+mn-cs"/>
              </a:rPr>
              <a:t>Varför är det svårt att få ner utsläppen snabbt? </a:t>
            </a:r>
            <a:endParaRPr lang="sv" sz="1200" b="0" i="0" kern="1200" dirty="0">
              <a:solidFill>
                <a:schemeClr val="tx1"/>
              </a:solidFill>
              <a:effectLst/>
              <a:latin typeface="+mn-lt"/>
            </a:endParaRPr>
          </a:p>
          <a:p>
            <a:pPr marL="171450" indent="-171450" algn="l" rtl="0" fontAlgn="base">
              <a:buFont typeface="Arial" panose="020B0604020202020204" pitchFamily="34" charset="0"/>
              <a:buChar char="•"/>
            </a:pPr>
            <a:r>
              <a:rPr lang="sv" sz="1200" b="0" i="0" u="none" kern="1200" baseline="0" dirty="0">
                <a:solidFill>
                  <a:schemeClr val="tx1"/>
                </a:solidFill>
                <a:effectLst/>
                <a:latin typeface="+mn-lt"/>
                <a:ea typeface="+mn-ea"/>
                <a:cs typeface="+mn-cs"/>
              </a:rPr>
              <a:t>Vad vet vi om framtidens klimatförändringar, och hur kan vi förbereda oss på dem? </a:t>
            </a:r>
            <a:endParaRPr lang="sv" sz="1200" b="0" i="0" kern="1200" dirty="0">
              <a:solidFill>
                <a:schemeClr val="tx1"/>
              </a:solidFill>
              <a:effectLst/>
              <a:latin typeface="+mn-lt"/>
            </a:endParaRPr>
          </a:p>
          <a:p>
            <a:pPr marL="171450" indent="-171450" algn="l" rtl="0" fontAlgn="base">
              <a:buFont typeface="Arial" panose="020B0604020202020204" pitchFamily="34" charset="0"/>
              <a:buChar char="•"/>
            </a:pPr>
            <a:r>
              <a:rPr lang="sv" sz="1200" b="0" i="0" u="none" kern="1200" baseline="0" dirty="0">
                <a:solidFill>
                  <a:schemeClr val="tx1"/>
                </a:solidFill>
                <a:effectLst/>
                <a:latin typeface="+mn-lt"/>
                <a:ea typeface="+mn-ea"/>
                <a:cs typeface="+mn-cs"/>
              </a:rPr>
              <a:t>Vilka är det som redan gör något, och vilka behöver fortfarande göra något? </a:t>
            </a:r>
            <a:endParaRPr lang="sv" sz="1200" b="0" i="0" kern="1200" dirty="0">
              <a:solidFill>
                <a:schemeClr val="tx1"/>
              </a:solidFill>
              <a:effectLst/>
              <a:latin typeface="+mn-lt"/>
            </a:endParaRPr>
          </a:p>
          <a:p>
            <a:pPr algn="l" rtl="0" fontAlgn="base"/>
            <a:r>
              <a:rPr lang="sv" sz="1200" b="0" i="0" u="none" kern="1200" baseline="0" dirty="0">
                <a:solidFill>
                  <a:schemeClr val="tx1"/>
                </a:solidFill>
                <a:effectLst/>
                <a:latin typeface="+mn-lt"/>
                <a:ea typeface="+mn-ea"/>
                <a:cs typeface="+mn-cs"/>
              </a:rPr>
              <a:t>Använd de här frågorna till att få igång ett samtal om de problem vi har i ett större perspektiv, och fundera på hur man kan ta itu med dem mer på systemnivå genom att myndigheter, företag, universitet, högskolor och skolor, ideella organisationer, samhällsföreningar och befolkning arbetar tillsammans. På så sätt inser eleverna bättre att klimatåtgärder kräver att många olika aktörer i samhället arbetar ihop, inte bara att enskilda personer ändrar livsstil. </a:t>
            </a:r>
            <a:r>
              <a:rPr lang="sv" b="0" i="0" u="none" baseline="0" dirty="0"/>
              <a:t>Du kan också använda och visa upp </a:t>
            </a:r>
            <a:r>
              <a:rPr lang="sv" b="0" i="0" u="none" baseline="0" dirty="0">
                <a:solidFill>
                  <a:srgbClr val="000000"/>
                </a:solidFill>
              </a:rPr>
              <a:t>data, resurser och studier som tydligt visar klimatförändringarnas orsaker och effekter, så gör du eleverna ännu mer motiverade och uppmärksamma. </a:t>
            </a:r>
            <a:endParaRPr lang="sv" b="0" i="0" kern="1200" dirty="0">
              <a:solidFill>
                <a:srgbClr val="333333"/>
              </a:solidFill>
              <a:effectLst/>
            </a:endParaRPr>
          </a:p>
        </p:txBody>
      </p:sp>
      <p:sp>
        <p:nvSpPr>
          <p:cNvPr id="4" name="Slide Number Placeholder 3"/>
          <p:cNvSpPr>
            <a:spLocks noGrp="1"/>
          </p:cNvSpPr>
          <p:nvPr>
            <p:ph type="sldNum" sz="quarter" idx="5"/>
          </p:nvPr>
        </p:nvSpPr>
        <p:spPr/>
        <p:txBody>
          <a:bodyPr/>
          <a:lstStyle/>
          <a:p>
            <a:pPr algn="l" rtl="0"/>
            <a:fld id="{E5BCE2BD-2909-4D50-BFF6-50DC73793956}" type="slidenum">
              <a:rPr/>
              <a:t>4</a:t>
            </a:fld>
            <a:endParaRPr lang="sv"/>
          </a:p>
        </p:txBody>
      </p:sp>
    </p:spTree>
    <p:extLst>
      <p:ext uri="{BB962C8B-B14F-4D97-AF65-F5344CB8AC3E}">
        <p14:creationId xmlns:p14="http://schemas.microsoft.com/office/powerpoint/2010/main" val="19644573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sv" sz="1200" b="0" i="0" u="none" kern="1200" baseline="0">
                <a:solidFill>
                  <a:schemeClr val="tx1"/>
                </a:solidFill>
                <a:effectLst/>
                <a:latin typeface="+mn-lt"/>
                <a:ea typeface="+mn-ea"/>
                <a:cs typeface="+mn-cs"/>
              </a:rPr>
              <a:t>Definiera klimatåtgärder med enkla ord: allt som hjälper till att skydda naturen, minska utsläppen och få våra närmaste omgivningar och vår jord att må bättre. Det görs på många nivåer: av familjer, skolor, städer, företag, myndigheter och lokala kretsar. </a:t>
            </a:r>
          </a:p>
          <a:p>
            <a:pPr algn="l" rtl="0" fontAlgn="base"/>
            <a:r>
              <a:rPr lang="sv" sz="1200" b="0" i="0" u="none" kern="1200" baseline="0">
                <a:solidFill>
                  <a:schemeClr val="tx1"/>
                </a:solidFill>
                <a:effectLst/>
                <a:latin typeface="+mn-lt"/>
                <a:ea typeface="+mn-ea"/>
                <a:cs typeface="+mn-cs"/>
              </a:rPr>
              <a:t>Ge exempel man kan knyta an till: skolors återvinningsprojekt, trädplantering i grannskapet, cykelvägar, städdagar i närområdet. </a:t>
            </a:r>
            <a:endParaRPr lang="sv" sz="1200" b="0" i="0" kern="1200">
              <a:solidFill>
                <a:schemeClr val="tx1"/>
              </a:solidFill>
              <a:effectLst/>
              <a:latin typeface="+mn-lt"/>
            </a:endParaRPr>
          </a:p>
          <a:p>
            <a:pPr algn="l" rtl="0" fontAlgn="base"/>
            <a:r>
              <a:rPr lang="sv" sz="1200" b="0" i="0" u="none" kern="1200" baseline="0">
                <a:solidFill>
                  <a:schemeClr val="tx1"/>
                </a:solidFill>
                <a:effectLst/>
                <a:latin typeface="+mn-lt"/>
                <a:ea typeface="+mn-ea"/>
                <a:cs typeface="+mn-cs"/>
              </a:rPr>
              <a:t>Ställ frågor till eleverna så de blir engagerade: </a:t>
            </a:r>
            <a:endParaRPr lang="sv" sz="1200" b="0" i="0" kern="1200">
              <a:solidFill>
                <a:schemeClr val="tx1"/>
              </a:solidFill>
              <a:effectLst/>
              <a:latin typeface="+mn-lt"/>
            </a:endParaRPr>
          </a:p>
          <a:p>
            <a:pPr marL="171450" indent="-171450" algn="l" rtl="0" fontAlgn="base">
              <a:buFont typeface="Arial" panose="020B0604020202020204" pitchFamily="34" charset="0"/>
              <a:buChar char="•"/>
            </a:pPr>
            <a:r>
              <a:rPr lang="sv" sz="1200" b="0" i="0" u="none" kern="1200" baseline="0">
                <a:solidFill>
                  <a:schemeClr val="tx1"/>
                </a:solidFill>
                <a:effectLst/>
                <a:latin typeface="+mn-lt"/>
                <a:ea typeface="+mn-ea"/>
                <a:cs typeface="+mn-cs"/>
              </a:rPr>
              <a:t>”Vad har ni sett för klimatåtgärder på er skola eller i ert närområde?” </a:t>
            </a:r>
            <a:endParaRPr lang="sv" sz="1200" b="0" i="0" kern="1200">
              <a:solidFill>
                <a:schemeClr val="tx1"/>
              </a:solidFill>
              <a:effectLst/>
              <a:latin typeface="+mn-lt"/>
            </a:endParaRPr>
          </a:p>
          <a:p>
            <a:pPr marL="171450" indent="-171450" algn="l" rtl="0" fontAlgn="base">
              <a:buFont typeface="Arial" panose="020B0604020202020204" pitchFamily="34" charset="0"/>
              <a:buChar char="•"/>
            </a:pPr>
            <a:r>
              <a:rPr lang="sv" sz="1200" b="0" i="0" u="none" kern="1200" baseline="0">
                <a:solidFill>
                  <a:schemeClr val="tx1"/>
                </a:solidFill>
                <a:effectLst/>
                <a:latin typeface="+mn-lt"/>
                <a:ea typeface="+mn-ea"/>
                <a:cs typeface="+mn-cs"/>
              </a:rPr>
              <a:t>”Vem tycker ni det är som uträttar något på er ort, i er stad eller i ert land?” </a:t>
            </a:r>
            <a:endParaRPr lang="sv" sz="1200" b="0" i="0" kern="1200">
              <a:solidFill>
                <a:schemeClr val="tx1"/>
              </a:solidFill>
              <a:effectLst/>
              <a:latin typeface="+mn-lt"/>
            </a:endParaRPr>
          </a:p>
          <a:p>
            <a:pPr marL="171450" indent="-171450" algn="l" rtl="0" fontAlgn="base">
              <a:buFont typeface="Arial" panose="020B0604020202020204" pitchFamily="34" charset="0"/>
              <a:buChar char="•"/>
            </a:pPr>
            <a:r>
              <a:rPr lang="sv" sz="1200" b="0" i="0" u="none" kern="1200" baseline="0">
                <a:solidFill>
                  <a:schemeClr val="tx1"/>
                </a:solidFill>
                <a:effectLst/>
                <a:latin typeface="+mn-lt"/>
                <a:ea typeface="+mn-ea"/>
                <a:cs typeface="+mn-cs"/>
              </a:rPr>
              <a:t>”Vad skulle vi kunna göra gemensamt för att påverka mer?” </a:t>
            </a:r>
            <a:endParaRPr lang="sv" sz="1200" b="0" i="0" kern="1200">
              <a:solidFill>
                <a:schemeClr val="tx1"/>
              </a:solidFill>
              <a:effectLst/>
              <a:latin typeface="+mn-lt"/>
            </a:endParaRPr>
          </a:p>
          <a:p>
            <a:pPr marL="171450" indent="-171450" algn="l" rtl="0" fontAlgn="base">
              <a:buFont typeface="Arial" panose="020B0604020202020204" pitchFamily="34" charset="0"/>
              <a:buChar char="•"/>
            </a:pPr>
            <a:r>
              <a:rPr lang="sv" sz="1200" b="0" i="0" u="none" kern="1200" baseline="0">
                <a:solidFill>
                  <a:schemeClr val="tx1"/>
                </a:solidFill>
                <a:effectLst/>
                <a:latin typeface="+mn-lt"/>
                <a:ea typeface="+mn-ea"/>
                <a:cs typeface="+mn-cs"/>
              </a:rPr>
              <a:t>”Varför är det viktigt att jobba tillsammans och inte på egen hand?” </a:t>
            </a:r>
            <a:endParaRPr lang="sv" sz="1200" b="0" i="0" kern="1200">
              <a:solidFill>
                <a:schemeClr val="tx1"/>
              </a:solidFill>
              <a:effectLst/>
              <a:latin typeface="+mn-lt"/>
            </a:endParaRPr>
          </a:p>
          <a:p>
            <a:pPr algn="l" rtl="0" fontAlgn="base"/>
            <a:r>
              <a:rPr lang="sv" sz="1200" b="0" i="0" u="none" kern="1200" baseline="0">
                <a:solidFill>
                  <a:schemeClr val="tx1"/>
                </a:solidFill>
                <a:effectLst/>
                <a:latin typeface="+mn-lt"/>
                <a:ea typeface="+mn-ea"/>
                <a:cs typeface="+mn-cs"/>
              </a:rPr>
              <a:t>Betona att de egna valen också spelar roll, men att verklig förändring kommer genom gemensamma insatser och samarbete mellan många olika samhällsaktörer. </a:t>
            </a:r>
            <a:r>
              <a:rPr lang="sv" b="0" i="0" u="none" baseline="0"/>
              <a:t>Du kan nämna att det redan görs framsteg med att få ner koldioxidutsläppen, och att EU har </a:t>
            </a:r>
            <a:r>
              <a:rPr lang="sv" b="0" i="0" u="none" baseline="0">
                <a:hlinkClick r:id="rId3"/>
              </a:rPr>
              <a:t>minskat sina koldioxidutsläpp med 37 %.</a:t>
            </a:r>
            <a:r>
              <a:rPr lang="sv" b="0" i="0" u="none" baseline="0"/>
              <a:t>  </a:t>
            </a:r>
            <a:endParaRPr lang="sv" sz="1200" b="0" i="0" kern="1200">
              <a:solidFill>
                <a:schemeClr val="tx1"/>
              </a:solidFill>
              <a:effectLst/>
              <a:latin typeface="+mn-lt"/>
            </a:endParaRPr>
          </a:p>
        </p:txBody>
      </p:sp>
      <p:sp>
        <p:nvSpPr>
          <p:cNvPr id="4" name="Slide Number Placeholder 3"/>
          <p:cNvSpPr>
            <a:spLocks noGrp="1"/>
          </p:cNvSpPr>
          <p:nvPr>
            <p:ph type="sldNum" sz="quarter" idx="5"/>
          </p:nvPr>
        </p:nvSpPr>
        <p:spPr/>
        <p:txBody>
          <a:bodyPr/>
          <a:lstStyle/>
          <a:p>
            <a:pPr algn="l" rtl="0"/>
            <a:fld id="{E5BCE2BD-2909-4D50-BFF6-50DC73793956}" type="slidenum">
              <a:rPr/>
              <a:t>5</a:t>
            </a:fld>
            <a:endParaRPr lang="sv"/>
          </a:p>
        </p:txBody>
      </p:sp>
    </p:spTree>
    <p:extLst>
      <p:ext uri="{BB962C8B-B14F-4D97-AF65-F5344CB8AC3E}">
        <p14:creationId xmlns:p14="http://schemas.microsoft.com/office/powerpoint/2010/main" val="36262262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sv" b="0" i="0" u="none" kern="1200" baseline="0">
                <a:solidFill>
                  <a:schemeClr val="tx1"/>
                </a:solidFill>
                <a:effectLst/>
              </a:rPr>
              <a:t>Förklara att den europeiska klimatpakten är </a:t>
            </a:r>
            <a:r>
              <a:rPr lang="sv" b="0" i="0" u="none" baseline="0"/>
              <a:t>ett</a:t>
            </a:r>
            <a:r>
              <a:rPr lang="sv" b="0" i="0" u="none" kern="1200" baseline="0">
                <a:solidFill>
                  <a:schemeClr val="tx1"/>
                </a:solidFill>
                <a:effectLst/>
              </a:rPr>
              <a:t> </a:t>
            </a:r>
            <a:r>
              <a:rPr lang="sv" b="0" i="0" u="none" baseline="0"/>
              <a:t>initiativ från EU, där </a:t>
            </a:r>
            <a:r>
              <a:rPr lang="sv" b="0" i="0" u="none" kern="1200" baseline="0">
                <a:solidFill>
                  <a:schemeClr val="tx1"/>
                </a:solidFill>
                <a:effectLst/>
              </a:rPr>
              <a:t>människor </a:t>
            </a:r>
            <a:r>
              <a:rPr lang="sv" b="0" i="0" u="none" baseline="0"/>
              <a:t>och samhällsgrupper uppmuntras att bidra </a:t>
            </a:r>
            <a:r>
              <a:rPr lang="sv" b="0" i="0" u="none" kern="1200" baseline="0">
                <a:solidFill>
                  <a:schemeClr val="tx1"/>
                </a:solidFill>
                <a:effectLst/>
              </a:rPr>
              <a:t>till</a:t>
            </a:r>
            <a:r>
              <a:rPr lang="sv" b="0" i="0" u="none" baseline="0"/>
              <a:t> en hållbar framtid</a:t>
            </a:r>
            <a:r>
              <a:rPr lang="sv" b="0" i="0" u="none" kern="1200" baseline="0">
                <a:solidFill>
                  <a:schemeClr val="tx1"/>
                </a:solidFill>
                <a:effectLst/>
              </a:rPr>
              <a:t>.</a:t>
            </a:r>
            <a:r>
              <a:rPr lang="sv" b="0" i="0" u="none" baseline="0"/>
              <a:t> </a:t>
            </a:r>
            <a:r>
              <a:rPr lang="sv" sz="1200" b="0" i="0" u="none" kern="1200" baseline="0">
                <a:solidFill>
                  <a:schemeClr val="tx1"/>
                </a:solidFill>
                <a:effectLst/>
                <a:latin typeface="+mn-lt"/>
                <a:ea typeface="+mn-ea"/>
                <a:cs typeface="+mn-cs"/>
              </a:rPr>
              <a:t>Ambassadörer och partner ingår i den här rörelsen. Förklara din egen erfarenhet av att vara med i denna gemenskap. </a:t>
            </a:r>
            <a:endParaRPr lang="sv"/>
          </a:p>
        </p:txBody>
      </p:sp>
      <p:sp>
        <p:nvSpPr>
          <p:cNvPr id="4" name="Slide Number Placeholder 3"/>
          <p:cNvSpPr>
            <a:spLocks noGrp="1"/>
          </p:cNvSpPr>
          <p:nvPr>
            <p:ph type="sldNum" sz="quarter" idx="5"/>
          </p:nvPr>
        </p:nvSpPr>
        <p:spPr/>
        <p:txBody>
          <a:bodyPr/>
          <a:lstStyle/>
          <a:p>
            <a:pPr algn="l" rtl="0"/>
            <a:fld id="{E5BCE2BD-2909-4D50-BFF6-50DC73793956}" type="slidenum">
              <a:rPr/>
              <a:t>6</a:t>
            </a:fld>
            <a:endParaRPr lang="sv"/>
          </a:p>
        </p:txBody>
      </p:sp>
    </p:spTree>
    <p:extLst>
      <p:ext uri="{BB962C8B-B14F-4D97-AF65-F5344CB8AC3E}">
        <p14:creationId xmlns:p14="http://schemas.microsoft.com/office/powerpoint/2010/main" val="17814562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sv" b="0" i="0" u="none" baseline="0"/>
              <a:t>Börja presentera klimatpakten och anknyt till din erfarenhet av att vara med i den</a:t>
            </a:r>
            <a:endParaRPr lang="sv" sz="1200" b="0" i="0" kern="1200">
              <a:solidFill>
                <a:schemeClr val="tx1"/>
              </a:solidFill>
              <a:effectLst/>
              <a:latin typeface="+mn-lt"/>
            </a:endParaRPr>
          </a:p>
        </p:txBody>
      </p:sp>
      <p:sp>
        <p:nvSpPr>
          <p:cNvPr id="4" name="Slide Number Placeholder 3"/>
          <p:cNvSpPr>
            <a:spLocks noGrp="1"/>
          </p:cNvSpPr>
          <p:nvPr>
            <p:ph type="sldNum" sz="quarter" idx="5"/>
          </p:nvPr>
        </p:nvSpPr>
        <p:spPr/>
        <p:txBody>
          <a:bodyPr/>
          <a:lstStyle/>
          <a:p>
            <a:pPr algn="l" rtl="0"/>
            <a:fld id="{E5BCE2BD-2909-4D50-BFF6-50DC73793956}" type="slidenum">
              <a:rPr/>
              <a:t>7</a:t>
            </a:fld>
            <a:endParaRPr lang="sv"/>
          </a:p>
        </p:txBody>
      </p:sp>
    </p:spTree>
    <p:extLst>
      <p:ext uri="{BB962C8B-B14F-4D97-AF65-F5344CB8AC3E}">
        <p14:creationId xmlns:p14="http://schemas.microsoft.com/office/powerpoint/2010/main" val="23145166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D43841-D8E1-0166-3158-2370908AA0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C2F21A-A174-8EBE-F0FD-4ECA6493FA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6D52DB-A327-2F5C-6795-97840F60CAE8}"/>
              </a:ext>
            </a:extLst>
          </p:cNvPr>
          <p:cNvSpPr>
            <a:spLocks noGrp="1"/>
          </p:cNvSpPr>
          <p:nvPr>
            <p:ph type="body" idx="1"/>
          </p:nvPr>
        </p:nvSpPr>
        <p:spPr/>
        <p:txBody>
          <a:bodyPr/>
          <a:lstStyle/>
          <a:p>
            <a:pPr algn="l" rtl="0"/>
            <a:r>
              <a:rPr lang="sv" b="0" i="0" u="none" baseline="0" dirty="0"/>
              <a:t>Berätta om att klimatpakten har tre huvudmål: </a:t>
            </a:r>
            <a:endParaRPr lang="sv" dirty="0">
              <a:solidFill>
                <a:srgbClr val="444444"/>
              </a:solidFill>
            </a:endParaRPr>
          </a:p>
          <a:p>
            <a:pPr marL="171450" indent="-171450" algn="l" rtl="0">
              <a:buFont typeface="Arial,Sans-Serif"/>
              <a:buChar char="•"/>
            </a:pPr>
            <a:r>
              <a:rPr lang="sv" b="0" i="0" u="none" baseline="0" dirty="0"/>
              <a:t>Höja kunskapen – så att fler förstår klimatförändringarna och hur de påverkar. </a:t>
            </a:r>
            <a:endParaRPr lang="sv" dirty="0">
              <a:solidFill>
                <a:srgbClr val="444444"/>
              </a:solidFill>
            </a:endParaRPr>
          </a:p>
          <a:p>
            <a:pPr marL="171450" indent="-171450" algn="l" rtl="0">
              <a:buFont typeface="Arial,Sans-Serif"/>
              <a:buChar char="•"/>
            </a:pPr>
            <a:r>
              <a:rPr lang="sv" b="0" i="0" u="none" baseline="0" dirty="0"/>
              <a:t>Uppmuntra till handling – så att privatpersoner, skolor och lokala samhällsgrupper inspireras till praktiska åtgärder. </a:t>
            </a:r>
            <a:endParaRPr lang="sv" dirty="0">
              <a:solidFill>
                <a:srgbClr val="444444"/>
              </a:solidFill>
            </a:endParaRPr>
          </a:p>
          <a:p>
            <a:pPr marL="171450" indent="-171450" algn="l" rtl="0">
              <a:buFont typeface="Arial,Sans-Serif"/>
              <a:buChar char="•"/>
            </a:pPr>
            <a:r>
              <a:rPr lang="sv" b="0" i="0" u="none" baseline="0" dirty="0"/>
              <a:t>Sammanföra invånarna – så att man utbyter idéer och stöd med varandra runtom i Europa. </a:t>
            </a:r>
            <a:endParaRPr lang="sv" dirty="0">
              <a:solidFill>
                <a:srgbClr val="444444"/>
              </a:solidFill>
            </a:endParaRPr>
          </a:p>
          <a:p>
            <a:pPr algn="l" rtl="0"/>
            <a:r>
              <a:rPr lang="sv" b="0" i="0" u="none" baseline="0" dirty="0"/>
              <a:t>Betona att det är de gemensamma åtgärderna som betyder mest, även om alla också kan bidra enskilt. </a:t>
            </a:r>
            <a:endParaRPr lang="sv" dirty="0">
              <a:solidFill>
                <a:srgbClr val="444444"/>
              </a:solidFill>
            </a:endParaRPr>
          </a:p>
          <a:p>
            <a:pPr algn="l" rtl="0"/>
            <a:r>
              <a:rPr lang="sv" b="0" i="0" u="none" baseline="0" dirty="0"/>
              <a:t>Fråga eleverna: ”Vilket av målen tycker ni är viktigast?” eller ”Hur kan grupper och områden i er närhet vara med?” </a:t>
            </a:r>
            <a:endParaRPr lang="sv" dirty="0">
              <a:solidFill>
                <a:srgbClr val="444444"/>
              </a:solidFill>
            </a:endParaRPr>
          </a:p>
          <a:p>
            <a:pPr algn="l" rtl="0"/>
            <a:r>
              <a:rPr lang="sv" b="0" i="0" u="none" baseline="0" dirty="0"/>
              <a:t>Redogör för huvudbudskapet: Genom att vi lär oss, samarbetar och vidtar åtgärder tillsammans skyddar vi vår jord. </a:t>
            </a:r>
            <a:endParaRPr lang="sv" dirty="0"/>
          </a:p>
        </p:txBody>
      </p:sp>
      <p:sp>
        <p:nvSpPr>
          <p:cNvPr id="4" name="Slide Number Placeholder 3">
            <a:extLst>
              <a:ext uri="{FF2B5EF4-FFF2-40B4-BE49-F238E27FC236}">
                <a16:creationId xmlns:a16="http://schemas.microsoft.com/office/drawing/2014/main" id="{585635A3-BC23-FED1-9FBD-45D86C61B6A8}"/>
              </a:ext>
            </a:extLst>
          </p:cNvPr>
          <p:cNvSpPr>
            <a:spLocks noGrp="1"/>
          </p:cNvSpPr>
          <p:nvPr>
            <p:ph type="sldNum" sz="quarter" idx="5"/>
          </p:nvPr>
        </p:nvSpPr>
        <p:spPr/>
        <p:txBody>
          <a:bodyPr/>
          <a:lstStyle/>
          <a:p>
            <a:pPr algn="l" rtl="0"/>
            <a:fld id="{E5BCE2BD-2909-4D50-BFF6-50DC73793956}" type="slidenum">
              <a:rPr/>
              <a:t>8</a:t>
            </a:fld>
            <a:endParaRPr lang="sv"/>
          </a:p>
        </p:txBody>
      </p:sp>
    </p:spTree>
    <p:extLst>
      <p:ext uri="{BB962C8B-B14F-4D97-AF65-F5344CB8AC3E}">
        <p14:creationId xmlns:p14="http://schemas.microsoft.com/office/powerpoint/2010/main" val="3937525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sv" sz="1200" b="0" i="0" u="none" kern="1200" baseline="0" dirty="0">
                <a:solidFill>
                  <a:schemeClr val="tx1"/>
                </a:solidFill>
                <a:effectLst/>
                <a:latin typeface="+mn-lt"/>
                <a:ea typeface="+mn-ea"/>
                <a:cs typeface="+mn-cs"/>
              </a:rPr>
              <a:t>Beskriv uppgifterna i paktgemenskapen: </a:t>
            </a:r>
            <a:endParaRPr lang="sv" sz="1200" b="0" i="0" kern="1200" dirty="0">
              <a:solidFill>
                <a:schemeClr val="tx1"/>
              </a:solidFill>
              <a:effectLst/>
              <a:latin typeface="+mn-lt"/>
            </a:endParaRPr>
          </a:p>
          <a:p>
            <a:pPr marL="171450" indent="-171450" algn="l" rtl="0" fontAlgn="base">
              <a:buFont typeface="Arial" panose="020B0604020202020204" pitchFamily="34" charset="0"/>
              <a:buChar char="•"/>
            </a:pPr>
            <a:r>
              <a:rPr lang="sv" sz="1200" b="0" i="0" u="none" kern="1200" baseline="0" dirty="0">
                <a:solidFill>
                  <a:schemeClr val="tx1"/>
                </a:solidFill>
                <a:effectLst/>
                <a:latin typeface="+mn-lt"/>
                <a:ea typeface="+mn-ea"/>
                <a:cs typeface="+mn-cs"/>
              </a:rPr>
              <a:t>Ambassadörer: Inspirerar och vägleder lokala grupper, står värd för evenemang och kampanjar för klimatåtgärder. </a:t>
            </a:r>
            <a:endParaRPr lang="sv" sz="1200" b="0" i="0" kern="1200" dirty="0">
              <a:solidFill>
                <a:schemeClr val="tx1"/>
              </a:solidFill>
              <a:effectLst/>
              <a:latin typeface="+mn-lt"/>
            </a:endParaRPr>
          </a:p>
          <a:p>
            <a:pPr marL="171450" indent="-171450" algn="l" rtl="0" fontAlgn="base">
              <a:buFont typeface="Arial" panose="020B0604020202020204" pitchFamily="34" charset="0"/>
              <a:buChar char="•"/>
            </a:pPr>
            <a:r>
              <a:rPr lang="sv" sz="1200" b="0" i="0" u="none" kern="1200" baseline="0" dirty="0">
                <a:solidFill>
                  <a:schemeClr val="tx1"/>
                </a:solidFill>
                <a:effectLst/>
                <a:latin typeface="+mn-lt"/>
                <a:ea typeface="+mn-ea"/>
                <a:cs typeface="+mn-cs"/>
              </a:rPr>
              <a:t>Partner: Organisationer som genomför projekt, sprider bästa praxis och samarbetar över olika nätverk. </a:t>
            </a:r>
            <a:endParaRPr lang="sv" sz="1200" b="0" i="0" kern="1200" dirty="0">
              <a:solidFill>
                <a:schemeClr val="tx1"/>
              </a:solidFill>
              <a:effectLst/>
              <a:latin typeface="+mn-lt"/>
            </a:endParaRPr>
          </a:p>
          <a:p>
            <a:pPr marL="171450" indent="-171450" algn="l" rtl="0" fontAlgn="base">
              <a:buFont typeface="Arial" panose="020B0604020202020204" pitchFamily="34" charset="0"/>
              <a:buChar char="•"/>
            </a:pPr>
            <a:r>
              <a:rPr lang="sv" sz="1200" b="0" i="0" u="none" kern="1200" baseline="0" dirty="0">
                <a:solidFill>
                  <a:schemeClr val="tx1"/>
                </a:solidFill>
                <a:effectLst/>
                <a:latin typeface="+mn-lt"/>
                <a:ea typeface="+mn-ea"/>
                <a:cs typeface="+mn-cs"/>
              </a:rPr>
              <a:t>Vänner: Enskilda personer eller grupper som stöder pakten, håller sig informerade och medverkar flexibelt. </a:t>
            </a:r>
            <a:endParaRPr lang="sv" sz="1200" b="0" i="0" kern="1200" dirty="0">
              <a:solidFill>
                <a:schemeClr val="tx1"/>
              </a:solidFill>
              <a:effectLst/>
              <a:latin typeface="+mn-lt"/>
            </a:endParaRPr>
          </a:p>
          <a:p>
            <a:pPr algn="l" rtl="0" fontAlgn="base"/>
            <a:r>
              <a:rPr lang="sv" sz="1200" b="0" i="0" u="none" kern="1200" baseline="0" dirty="0">
                <a:solidFill>
                  <a:schemeClr val="tx1"/>
                </a:solidFill>
                <a:effectLst/>
                <a:latin typeface="+mn-lt"/>
                <a:ea typeface="+mn-ea"/>
                <a:cs typeface="+mn-cs"/>
              </a:rPr>
              <a:t>Du kan engagera eleverna genom att ställa frågor i den här stilen: ”Om ni var med i klimatpakten, vad skulle ni välja att ha för uppgift och varför?” ”Kan ni komma på någon skola eller krets i omgivningen som skulle kunna vara med som partner eller vän?” </a:t>
            </a:r>
            <a:endParaRPr lang="sv" sz="1200" b="0" i="0" kern="1200" dirty="0">
              <a:solidFill>
                <a:schemeClr val="tx1"/>
              </a:solidFill>
              <a:effectLst/>
              <a:latin typeface="+mn-lt"/>
            </a:endParaRPr>
          </a:p>
          <a:p>
            <a:pPr algn="l" rtl="0"/>
            <a:r>
              <a:rPr lang="sv" b="0" i="0" u="none" baseline="0" dirty="0"/>
              <a:t>Om de är intresserade av att bli paktens vänner finns länken här: </a:t>
            </a:r>
            <a:r>
              <a:rPr lang="sv" b="0" i="0" u="none" baseline="0" dirty="0">
                <a:hlinkClick r:id="rId3"/>
              </a:rPr>
              <a:t>EUSurvey – enkät</a:t>
            </a:r>
            <a:endParaRPr lang="sv" dirty="0"/>
          </a:p>
          <a:p>
            <a:pPr algn="l" rtl="0"/>
            <a:r>
              <a:rPr lang="sv" b="0" i="0" u="none" baseline="0" dirty="0"/>
              <a:t>Du kan också upplysa om att de, om de vill utforska klimatpakten lite mer, kan kolla upp den interaktiva paktkartan, </a:t>
            </a:r>
            <a:r>
              <a:rPr lang="sv" b="0" i="0" u="none" baseline="0" dirty="0">
                <a:hlinkClick r:id="rId4"/>
              </a:rPr>
              <a:t>Interactive Pact Map: Discover climate action near you</a:t>
            </a:r>
            <a:r>
              <a:rPr lang="sv" b="0" i="0" u="none" baseline="0" dirty="0"/>
              <a:t> och titta närmare på ambassadörer, partner och olika initiativ som ordnas som en del av klimatpakten. </a:t>
            </a:r>
          </a:p>
          <a:p>
            <a:pPr algn="l" rtl="0"/>
            <a:r>
              <a:rPr lang="sv" b="0" i="0" u="none" baseline="0" dirty="0"/>
              <a:t>Du kan även göra eleverna bekanta med </a:t>
            </a:r>
            <a:r>
              <a:rPr lang="sv" b="0" i="0" u="none" baseline="0" dirty="0">
                <a:hlinkClick r:id="rId5"/>
              </a:rPr>
              <a:t>EU:s klimatåtgärdsakademi</a:t>
            </a:r>
            <a:r>
              <a:rPr lang="sv" b="0" i="0" u="none" baseline="0" dirty="0"/>
              <a:t> där de kan titta på diverse olika resurser kopplade till klimatåtgärder och gå gratis onlinekurser på egen hand: </a:t>
            </a:r>
            <a:r>
              <a:rPr lang="sv" b="0" i="0" u="none" baseline="0" dirty="0">
                <a:hlinkClick r:id="rId5"/>
              </a:rPr>
              <a:t>EU Climate Action Academy</a:t>
            </a:r>
            <a:endParaRPr lang="sv" dirty="0"/>
          </a:p>
          <a:p>
            <a:pPr algn="l" rtl="0"/>
            <a:r>
              <a:rPr lang="sv" b="0" i="0" u="none" baseline="0" dirty="0"/>
              <a:t>Dessutom kan du dela följande länk för den som vill prenumerera på klimatpaktens nyhetsbrev: </a:t>
            </a:r>
            <a:r>
              <a:rPr lang="sv" b="0" i="0" u="none" baseline="0" dirty="0">
                <a:hlinkClick r:id="rId6"/>
              </a:rPr>
              <a:t>CLIMA – nyhetsrummet, formulär för prenumeration</a:t>
            </a:r>
            <a:r>
              <a:rPr lang="sv" b="0" i="0" u="none" baseline="0" dirty="0"/>
              <a:t> </a:t>
            </a:r>
          </a:p>
          <a:p>
            <a:pPr algn="l" rtl="0" fontAlgn="base"/>
            <a:r>
              <a:rPr lang="sv" sz="1200" b="0" i="0" u="none" kern="1200" baseline="0" dirty="0">
                <a:solidFill>
                  <a:schemeClr val="tx1"/>
                </a:solidFill>
                <a:effectLst/>
                <a:latin typeface="+mn-lt"/>
                <a:ea typeface="+mn-ea"/>
                <a:cs typeface="+mn-cs"/>
              </a:rPr>
              <a:t> </a:t>
            </a:r>
            <a:endParaRPr lang="sv" sz="1200" b="0" i="0" kern="1200" dirty="0">
              <a:solidFill>
                <a:schemeClr val="tx1"/>
              </a:solidFill>
              <a:effectLst/>
              <a:latin typeface="+mn-lt"/>
            </a:endParaRPr>
          </a:p>
          <a:p>
            <a:endParaRPr lang="sv" dirty="0"/>
          </a:p>
        </p:txBody>
      </p:sp>
      <p:sp>
        <p:nvSpPr>
          <p:cNvPr id="4" name="Slide Number Placeholder 3"/>
          <p:cNvSpPr>
            <a:spLocks noGrp="1"/>
          </p:cNvSpPr>
          <p:nvPr>
            <p:ph type="sldNum" sz="quarter" idx="5"/>
          </p:nvPr>
        </p:nvSpPr>
        <p:spPr/>
        <p:txBody>
          <a:bodyPr/>
          <a:lstStyle/>
          <a:p>
            <a:pPr algn="l" rtl="0"/>
            <a:fld id="{E5BCE2BD-2909-4D50-BFF6-50DC73793956}" type="slidenum">
              <a:rPr/>
              <a:t>9</a:t>
            </a:fld>
            <a:endParaRPr lang="sv"/>
          </a:p>
        </p:txBody>
      </p:sp>
    </p:spTree>
    <p:extLst>
      <p:ext uri="{BB962C8B-B14F-4D97-AF65-F5344CB8AC3E}">
        <p14:creationId xmlns:p14="http://schemas.microsoft.com/office/powerpoint/2010/main" val="28125167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3.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5.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pic>
        <p:nvPicPr>
          <p:cNvPr id="3" name="Picture 2" descr="A person and children looking at a plant&#10;&#10;AI-generated content may be incorrect.">
            <a:extLst>
              <a:ext uri="{FF2B5EF4-FFF2-40B4-BE49-F238E27FC236}">
                <a16:creationId xmlns:a16="http://schemas.microsoft.com/office/drawing/2014/main" id="{DA6C8286-84EF-AA91-64B6-42991B03858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8288000" cy="10287001"/>
          </a:xfrm>
          <a:prstGeom prst="rect">
            <a:avLst/>
          </a:prstGeom>
        </p:spPr>
      </p:pic>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3">
            <a:extLst>
              <a:ext uri="{28A0092B-C50C-407E-A947-70E740481C1C}">
                <a14:useLocalDpi xmlns:a14="http://schemas.microsoft.com/office/drawing/2010/main" val="0"/>
              </a:ext>
            </a:extLst>
          </a:blip>
          <a:srcRect l="2243" t="4638" r="83237" b="73351"/>
          <a:stretch>
            <a:fillRect/>
          </a:stretch>
        </p:blipFill>
        <p:spPr>
          <a:xfrm>
            <a:off x="372979" y="457200"/>
            <a:ext cx="2666792" cy="227396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6">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3422903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Title Slide Blue">
    <p:spTree>
      <p:nvGrpSpPr>
        <p:cNvPr id="1" name=""/>
        <p:cNvGrpSpPr/>
        <p:nvPr/>
      </p:nvGrpSpPr>
      <p:grpSpPr>
        <a:xfrm>
          <a:off x="0" y="0"/>
          <a:ext cx="0" cy="0"/>
          <a:chOff x="0" y="0"/>
          <a:chExt cx="0" cy="0"/>
        </a:xfrm>
      </p:grpSpPr>
      <p:pic>
        <p:nvPicPr>
          <p:cNvPr id="6" name="Graphic 2">
            <a:extLst>
              <a:ext uri="{FF2B5EF4-FFF2-40B4-BE49-F238E27FC236}">
                <a16:creationId xmlns:a16="http://schemas.microsoft.com/office/drawing/2014/main" id="{B7E96F82-05AB-0474-45E7-BC00B5BDCB1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4" y="0"/>
            <a:ext cx="18334286"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4" name="Picture 83" descr="A close up of a sign&#10;&#10;AI-generated content may be incorrect.">
            <a:extLst>
              <a:ext uri="{FF2B5EF4-FFF2-40B4-BE49-F238E27FC236}">
                <a16:creationId xmlns:a16="http://schemas.microsoft.com/office/drawing/2014/main" id="{B61FDD0A-0928-756C-E9B9-4C45E05B05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2" name="Group 1">
            <a:extLst>
              <a:ext uri="{FF2B5EF4-FFF2-40B4-BE49-F238E27FC236}">
                <a16:creationId xmlns:a16="http://schemas.microsoft.com/office/drawing/2014/main" id="{D5B16D1E-44AA-5499-2B28-79670D61A9B6}"/>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35AC949D-345D-5A30-C418-B61770C33E5B}"/>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0425AE97-943C-6D01-6DDE-ED7186150915}"/>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38F73352-630A-93D7-C685-29BACBBF1AF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48E27D23-0819-4399-1708-9E188E3D6B69}"/>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DDBE17A1-045C-2130-EDD4-28B6F446953F}"/>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3BE29C2E-DDAD-BBDF-F0D0-1A1B285BE5CD}"/>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C852044-4FDC-7111-8743-0E394DA033E0}"/>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02C73DE-B931-9B9F-15D2-D2C2C361ABE3}"/>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3196A58-7125-5A00-E48E-89EE3B1B0CB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E5D5101E-79FD-7890-2B04-050EC43A160B}"/>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89A2A8E3-9AB3-335F-567C-3ABCD3ECF554}"/>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22217E4D-8DAC-FE17-2A70-FE0D82F38625}"/>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9C3DABB-757E-ED8C-7E02-E966EEC79CAE}"/>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37D2EBE-BCBD-E5FC-F48B-2D5B4B7FB10F}"/>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6F77786E-696F-CCDF-2DE8-0FE76EDBDD0F}"/>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AE622F4-1284-8005-B85F-CE4B9D43C61B}"/>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93B3397-0877-4C4A-BD4F-5DBF4C49760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207D40C-312E-4B64-6A13-68FC1B950186}"/>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E028711-0B73-098F-7BBE-E72583C6BDF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A723E7A5-CB91-CAB9-FA61-912AC009E3DF}"/>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C777F529-6323-EFEF-65CA-1763B51C065C}"/>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323F55F-AC24-F426-1BFB-48C23986315B}"/>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E1FB7B45-2E89-B6E6-A4B8-96B27E90CCDC}"/>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AD3EC100-35EF-F56D-6778-6141A900D783}"/>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CC4DC9D-6663-24A5-A8DC-D189916BD8E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E32D17B-1762-2A28-3681-78F16E9F630E}"/>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538ED50-F632-F036-56E8-81A178AFD316}"/>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F9E0E9A-2383-750D-64B6-6F1215A307C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95C77898-E892-D26F-73AE-F9A46031A21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DA1AE1-22BE-C18F-B3AA-BFD9FD94978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BD515AED-2B3F-97B0-5AAB-BDC8F5B85AF6}"/>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974606C2-ED64-4A4F-67C7-8E685E14A4CE}"/>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E0E0DE2E-78EC-7936-A611-F6A0FB5B12B2}"/>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88EBAEF-3954-48DF-BF38-7F31D498B7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C31E26E-92EE-AC73-BC89-A0DD02C7B6D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CD728130-39E7-65F5-0D57-501ACCE1B462}"/>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2343986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29500067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ody Slide Blue">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33703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33703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33703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4" name="Picture 3">
            <a:extLst>
              <a:ext uri="{FF2B5EF4-FFF2-40B4-BE49-F238E27FC236}">
                <a16:creationId xmlns:a16="http://schemas.microsoft.com/office/drawing/2014/main" id="{6E43D5AD-2F14-B250-DB0C-0D440EC611BE}"/>
              </a:ext>
            </a:extLst>
          </p:cNvPr>
          <p:cNvPicPr>
            <a:picLocks noChangeAspect="1"/>
          </p:cNvPicPr>
          <p:nvPr userDrawn="1"/>
        </p:nvPicPr>
        <p:blipFill>
          <a:blip r:embed="rId2">
            <a:extLst>
              <a:ext uri="{28A0092B-C50C-407E-A947-70E740481C1C}">
                <a14:useLocalDpi xmlns:a14="http://schemas.microsoft.com/office/drawing/2010/main" val="0"/>
              </a:ext>
            </a:extLst>
          </a:blip>
          <a:srcRect r="65729"/>
          <a:stretch>
            <a:fillRect/>
          </a:stretch>
        </p:blipFill>
        <p:spPr>
          <a:xfrm>
            <a:off x="-1" y="0"/>
            <a:ext cx="6267451" cy="10287000"/>
          </a:xfrm>
          <a:prstGeom prst="rect">
            <a:avLst/>
          </a:prstGeom>
        </p:spPr>
      </p:pic>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8840287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407E05B-DDE2-3E2D-1041-FBC75EC54F93}"/>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7802"/>
          <a:stretch>
            <a:fillRect/>
          </a:stretch>
        </p:blipFill>
        <p:spPr>
          <a:xfrm>
            <a:off x="-39007" y="-21942"/>
            <a:ext cx="11423287"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4863962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01B0AD4B-F0DA-CCB9-D93F-0EE97CC6F8A1}"/>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8752"/>
          <a:stretch>
            <a:fillRect/>
          </a:stretch>
        </p:blipFill>
        <p:spPr>
          <a:xfrm>
            <a:off x="-39007" y="-21942"/>
            <a:ext cx="11248918"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25315462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l="38114"/>
          <a:stretch>
            <a:fillRect/>
          </a:stretch>
        </p:blipFill>
        <p:spPr>
          <a:xfrm>
            <a:off x="7009649" y="0"/>
            <a:ext cx="11317621" cy="10287000"/>
          </a:xfrm>
          <a:prstGeom prst="rect">
            <a:avLst/>
          </a:prstGeom>
        </p:spPr>
      </p:pic>
      <p:grpSp>
        <p:nvGrpSpPr>
          <p:cNvPr id="6" name="Group 5">
            <a:extLst>
              <a:ext uri="{FF2B5EF4-FFF2-40B4-BE49-F238E27FC236}">
                <a16:creationId xmlns:a16="http://schemas.microsoft.com/office/drawing/2014/main" id="{4F5D379D-3E4C-CCD4-6154-676513589A38}"/>
              </a:ext>
            </a:extLst>
          </p:cNvPr>
          <p:cNvGrpSpPr/>
          <p:nvPr userDrawn="1"/>
        </p:nvGrpSpPr>
        <p:grpSpPr>
          <a:xfrm>
            <a:off x="15560769" y="717625"/>
            <a:ext cx="2048279" cy="1644575"/>
            <a:chOff x="15394463" y="2241625"/>
            <a:chExt cx="2386036" cy="1915762"/>
          </a:xfrm>
        </p:grpSpPr>
        <p:sp>
          <p:nvSpPr>
            <p:cNvPr id="7" name="Freeform: Shape 6">
              <a:extLst>
                <a:ext uri="{FF2B5EF4-FFF2-40B4-BE49-F238E27FC236}">
                  <a16:creationId xmlns:a16="http://schemas.microsoft.com/office/drawing/2014/main" id="{21F7FF75-600B-8030-C2F3-59641C55E5F5}"/>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E7EE038D-F52B-1513-065B-E7AC78974662}"/>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9" name="Group 8">
              <a:extLst>
                <a:ext uri="{FF2B5EF4-FFF2-40B4-BE49-F238E27FC236}">
                  <a16:creationId xmlns:a16="http://schemas.microsoft.com/office/drawing/2014/main" id="{6BE4C398-926C-211F-62FD-D88AF1348E74}"/>
                </a:ext>
              </a:extLst>
            </p:cNvPr>
            <p:cNvGrpSpPr/>
            <p:nvPr userDrawn="1"/>
          </p:nvGrpSpPr>
          <p:grpSpPr>
            <a:xfrm>
              <a:off x="15699785" y="2241625"/>
              <a:ext cx="2080714" cy="1915762"/>
              <a:chOff x="15528335" y="660475"/>
              <a:chExt cx="2080714" cy="1915762"/>
            </a:xfrm>
          </p:grpSpPr>
          <p:sp>
            <p:nvSpPr>
              <p:cNvPr id="10" name="Freeform: Shape 9">
                <a:extLst>
                  <a:ext uri="{FF2B5EF4-FFF2-40B4-BE49-F238E27FC236}">
                    <a16:creationId xmlns:a16="http://schemas.microsoft.com/office/drawing/2014/main" id="{11A755E0-76F2-36D1-D300-23D20756D205}"/>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969BDFE8-248B-FC10-A9F5-94738721C89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AABA5-FD96-84D0-2A05-24F98D42CF3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F6C73DCF-AC93-78B8-7E23-6E29FF1B6F37}"/>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01F14769-A171-64D9-4DEB-7561D7A31CA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2775A10-1A42-7409-FBFE-D29D9519802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9B27305-3F90-C961-9347-1B49F7E89184}"/>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3C425548-A758-0FB4-02AF-D50C75B8197F}"/>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20F1C2CA-AF74-D426-23C3-7D1A5475CA7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B929AB93-A6CF-E9F5-BA72-E269497E032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179B4B59-0F95-3BB6-16E5-2B69B7E655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2C6B08A0-9B80-FA0A-87B5-F91F2EA1C0FF}"/>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C4272D30-D435-EF27-19B1-E9F59579378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DEB4618-304C-E989-35E7-A0923D6C543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198DD8-209B-41BD-BDD7-EE8A931DBAA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7138EFC9-6C91-B156-EA5D-4D244B2AA8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1591B1E-BDB8-7075-0120-B537AC21FB7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1CF24AC9-7F0B-A198-55F8-342527404539}"/>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CEE26C51-DAB2-F8ED-5E40-9C88710BCF11}"/>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447BCF3C-DD24-D128-C892-E3265645E6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04205F94-6F4B-7A98-6BB5-9FA0E595FBD5}"/>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FD3D3731-42E5-78EE-7B3A-A5D1086DE92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B3EEF080-E0FA-74D3-941B-374BAC77F73E}"/>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F63A3390-3D5E-2ECA-4F38-E66EC21D6CA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1B8B0463-D9D9-98E1-C407-1024036E6F5D}"/>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B9D00EC8-412B-86B5-D1DA-F5DDEE17FDD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174F499B-DD56-6FB4-3FA0-1601B01A2DF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8D824D22-54DB-0BFC-0AD2-56EEED9DD6CE}"/>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D7634444-66B3-EF36-0E52-EC370817F65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77E0A78F-05FC-DDC7-82D1-DE57CE8A598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101F456A-446C-AEE8-CE14-1D3AD10B1FBF}"/>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5A8B8DE0-367D-2B1F-8973-35E7FC54F2E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D904543F-31B3-5570-0D38-AE99066B967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2F691209-B5EB-6E05-3299-33B2C7C0C96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
        <p:nvSpPr>
          <p:cNvPr id="85" name="Title 1">
            <a:extLst>
              <a:ext uri="{FF2B5EF4-FFF2-40B4-BE49-F238E27FC236}">
                <a16:creationId xmlns:a16="http://schemas.microsoft.com/office/drawing/2014/main" id="{3E989EC7-9DE8-2E7C-6EBE-3F41C2F8BCAF}"/>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86" name="Text Placeholder 15">
            <a:extLst>
              <a:ext uri="{FF2B5EF4-FFF2-40B4-BE49-F238E27FC236}">
                <a16:creationId xmlns:a16="http://schemas.microsoft.com/office/drawing/2014/main" id="{A31AD71D-3E46-0021-E1EB-25D540B3DFBF}"/>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87" name="Text Placeholder 11">
            <a:extLst>
              <a:ext uri="{FF2B5EF4-FFF2-40B4-BE49-F238E27FC236}">
                <a16:creationId xmlns:a16="http://schemas.microsoft.com/office/drawing/2014/main" id="{2D00F4CF-0337-0B3D-591C-A46772D0CB5A}"/>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spTree>
    <p:extLst>
      <p:ext uri="{BB962C8B-B14F-4D97-AF65-F5344CB8AC3E}">
        <p14:creationId xmlns:p14="http://schemas.microsoft.com/office/powerpoint/2010/main" val="735950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b="55370"/>
          <a:stretch>
            <a:fillRect/>
          </a:stretch>
        </p:blipFill>
        <p:spPr>
          <a:xfrm>
            <a:off x="20222" y="1"/>
            <a:ext cx="18287998" cy="4591050"/>
          </a:xfrm>
          <a:prstGeom prst="rect">
            <a:avLst/>
          </a:prstGeom>
        </p:spPr>
      </p:pic>
      <p:sp>
        <p:nvSpPr>
          <p:cNvPr id="2" name="Title 1">
            <a:extLst>
              <a:ext uri="{FF2B5EF4-FFF2-40B4-BE49-F238E27FC236}">
                <a16:creationId xmlns:a16="http://schemas.microsoft.com/office/drawing/2014/main" id="{C310A926-366C-05AA-248B-40A1B3EBEB89}"/>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16" name="Text Placeholder 15">
            <a:extLst>
              <a:ext uri="{FF2B5EF4-FFF2-40B4-BE49-F238E27FC236}">
                <a16:creationId xmlns:a16="http://schemas.microsoft.com/office/drawing/2014/main" id="{3125FFE5-9A69-CE79-3104-B5788B34F7D9}"/>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12" name="Text Placeholder 11">
            <a:extLst>
              <a:ext uri="{FF2B5EF4-FFF2-40B4-BE49-F238E27FC236}">
                <a16:creationId xmlns:a16="http://schemas.microsoft.com/office/drawing/2014/main" id="{A203675E-E4D3-E347-D831-1B4BB18FBA9C}"/>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 name="Group 3">
            <a:extLst>
              <a:ext uri="{FF2B5EF4-FFF2-40B4-BE49-F238E27FC236}">
                <a16:creationId xmlns:a16="http://schemas.microsoft.com/office/drawing/2014/main" id="{31B66A51-562E-7CD3-6DFA-F40BBC21E43B}"/>
              </a:ext>
            </a:extLst>
          </p:cNvPr>
          <p:cNvGrpSpPr/>
          <p:nvPr userDrawn="1"/>
        </p:nvGrpSpPr>
        <p:grpSpPr>
          <a:xfrm>
            <a:off x="15629846" y="742004"/>
            <a:ext cx="1982023" cy="1591378"/>
            <a:chOff x="15223013" y="660475"/>
            <a:chExt cx="2386036" cy="1915762"/>
          </a:xfrm>
        </p:grpSpPr>
        <p:sp>
          <p:nvSpPr>
            <p:cNvPr id="5" name="Freeform: Shape 4">
              <a:extLst>
                <a:ext uri="{FF2B5EF4-FFF2-40B4-BE49-F238E27FC236}">
                  <a16:creationId xmlns:a16="http://schemas.microsoft.com/office/drawing/2014/main" id="{8BE5FF11-D32E-90B4-4EB0-BE29C3A65051}"/>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8C0AEEF-875F-EE16-BDB4-87E706565373}"/>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08BFDF9D-D4D8-8AAA-8EF6-EF04AEE1326D}"/>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66A1B6B-7E6E-95A8-769E-1D1C25E52A7A}"/>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B4C1657E-AA01-15AF-6789-5F5BE44EFD3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DDF2A95-43F2-D018-F466-E0569A117F17}"/>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A8F1869-3A4D-0ED2-3F04-EC5DDB403918}"/>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3B15F101-A018-F8B2-5678-E6ACC81772A2}"/>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2B7FE5CE-FE74-2B52-1655-92AC36F32DD7}"/>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6B51F005-D5B0-418A-CEB7-82C4837D41E2}"/>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669F342-8401-30C2-BB8B-33FF385EEBDD}"/>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3DE79736-CF4F-8BA8-E49C-EAA1A95F5EB9}"/>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8494012-429F-F9A9-C142-BF20C9B82960}"/>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B72003C-DBB0-FD92-28E6-15464048F3E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DDFB6E6-6208-91D2-5103-B4978B48120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0ED6D6A-9BD3-2FD1-18FF-7323BE36B8DF}"/>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5AB225A7-2EEC-72F4-405B-A753960A88FC}"/>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1E273AFC-09D9-53EA-F167-F9531F405967}"/>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0FD9A422-FAD2-12D8-8919-FEE0CFAC8E0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C9AAB65B-29D1-CFB3-E7F1-D32B9BC4E03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2DAA77C9-2237-A944-27A5-A9CBBD13278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97022E-AD6E-9B81-7824-621CABE3E6CD}"/>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C08FAA1C-9040-46FF-06C0-9080A76FAB88}"/>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DBEEB8D-97E4-5728-5718-F6F0971D02F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359DC59-F0D3-FF14-42BC-9B3922B5AB9C}"/>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3A7448A-7DD6-A5EF-B662-7F9FE56BF349}"/>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03ADFC7-FE36-5864-DAC4-B6F7F0CB4424}"/>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0A062FE6-A065-A626-263F-AA663625CF0E}"/>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C3FA6A1-0322-C803-D1FC-84DE46ED8EE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6621110D-A9D6-35A9-E926-1751B567659D}"/>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AAE24C98-6054-D287-F2FA-64B87DE26114}"/>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7874194B-CCDC-B985-EA41-C92C481FC08B}"/>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BB1D5872-6964-8661-C2A0-56521572D5E8}"/>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E2ABC5B-BFBA-71A6-0EE5-F6B0276CB665}"/>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9EF3A48B-E282-F779-D9DC-5C45AFC6975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D242C941-2267-C5F0-3226-CD7FA775BE55}"/>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39622445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ody Slide Blue">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33703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33703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33703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4" name="Picture 3">
            <a:extLst>
              <a:ext uri="{FF2B5EF4-FFF2-40B4-BE49-F238E27FC236}">
                <a16:creationId xmlns:a16="http://schemas.microsoft.com/office/drawing/2014/main" id="{6E43D5AD-2F14-B250-DB0C-0D440EC611BE}"/>
              </a:ext>
            </a:extLst>
          </p:cNvPr>
          <p:cNvPicPr>
            <a:picLocks noChangeAspect="1"/>
          </p:cNvPicPr>
          <p:nvPr userDrawn="1"/>
        </p:nvPicPr>
        <p:blipFill>
          <a:blip r:embed="rId2">
            <a:extLst>
              <a:ext uri="{28A0092B-C50C-407E-A947-70E740481C1C}">
                <a14:useLocalDpi xmlns:a14="http://schemas.microsoft.com/office/drawing/2010/main" val="0"/>
              </a:ext>
            </a:extLst>
          </a:blip>
          <a:srcRect r="65729"/>
          <a:stretch>
            <a:fillRect/>
          </a:stretch>
        </p:blipFill>
        <p:spPr>
          <a:xfrm>
            <a:off x="-1" y="0"/>
            <a:ext cx="6267451" cy="10287000"/>
          </a:xfrm>
          <a:prstGeom prst="rect">
            <a:avLst/>
          </a:prstGeom>
        </p:spPr>
      </p:pic>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905467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Body Slide Blue">
    <p:spTree>
      <p:nvGrpSpPr>
        <p:cNvPr id="1" name=""/>
        <p:cNvGrpSpPr/>
        <p:nvPr/>
      </p:nvGrpSpPr>
      <p:grpSpPr>
        <a:xfrm>
          <a:off x="0" y="0"/>
          <a:ext cx="0" cy="0"/>
          <a:chOff x="0" y="0"/>
          <a:chExt cx="0" cy="0"/>
        </a:xfrm>
      </p:grpSpPr>
      <p:pic>
        <p:nvPicPr>
          <p:cNvPr id="3" name="Picture 2" descr="A green and blue curved lines&#10;&#10;AI-generated content may be incorrect.">
            <a:extLst>
              <a:ext uri="{FF2B5EF4-FFF2-40B4-BE49-F238E27FC236}">
                <a16:creationId xmlns:a16="http://schemas.microsoft.com/office/drawing/2014/main" id="{01867CF5-F018-C1B2-BA3D-2B26C3FD9BFF}"/>
              </a:ext>
            </a:extLst>
          </p:cNvPr>
          <p:cNvPicPr>
            <a:picLocks noChangeAspect="1"/>
          </p:cNvPicPr>
          <p:nvPr userDrawn="1"/>
        </p:nvPicPr>
        <p:blipFill>
          <a:blip r:embed="rId2">
            <a:extLst>
              <a:ext uri="{28A0092B-C50C-407E-A947-70E740481C1C}">
                <a14:useLocalDpi xmlns:a14="http://schemas.microsoft.com/office/drawing/2010/main" val="0"/>
              </a:ext>
            </a:extLst>
          </a:blip>
          <a:srcRect r="39135"/>
          <a:stretch>
            <a:fillRect/>
          </a:stretch>
        </p:blipFill>
        <p:spPr>
          <a:xfrm>
            <a:off x="0" y="-18560"/>
            <a:ext cx="6475678" cy="10305560"/>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2466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2466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2466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4198211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Body Slide Blue">
    <p:spTree>
      <p:nvGrpSpPr>
        <p:cNvPr id="1" name=""/>
        <p:cNvGrpSpPr/>
        <p:nvPr/>
      </p:nvGrpSpPr>
      <p:grpSpPr>
        <a:xfrm>
          <a:off x="0" y="0"/>
          <a:ext cx="0" cy="0"/>
          <a:chOff x="0" y="0"/>
          <a:chExt cx="0" cy="0"/>
        </a:xfrm>
      </p:grpSpPr>
      <p:pic>
        <p:nvPicPr>
          <p:cNvPr id="3" name="Picture 2" descr="A black and purple curved object&#10;&#10;AI-generated content may be incorrect.">
            <a:extLst>
              <a:ext uri="{FF2B5EF4-FFF2-40B4-BE49-F238E27FC236}">
                <a16:creationId xmlns:a16="http://schemas.microsoft.com/office/drawing/2014/main" id="{EFDF6AFA-33F1-5553-E6BD-0921F393389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650" y="0"/>
            <a:ext cx="18301650" cy="10294679"/>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573364" y="3879678"/>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573364" y="1211216"/>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573365" y="3106566"/>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6" name="Group 5">
            <a:extLst>
              <a:ext uri="{FF2B5EF4-FFF2-40B4-BE49-F238E27FC236}">
                <a16:creationId xmlns:a16="http://schemas.microsoft.com/office/drawing/2014/main" id="{0DD3A004-6D21-E469-B37D-4EF96363CA20}"/>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D3CB63C-5054-06A3-4645-28DC7A47B57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92D25583-5656-54C7-974A-9675FE7FA93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0" name="Group 9">
              <a:extLst>
                <a:ext uri="{FF2B5EF4-FFF2-40B4-BE49-F238E27FC236}">
                  <a16:creationId xmlns:a16="http://schemas.microsoft.com/office/drawing/2014/main" id="{5AAF1C9F-9385-B3A4-6B6F-D540F032EB4B}"/>
                </a:ext>
              </a:extLst>
            </p:cNvPr>
            <p:cNvGrpSpPr/>
            <p:nvPr userDrawn="1"/>
          </p:nvGrpSpPr>
          <p:grpSpPr>
            <a:xfrm>
              <a:off x="15699785" y="2241625"/>
              <a:ext cx="2080714" cy="1915762"/>
              <a:chOff x="15528335" y="660475"/>
              <a:chExt cx="2080714" cy="1915762"/>
            </a:xfrm>
          </p:grpSpPr>
          <p:sp>
            <p:nvSpPr>
              <p:cNvPr id="11" name="Freeform: Shape 10">
                <a:extLst>
                  <a:ext uri="{FF2B5EF4-FFF2-40B4-BE49-F238E27FC236}">
                    <a16:creationId xmlns:a16="http://schemas.microsoft.com/office/drawing/2014/main" id="{BFF8D074-4FD4-6D4C-FC32-05F5BE4DA01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71516244-1F92-7142-92E6-F6BC7975885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6709A125-5E6E-AFDB-89B9-B2E6A3EA6D7B}"/>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2E5634E0-0036-172F-32E0-CA0DFB1885DD}"/>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868C2916-E66E-194A-B179-B841A29B02B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AA16311C-AAD2-E688-C8D7-BA7517BDF54A}"/>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C3965C2-D42A-E775-F4BB-8D4E127CB39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02E28826-C0A5-A712-3694-4E61A9707EC3}"/>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C023C78-3A78-9903-177B-F1A944310E4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78CBA6D-82C8-C58B-78C9-6A7A0B768151}"/>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C2D13802-0863-E313-6D08-A63F7D391237}"/>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8867EBB1-EBA9-1392-CC49-7CED0725D2DD}"/>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E92CEDE-633F-40D4-0F49-B831419026C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51421CC-D2BD-EA98-6EF9-02EF3A3FE86A}"/>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83403F27-771E-CE4E-8D99-FBF0B0B43DDE}"/>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36CCF191-7CC2-1F33-66F1-027A79D61A15}"/>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90166F3E-4F15-71CF-4F06-EB69DA10C1E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C227726D-2E50-F1FF-0BCD-76CF0FD134FB}"/>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A2B810ED-9DBC-E2C0-7500-F498AEBF3003}"/>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A3AD2B42-DEC1-E8E6-9EDF-9AF35FDFB634}"/>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E29B88-722E-A505-4C06-D867A0A5745D}"/>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9FE11518-FDFE-8F61-2310-A3F6A7805C6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A891890-E0FF-EFEC-7F59-D0FA916F77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53BCD94-9036-3493-E0BF-C0CC7EDF24B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9ACF854D-4919-60C3-8E35-A301BC573E6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D20F4CFC-E486-53A0-13D2-972CACD1712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D54A82B-6AA2-ADF8-8DE3-E8C758A5E78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0F0E5CB-A5D5-DE6F-95D6-115C21C1BBC7}"/>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D294003B-1E9A-B477-0E78-2B0503310D9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4B9F068A-B9FB-868B-EE12-ADC3585C6A81}"/>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3A79242-9630-FEE0-DF2F-0F6CA2FF83D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67CDB84F-9B48-3F0D-954C-6A99F279E3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97A0F888-D851-E551-A0EA-1EC774C1B120}"/>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F1524332-B31E-ECD7-2649-F8309BBB8C06}"/>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867903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9" y="-54463"/>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709237"/>
            <a:ext cx="6656448"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2" y="5968286"/>
            <a:ext cx="6656448"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5" name="Group 4">
            <a:extLst>
              <a:ext uri="{FF2B5EF4-FFF2-40B4-BE49-F238E27FC236}">
                <a16:creationId xmlns:a16="http://schemas.microsoft.com/office/drawing/2014/main" id="{7BCADDF8-B0A4-FA01-48AE-8E301073B533}"/>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2DA971B3-3EC0-56A6-350F-7A8A7DF4F27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C102CCC-52D0-3B88-AE18-3AA0EA3298B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1A139E1-01F7-6520-3A62-A014D76D986F}"/>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D0345960-20CE-AD98-9759-743D2F67B89A}"/>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E9CF502-1633-FC7E-2B3F-F7969CC3FE99}"/>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17EE45E-558D-A9C6-BC05-D2EDAFC93A9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9A89548-E32B-04F3-6400-8039EBB5D43B}"/>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81889A87-E044-BFC5-2A17-9DAE48807A3F}"/>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8620858-DCFC-0CB4-323D-58F2F0938F0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B1AFA86F-1FB1-7817-47FC-27F559C502AE}"/>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A2A0D9F9-AF21-09E7-A759-3F3166CB2B2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C766B1C-C9EA-4E27-C55A-B953DC2B98E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BDD901A-C995-C8F2-1809-0FF42BF337A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151E8BD6-A4CF-196B-6A95-AB506F2EBEF0}"/>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0F2F4D9A-F05E-5106-94E2-C215545F257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357E3F9D-1C88-1420-5423-F8AF9961F68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CB4396C-5E78-B222-E3F1-5218C732ED8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C257D34-7639-FA26-ADFE-B9AA0DEB7A6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47BA2766-8792-4D37-9DF3-EE92B2B12B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9EF17F17-4455-6EC9-2A08-9D9FF725CA03}"/>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F4817210-A2EA-9BF0-E128-E52CB7BE4BAD}"/>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064B7195-8CF4-71E7-1C9C-21E6EF4A5E76}"/>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5737313-6B77-8C70-DD08-A863FD6CD39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0391705C-7A62-3B66-1B71-1C37407D7CC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0F39682-F2AA-CC9C-BA24-ADEEF35C329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A496D5C-288F-9ACB-F863-61860280C0F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384B4F39-C183-CE18-16B4-D29E6240C88B}"/>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DDD48A07-A7D8-128A-9A96-BA1D471A1F10}"/>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423B91E0-4054-DEF6-7FB2-F707D06614F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E7FF203A-0C90-0D0A-3C70-C8B023552F15}"/>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975D00-63F9-CFDC-0B8D-918F532E797F}"/>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0A1DEE2-45CE-D96C-45D8-55E600519C24}"/>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B8B7AE1-17E2-FAFD-675F-58D9B8C7F7AF}"/>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96420A2E-A320-352F-652B-3DAC6B50BE0D}"/>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A959A614-260B-4D7A-1210-9FDEE6B4BE3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871595B5-C738-299E-B7CD-7CF18652E54E}"/>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D0D00628-FBA3-75B3-4EE1-11A94CCB4424}"/>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47" name="Oval 46">
            <a:extLst>
              <a:ext uri="{FF2B5EF4-FFF2-40B4-BE49-F238E27FC236}">
                <a16:creationId xmlns:a16="http://schemas.microsoft.com/office/drawing/2014/main" id="{746D0B06-6846-DE4A-6BB2-695F94BC6442}"/>
              </a:ext>
            </a:extLst>
          </p:cNvPr>
          <p:cNvSpPr/>
          <p:nvPr userDrawn="1"/>
        </p:nvSpPr>
        <p:spPr>
          <a:xfrm>
            <a:off x="10426472" y="6892699"/>
            <a:ext cx="1960833" cy="1960833"/>
          </a:xfrm>
          <a:prstGeom prst="ellipse">
            <a:avLst/>
          </a:prstGeom>
          <a:solidFill>
            <a:srgbClr val="26155F"/>
          </a:solidFill>
          <a:ln w="762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Arrow: Curved Up 44">
            <a:extLst>
              <a:ext uri="{FF2B5EF4-FFF2-40B4-BE49-F238E27FC236}">
                <a16:creationId xmlns:a16="http://schemas.microsoft.com/office/drawing/2014/main" id="{3CB031ED-569A-9F09-C0FA-DE32618433A4}"/>
              </a:ext>
            </a:extLst>
          </p:cNvPr>
          <p:cNvSpPr/>
          <p:nvPr userDrawn="1"/>
        </p:nvSpPr>
        <p:spPr>
          <a:xfrm rot="19094763">
            <a:off x="10841071" y="7610979"/>
            <a:ext cx="1344469" cy="617023"/>
          </a:xfrm>
          <a:prstGeom prst="curvedUpArrow">
            <a:avLst>
              <a:gd name="adj1" fmla="val 25000"/>
              <a:gd name="adj2" fmla="val 71048"/>
              <a:gd name="adj3" fmla="val 28648"/>
            </a:avLst>
          </a:prstGeom>
          <a:noFill/>
          <a:ln w="381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86" name="Picture 85" descr="A close up of a sign&#10;&#10;AI-generated content may be incorrect.">
            <a:extLst>
              <a:ext uri="{FF2B5EF4-FFF2-40B4-BE49-F238E27FC236}">
                <a16:creationId xmlns:a16="http://schemas.microsoft.com/office/drawing/2014/main" id="{1F1C2FB6-1DFD-E618-4C32-D7FAAE4FCD7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2738097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9881" y="4499495"/>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9881" y="5758544"/>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61012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3" name="Text Placeholder 12">
            <a:extLst>
              <a:ext uri="{FF2B5EF4-FFF2-40B4-BE49-F238E27FC236}">
                <a16:creationId xmlns:a16="http://schemas.microsoft.com/office/drawing/2014/main" id="{4FFB9A7D-1ED6-7A19-1D1B-44B2D39B75F7}"/>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5" name="Text Placeholder 15">
            <a:extLst>
              <a:ext uri="{FF2B5EF4-FFF2-40B4-BE49-F238E27FC236}">
                <a16:creationId xmlns:a16="http://schemas.microsoft.com/office/drawing/2014/main" id="{38507961-74DF-1630-92D9-968556FB0773}"/>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Tree>
    <p:extLst>
      <p:ext uri="{BB962C8B-B14F-4D97-AF65-F5344CB8AC3E}">
        <p14:creationId xmlns:p14="http://schemas.microsoft.com/office/powerpoint/2010/main" val="18786144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44" name="Picture 43" descr="A close up of a sign&#10;&#10;AI-generated content may be incorrect.">
            <a:extLst>
              <a:ext uri="{FF2B5EF4-FFF2-40B4-BE49-F238E27FC236}">
                <a16:creationId xmlns:a16="http://schemas.microsoft.com/office/drawing/2014/main" id="{7D03F658-C982-5222-1B77-6783E21ED48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5" name="Group 44">
            <a:extLst>
              <a:ext uri="{FF2B5EF4-FFF2-40B4-BE49-F238E27FC236}">
                <a16:creationId xmlns:a16="http://schemas.microsoft.com/office/drawing/2014/main" id="{59CBA7EA-EA5A-F26C-95BE-64AA3434A5DC}"/>
              </a:ext>
            </a:extLst>
          </p:cNvPr>
          <p:cNvGrpSpPr/>
          <p:nvPr userDrawn="1"/>
        </p:nvGrpSpPr>
        <p:grpSpPr>
          <a:xfrm>
            <a:off x="15629846" y="742004"/>
            <a:ext cx="1982023" cy="1591378"/>
            <a:chOff x="15223013" y="660475"/>
            <a:chExt cx="2386036" cy="1915762"/>
          </a:xfrm>
        </p:grpSpPr>
        <p:sp>
          <p:nvSpPr>
            <p:cNvPr id="46" name="Freeform: Shape 45">
              <a:extLst>
                <a:ext uri="{FF2B5EF4-FFF2-40B4-BE49-F238E27FC236}">
                  <a16:creationId xmlns:a16="http://schemas.microsoft.com/office/drawing/2014/main" id="{8014D3B8-B809-67EA-88BB-B3675D58A7E2}"/>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22C9388-B68D-A006-7D98-D15268B72BF2}"/>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43A9D60B-0C54-ECE6-49A4-06AB086FFDB3}"/>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615CCAF9-9FF0-6CC3-8356-D453BE44FC9C}"/>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AA8C74DC-269F-F6DA-D5C0-001CED00D2B4}"/>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ACF71FFB-EC30-BC00-FD15-7A3C9B39F78E}"/>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1DD2ABA0-5D5B-F07B-75F7-F9B6DD90DFF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F50FCECB-893A-D909-5A68-FAC23D169026}"/>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7D277D7-2DBF-7819-2DB2-C0320DEC51D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21F88E2-EA06-0B95-ED79-0359731664F4}"/>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E7D04331-F930-D511-C178-BBE9DED7701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5A48F93D-053A-2D3B-F62E-9759FD3757F8}"/>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A51F3DF-8DFE-ACA7-0230-723A0108ECDC}"/>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09A0056E-0D49-DB05-C6DE-B6886B153EA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44CFF68F-676E-DE8D-F27F-0C0EAC23F43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F06608D2-20DF-FE45-1CDA-02BBDB654905}"/>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5E740FF-E47D-98D3-A815-3CF8233563A1}"/>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8697DE-42E7-EF7D-625D-F388DFD0BAC4}"/>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229EE58-EF4D-20D2-C05B-8E76C7AE1363}"/>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93EEC8B-28E3-5F3E-7AEF-43B57696522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442529-6890-31AA-FFA4-F07AE787BE4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D45B6C7-8E94-97DA-950D-98AF8A262E7A}"/>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7BF481EE-7D49-D25E-FE05-F9088BAAF263}"/>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9989BF85-563C-24C6-9428-785A22F9C5CF}"/>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9BE68DE4-2D96-908F-BAD7-8C001B31570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9042740-46E6-F067-7FC4-F46C9D4B3D4C}"/>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475AAB3-0F1D-6DA2-D430-BFC80A647BAE}"/>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01B8ADCB-257A-ED00-4D2D-E0EF3FCB7FE6}"/>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C6F4FDC7-CED6-BE90-85BA-784058526F5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425D3738-4ACA-BF31-54D1-F8B3E0010314}"/>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9231299C-09AA-EA57-EBCF-35EA90A0B30B}"/>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D1BAD14-666B-F0B2-DEE4-2A600D5D5645}"/>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012F4851-905D-118E-3EA8-02327C20C3BF}"/>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A2240E3-45E6-25BB-94BA-7B8D679034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2A5ADD9C-7F13-CA43-1CD8-0CFC060ECCE9}"/>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6EB60B14-D735-12CA-73D8-C622468104B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12062812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D7A6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5" name="Picture 84" descr="A blue and green triangle on a black background&#10;&#10;AI-generated content may be incorrect.">
            <a:extLst>
              <a:ext uri="{FF2B5EF4-FFF2-40B4-BE49-F238E27FC236}">
                <a16:creationId xmlns:a16="http://schemas.microsoft.com/office/drawing/2014/main" id="{AD7C6397-78C2-9FDB-E9ED-DF5ECA628B3D}"/>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1" name="Picture 80" descr="A close up of a sign&#10;&#10;AI-generated content may be incorrect.">
            <a:extLst>
              <a:ext uri="{FF2B5EF4-FFF2-40B4-BE49-F238E27FC236}">
                <a16:creationId xmlns:a16="http://schemas.microsoft.com/office/drawing/2014/main" id="{17326836-C3A9-5AB2-EA75-E49617B6319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86" name="Group 85">
            <a:extLst>
              <a:ext uri="{FF2B5EF4-FFF2-40B4-BE49-F238E27FC236}">
                <a16:creationId xmlns:a16="http://schemas.microsoft.com/office/drawing/2014/main" id="{61266E76-F3FE-3877-F4C8-DBD8221F80FB}"/>
              </a:ext>
            </a:extLst>
          </p:cNvPr>
          <p:cNvGrpSpPr/>
          <p:nvPr userDrawn="1"/>
        </p:nvGrpSpPr>
        <p:grpSpPr>
          <a:xfrm>
            <a:off x="15560769" y="717625"/>
            <a:ext cx="2048279" cy="1644575"/>
            <a:chOff x="15394463" y="2241625"/>
            <a:chExt cx="2386036" cy="1915762"/>
          </a:xfrm>
        </p:grpSpPr>
        <p:sp>
          <p:nvSpPr>
            <p:cNvPr id="87" name="Freeform: Shape 86">
              <a:extLst>
                <a:ext uri="{FF2B5EF4-FFF2-40B4-BE49-F238E27FC236}">
                  <a16:creationId xmlns:a16="http://schemas.microsoft.com/office/drawing/2014/main" id="{E9A401F6-8974-9F3D-9D26-ED4C768B9C41}"/>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34A026D7-746C-00ED-4E16-313495F615DD}"/>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9" name="Group 88">
              <a:extLst>
                <a:ext uri="{FF2B5EF4-FFF2-40B4-BE49-F238E27FC236}">
                  <a16:creationId xmlns:a16="http://schemas.microsoft.com/office/drawing/2014/main" id="{CFE92CF6-5C5E-32A0-1510-7AF94BA15D4A}"/>
                </a:ext>
              </a:extLst>
            </p:cNvPr>
            <p:cNvGrpSpPr/>
            <p:nvPr userDrawn="1"/>
          </p:nvGrpSpPr>
          <p:grpSpPr>
            <a:xfrm>
              <a:off x="15699785" y="2241625"/>
              <a:ext cx="2080714" cy="1915762"/>
              <a:chOff x="15528335" y="660475"/>
              <a:chExt cx="2080714" cy="1915762"/>
            </a:xfrm>
          </p:grpSpPr>
          <p:sp>
            <p:nvSpPr>
              <p:cNvPr id="90" name="Freeform: Shape 89">
                <a:extLst>
                  <a:ext uri="{FF2B5EF4-FFF2-40B4-BE49-F238E27FC236}">
                    <a16:creationId xmlns:a16="http://schemas.microsoft.com/office/drawing/2014/main" id="{FB7226E3-4A7C-520E-7D93-E480920A3836}"/>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DA10E655-92F1-7C45-5D0A-158EA01B687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C047DBCB-6570-D71D-7D39-A616C56F5803}"/>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3AF3CACB-C939-4DE6-886F-E0C6BE6B3FA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E58C204D-4E15-CFB3-66A5-4DB8A59338C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15564AE4-03CC-7FCA-D731-8D12069AFA9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7D470750-7260-6D4A-7E80-BEC796D9CF8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7B8F9733-F976-69DA-8078-F2C6A8D45776}"/>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26E7AC57-9233-6E43-DA07-9B3D9D3BBC7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D1D19ABA-0330-052B-68C2-A6B7605E38C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1334C71-45F2-4A3D-E4DF-6104C6AC115B}"/>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FCBEF60C-BBC1-0326-E06D-B9694D81887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6786E580-C333-E1B6-4406-409FB60555A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F704CC9C-7676-691A-8A1C-B2AACA5F2BC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B3289F8E-D01B-D600-A4C2-CBB9D4022AE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909241E9-679D-DAD9-BED3-BDCF370D2CD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F0851C83-AF05-DDB2-178A-7C0D3CF9415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F430D5D3-7834-8CB7-123A-69019AA4DAD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9559C58A-D867-8E0A-B277-BC8AF5407DB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039F3D75-6BBF-2D63-8206-E9FF9F96DC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2303350D-92DF-76BC-A598-38522F3FDFB6}"/>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DB79A5A1-1550-55A8-4997-6FC6083D560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178A9AE3-D6B1-E94B-609F-B65093FB285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D148F4FD-1B5B-5F5B-FF84-8A141E5DD910}"/>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52E0C7FE-AEA5-38FB-E905-51BFA93894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683C7C7D-D6D8-D43E-5CF7-E7B23A5BBCA2}"/>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77DA8281-81C9-5249-39FF-75EEC2E0C5C4}"/>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915F2287-A080-CB72-FDDF-9CA26AA84B8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973CAEC0-4316-914B-E2E4-19A4EC6776B6}"/>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2EF0AE6-28A8-1DB6-9FE7-45B4FF7B1D6D}"/>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B72E2A43-3E63-F098-3D05-73F1DFD9E2B2}"/>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8C479D89-9599-C845-15CB-A3AB92A5BD43}"/>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092E969-8125-8E84-904B-598AB52E2BE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3" name="Freeform: Shape 122">
                <a:extLst>
                  <a:ext uri="{FF2B5EF4-FFF2-40B4-BE49-F238E27FC236}">
                    <a16:creationId xmlns:a16="http://schemas.microsoft.com/office/drawing/2014/main" id="{C14D333D-22DF-8636-4BAC-AB7F2E5F8322}"/>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87349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80E7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 name="Picture 7" descr="A blue and green triangle on a black background&#10;&#10;AI-generated content may be incorrect.">
            <a:extLst>
              <a:ext uri="{FF2B5EF4-FFF2-40B4-BE49-F238E27FC236}">
                <a16:creationId xmlns:a16="http://schemas.microsoft.com/office/drawing/2014/main" id="{5E7748D2-8D6D-E1E4-447F-E5910E04F946}"/>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pic>
        <p:nvPicPr>
          <p:cNvPr id="9" name="Picture 8" descr="A close up of a sign&#10;&#10;AI-generated content may be incorrect.">
            <a:extLst>
              <a:ext uri="{FF2B5EF4-FFF2-40B4-BE49-F238E27FC236}">
                <a16:creationId xmlns:a16="http://schemas.microsoft.com/office/drawing/2014/main" id="{7168CEAC-C255-76A9-5E1E-F01D24AA185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10" name="Group 9">
            <a:extLst>
              <a:ext uri="{FF2B5EF4-FFF2-40B4-BE49-F238E27FC236}">
                <a16:creationId xmlns:a16="http://schemas.microsoft.com/office/drawing/2014/main" id="{DAFAF5B5-6D5D-85E6-C5AC-41BAD24C2419}"/>
              </a:ext>
            </a:extLst>
          </p:cNvPr>
          <p:cNvGrpSpPr/>
          <p:nvPr userDrawn="1"/>
        </p:nvGrpSpPr>
        <p:grpSpPr>
          <a:xfrm>
            <a:off x="15560769" y="717625"/>
            <a:ext cx="2048279" cy="1644575"/>
            <a:chOff x="15394463" y="2241625"/>
            <a:chExt cx="2386036" cy="1915762"/>
          </a:xfrm>
        </p:grpSpPr>
        <p:sp>
          <p:nvSpPr>
            <p:cNvPr id="11" name="Freeform: Shape 10">
              <a:extLst>
                <a:ext uri="{FF2B5EF4-FFF2-40B4-BE49-F238E27FC236}">
                  <a16:creationId xmlns:a16="http://schemas.microsoft.com/office/drawing/2014/main" id="{6DAC7DF7-02F4-C411-5FEF-0AE3A8F973EB}"/>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6B7BA60C-8E73-8003-55DF-71C034C673D9}"/>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3" name="Group 12">
              <a:extLst>
                <a:ext uri="{FF2B5EF4-FFF2-40B4-BE49-F238E27FC236}">
                  <a16:creationId xmlns:a16="http://schemas.microsoft.com/office/drawing/2014/main" id="{9E5B6184-9509-3C6E-B2F5-A0C151DE0CDB}"/>
                </a:ext>
              </a:extLst>
            </p:cNvPr>
            <p:cNvGrpSpPr/>
            <p:nvPr userDrawn="1"/>
          </p:nvGrpSpPr>
          <p:grpSpPr>
            <a:xfrm>
              <a:off x="15699785" y="2241625"/>
              <a:ext cx="2080714" cy="1915762"/>
              <a:chOff x="15528335" y="660475"/>
              <a:chExt cx="2080714" cy="1915762"/>
            </a:xfrm>
          </p:grpSpPr>
          <p:sp>
            <p:nvSpPr>
              <p:cNvPr id="14" name="Freeform: Shape 13">
                <a:extLst>
                  <a:ext uri="{FF2B5EF4-FFF2-40B4-BE49-F238E27FC236}">
                    <a16:creationId xmlns:a16="http://schemas.microsoft.com/office/drawing/2014/main" id="{DA1D461B-B26A-34AE-5C41-8E66C4A895F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D8236AD8-3417-988F-8D05-792787DB7600}"/>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B3F9A5F4-CBF9-89E3-349E-D9465DDB1CA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65D62543-AF54-0542-329B-C6BA878FE31A}"/>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030F3EF2-B6C1-EB2A-832E-9206B6FA237A}"/>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2D2F1DC4-991C-59DD-2343-3946836E337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D9F9EF9-688A-952F-1B91-C4359DF3F8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490CCF86-C6A4-0C48-1685-6E2375671C2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C7AD491-A10A-CB70-D523-112B36C5A8E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DEC32B02-07BF-BE2B-37E2-378E3FC7069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A9312CF0-E42C-E0B7-3255-7C0C0F98D5C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9A9AE71-4D20-E804-F1C8-D7DE507A131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39C94B7E-ED3D-0E90-A2E4-5659FCF2C97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7515EE4-30FE-BFFB-63C0-583676A7644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A8C624F-5086-602C-AB35-20EABCB19E94}"/>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69801B1C-A4B1-C081-80F6-A386909575CE}"/>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CDB73F6-C65F-545C-A1CC-31A80E29390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781DADBE-6999-C791-BB20-67434393A7CA}"/>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82C7AFC-8D37-B2EB-0CA5-52636504F45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BCB6DDC-A874-4536-0B99-5BFD96FECBB3}"/>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CC31903B-F2F1-9683-F2FE-3CD40CE443F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1275C346-A263-315E-FE98-7CD9F61B7A0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E012C2D-734B-6FB2-A55D-F8CF770437D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2742DDDC-C68E-CC4D-CCB5-01030D5A87E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ED77CA-9424-85F2-A9FB-9174C05DF5C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5415A694-E21D-98F4-046C-7A8FF442805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938E4052-345C-2547-FA77-A37C55BF5A71}"/>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E9852C98-D94E-FE15-6B4F-7F3170181056}"/>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6720005-66B5-548B-068E-9DD06A2CC171}"/>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04D544B3-6CC8-0544-3D06-09619032D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03178806-78BE-63B7-DAED-E65A1762DBF8}"/>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FC0DD2E-99B6-079D-0E78-5217B8ADEF09}"/>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7DFD1C6-8191-97DD-4EEF-B829C3C0724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C9EF4492-BA0D-DD4F-C933-A04926B30760}"/>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23496592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Blue Plain">
    <p:spTree>
      <p:nvGrpSpPr>
        <p:cNvPr id="1" name=""/>
        <p:cNvGrpSpPr/>
        <p:nvPr/>
      </p:nvGrpSpPr>
      <p:grpSpPr>
        <a:xfrm>
          <a:off x="0" y="0"/>
          <a:ext cx="0" cy="0"/>
          <a:chOff x="0" y="0"/>
          <a:chExt cx="0" cy="0"/>
        </a:xfrm>
      </p:grpSpPr>
      <p:sp>
        <p:nvSpPr>
          <p:cNvPr id="127" name="Rectangle 126">
            <a:extLst>
              <a:ext uri="{FF2B5EF4-FFF2-40B4-BE49-F238E27FC236}">
                <a16:creationId xmlns:a16="http://schemas.microsoft.com/office/drawing/2014/main" id="{50ED73EA-E44E-18DE-B2EF-C5921435C792}"/>
              </a:ext>
            </a:extLst>
          </p:cNvPr>
          <p:cNvSpPr/>
          <p:nvPr userDrawn="1"/>
        </p:nvSpPr>
        <p:spPr>
          <a:xfrm>
            <a:off x="-23146" y="0"/>
            <a:ext cx="18334287" cy="10313037"/>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12">
            <a:extLst>
              <a:ext uri="{FF2B5EF4-FFF2-40B4-BE49-F238E27FC236}">
                <a16:creationId xmlns:a16="http://schemas.microsoft.com/office/drawing/2014/main" id="{C47408F0-4A2E-363F-1739-BF84593BFEAD}"/>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8" name="Text Placeholder 15">
            <a:extLst>
              <a:ext uri="{FF2B5EF4-FFF2-40B4-BE49-F238E27FC236}">
                <a16:creationId xmlns:a16="http://schemas.microsoft.com/office/drawing/2014/main" id="{E5FE0D17-3982-444E-43B1-04166F31EE88}"/>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5" name="Picture 84" descr="A close up of a sign&#10;&#10;AI-generated content may be incorrect.">
            <a:extLst>
              <a:ext uri="{FF2B5EF4-FFF2-40B4-BE49-F238E27FC236}">
                <a16:creationId xmlns:a16="http://schemas.microsoft.com/office/drawing/2014/main" id="{D08A66C0-28AC-6F35-9937-CCEA2AB4D1A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86" name="Group 85">
            <a:extLst>
              <a:ext uri="{FF2B5EF4-FFF2-40B4-BE49-F238E27FC236}">
                <a16:creationId xmlns:a16="http://schemas.microsoft.com/office/drawing/2014/main" id="{A598F704-DA94-FEF5-CBEE-7B70243B7003}"/>
              </a:ext>
            </a:extLst>
          </p:cNvPr>
          <p:cNvGrpSpPr/>
          <p:nvPr userDrawn="1"/>
        </p:nvGrpSpPr>
        <p:grpSpPr>
          <a:xfrm>
            <a:off x="15629846" y="742004"/>
            <a:ext cx="1982023" cy="1591378"/>
            <a:chOff x="15223013" y="660475"/>
            <a:chExt cx="2386036" cy="1915762"/>
          </a:xfrm>
        </p:grpSpPr>
        <p:sp>
          <p:nvSpPr>
            <p:cNvPr id="87" name="Freeform: Shape 86">
              <a:extLst>
                <a:ext uri="{FF2B5EF4-FFF2-40B4-BE49-F238E27FC236}">
                  <a16:creationId xmlns:a16="http://schemas.microsoft.com/office/drawing/2014/main" id="{165B078C-2656-24EB-F4D7-137A283FD6F6}"/>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F766B2E3-C8D2-C83E-26F1-30E8DE65DE66}"/>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89" name="Freeform: Shape 88">
              <a:extLst>
                <a:ext uri="{FF2B5EF4-FFF2-40B4-BE49-F238E27FC236}">
                  <a16:creationId xmlns:a16="http://schemas.microsoft.com/office/drawing/2014/main" id="{E447A390-888F-E999-E417-760CE68727FB}"/>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0" name="Freeform: Shape 89">
              <a:extLst>
                <a:ext uri="{FF2B5EF4-FFF2-40B4-BE49-F238E27FC236}">
                  <a16:creationId xmlns:a16="http://schemas.microsoft.com/office/drawing/2014/main" id="{1D3F49CC-55EA-6729-BE84-47A9A46B9A06}"/>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0EE48C65-FDDD-6D13-9D18-B80D31A25B5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475AE256-F764-27C0-9ADF-2B5A7A9E5E3A}"/>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998E0905-76A0-BD03-CDFC-CEDDDCCFB8C7}"/>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0F78D8A6-32BA-20A9-A178-33AFBFBC48FE}"/>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A51154BD-999B-EB44-A53D-853C8F6F2F29}"/>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3B1FD44C-8756-FDC9-1EBA-B5123D2E27E3}"/>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80A62DF0-949E-062E-2D83-9BFE66846CB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5FBC9F56-4A6A-4C11-A97A-F85C6F8413AD}"/>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CD517415-1273-CAC5-FC2A-2D23B7E58C7D}"/>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5DC1CFF-19A5-1CF6-E594-65C624FDA455}"/>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557DDC81-A677-5D31-A8AC-1C93FCEC84C2}"/>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11A5B17B-250D-0C2A-986C-55D511B10F87}"/>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3C83D1C3-2940-7A4F-9CB4-2B2C25E6C205}"/>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87111330-62F8-7BB1-53DA-0783120938A5}"/>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AAF37088-B051-41C6-C1E4-56C838323F3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DB9B7D1D-BC00-BAE8-937D-D9DDD316661A}"/>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778FB289-C04C-A868-E71F-0A37001188F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78A01825-AA8F-8528-B016-CA2D09F9F89F}"/>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207025A4-DFF0-2713-2B87-1238B63C492A}"/>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DA03969B-21AB-2A6E-FF4C-664CE74E8B90}"/>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0C7A9862-0AF0-7358-389B-F276F7672011}"/>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DFD8E82A-F502-77A2-DAC8-ECEAAD9FA5A2}"/>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C5C62132-74B2-8ACE-6AC3-8CA3E93E9EED}"/>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E72C2CDD-2E22-A59D-EC66-36F44DE45A7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1C82FE24-017B-99C2-E48D-2513D865E95B}"/>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232DE036-47F2-6B85-1CB5-17F28121AF9B}"/>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51430260-3350-129A-A83D-C8FF69483DF0}"/>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B635876B-04B5-09F6-5CCE-E036B90CD4A0}"/>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9ACFABA-1D0B-1049-2031-DC14E7492E0E}"/>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1D325AF9-45DE-2B7E-5DFD-E57543F58DAF}"/>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B57DA6E5-ACFE-7F47-D0D2-DB562ABD042E}"/>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2927839-A7C7-5FC2-8E68-39FB9C9DA71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
        <p:nvSpPr>
          <p:cNvPr id="124" name="Picture Placeholder 123">
            <a:extLst>
              <a:ext uri="{FF2B5EF4-FFF2-40B4-BE49-F238E27FC236}">
                <a16:creationId xmlns:a16="http://schemas.microsoft.com/office/drawing/2014/main" id="{306045AC-179E-1790-D024-1FF00C26A86E}"/>
              </a:ext>
            </a:extLst>
          </p:cNvPr>
          <p:cNvSpPr>
            <a:spLocks noGrp="1"/>
          </p:cNvSpPr>
          <p:nvPr>
            <p:ph type="pic" sz="quarter" idx="12"/>
          </p:nvPr>
        </p:nvSpPr>
        <p:spPr>
          <a:xfrm>
            <a:off x="9003351" y="849243"/>
            <a:ext cx="4514826" cy="4354736"/>
          </a:xfrm>
          <a:prstGeom prst="ellipse">
            <a:avLst/>
          </a:prstGeom>
          <a:ln w="76200">
            <a:solidFill>
              <a:srgbClr val="80E789"/>
            </a:solidFill>
          </a:ln>
        </p:spPr>
        <p:txBody>
          <a:bodyPr/>
          <a:lstStyle/>
          <a:p>
            <a:endParaRPr lang="en-US"/>
          </a:p>
        </p:txBody>
      </p:sp>
      <p:sp>
        <p:nvSpPr>
          <p:cNvPr id="126" name="Picture Placeholder 123">
            <a:extLst>
              <a:ext uri="{FF2B5EF4-FFF2-40B4-BE49-F238E27FC236}">
                <a16:creationId xmlns:a16="http://schemas.microsoft.com/office/drawing/2014/main" id="{45A0DEDC-2DB0-5C0C-A551-F1486667DE90}"/>
              </a:ext>
            </a:extLst>
          </p:cNvPr>
          <p:cNvSpPr>
            <a:spLocks noGrp="1"/>
          </p:cNvSpPr>
          <p:nvPr>
            <p:ph type="pic" sz="quarter" idx="14"/>
          </p:nvPr>
        </p:nvSpPr>
        <p:spPr>
          <a:xfrm>
            <a:off x="10212595" y="2969461"/>
            <a:ext cx="10173839" cy="9813089"/>
          </a:xfrm>
          <a:prstGeom prst="ellipse">
            <a:avLst/>
          </a:prstGeom>
          <a:ln w="76200">
            <a:solidFill>
              <a:srgbClr val="3A64E8"/>
            </a:solidFill>
          </a:ln>
        </p:spPr>
        <p:txBody>
          <a:bodyPr/>
          <a:lstStyle/>
          <a:p>
            <a:endParaRPr lang="en-US"/>
          </a:p>
        </p:txBody>
      </p:sp>
      <p:sp>
        <p:nvSpPr>
          <p:cNvPr id="125" name="Picture Placeholder 123">
            <a:extLst>
              <a:ext uri="{FF2B5EF4-FFF2-40B4-BE49-F238E27FC236}">
                <a16:creationId xmlns:a16="http://schemas.microsoft.com/office/drawing/2014/main" id="{EB4A1E5F-7256-3E5F-93AE-2398DA17474D}"/>
              </a:ext>
            </a:extLst>
          </p:cNvPr>
          <p:cNvSpPr>
            <a:spLocks noGrp="1"/>
          </p:cNvSpPr>
          <p:nvPr>
            <p:ph type="pic" sz="quarter" idx="13"/>
          </p:nvPr>
        </p:nvSpPr>
        <p:spPr>
          <a:xfrm>
            <a:off x="9003351" y="7550865"/>
            <a:ext cx="2190750" cy="2113069"/>
          </a:xfrm>
          <a:prstGeom prst="ellipse">
            <a:avLst/>
          </a:prstGeom>
          <a:ln w="76200">
            <a:solidFill>
              <a:srgbClr val="D7A6FF"/>
            </a:solidFill>
          </a:ln>
        </p:spPr>
        <p:txBody>
          <a:bodyPr/>
          <a:lstStyle/>
          <a:p>
            <a:endParaRPr lang="en-US"/>
          </a:p>
        </p:txBody>
      </p:sp>
    </p:spTree>
    <p:extLst>
      <p:ext uri="{BB962C8B-B14F-4D97-AF65-F5344CB8AC3E}">
        <p14:creationId xmlns:p14="http://schemas.microsoft.com/office/powerpoint/2010/main" val="41391233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Title Slide Blue Plain">
    <p:spTree>
      <p:nvGrpSpPr>
        <p:cNvPr id="1" name=""/>
        <p:cNvGrpSpPr/>
        <p:nvPr/>
      </p:nvGrpSpPr>
      <p:grpSpPr>
        <a:xfrm>
          <a:off x="0" y="0"/>
          <a:ext cx="0" cy="0"/>
          <a:chOff x="0" y="0"/>
          <a:chExt cx="0" cy="0"/>
        </a:xfrm>
      </p:grpSpPr>
    </p:spTree>
    <p:extLst>
      <p:ext uri="{BB962C8B-B14F-4D97-AF65-F5344CB8AC3E}">
        <p14:creationId xmlns:p14="http://schemas.microsoft.com/office/powerpoint/2010/main" val="70240026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476206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5" y="4508"/>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6597315" y="6287368"/>
            <a:ext cx="6675388"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6597315" y="7492115"/>
            <a:ext cx="667538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DBBEBE77-9B40-AE80-D3E0-AB961F3F51E6}"/>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1C6A63AA-1C76-6403-107E-B106C0EA61E8}"/>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5C6B8EAC-D345-9FE2-1234-A3033D383388}"/>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F8F9B0C-4AF6-6786-5C7B-F678A50D1840}"/>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0D64F10B-6E79-410F-687D-E33794E0A200}"/>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208AA076-4A55-A63E-A4AF-7813B427B1A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FF6F87C-2DA1-1FEF-8D77-8E05AE36675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3B7B1ED4-4662-1674-1A88-5F4FDD13B7CF}"/>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CE4D9-6DDB-0A67-A010-151787985EC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F466F73-057F-ECBC-12B0-C0A172F792D9}"/>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1DB8D63E-11FB-2FC4-439C-2CE3100B7BD5}"/>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76A30F8-EBC8-1CEF-395E-85D48260165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48C3B5D-BE23-224C-F3C0-EA4889C1752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6E607E3-0C69-28DA-3E0C-F15C85BB57BB}"/>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0186DDFB-AF22-26D3-3C98-3D6A1B7E58C8}"/>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E3E43E08-8409-5FAE-9975-F5465C4B0A44}"/>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80B5D75-1ABA-2FAD-5870-878EAECCBA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D01924E4-AA54-05ED-D47F-CA173BB1AB41}"/>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E0BF48C0-5B2D-5991-0902-E40A477FC43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81D579DF-89BE-116D-6C72-75C4056F9BE0}"/>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12AB9DC6-39EB-1F5B-E49F-1797ED468B5D}"/>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7EF8CB3-7264-6D99-0F60-7079995162BC}"/>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3C8FF99-D8CB-1ADB-15F6-50697A32FFA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7AEEDCF8-ACA0-E772-C281-6B929FD12A46}"/>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FF97E6ED-8281-B6F8-8681-E17349AC317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5A92018-E739-C777-BB65-75AAAC8D3990}"/>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8C775B9-588A-55F1-024C-C26EF8AF1174}"/>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224FE5-1152-0A42-A735-F2CA32A8F86C}"/>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6E4CFE52-436E-B942-FD63-DB5AC690DC4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00026CB-F4C0-8887-3A64-8C9BCACC36C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622AB47-4508-761A-3C8F-23862E70346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2FEEC7A-C6CC-AB89-7A0C-3696369F1DD3}"/>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31A25DF1-AF78-C9AF-33AC-7A12F6E60479}"/>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CDCDF27-B8C9-2B28-4C4D-A1B6E6DADEC2}"/>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5D913A3E-7D28-8F23-660E-92B7A2DB9FE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6407CDD5-F8B8-A578-E467-E9CD948DC26E}"/>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F67D35E-40A8-14C3-2FBF-91F642409FB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AA7ADD9-339B-21E3-6B66-2C6D21A6321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5" name="Picture 44" descr="A close up of a sign&#10;&#10;AI-generated content may be incorrect.">
            <a:extLst>
              <a:ext uri="{FF2B5EF4-FFF2-40B4-BE49-F238E27FC236}">
                <a16:creationId xmlns:a16="http://schemas.microsoft.com/office/drawing/2014/main" id="{F90508A5-5EBA-6028-EC37-B6CCB53118F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3614360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0"/>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44417"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0" y="5488478"/>
            <a:ext cx="6644418"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28E53D22-8ED4-F8BB-CC52-A9131B43AB61}"/>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A9C9E155-C9E4-B0E2-EFEA-4A1AA32043F6}"/>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FF8FEB3-26AB-74C4-F6F7-81F69B1E4C27}"/>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F2CEEBD5-8322-1A31-9594-2F5A597628DE}"/>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A1739951-33D8-B600-BA68-0B1701B24568}"/>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E35F129-80F7-D5AA-4518-460710A8947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CBB96CA-1D30-E160-EF82-168ECE55B875}"/>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61BB6E50-DE98-2685-55CB-8D15C71CE072}"/>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14968FA-BA9D-7582-A554-A48C494BC06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B075B5E-A59E-6603-B6D2-85C57CD447B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4690347-67B4-3233-DF08-BFA1A219C4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A5268C7-EB4C-5E4B-23BE-F783E58BA66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267DBCD0-BECB-EAC4-8776-5025D274C43D}"/>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FD32E6C1-4FB1-6258-956D-7C345C3F8D5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3D92528-A5DD-8AE8-2A95-DF36CC9838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9A41563-E935-9912-C825-995C54FAA90C}"/>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1BED24D7-C060-74F3-B58C-B2069D04B5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792BF976-7557-BF5B-249F-6F9283898603}"/>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4CB229B-D3C5-2AC2-0B49-8BE163C1EDD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CC1E2CA-C7E9-FB72-A1C3-A411FCB9F22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2EF607F-8AFF-3B58-D0C7-AF0E0C1B58F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FCD5CC39-3E71-252F-6324-DEF0C3BF12C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BBA51E73-F025-12A9-CA11-E1573B4E908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B573C313-5C3E-0C97-86F4-F494136FFFB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F123B0F-3543-F074-1C2E-D69C8FE001D7}"/>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6F252B3-72E5-8DE7-8884-E29429FD27E6}"/>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4F3EEA47-012B-80EC-0CCD-7151F4932359}"/>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B1FF125E-FE60-FB82-51CC-6D6F44B7C0C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EDA213A8-A463-5764-7795-25F7B22BEB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CCABA035-DDE6-8C58-5BEB-211F205E15EB}"/>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F7F1DFB9-CD8F-9D41-2642-6FFCCEAE53AE}"/>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BE3FB8DC-3820-9C01-85D1-9C7D00AF2CE8}"/>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3DD72ED0-14F1-A009-CAAC-18862E11A26F}"/>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31576D07-6F91-27AF-037C-BDE39947A41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FDD01378-D003-DFDD-8590-33F74979D90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5EF5FA69-3442-B203-6337-DB664041EEB1}"/>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5DAF38B-24C1-5587-E093-F13705F7D6DB}"/>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8CB10131-827C-4E0C-A8F6-B56F3413B36C}"/>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0A51EAB1-C5A0-0DCD-BC4C-2EC09D81B20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0456074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4" y="4508"/>
            <a:ext cx="18334286"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92544"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29" y="5488478"/>
            <a:ext cx="6692545"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EB33E374-AC9F-B1FD-FD2A-FFCEC0C84034}"/>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F636F128-974C-1C94-5E9B-F15B6EB8336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0E498A14-23A0-45FD-E513-C516C6EA48D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7" name="Group 6">
              <a:extLst>
                <a:ext uri="{FF2B5EF4-FFF2-40B4-BE49-F238E27FC236}">
                  <a16:creationId xmlns:a16="http://schemas.microsoft.com/office/drawing/2014/main" id="{EFBDBF76-4751-14C7-E3CB-1E0B5239C095}"/>
                </a:ext>
              </a:extLst>
            </p:cNvPr>
            <p:cNvGrpSpPr/>
            <p:nvPr userDrawn="1"/>
          </p:nvGrpSpPr>
          <p:grpSpPr>
            <a:xfrm>
              <a:off x="15699785" y="2241625"/>
              <a:ext cx="2080714" cy="1915762"/>
              <a:chOff x="15528335" y="660475"/>
              <a:chExt cx="2080714" cy="1915762"/>
            </a:xfrm>
          </p:grpSpPr>
          <p:sp>
            <p:nvSpPr>
              <p:cNvPr id="8" name="Freeform: Shape 7">
                <a:extLst>
                  <a:ext uri="{FF2B5EF4-FFF2-40B4-BE49-F238E27FC236}">
                    <a16:creationId xmlns:a16="http://schemas.microsoft.com/office/drawing/2014/main" id="{D8F03678-612E-16DB-03D2-7ADF08F5C483}"/>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44A55AAB-2F11-2BD1-7703-55616C30DF8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5EE61BA2-6233-06A7-F8AF-CCB3F2E4BD10}"/>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3B2A5915-BA40-45AD-24AA-DCD04ED7CBF8}"/>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E13FFA65-836F-2B29-6329-4770D8E1194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A80B971-C490-E8B6-F0EB-64170BDBAB8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5161BE25-8484-7905-71B7-D3D2C8D405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9E86C796-B739-7F20-44CC-751730C998BA}"/>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F4BAE46-81A3-ED62-7AA0-B9B186A34D5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D31FB29B-C54B-891C-68A8-BE63A0577E08}"/>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CF49BBD3-CE21-9BC1-AD3C-72BDB5B28DD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8082521C-A2F6-AAB0-50B0-4AD46414674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1B726DA-7F96-424E-9BBE-5F72D66F6416}"/>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68A894E-7D00-864B-35AC-C891896C6676}"/>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101A6B4-179D-E3B9-637B-3EE381B235C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7117D6C-D187-B3D8-2FC2-BBC23B94373A}"/>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34BFECC2-76CC-654B-E37E-DF3CB5A2ABC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CFADFC0F-0453-A3A5-4AE8-62112C3091F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F42CB79-6AD9-7B4A-8223-91755DC5CA2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E3C50AC9-9777-C216-A4DB-2821D18122C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8B40855D-FF77-CB17-83B3-2A5D6E6675A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682A7B7-22F4-171D-7F14-959B9B838FDB}"/>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ABB97A80-3298-6A00-CF76-8AE4ED7D635B}"/>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A092A286-30DB-EF75-E85F-9870D05B3D7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6E8F0662-2480-C9EB-161C-347DE0B7D6F2}"/>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AB8E7D6-A78A-4F2C-A5B9-E0696835300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687B328-BD5F-42E7-8F7E-AB9039B19ECC}"/>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55A34CB-50FD-AA6D-2802-ACB2359B6B1C}"/>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1BF23A8-66A4-2CD2-F92E-E58727A42548}"/>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2BC05D9-D492-C929-33F8-B4A7C1511896}"/>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100CBC2F-D340-60D0-3959-84C8A0DE6CB0}"/>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A8489B3E-3B9C-C7C3-66C5-FDA8DEE9D706}"/>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4187679-45E2-342D-F9FC-0885CC4B115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EE135A8E-1DE9-890C-74E7-BA4FFB7CF07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D1518F9C-F7ED-ECC9-F012-0DE9BD2EBB5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269269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26038"/>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828421" y="5935024"/>
            <a:ext cx="6641404"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828421" y="7194073"/>
            <a:ext cx="6641405"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6" name="Group 5">
            <a:extLst>
              <a:ext uri="{FF2B5EF4-FFF2-40B4-BE49-F238E27FC236}">
                <a16:creationId xmlns:a16="http://schemas.microsoft.com/office/drawing/2014/main" id="{B8271A64-4123-342B-DD63-695995B4DF42}"/>
              </a:ext>
            </a:extLst>
          </p:cNvPr>
          <p:cNvGrpSpPr/>
          <p:nvPr userDrawn="1"/>
        </p:nvGrpSpPr>
        <p:grpSpPr>
          <a:xfrm>
            <a:off x="15560769" y="717625"/>
            <a:ext cx="2048279" cy="1644575"/>
            <a:chOff x="15394463" y="2241625"/>
            <a:chExt cx="2386036" cy="1915762"/>
          </a:xfrm>
        </p:grpSpPr>
        <p:sp>
          <p:nvSpPr>
            <p:cNvPr id="10" name="Freeform: Shape 9">
              <a:extLst>
                <a:ext uri="{FF2B5EF4-FFF2-40B4-BE49-F238E27FC236}">
                  <a16:creationId xmlns:a16="http://schemas.microsoft.com/office/drawing/2014/main" id="{A3102503-AEEE-3A02-B6D1-7BB9D5ED744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BDFFB11-5721-7CCC-6AF4-6AE12DEC338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2" name="Group 11">
              <a:extLst>
                <a:ext uri="{FF2B5EF4-FFF2-40B4-BE49-F238E27FC236}">
                  <a16:creationId xmlns:a16="http://schemas.microsoft.com/office/drawing/2014/main" id="{D7BEFEC0-8F35-E98F-DDA1-5F35AA0916C4}"/>
                </a:ext>
              </a:extLst>
            </p:cNvPr>
            <p:cNvGrpSpPr/>
            <p:nvPr userDrawn="1"/>
          </p:nvGrpSpPr>
          <p:grpSpPr>
            <a:xfrm>
              <a:off x="15699785" y="2241625"/>
              <a:ext cx="2080714" cy="1915762"/>
              <a:chOff x="15528335" y="660475"/>
              <a:chExt cx="2080714" cy="1915762"/>
            </a:xfrm>
          </p:grpSpPr>
          <p:sp>
            <p:nvSpPr>
              <p:cNvPr id="49" name="Freeform: Shape 48">
                <a:extLst>
                  <a:ext uri="{FF2B5EF4-FFF2-40B4-BE49-F238E27FC236}">
                    <a16:creationId xmlns:a16="http://schemas.microsoft.com/office/drawing/2014/main" id="{ABA3577E-A3C3-29A0-1B92-954F318D01BF}"/>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B33D3AF3-FC0F-8F1D-15E3-ED3FC412CC84}"/>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252D8DBC-9E28-1517-1E19-5B3F6001B17F}"/>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88453F9E-644D-14A1-6625-1FC114BEAA60}"/>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8673D89-9145-D97A-7B3B-726E30B2A39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BD1DD7FA-3769-C751-4885-953C2AE3962C}"/>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9390C664-FDF6-3CC9-7D2A-3CF74EFA1E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0AEAB302-A8C8-BB7D-88FD-62D1E0520BE5}"/>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C5DFB2FE-6CB1-F77E-5F4D-14AE468AD4E5}"/>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C508332F-278B-FBE2-85C7-BE8593D7E60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B8C995E-0C85-10FD-E51D-C81F0BA0C69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50587DBA-A1D1-3DDF-C1D3-B05700753081}"/>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B014E431-59BA-C58F-9ECF-8D9A282FDBF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5B34F413-7A87-5313-4F4B-75170157C77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B3495944-2918-3A3B-B70E-B7A0EF04B22C}"/>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0EC0F778-E6A8-7F24-85A6-14047D0E0BF1}"/>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5908A635-1B84-7D2E-E45B-FCE2C69E710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D0F4DFE2-D0A7-8E8C-F143-731DDA920B5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D3B2828B-8600-B1EE-9742-D5BCC60491C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62051919-352E-75A0-1FC3-5CC5660FB74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36B91E4D-103C-259E-FDA9-9C41C5DF0C74}"/>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D4D6836D-D7AF-5CBB-FB8B-8917700D17CD}"/>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1429763-F196-545F-B88C-78426A702D23}"/>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971C0F8-BD9A-12F3-0CAF-F393FC7C15BF}"/>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A49E2109-6546-EA61-E7EA-53662A7DFC19}"/>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EC7448C6-7156-3FC7-4296-2C4A37801635}"/>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58B5D164-D2C4-E135-B871-33683A9562F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3DEE83C-7675-9C94-3887-CFF0F31D43A9}"/>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1A7B6AED-1FEF-F8DA-5A18-CF01939592DD}"/>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F681399B-AC42-973E-8296-26129DF1E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1A9FCC0-160F-B3F1-4BA8-2359620C6DBE}"/>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E14ACA43-5B94-FBE6-655D-78D541775F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C69F49E-9BBA-F934-642B-AC19587981FC}"/>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44CDABDF-8051-F372-1846-D516546137D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372B6E5-C823-F150-CD3F-B067694E944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520894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4" y="5223"/>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229429"/>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4014700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pic>
        <p:nvPicPr>
          <p:cNvPr id="1028" name="Picture 4">
            <a:extLst>
              <a:ext uri="{FF2B5EF4-FFF2-40B4-BE49-F238E27FC236}">
                <a16:creationId xmlns:a16="http://schemas.microsoft.com/office/drawing/2014/main" id="{1C2226BD-4FFB-7504-AEAD-C883B540E47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00" r="100"/>
          <a:stretch/>
        </p:blipFill>
        <p:spPr bwMode="auto">
          <a:xfrm>
            <a:off x="-9727" y="0"/>
            <a:ext cx="18297727" cy="10313038"/>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9" name="Picture 48" descr="A blue and green earth in a circle&#10;&#10;AI-generated content may be incorrect.">
            <a:extLst>
              <a:ext uri="{FF2B5EF4-FFF2-40B4-BE49-F238E27FC236}">
                <a16:creationId xmlns:a16="http://schemas.microsoft.com/office/drawing/2014/main" id="{C1BFAC3F-08B0-50FB-4C43-4325AA4E4050}"/>
              </a:ext>
            </a:extLst>
          </p:cNvPr>
          <p:cNvPicPr>
            <a:picLocks noChangeAspect="1"/>
          </p:cNvPicPr>
          <p:nvPr userDrawn="1"/>
        </p:nvPicPr>
        <p:blipFill>
          <a:blip r:embed="rId3">
            <a:extLst>
              <a:ext uri="{28A0092B-C50C-407E-A947-70E740481C1C}">
                <a14:useLocalDpi xmlns:a14="http://schemas.microsoft.com/office/drawing/2010/main" val="0"/>
              </a:ext>
            </a:extLst>
          </a:blip>
          <a:srcRect l="24071" t="22044" r="20160" b="23181"/>
          <a:stretch>
            <a:fillRect/>
          </a:stretch>
        </p:blipFill>
        <p:spPr>
          <a:xfrm>
            <a:off x="14354348" y="5883960"/>
            <a:ext cx="3185555" cy="3124200"/>
          </a:xfrm>
          <a:prstGeom prst="rect">
            <a:avLst/>
          </a:prstGeom>
        </p:spPr>
      </p:pic>
      <p:pic>
        <p:nvPicPr>
          <p:cNvPr id="50" name="Picture 49" descr="A blue curved line on a black background&#10;&#10;AI-generated content may be incorrect.">
            <a:extLst>
              <a:ext uri="{FF2B5EF4-FFF2-40B4-BE49-F238E27FC236}">
                <a16:creationId xmlns:a16="http://schemas.microsoft.com/office/drawing/2014/main" id="{B68E3ABA-B531-01E4-1553-9C194FB626A6}"/>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rot="20964867">
            <a:off x="14856055" y="8403521"/>
            <a:ext cx="1404199" cy="810195"/>
          </a:xfrm>
          <a:prstGeom prst="rect">
            <a:avLst/>
          </a:prstGeom>
        </p:spPr>
      </p:pic>
      <p:grpSp>
        <p:nvGrpSpPr>
          <p:cNvPr id="2" name="Group 1">
            <a:extLst>
              <a:ext uri="{FF2B5EF4-FFF2-40B4-BE49-F238E27FC236}">
                <a16:creationId xmlns:a16="http://schemas.microsoft.com/office/drawing/2014/main" id="{099BBAB2-DA32-434C-DBEF-96C447988F66}"/>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DE863297-316B-B0BC-9908-15EDAD0DA5E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F66629D2-D350-41F3-9017-82F3C6C2B2D0}"/>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105E1CA7-E390-F680-47C7-737A93CE5B49}"/>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E6A08596-94DB-EAC5-2935-9D4F66896D0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E533A80D-933F-9228-D9C3-8C9E08FCA2A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512765F5-4980-8B37-3170-B4F0487BCDD6}"/>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BEC89F75-F4C9-B29A-37F6-80C002F4D3E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665BC68F-EF93-B40C-F809-C88EB199D45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E068F2C-1A02-57C0-226B-F4AA53A924B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FC5D454F-B309-B123-2C21-CCD9DB1D9BC0}"/>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91869341-8367-3FE6-0EAC-CD55D4666F80}"/>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EDFDFF6-5CC5-89EF-678A-B19D8F28DBB8}"/>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496DB3D1-85E7-BBFA-0215-390640C4829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A7DF1B1-3F6B-1281-82AD-02E1910C6265}"/>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24" name="Freeform: Shape 1023">
                <a:extLst>
                  <a:ext uri="{FF2B5EF4-FFF2-40B4-BE49-F238E27FC236}">
                    <a16:creationId xmlns:a16="http://schemas.microsoft.com/office/drawing/2014/main" id="{D214407E-30CC-5E07-30CC-717C8E1D6D76}"/>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5" name="Freeform: Shape 1024">
                <a:extLst>
                  <a:ext uri="{FF2B5EF4-FFF2-40B4-BE49-F238E27FC236}">
                    <a16:creationId xmlns:a16="http://schemas.microsoft.com/office/drawing/2014/main" id="{2138E8B5-6024-D3CF-FB0C-C6910D870B4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6" name="Freeform: Shape 1025">
                <a:extLst>
                  <a:ext uri="{FF2B5EF4-FFF2-40B4-BE49-F238E27FC236}">
                    <a16:creationId xmlns:a16="http://schemas.microsoft.com/office/drawing/2014/main" id="{432EC7AD-C40F-EE64-F964-4BCFB49C2B2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27" name="Freeform: Shape 1026">
                <a:extLst>
                  <a:ext uri="{FF2B5EF4-FFF2-40B4-BE49-F238E27FC236}">
                    <a16:creationId xmlns:a16="http://schemas.microsoft.com/office/drawing/2014/main" id="{1018D77D-999A-5197-8647-00B2855F006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29" name="Freeform: Shape 1028">
                <a:extLst>
                  <a:ext uri="{FF2B5EF4-FFF2-40B4-BE49-F238E27FC236}">
                    <a16:creationId xmlns:a16="http://schemas.microsoft.com/office/drawing/2014/main" id="{1CAD252F-7272-A902-9B3F-0A2EBEE253DF}"/>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30" name="Freeform: Shape 1029">
                <a:extLst>
                  <a:ext uri="{FF2B5EF4-FFF2-40B4-BE49-F238E27FC236}">
                    <a16:creationId xmlns:a16="http://schemas.microsoft.com/office/drawing/2014/main" id="{F8FCE6B3-B19A-72C9-1814-6775E7345E8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31" name="Freeform: Shape 1030">
                <a:extLst>
                  <a:ext uri="{FF2B5EF4-FFF2-40B4-BE49-F238E27FC236}">
                    <a16:creationId xmlns:a16="http://schemas.microsoft.com/office/drawing/2014/main" id="{555F2505-F15C-90A1-8607-B1FDD4F061B4}"/>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32" name="Freeform: Shape 1031">
                <a:extLst>
                  <a:ext uri="{FF2B5EF4-FFF2-40B4-BE49-F238E27FC236}">
                    <a16:creationId xmlns:a16="http://schemas.microsoft.com/office/drawing/2014/main" id="{BD60AD0F-0693-C7E2-60CB-D0E1FA3F73C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33" name="Freeform: Shape 1032">
                <a:extLst>
                  <a:ext uri="{FF2B5EF4-FFF2-40B4-BE49-F238E27FC236}">
                    <a16:creationId xmlns:a16="http://schemas.microsoft.com/office/drawing/2014/main" id="{DC43A783-01E3-43F5-4E26-5DB62EC42712}"/>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34" name="Freeform: Shape 1033">
                <a:extLst>
                  <a:ext uri="{FF2B5EF4-FFF2-40B4-BE49-F238E27FC236}">
                    <a16:creationId xmlns:a16="http://schemas.microsoft.com/office/drawing/2014/main" id="{4E6B1E90-DD81-F850-91E2-84ECD815B1EB}"/>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035" name="Freeform: Shape 1034">
                <a:extLst>
                  <a:ext uri="{FF2B5EF4-FFF2-40B4-BE49-F238E27FC236}">
                    <a16:creationId xmlns:a16="http://schemas.microsoft.com/office/drawing/2014/main" id="{5B1B013B-4E30-0CD6-2BA8-26AF5615F4E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036" name="Freeform: Shape 1035">
                <a:extLst>
                  <a:ext uri="{FF2B5EF4-FFF2-40B4-BE49-F238E27FC236}">
                    <a16:creationId xmlns:a16="http://schemas.microsoft.com/office/drawing/2014/main" id="{79CEDE95-4713-4443-0912-F70CB6C4B2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37" name="Freeform: Shape 1036">
                <a:extLst>
                  <a:ext uri="{FF2B5EF4-FFF2-40B4-BE49-F238E27FC236}">
                    <a16:creationId xmlns:a16="http://schemas.microsoft.com/office/drawing/2014/main" id="{A3940929-40B6-07D0-BECD-A81006B8CDF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038" name="Freeform: Shape 1037">
                <a:extLst>
                  <a:ext uri="{FF2B5EF4-FFF2-40B4-BE49-F238E27FC236}">
                    <a16:creationId xmlns:a16="http://schemas.microsoft.com/office/drawing/2014/main" id="{0F58334D-AD6C-6664-8D7F-7EB3D943985B}"/>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039" name="Freeform: Shape 1038">
                <a:extLst>
                  <a:ext uri="{FF2B5EF4-FFF2-40B4-BE49-F238E27FC236}">
                    <a16:creationId xmlns:a16="http://schemas.microsoft.com/office/drawing/2014/main" id="{FE746386-D3FC-608F-7BFE-AA093B3C3661}"/>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040" name="Freeform: Shape 1039">
                <a:extLst>
                  <a:ext uri="{FF2B5EF4-FFF2-40B4-BE49-F238E27FC236}">
                    <a16:creationId xmlns:a16="http://schemas.microsoft.com/office/drawing/2014/main" id="{4B098E2D-7051-E835-ADF8-6B5E7D2639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1" name="Freeform: Shape 1040">
                <a:extLst>
                  <a:ext uri="{FF2B5EF4-FFF2-40B4-BE49-F238E27FC236}">
                    <a16:creationId xmlns:a16="http://schemas.microsoft.com/office/drawing/2014/main" id="{61FE6816-F46D-2A5A-E8A0-513DDBFEAB7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2" name="Freeform: Shape 1041">
                <a:extLst>
                  <a:ext uri="{FF2B5EF4-FFF2-40B4-BE49-F238E27FC236}">
                    <a16:creationId xmlns:a16="http://schemas.microsoft.com/office/drawing/2014/main" id="{2B26CC98-F2D2-E232-5263-01D4922BDDB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043" name="Freeform: Shape 1042">
                <a:extLst>
                  <a:ext uri="{FF2B5EF4-FFF2-40B4-BE49-F238E27FC236}">
                    <a16:creationId xmlns:a16="http://schemas.microsoft.com/office/drawing/2014/main" id="{49EA8CCF-DDD8-00A8-5622-E02A97EC957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4" name="Freeform: Shape 1043">
                <a:extLst>
                  <a:ext uri="{FF2B5EF4-FFF2-40B4-BE49-F238E27FC236}">
                    <a16:creationId xmlns:a16="http://schemas.microsoft.com/office/drawing/2014/main" id="{4FCEB9F0-46DD-D6A9-E8CF-1347FCB3FB87}"/>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5" name="Freeform: Shape 1044">
                <a:extLst>
                  <a:ext uri="{FF2B5EF4-FFF2-40B4-BE49-F238E27FC236}">
                    <a16:creationId xmlns:a16="http://schemas.microsoft.com/office/drawing/2014/main" id="{8B962C15-BC8E-9DDC-A740-50B7932F4838}"/>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046" name="Freeform: Shape 1045">
                <a:extLst>
                  <a:ext uri="{FF2B5EF4-FFF2-40B4-BE49-F238E27FC236}">
                    <a16:creationId xmlns:a16="http://schemas.microsoft.com/office/drawing/2014/main" id="{2AC7C7F5-FB08-8721-2113-B83C119A572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47" name="Freeform: Shape 1046">
                <a:extLst>
                  <a:ext uri="{FF2B5EF4-FFF2-40B4-BE49-F238E27FC236}">
                    <a16:creationId xmlns:a16="http://schemas.microsoft.com/office/drawing/2014/main" id="{07BD0423-A5D6-8B81-B321-2E50AAADC8E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1048" name="Picture 1047" descr="A close up of a sign&#10;&#10;AI-generated content may be incorrect.">
            <a:extLst>
              <a:ext uri="{FF2B5EF4-FFF2-40B4-BE49-F238E27FC236}">
                <a16:creationId xmlns:a16="http://schemas.microsoft.com/office/drawing/2014/main" id="{26F6FD8E-0049-EC58-0653-5F428A6CB42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616366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Title Slide Blue">
    <p:spTree>
      <p:nvGrpSpPr>
        <p:cNvPr id="1" name=""/>
        <p:cNvGrpSpPr/>
        <p:nvPr/>
      </p:nvGrpSpPr>
      <p:grpSpPr>
        <a:xfrm>
          <a:off x="0" y="0"/>
          <a:ext cx="0" cy="0"/>
          <a:chOff x="0" y="0"/>
          <a:chExt cx="0" cy="0"/>
        </a:xfrm>
      </p:grpSpPr>
      <p:pic>
        <p:nvPicPr>
          <p:cNvPr id="4121" name="Picture 4120">
            <a:extLst>
              <a:ext uri="{FF2B5EF4-FFF2-40B4-BE49-F238E27FC236}">
                <a16:creationId xmlns:a16="http://schemas.microsoft.com/office/drawing/2014/main" id="{9CDD37F4-1B6D-0D17-FD51-9EBFF8C45FF8}"/>
              </a:ext>
            </a:extLst>
          </p:cNvPr>
          <p:cNvPicPr>
            <a:picLocks noChangeAspect="1"/>
          </p:cNvPicPr>
          <p:nvPr userDrawn="1"/>
        </p:nvPicPr>
        <p:blipFill>
          <a:blip r:embed="rId2">
            <a:extLst>
              <a:ext uri="{28A0092B-C50C-407E-A947-70E740481C1C}">
                <a14:useLocalDpi xmlns:a14="http://schemas.microsoft.com/office/drawing/2010/main" val="0"/>
              </a:ext>
            </a:extLst>
          </a:blip>
          <a:srcRect t="193" b="193"/>
          <a:stretch/>
        </p:blipFill>
        <p:spPr>
          <a:xfrm>
            <a:off x="-40168" y="-268224"/>
            <a:ext cx="18328168" cy="1053797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936705" y="6309884"/>
            <a:ext cx="6645845" cy="1288009"/>
          </a:xfrm>
          <a:prstGeom prst="rect">
            <a:avLst/>
          </a:prstGeom>
          <a:solidFill>
            <a:srgbClr val="D7A6FF"/>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936704" y="7549721"/>
            <a:ext cx="666412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7982BE7E-1AE9-638C-55AB-F2BDBBF12182}"/>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9FCDD317-F046-C6E0-A3CB-81023B7BCEDC}"/>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9E7734DF-40AE-DEBA-6626-19FB88245ACC}"/>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B3242713-72C4-68BB-D324-3EB6D58C5CB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7E370F61-67D9-428D-0C33-33CF87E56D14}"/>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EF773B60-A31F-122B-9AB3-465879FC29FA}"/>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FACB4A84-7E5A-27F2-67E2-7088143FCDE4}"/>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1C703F4F-FAED-582A-7D8F-7DF665321DD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3415A4E1-E1F0-9273-C656-0BC2961BD135}"/>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1FF0016-E6AB-1795-3145-ECAE900EECB1}"/>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1D0750E-E174-A48D-56F6-2FA6C6055C49}"/>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B19D44D2-0A41-A315-B2A9-C38F033840A5}"/>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C9732D80-CFE7-97AE-F242-BBCB4972C470}"/>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4D975B7-3508-B65C-DE5C-0EE210BE759F}"/>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6CD9BC6-9DFC-C8B2-BAF6-BA6B73F9AF9A}"/>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5EE298F-265A-9830-D57C-68CED155EC50}"/>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C0BFEFC-FA0A-CAE6-4907-8F1B145D5D03}"/>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916F5BC3-CC22-6FB4-7822-C12989A3D2B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6A6AA94A-A594-E071-64E6-650940068AA1}"/>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4DE18D3-ABED-46F2-593D-BA392DEEF94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520B7D84-ED1D-9DC3-5FBA-1BA821B7B795}"/>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2FA471D0-0691-AAFF-DF40-E9E8795F61A3}"/>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0451DE50-57ED-7563-142C-FFA50BD165BC}"/>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587F1275-CA75-520A-C52B-EED41AA5D542}"/>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2FC8B427-AFF1-0D78-7E02-ACB5E7D9066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41BAF562-C5A0-102D-4436-2D48755F8BC2}"/>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685837DD-404C-1EA0-22D7-ACFB2D03FA67}"/>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DC1A848-E4DB-C9CD-DCA1-B40349B91392}"/>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6AF38723-2DE9-C5D1-9EBF-F67BCF1A9B07}"/>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FE5F4CE-E362-8A80-EE08-1CE8550BF03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BE88994C-0E3A-7CE9-011A-BC4E78DD403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25E05C43-3AC1-B1AF-40A3-5D6BFA066B21}"/>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470C9B5-7D37-4DA0-B386-5C1E40212366}"/>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B80F0FA7-236E-5177-ED41-D6463DB619A3}"/>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7870E178-8347-456A-D7CC-BE615FC8616B}"/>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D85588C-79A9-C42F-F555-A3D67B8BA223}"/>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2FB39D1-2C9D-DB8D-E370-E24EEAC5E2BA}"/>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pic>
        <p:nvPicPr>
          <p:cNvPr id="41" name="Picture 40" descr="A close up of a sign&#10;&#10;AI-generated content may be incorrect.">
            <a:extLst>
              <a:ext uri="{FF2B5EF4-FFF2-40B4-BE49-F238E27FC236}">
                <a16:creationId xmlns:a16="http://schemas.microsoft.com/office/drawing/2014/main" id="{21D2C748-6AFD-B6D9-AA9E-659C5DB624A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7866201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heme" Target="../theme/theme2.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4892422"/>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68" r:id="rId11"/>
    <p:sldLayoutId id="2147483769" r:id="rId12"/>
  </p:sldLayoutIdLst>
  <p:txStyles>
    <p:titleStyle>
      <a:lvl1pPr marL="108000" algn="l" defTabSz="1371600" rtl="0" eaLnBrk="1" latinLnBrk="0" hangingPunct="1">
        <a:lnSpc>
          <a:spcPct val="90000"/>
        </a:lnSpc>
        <a:spcBef>
          <a:spcPct val="0"/>
        </a:spcBef>
        <a:buNone/>
        <a:defRPr sz="7200" b="1" kern="1200" cap="all"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0766441"/>
      </p:ext>
    </p:extLst>
  </p:cSld>
  <p:clrMap bg1="lt1" tx1="dk1" bg2="lt2" tx2="dk2" accent1="accent1" accent2="accent2" accent3="accent3" accent4="accent4" accent5="accent5" accent6="accent6" hlink="hlink" folHlink="folHlink"/>
  <p:sldLayoutIdLst>
    <p:sldLayoutId id="2147483755" r:id="rId1"/>
    <p:sldLayoutId id="2147483758" r:id="rId2"/>
    <p:sldLayoutId id="2147483747" r:id="rId3"/>
    <p:sldLayoutId id="2147483759" r:id="rId4"/>
    <p:sldLayoutId id="2147483749" r:id="rId5"/>
    <p:sldLayoutId id="2147483763" r:id="rId6"/>
    <p:sldLayoutId id="2147483762" r:id="rId7"/>
    <p:sldLayoutId id="2147483764" r:id="rId8"/>
    <p:sldLayoutId id="2147483765" r:id="rId9"/>
    <p:sldLayoutId id="2147483753" r:id="rId10"/>
    <p:sldLayoutId id="2147483760" r:id="rId11"/>
    <p:sldLayoutId id="2147483761" r:id="rId12"/>
    <p:sldLayoutId id="2147483676" r:id="rId13"/>
    <p:sldLayoutId id="2147483754" r:id="rId14"/>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5663219"/>
      </p:ext>
    </p:extLst>
  </p:cSld>
  <p:clrMap bg1="lt1" tx1="dk1" bg2="lt2" tx2="dk2" accent1="accent1" accent2="accent2" accent3="accent3" accent4="accent4" accent5="accent5" accent6="accent6" hlink="hlink" folHlink="folHlink"/>
  <p:sldLayoutIdLst>
    <p:sldLayoutId id="2147483767" r:id="rId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2">
            <a:extLst>
              <a:ext uri="{FF2B5EF4-FFF2-40B4-BE49-F238E27FC236}">
                <a16:creationId xmlns:a16="http://schemas.microsoft.com/office/drawing/2014/main" id="{F675F8E7-F25A-02CE-D4B4-FCBEA49C443D}"/>
              </a:ext>
            </a:extLst>
          </p:cNvPr>
          <p:cNvSpPr>
            <a:spLocks noGrp="1"/>
          </p:cNvSpPr>
          <p:nvPr>
            <p:ph type="body" sz="quarter" idx="10" hasCustomPrompt="1"/>
          </p:nvPr>
        </p:nvSpPr>
        <p:spPr>
          <a:xfrm>
            <a:off x="6212115" y="5333396"/>
            <a:ext cx="8123318"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sv" b="1" i="0" u="none" baseline="0" dirty="0"/>
              <a:t>Tillsammans för</a:t>
            </a:r>
          </a:p>
        </p:txBody>
      </p:sp>
      <p:sp>
        <p:nvSpPr>
          <p:cNvPr id="11" name="Text Placeholder 15">
            <a:extLst>
              <a:ext uri="{FF2B5EF4-FFF2-40B4-BE49-F238E27FC236}">
                <a16:creationId xmlns:a16="http://schemas.microsoft.com/office/drawing/2014/main" id="{F4C08564-D003-80DB-8D67-55C3729E07A0}"/>
              </a:ext>
            </a:extLst>
          </p:cNvPr>
          <p:cNvSpPr>
            <a:spLocks noGrp="1"/>
          </p:cNvSpPr>
          <p:nvPr>
            <p:ph type="body" sz="quarter" idx="11" hasCustomPrompt="1"/>
          </p:nvPr>
        </p:nvSpPr>
        <p:spPr>
          <a:xfrm>
            <a:off x="11209912" y="6621405"/>
            <a:ext cx="5518838"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sv" b="1" i="0" u="none" baseline="0"/>
              <a:t>vår planet</a:t>
            </a:r>
          </a:p>
        </p:txBody>
      </p:sp>
      <p:pic>
        <p:nvPicPr>
          <p:cNvPr id="12" name="Picture 11" descr="A blue line on a black background&#10;&#10;AI-generated content may be incorrect.">
            <a:extLst>
              <a:ext uri="{FF2B5EF4-FFF2-40B4-BE49-F238E27FC236}">
                <a16:creationId xmlns:a16="http://schemas.microsoft.com/office/drawing/2014/main" id="{80706643-2066-F561-2071-A9CC7C84CD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39752" y="6716330"/>
            <a:ext cx="5518838" cy="2386167"/>
          </a:xfrm>
          <a:prstGeom prst="rect">
            <a:avLst/>
          </a:prstGeom>
        </p:spPr>
      </p:pic>
    </p:spTree>
    <p:extLst>
      <p:ext uri="{BB962C8B-B14F-4D97-AF65-F5344CB8AC3E}">
        <p14:creationId xmlns:p14="http://schemas.microsoft.com/office/powerpoint/2010/main" val="33772333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67850B46-124D-7633-5534-95375394D9C7}"/>
              </a:ext>
            </a:extLst>
          </p:cNvPr>
          <p:cNvSpPr>
            <a:spLocks noGrp="1"/>
          </p:cNvSpPr>
          <p:nvPr>
            <p:ph type="body" sz="quarter" idx="10" hasCustomPrompt="1"/>
          </p:nvPr>
        </p:nvSpPr>
        <p:spPr>
          <a:xfrm>
            <a:off x="803131" y="4909250"/>
            <a:ext cx="9788669" cy="1038710"/>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sv" sz="5400" b="1" i="0" u="none" baseline="0">
                <a:latin typeface="Open Sans"/>
                <a:ea typeface="Open Sans"/>
                <a:cs typeface="Open Sans"/>
              </a:rPr>
              <a:t>Energi, transporter, natur, </a:t>
            </a:r>
            <a:endParaRPr lang="sv" sz="5400">
              <a:latin typeface="Open Sans"/>
              <a:ea typeface="Open Sans"/>
              <a:cs typeface="Open Sans"/>
            </a:endParaRPr>
          </a:p>
        </p:txBody>
      </p:sp>
      <p:sp>
        <p:nvSpPr>
          <p:cNvPr id="9" name="Text Placeholder 15">
            <a:extLst>
              <a:ext uri="{FF2B5EF4-FFF2-40B4-BE49-F238E27FC236}">
                <a16:creationId xmlns:a16="http://schemas.microsoft.com/office/drawing/2014/main" id="{771C550A-0201-A0DC-EBF0-58431BF88B53}"/>
              </a:ext>
            </a:extLst>
          </p:cNvPr>
          <p:cNvSpPr>
            <a:spLocks noGrp="1"/>
          </p:cNvSpPr>
          <p:nvPr>
            <p:ph type="body" sz="quarter" idx="11" hasCustomPrompt="1"/>
          </p:nvPr>
        </p:nvSpPr>
        <p:spPr>
          <a:xfrm>
            <a:off x="803131" y="5947960"/>
            <a:ext cx="14486488" cy="1038710"/>
          </a:xfrm>
          <a:prstGeom prst="rect">
            <a:avLst/>
          </a:prstGeom>
          <a:solidFill>
            <a:srgbClr val="391A53"/>
          </a:solidFill>
        </p:spPr>
        <p:txBody>
          <a:bodyPr wrap="square" lIns="216000" tIns="180000" rIns="252000" bIns="108000" anchor="t">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sv" sz="5400" b="1" i="0" u="none" baseline="0" dirty="0">
                <a:latin typeface="Open Sans"/>
                <a:ea typeface="Open Sans"/>
                <a:cs typeface="Open Sans"/>
              </a:rPr>
              <a:t>livsmedel, avfall, vatten, lokal</a:t>
            </a:r>
            <a:r>
              <a:rPr lang="sv" sz="5400" dirty="0">
                <a:latin typeface="Open Sans"/>
                <a:ea typeface="Open Sans"/>
                <a:cs typeface="Open Sans"/>
              </a:rPr>
              <a:t>samhällen</a:t>
            </a:r>
          </a:p>
        </p:txBody>
      </p:sp>
      <p:pic>
        <p:nvPicPr>
          <p:cNvPr id="10" name="Picture 9" descr="A blue line on a black background&#10;&#10;AI-generated content may be incorrect.">
            <a:extLst>
              <a:ext uri="{FF2B5EF4-FFF2-40B4-BE49-F238E27FC236}">
                <a16:creationId xmlns:a16="http://schemas.microsoft.com/office/drawing/2014/main" id="{BC662D34-442D-A881-C550-6D89411EB9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23760" y="5973685"/>
            <a:ext cx="5321808" cy="2025970"/>
          </a:xfrm>
          <a:prstGeom prst="rect">
            <a:avLst/>
          </a:prstGeom>
        </p:spPr>
      </p:pic>
    </p:spTree>
    <p:extLst>
      <p:ext uri="{BB962C8B-B14F-4D97-AF65-F5344CB8AC3E}">
        <p14:creationId xmlns:p14="http://schemas.microsoft.com/office/powerpoint/2010/main" val="3203780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2">
            <a:extLst>
              <a:ext uri="{FF2B5EF4-FFF2-40B4-BE49-F238E27FC236}">
                <a16:creationId xmlns:a16="http://schemas.microsoft.com/office/drawing/2014/main" id="{10FA7CE6-BE1A-A61D-6890-E794DEC156FD}"/>
              </a:ext>
            </a:extLst>
          </p:cNvPr>
          <p:cNvSpPr>
            <a:spLocks noGrp="1"/>
          </p:cNvSpPr>
          <p:nvPr>
            <p:ph type="body" sz="quarter" idx="10" hasCustomPrompt="1"/>
          </p:nvPr>
        </p:nvSpPr>
        <p:spPr>
          <a:xfrm>
            <a:off x="7373257" y="6512071"/>
            <a:ext cx="10238185" cy="11218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sv" sz="6000" b="1" i="0" u="none" baseline="0"/>
              <a:t>Aktiviteter för förändring</a:t>
            </a:r>
            <a:endParaRPr lang="sv" sz="6000"/>
          </a:p>
        </p:txBody>
      </p:sp>
      <p:sp>
        <p:nvSpPr>
          <p:cNvPr id="17" name="Text Placeholder 15">
            <a:extLst>
              <a:ext uri="{FF2B5EF4-FFF2-40B4-BE49-F238E27FC236}">
                <a16:creationId xmlns:a16="http://schemas.microsoft.com/office/drawing/2014/main" id="{5DC04B0C-89DC-4061-EE8F-7BCBF985ED4C}"/>
              </a:ext>
            </a:extLst>
          </p:cNvPr>
          <p:cNvSpPr>
            <a:spLocks noGrp="1"/>
          </p:cNvSpPr>
          <p:nvPr>
            <p:ph type="body" sz="quarter" idx="11" hasCustomPrompt="1"/>
          </p:nvPr>
        </p:nvSpPr>
        <p:spPr>
          <a:xfrm>
            <a:off x="9144000" y="7597878"/>
            <a:ext cx="8467443" cy="1121809"/>
          </a:xfrm>
          <a:prstGeom prst="rect">
            <a:avLst/>
          </a:prstGeom>
          <a:solidFill>
            <a:srgbClr val="391A53"/>
          </a:solidFill>
        </p:spPr>
        <p:txBody>
          <a:bodyPr wrap="square" lIns="216000" tIns="180000" rIns="252000" bIns="108000" anchor="t">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sv" sz="6000" b="1" i="0" u="none" baseline="0">
                <a:latin typeface="Open Sans"/>
                <a:ea typeface="Open Sans"/>
                <a:cs typeface="Open Sans"/>
              </a:rPr>
              <a:t>lokalt och på EU-nivå</a:t>
            </a:r>
            <a:endParaRPr lang="sv" sz="6000">
              <a:latin typeface="Open Sans"/>
              <a:ea typeface="Open Sans"/>
              <a:cs typeface="Open Sans"/>
            </a:endParaRPr>
          </a:p>
        </p:txBody>
      </p:sp>
      <p:pic>
        <p:nvPicPr>
          <p:cNvPr id="19" name="Picture 18" descr="A blue line on a black background&#10;&#10;AI-generated content may be incorrect.">
            <a:extLst>
              <a:ext uri="{FF2B5EF4-FFF2-40B4-BE49-F238E27FC236}">
                <a16:creationId xmlns:a16="http://schemas.microsoft.com/office/drawing/2014/main" id="{60E53AAD-4E4F-4E54-2CA9-57148D1DD5C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800000">
            <a:off x="14154027" y="7633880"/>
            <a:ext cx="4319349" cy="2025970"/>
          </a:xfrm>
          <a:prstGeom prst="rect">
            <a:avLst/>
          </a:prstGeom>
        </p:spPr>
      </p:pic>
    </p:spTree>
    <p:extLst>
      <p:ext uri="{BB962C8B-B14F-4D97-AF65-F5344CB8AC3E}">
        <p14:creationId xmlns:p14="http://schemas.microsoft.com/office/powerpoint/2010/main" val="29396491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301996FF-971A-BE72-9003-B3E7529F653F}"/>
              </a:ext>
            </a:extLst>
          </p:cNvPr>
          <p:cNvSpPr>
            <a:spLocks noGrp="1"/>
          </p:cNvSpPr>
          <p:nvPr>
            <p:ph type="body" sz="quarter" idx="10" hasCustomPrompt="1"/>
          </p:nvPr>
        </p:nvSpPr>
        <p:spPr>
          <a:xfrm>
            <a:off x="803131" y="4312528"/>
            <a:ext cx="8674698" cy="11218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sv" sz="6000" b="1" i="0" u="none" baseline="0"/>
              <a:t>Praktiska aktiviteter</a:t>
            </a:r>
            <a:endParaRPr lang="sv" sz="6000"/>
          </a:p>
        </p:txBody>
      </p:sp>
      <p:sp>
        <p:nvSpPr>
          <p:cNvPr id="9" name="Text Placeholder 15">
            <a:extLst>
              <a:ext uri="{FF2B5EF4-FFF2-40B4-BE49-F238E27FC236}">
                <a16:creationId xmlns:a16="http://schemas.microsoft.com/office/drawing/2014/main" id="{A48BAD69-AD3E-54E0-AF90-0A5D1DB44802}"/>
              </a:ext>
            </a:extLst>
          </p:cNvPr>
          <p:cNvSpPr>
            <a:spLocks noGrp="1"/>
          </p:cNvSpPr>
          <p:nvPr>
            <p:ph type="body" sz="quarter" idx="11" hasCustomPrompt="1"/>
          </p:nvPr>
        </p:nvSpPr>
        <p:spPr>
          <a:xfrm>
            <a:off x="803131" y="5382274"/>
            <a:ext cx="9054103" cy="1121809"/>
          </a:xfrm>
          <a:prstGeom prst="rect">
            <a:avLst/>
          </a:prstGeom>
          <a:solidFill>
            <a:srgbClr val="D7A6FF"/>
          </a:solidFill>
        </p:spPr>
        <p:txBody>
          <a:bodyPr wrap="square" lIns="216000" tIns="180000" rIns="252000" bIns="108000" anchor="t">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algn="l" rtl="0"/>
            <a:r>
              <a:rPr lang="sv" sz="6000" b="1" i="0" u="none" baseline="0">
                <a:latin typeface="Open Sans"/>
                <a:ea typeface="Open Sans"/>
                <a:cs typeface="Open Sans"/>
              </a:rPr>
              <a:t>för klimatåtgärder</a:t>
            </a:r>
            <a:endParaRPr lang="sv" sz="6000">
              <a:latin typeface="Open Sans"/>
              <a:ea typeface="Open Sans"/>
              <a:cs typeface="Open Sans"/>
            </a:endParaRPr>
          </a:p>
        </p:txBody>
      </p:sp>
      <p:pic>
        <p:nvPicPr>
          <p:cNvPr id="10" name="Picture 9" descr="A blue line on a black background&#10;&#10;AI-generated content may be incorrect.">
            <a:extLst>
              <a:ext uri="{FF2B5EF4-FFF2-40B4-BE49-F238E27FC236}">
                <a16:creationId xmlns:a16="http://schemas.microsoft.com/office/drawing/2014/main" id="{98B72214-F0CC-3C82-8C39-D4DAA4DB1E7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406730">
            <a:off x="4354965" y="5527842"/>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ABC1AC79-3914-8D02-DBE8-9C917AB38EEF}"/>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800000">
            <a:off x="6725685" y="5476350"/>
            <a:ext cx="3687834" cy="2025970"/>
          </a:xfrm>
          <a:prstGeom prst="rect">
            <a:avLst/>
          </a:prstGeom>
        </p:spPr>
      </p:pic>
    </p:spTree>
    <p:extLst>
      <p:ext uri="{BB962C8B-B14F-4D97-AF65-F5344CB8AC3E}">
        <p14:creationId xmlns:p14="http://schemas.microsoft.com/office/powerpoint/2010/main" val="11191757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5816575-479F-F030-2E85-11935582F3CF}"/>
              </a:ext>
            </a:extLst>
          </p:cNvPr>
          <p:cNvSpPr>
            <a:spLocks noGrp="1"/>
          </p:cNvSpPr>
          <p:nvPr>
            <p:ph type="body" sz="quarter" idx="10"/>
          </p:nvPr>
        </p:nvSpPr>
        <p:spPr>
          <a:xfrm>
            <a:off x="803130" y="4222103"/>
            <a:ext cx="3057670" cy="1288009"/>
          </a:xfrm>
        </p:spPr>
        <p:txBody>
          <a:bodyPr/>
          <a:lstStyle/>
          <a:p>
            <a:pPr algn="l" rtl="0"/>
            <a:r>
              <a:rPr lang="sv" b="1" i="0" u="none" baseline="0" dirty="0">
                <a:latin typeface="Open Sans"/>
                <a:ea typeface="Open Sans"/>
                <a:cs typeface="Open Sans"/>
              </a:rPr>
              <a:t>Tack</a:t>
            </a:r>
            <a:endParaRPr lang="sv" dirty="0"/>
          </a:p>
        </p:txBody>
      </p:sp>
      <p:sp>
        <p:nvSpPr>
          <p:cNvPr id="3" name="Text Placeholder 2">
            <a:extLst>
              <a:ext uri="{FF2B5EF4-FFF2-40B4-BE49-F238E27FC236}">
                <a16:creationId xmlns:a16="http://schemas.microsoft.com/office/drawing/2014/main" id="{E23FB203-83C1-DB6E-B912-CED40DCAFDCD}"/>
              </a:ext>
            </a:extLst>
          </p:cNvPr>
          <p:cNvSpPr>
            <a:spLocks noGrp="1"/>
          </p:cNvSpPr>
          <p:nvPr>
            <p:ph type="body" sz="quarter" idx="11"/>
          </p:nvPr>
        </p:nvSpPr>
        <p:spPr>
          <a:xfrm>
            <a:off x="803130" y="5510112"/>
            <a:ext cx="13304756" cy="1288009"/>
          </a:xfrm>
        </p:spPr>
        <p:txBody>
          <a:bodyPr wrap="square" lIns="216000" tIns="180000" rIns="252000" bIns="108000" anchor="t">
            <a:spAutoFit/>
          </a:bodyPr>
          <a:lstStyle/>
          <a:p>
            <a:pPr algn="l" rtl="0"/>
            <a:r>
              <a:rPr lang="sv" b="1" i="0" u="none" baseline="0" dirty="0">
                <a:latin typeface="Open Sans"/>
                <a:ea typeface="Open Sans"/>
                <a:cs typeface="Open Sans"/>
              </a:rPr>
              <a:t>för att ni hjälper vår planet!</a:t>
            </a:r>
            <a:endParaRPr lang="sv" dirty="0"/>
          </a:p>
        </p:txBody>
      </p:sp>
    </p:spTree>
    <p:extLst>
      <p:ext uri="{BB962C8B-B14F-4D97-AF65-F5344CB8AC3E}">
        <p14:creationId xmlns:p14="http://schemas.microsoft.com/office/powerpoint/2010/main" val="3275609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63787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6C315846-B3CE-3797-935E-19451040E403}"/>
              </a:ext>
            </a:extLst>
          </p:cNvPr>
          <p:cNvSpPr>
            <a:spLocks noGrp="1"/>
          </p:cNvSpPr>
          <p:nvPr>
            <p:ph type="pic" sz="quarter" idx="12"/>
          </p:nvPr>
        </p:nvSpPr>
        <p:spPr/>
        <p:txBody>
          <a:bodyPr/>
          <a:lstStyle/>
          <a:p>
            <a:endParaRPr lang="sv"/>
          </a:p>
        </p:txBody>
      </p:sp>
      <p:sp>
        <p:nvSpPr>
          <p:cNvPr id="3" name="Text Placeholder 2">
            <a:extLst>
              <a:ext uri="{FF2B5EF4-FFF2-40B4-BE49-F238E27FC236}">
                <a16:creationId xmlns:a16="http://schemas.microsoft.com/office/drawing/2014/main" id="{E05958DC-4E96-C66A-0CA8-F1CA81077A19}"/>
              </a:ext>
            </a:extLst>
          </p:cNvPr>
          <p:cNvSpPr>
            <a:spLocks noGrp="1"/>
          </p:cNvSpPr>
          <p:nvPr>
            <p:ph type="body" sz="quarter" idx="10"/>
          </p:nvPr>
        </p:nvSpPr>
        <p:spPr/>
        <p:txBody>
          <a:bodyPr/>
          <a:lstStyle/>
          <a:p>
            <a:endParaRPr lang="sv"/>
          </a:p>
        </p:txBody>
      </p:sp>
      <p:sp>
        <p:nvSpPr>
          <p:cNvPr id="4" name="Text Placeholder 3">
            <a:extLst>
              <a:ext uri="{FF2B5EF4-FFF2-40B4-BE49-F238E27FC236}">
                <a16:creationId xmlns:a16="http://schemas.microsoft.com/office/drawing/2014/main" id="{3BF48A36-C7BE-A249-8073-23AD89849007}"/>
              </a:ext>
            </a:extLst>
          </p:cNvPr>
          <p:cNvSpPr>
            <a:spLocks noGrp="1"/>
          </p:cNvSpPr>
          <p:nvPr>
            <p:ph type="body" sz="quarter" idx="11"/>
          </p:nvPr>
        </p:nvSpPr>
        <p:spPr/>
        <p:txBody>
          <a:bodyPr/>
          <a:lstStyle/>
          <a:p>
            <a:endParaRPr lang="sv"/>
          </a:p>
        </p:txBody>
      </p:sp>
    </p:spTree>
    <p:extLst>
      <p:ext uri="{BB962C8B-B14F-4D97-AF65-F5344CB8AC3E}">
        <p14:creationId xmlns:p14="http://schemas.microsoft.com/office/powerpoint/2010/main" val="27426187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0A5B4CA7-5139-69B8-7C3E-DCB2E3D584F3}"/>
              </a:ext>
            </a:extLst>
          </p:cNvPr>
          <p:cNvSpPr>
            <a:spLocks noGrp="1"/>
          </p:cNvSpPr>
          <p:nvPr>
            <p:ph type="pic" sz="quarter" idx="12"/>
          </p:nvPr>
        </p:nvSpPr>
        <p:spPr/>
        <p:txBody>
          <a:bodyPr/>
          <a:lstStyle/>
          <a:p>
            <a:endParaRPr lang="sv"/>
          </a:p>
        </p:txBody>
      </p:sp>
      <p:sp>
        <p:nvSpPr>
          <p:cNvPr id="3" name="Text Placeholder 2">
            <a:extLst>
              <a:ext uri="{FF2B5EF4-FFF2-40B4-BE49-F238E27FC236}">
                <a16:creationId xmlns:a16="http://schemas.microsoft.com/office/drawing/2014/main" id="{A9CC89F4-2F08-5227-6065-4D70BBE6BC38}"/>
              </a:ext>
            </a:extLst>
          </p:cNvPr>
          <p:cNvSpPr>
            <a:spLocks noGrp="1"/>
          </p:cNvSpPr>
          <p:nvPr>
            <p:ph type="body" sz="quarter" idx="10"/>
          </p:nvPr>
        </p:nvSpPr>
        <p:spPr/>
        <p:txBody>
          <a:bodyPr/>
          <a:lstStyle/>
          <a:p>
            <a:endParaRPr lang="sv"/>
          </a:p>
        </p:txBody>
      </p:sp>
      <p:sp>
        <p:nvSpPr>
          <p:cNvPr id="4" name="Text Placeholder 3">
            <a:extLst>
              <a:ext uri="{FF2B5EF4-FFF2-40B4-BE49-F238E27FC236}">
                <a16:creationId xmlns:a16="http://schemas.microsoft.com/office/drawing/2014/main" id="{C613EE80-8E55-5CF4-1C45-D6881B67C17E}"/>
              </a:ext>
            </a:extLst>
          </p:cNvPr>
          <p:cNvSpPr>
            <a:spLocks noGrp="1"/>
          </p:cNvSpPr>
          <p:nvPr>
            <p:ph type="body" sz="quarter" idx="11"/>
          </p:nvPr>
        </p:nvSpPr>
        <p:spPr/>
        <p:txBody>
          <a:bodyPr/>
          <a:lstStyle/>
          <a:p>
            <a:endParaRPr lang="sv"/>
          </a:p>
        </p:txBody>
      </p:sp>
    </p:spTree>
    <p:extLst>
      <p:ext uri="{BB962C8B-B14F-4D97-AF65-F5344CB8AC3E}">
        <p14:creationId xmlns:p14="http://schemas.microsoft.com/office/powerpoint/2010/main" val="3626154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3BA1F-6BBF-CC48-6097-5C5D61E5FA42}"/>
              </a:ext>
            </a:extLst>
          </p:cNvPr>
          <p:cNvSpPr>
            <a:spLocks noGrp="1"/>
          </p:cNvSpPr>
          <p:nvPr>
            <p:ph type="title"/>
          </p:nvPr>
        </p:nvSpPr>
        <p:spPr/>
        <p:txBody>
          <a:bodyPr/>
          <a:lstStyle/>
          <a:p>
            <a:endParaRPr lang="sv"/>
          </a:p>
        </p:txBody>
      </p:sp>
      <p:sp>
        <p:nvSpPr>
          <p:cNvPr id="3" name="Text Placeholder 2">
            <a:extLst>
              <a:ext uri="{FF2B5EF4-FFF2-40B4-BE49-F238E27FC236}">
                <a16:creationId xmlns:a16="http://schemas.microsoft.com/office/drawing/2014/main" id="{9AA14955-E241-DC90-6F3A-032D28509B01}"/>
              </a:ext>
            </a:extLst>
          </p:cNvPr>
          <p:cNvSpPr>
            <a:spLocks noGrp="1"/>
          </p:cNvSpPr>
          <p:nvPr>
            <p:ph type="body" sz="quarter" idx="10"/>
          </p:nvPr>
        </p:nvSpPr>
        <p:spPr/>
        <p:txBody>
          <a:bodyPr/>
          <a:lstStyle/>
          <a:p>
            <a:endParaRPr lang="sv"/>
          </a:p>
        </p:txBody>
      </p:sp>
      <p:sp>
        <p:nvSpPr>
          <p:cNvPr id="4" name="Text Placeholder 3">
            <a:extLst>
              <a:ext uri="{FF2B5EF4-FFF2-40B4-BE49-F238E27FC236}">
                <a16:creationId xmlns:a16="http://schemas.microsoft.com/office/drawing/2014/main" id="{C2CC3CBB-F2C1-BAFC-5DCD-DA87CFA737C8}"/>
              </a:ext>
            </a:extLst>
          </p:cNvPr>
          <p:cNvSpPr>
            <a:spLocks noGrp="1"/>
          </p:cNvSpPr>
          <p:nvPr>
            <p:ph type="body" sz="quarter" idx="12"/>
          </p:nvPr>
        </p:nvSpPr>
        <p:spPr/>
        <p:txBody>
          <a:bodyPr/>
          <a:lstStyle/>
          <a:p>
            <a:endParaRPr lang="sv"/>
          </a:p>
        </p:txBody>
      </p:sp>
    </p:spTree>
    <p:extLst>
      <p:ext uri="{BB962C8B-B14F-4D97-AF65-F5344CB8AC3E}">
        <p14:creationId xmlns:p14="http://schemas.microsoft.com/office/powerpoint/2010/main" val="34395453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6E0C5C-8697-41D8-B1E8-C4A15A90D832}"/>
              </a:ext>
            </a:extLst>
          </p:cNvPr>
          <p:cNvSpPr>
            <a:spLocks noGrp="1"/>
          </p:cNvSpPr>
          <p:nvPr>
            <p:ph type="title"/>
          </p:nvPr>
        </p:nvSpPr>
        <p:spPr/>
        <p:txBody>
          <a:bodyPr/>
          <a:lstStyle/>
          <a:p>
            <a:endParaRPr lang="sv"/>
          </a:p>
        </p:txBody>
      </p:sp>
      <p:sp>
        <p:nvSpPr>
          <p:cNvPr id="3" name="Text Placeholder 2">
            <a:extLst>
              <a:ext uri="{FF2B5EF4-FFF2-40B4-BE49-F238E27FC236}">
                <a16:creationId xmlns:a16="http://schemas.microsoft.com/office/drawing/2014/main" id="{70BB9738-63FE-A80E-858A-E39501B82ECA}"/>
              </a:ext>
            </a:extLst>
          </p:cNvPr>
          <p:cNvSpPr>
            <a:spLocks noGrp="1"/>
          </p:cNvSpPr>
          <p:nvPr>
            <p:ph type="body" sz="quarter" idx="10"/>
          </p:nvPr>
        </p:nvSpPr>
        <p:spPr/>
        <p:txBody>
          <a:bodyPr/>
          <a:lstStyle/>
          <a:p>
            <a:endParaRPr lang="sv"/>
          </a:p>
        </p:txBody>
      </p:sp>
      <p:sp>
        <p:nvSpPr>
          <p:cNvPr id="4" name="Text Placeholder 3">
            <a:extLst>
              <a:ext uri="{FF2B5EF4-FFF2-40B4-BE49-F238E27FC236}">
                <a16:creationId xmlns:a16="http://schemas.microsoft.com/office/drawing/2014/main" id="{83BC237E-853A-0343-C0ED-37845A815DB9}"/>
              </a:ext>
            </a:extLst>
          </p:cNvPr>
          <p:cNvSpPr>
            <a:spLocks noGrp="1"/>
          </p:cNvSpPr>
          <p:nvPr>
            <p:ph type="body" sz="quarter" idx="12"/>
          </p:nvPr>
        </p:nvSpPr>
        <p:spPr/>
        <p:txBody>
          <a:bodyPr/>
          <a:lstStyle/>
          <a:p>
            <a:endParaRPr lang="sv"/>
          </a:p>
        </p:txBody>
      </p:sp>
    </p:spTree>
    <p:extLst>
      <p:ext uri="{BB962C8B-B14F-4D97-AF65-F5344CB8AC3E}">
        <p14:creationId xmlns:p14="http://schemas.microsoft.com/office/powerpoint/2010/main" val="29122787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6370E9-9556-442F-FF07-8124BDD29678}"/>
              </a:ext>
            </a:extLst>
          </p:cNvPr>
          <p:cNvSpPr>
            <a:spLocks noGrp="1"/>
          </p:cNvSpPr>
          <p:nvPr>
            <p:ph type="body" sz="quarter" idx="10"/>
          </p:nvPr>
        </p:nvSpPr>
        <p:spPr/>
        <p:txBody>
          <a:bodyPr/>
          <a:lstStyle/>
          <a:p>
            <a:endParaRPr lang="sv"/>
          </a:p>
        </p:txBody>
      </p:sp>
      <p:sp>
        <p:nvSpPr>
          <p:cNvPr id="3" name="Text Placeholder 2">
            <a:extLst>
              <a:ext uri="{FF2B5EF4-FFF2-40B4-BE49-F238E27FC236}">
                <a16:creationId xmlns:a16="http://schemas.microsoft.com/office/drawing/2014/main" id="{A65BA1B8-59A1-22D3-C3F8-C7B5D25BFF17}"/>
              </a:ext>
            </a:extLst>
          </p:cNvPr>
          <p:cNvSpPr>
            <a:spLocks noGrp="1"/>
          </p:cNvSpPr>
          <p:nvPr>
            <p:ph type="body" sz="quarter" idx="11"/>
          </p:nvPr>
        </p:nvSpPr>
        <p:spPr/>
        <p:txBody>
          <a:bodyPr/>
          <a:lstStyle/>
          <a:p>
            <a:endParaRPr lang="sv"/>
          </a:p>
        </p:txBody>
      </p:sp>
      <p:sp>
        <p:nvSpPr>
          <p:cNvPr id="4" name="Text Placeholder 3">
            <a:extLst>
              <a:ext uri="{FF2B5EF4-FFF2-40B4-BE49-F238E27FC236}">
                <a16:creationId xmlns:a16="http://schemas.microsoft.com/office/drawing/2014/main" id="{D45B1050-191D-C017-C78D-2B977E1905BA}"/>
              </a:ext>
            </a:extLst>
          </p:cNvPr>
          <p:cNvSpPr>
            <a:spLocks noGrp="1"/>
          </p:cNvSpPr>
          <p:nvPr>
            <p:ph type="body" sz="quarter" idx="12"/>
          </p:nvPr>
        </p:nvSpPr>
        <p:spPr/>
        <p:txBody>
          <a:bodyPr/>
          <a:lstStyle/>
          <a:p>
            <a:endParaRPr lang="sv"/>
          </a:p>
        </p:txBody>
      </p:sp>
    </p:spTree>
    <p:extLst>
      <p:ext uri="{BB962C8B-B14F-4D97-AF65-F5344CB8AC3E}">
        <p14:creationId xmlns:p14="http://schemas.microsoft.com/office/powerpoint/2010/main" val="6269475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DBEC391-3091-FD10-3AF4-7A6A9171E6C3}"/>
              </a:ext>
            </a:extLst>
          </p:cNvPr>
          <p:cNvSpPr>
            <a:spLocks noGrp="1"/>
          </p:cNvSpPr>
          <p:nvPr>
            <p:ph type="body" sz="quarter" idx="10"/>
          </p:nvPr>
        </p:nvSpPr>
        <p:spPr>
          <a:xfrm>
            <a:off x="3370346" y="3901736"/>
            <a:ext cx="10639425" cy="1590427"/>
          </a:xfrm>
        </p:spPr>
        <p:txBody>
          <a:bodyPr lIns="0" tIns="0" rIns="0" bIns="0" anchor="t"/>
          <a:lstStyle/>
          <a:p>
            <a:pPr marL="342900" indent="-342900" algn="l" rtl="0">
              <a:buChar char="•"/>
            </a:pPr>
            <a:r>
              <a:rPr lang="sv" b="0" i="1" u="none" baseline="0" dirty="0">
                <a:latin typeface="Open Sans"/>
                <a:ea typeface="Open Sans"/>
                <a:cs typeface="Open Sans"/>
              </a:rPr>
              <a:t>Min viktigaste klimatfråga/klimatfrågor: </a:t>
            </a:r>
            <a:endParaRPr lang="sv" i="1" dirty="0"/>
          </a:p>
          <a:p>
            <a:pPr marL="342900" indent="-342900" algn="l" rtl="0">
              <a:buChar char="•"/>
            </a:pPr>
            <a:r>
              <a:rPr lang="sv" b="0" i="1" u="none" baseline="0" dirty="0">
                <a:latin typeface="Open Sans"/>
                <a:ea typeface="Open Sans"/>
                <a:cs typeface="Open Sans"/>
              </a:rPr>
              <a:t>Varför de är särskilt viktiga för mig: </a:t>
            </a:r>
            <a:endParaRPr lang="sv" i="1" dirty="0"/>
          </a:p>
          <a:p>
            <a:endParaRPr lang="sv" dirty="0"/>
          </a:p>
        </p:txBody>
      </p:sp>
      <p:sp>
        <p:nvSpPr>
          <p:cNvPr id="3" name="Text Placeholder 2">
            <a:extLst>
              <a:ext uri="{FF2B5EF4-FFF2-40B4-BE49-F238E27FC236}">
                <a16:creationId xmlns:a16="http://schemas.microsoft.com/office/drawing/2014/main" id="{B4EA224B-007B-DD0C-D7B1-5FB6F993ED6F}"/>
              </a:ext>
            </a:extLst>
          </p:cNvPr>
          <p:cNvSpPr>
            <a:spLocks noGrp="1"/>
          </p:cNvSpPr>
          <p:nvPr>
            <p:ph type="body" sz="quarter" idx="11"/>
          </p:nvPr>
        </p:nvSpPr>
        <p:spPr>
          <a:xfrm>
            <a:off x="3370346" y="1233274"/>
            <a:ext cx="9431254" cy="836159"/>
          </a:xfrm>
        </p:spPr>
        <p:txBody>
          <a:bodyPr wrap="square" lIns="216000" tIns="144000" rIns="180000" bIns="108000" anchor="t">
            <a:spAutoFit/>
          </a:bodyPr>
          <a:lstStyle/>
          <a:p>
            <a:pPr algn="l" rtl="0"/>
            <a:r>
              <a:rPr lang="sv" b="1" i="0" u="none" baseline="0" dirty="0">
                <a:latin typeface="Open Sans"/>
                <a:ea typeface="Open Sans"/>
                <a:cs typeface="Open Sans"/>
              </a:rPr>
              <a:t>Ditt förnamn och efternamn </a:t>
            </a:r>
            <a:endParaRPr lang="sv" dirty="0"/>
          </a:p>
        </p:txBody>
      </p:sp>
      <p:sp>
        <p:nvSpPr>
          <p:cNvPr id="4" name="Text Placeholder 3">
            <a:extLst>
              <a:ext uri="{FF2B5EF4-FFF2-40B4-BE49-F238E27FC236}">
                <a16:creationId xmlns:a16="http://schemas.microsoft.com/office/drawing/2014/main" id="{8327A362-79D9-277D-63BA-EB08EFA1217B}"/>
              </a:ext>
            </a:extLst>
          </p:cNvPr>
          <p:cNvSpPr>
            <a:spLocks noGrp="1"/>
          </p:cNvSpPr>
          <p:nvPr>
            <p:ph type="body" sz="quarter" idx="12"/>
          </p:nvPr>
        </p:nvSpPr>
        <p:spPr>
          <a:xfrm>
            <a:off x="3370346" y="2950928"/>
            <a:ext cx="12025597" cy="773112"/>
          </a:xfrm>
        </p:spPr>
        <p:txBody>
          <a:bodyPr lIns="0" tIns="0" rIns="0" bIns="0" anchor="t"/>
          <a:lstStyle/>
          <a:p>
            <a:pPr algn="l" rtl="0"/>
            <a:r>
              <a:rPr lang="sv" b="1" i="0" u="none" baseline="0" dirty="0">
                <a:latin typeface="Open Sans"/>
                <a:ea typeface="Open Sans"/>
                <a:cs typeface="Open Sans"/>
              </a:rPr>
              <a:t>Vad som är viktigt för mig och varför jag är här idag</a:t>
            </a:r>
            <a:endParaRPr lang="sv" dirty="0"/>
          </a:p>
        </p:txBody>
      </p:sp>
      <p:sp>
        <p:nvSpPr>
          <p:cNvPr id="6" name="Text Placeholder 1">
            <a:extLst>
              <a:ext uri="{FF2B5EF4-FFF2-40B4-BE49-F238E27FC236}">
                <a16:creationId xmlns:a16="http://schemas.microsoft.com/office/drawing/2014/main" id="{474DB331-07FA-CFCE-E20A-0DD5B3E221FA}"/>
              </a:ext>
            </a:extLst>
          </p:cNvPr>
          <p:cNvSpPr txBox="1">
            <a:spLocks/>
          </p:cNvSpPr>
          <p:nvPr/>
        </p:nvSpPr>
        <p:spPr>
          <a:xfrm>
            <a:off x="3369558" y="6167241"/>
            <a:ext cx="9603105" cy="1544707"/>
          </a:xfrm>
          <a:prstGeom prst="rect">
            <a:avLst/>
          </a:prstGeom>
        </p:spPr>
        <p:txBody>
          <a:bodyPr lIns="0" tIns="0" rIns="0" bIns="0" anchor="t"/>
          <a:lstStyle>
            <a:lvl1pPr marL="0" indent="0" algn="l" defTabSz="1371600" rtl="0" eaLnBrk="1" latinLnBrk="0" hangingPunct="1">
              <a:lnSpc>
                <a:spcPct val="130000"/>
              </a:lnSpc>
              <a:spcBef>
                <a:spcPts val="150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gn="l" defTabSz="1371600" rtl="0" eaLnBrk="1" latinLnBrk="0" hangingPunct="1">
              <a:lnSpc>
                <a:spcPct val="130000"/>
              </a:lnSpc>
              <a:spcBef>
                <a:spcPts val="75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gn="l" defTabSz="1371600" rtl="0" eaLnBrk="1" latinLnBrk="0" hangingPunct="1">
              <a:lnSpc>
                <a:spcPct val="130000"/>
              </a:lnSpc>
              <a:spcBef>
                <a:spcPts val="75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gn="l" defTabSz="1371600" rtl="0" eaLnBrk="1" latinLnBrk="0" hangingPunct="1">
              <a:lnSpc>
                <a:spcPct val="130000"/>
              </a:lnSpc>
              <a:spcBef>
                <a:spcPts val="75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gn="l" defTabSz="1371600" rtl="0" eaLnBrk="1" latinLnBrk="0" hangingPunct="1">
              <a:lnSpc>
                <a:spcPct val="130000"/>
              </a:lnSpc>
              <a:spcBef>
                <a:spcPts val="75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342900" indent="-342900" algn="l" rtl="0">
              <a:buChar char="•"/>
            </a:pPr>
            <a:r>
              <a:rPr lang="sv" b="0" i="1" u="none" baseline="0">
                <a:latin typeface="Open Sans"/>
                <a:ea typeface="Open Sans"/>
                <a:cs typeface="Open Sans"/>
              </a:rPr>
              <a:t>En kort beskrivning av alla aktiviteter eller projekt du håller på med som kan vara intressanta och inspirerande för eleverna</a:t>
            </a:r>
            <a:endParaRPr lang="sv" i="1"/>
          </a:p>
        </p:txBody>
      </p:sp>
      <p:sp>
        <p:nvSpPr>
          <p:cNvPr id="8" name="Text Placeholder 3">
            <a:extLst>
              <a:ext uri="{FF2B5EF4-FFF2-40B4-BE49-F238E27FC236}">
                <a16:creationId xmlns:a16="http://schemas.microsoft.com/office/drawing/2014/main" id="{FA5A7232-CB01-1DAB-945D-59B10D84B857}"/>
              </a:ext>
            </a:extLst>
          </p:cNvPr>
          <p:cNvSpPr txBox="1">
            <a:spLocks/>
          </p:cNvSpPr>
          <p:nvPr/>
        </p:nvSpPr>
        <p:spPr>
          <a:xfrm>
            <a:off x="3384799" y="5389662"/>
            <a:ext cx="10639424" cy="773112"/>
          </a:xfrm>
          <a:prstGeom prst="rect">
            <a:avLst/>
          </a:prstGeom>
        </p:spPr>
        <p:txBody>
          <a:bodyPr lIns="0" tIns="0" rIns="0" bIns="0" anchor="t"/>
          <a:lstStyle>
            <a:lvl1pPr marL="0" indent="0" algn="l" defTabSz="1371600" rtl="0" eaLnBrk="1" latinLnBrk="0" hangingPunct="1">
              <a:lnSpc>
                <a:spcPct val="90000"/>
              </a:lnSpc>
              <a:spcBef>
                <a:spcPts val="1500"/>
              </a:spcBef>
              <a:buFont typeface="Arial" panose="020B0604020202020204" pitchFamily="34" charset="0"/>
              <a:buNone/>
              <a:defRPr sz="3600" b="1" kern="1200">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algn="l" rtl="0"/>
            <a:r>
              <a:rPr lang="sv" b="1" i="0" u="none" baseline="0">
                <a:latin typeface="Open Sans"/>
                <a:ea typeface="Open Sans"/>
                <a:cs typeface="Open Sans"/>
              </a:rPr>
              <a:t>Mina aktiviteter eller projekt   </a:t>
            </a:r>
            <a:endParaRPr lang="sv"/>
          </a:p>
        </p:txBody>
      </p:sp>
      <p:pic>
        <p:nvPicPr>
          <p:cNvPr id="9" name="Picture 8" descr="A person holding a flag&#10;&#10;AI-generated content may be incorrect.">
            <a:extLst>
              <a:ext uri="{FF2B5EF4-FFF2-40B4-BE49-F238E27FC236}">
                <a16:creationId xmlns:a16="http://schemas.microsoft.com/office/drawing/2014/main" id="{06FF16A2-06E5-D1B9-E37C-857E205E7037}"/>
              </a:ext>
            </a:extLst>
          </p:cNvPr>
          <p:cNvPicPr>
            <a:picLocks noChangeAspect="1"/>
          </p:cNvPicPr>
          <p:nvPr/>
        </p:nvPicPr>
        <p:blipFill>
          <a:blip r:embed="rId3"/>
          <a:stretch>
            <a:fillRect/>
          </a:stretch>
        </p:blipFill>
        <p:spPr>
          <a:xfrm>
            <a:off x="13319760" y="5386388"/>
            <a:ext cx="4724400" cy="4543425"/>
          </a:xfrm>
          <a:prstGeom prst="rect">
            <a:avLst/>
          </a:prstGeom>
        </p:spPr>
      </p:pic>
    </p:spTree>
    <p:extLst>
      <p:ext uri="{BB962C8B-B14F-4D97-AF65-F5344CB8AC3E}">
        <p14:creationId xmlns:p14="http://schemas.microsoft.com/office/powerpoint/2010/main" val="38998678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AF0A80-E0F4-FF37-791C-45CF24C96B34}"/>
              </a:ext>
            </a:extLst>
          </p:cNvPr>
          <p:cNvSpPr>
            <a:spLocks noGrp="1"/>
          </p:cNvSpPr>
          <p:nvPr>
            <p:ph type="body" sz="quarter" idx="10"/>
          </p:nvPr>
        </p:nvSpPr>
        <p:spPr/>
        <p:txBody>
          <a:bodyPr/>
          <a:lstStyle/>
          <a:p>
            <a:endParaRPr lang="sv"/>
          </a:p>
        </p:txBody>
      </p:sp>
      <p:sp>
        <p:nvSpPr>
          <p:cNvPr id="3" name="Text Placeholder 2">
            <a:extLst>
              <a:ext uri="{FF2B5EF4-FFF2-40B4-BE49-F238E27FC236}">
                <a16:creationId xmlns:a16="http://schemas.microsoft.com/office/drawing/2014/main" id="{E6BE306C-1D9F-8BA2-AF10-038E404896EE}"/>
              </a:ext>
            </a:extLst>
          </p:cNvPr>
          <p:cNvSpPr>
            <a:spLocks noGrp="1"/>
          </p:cNvSpPr>
          <p:nvPr>
            <p:ph type="body" sz="quarter" idx="11"/>
          </p:nvPr>
        </p:nvSpPr>
        <p:spPr/>
        <p:txBody>
          <a:bodyPr/>
          <a:lstStyle/>
          <a:p>
            <a:endParaRPr lang="sv"/>
          </a:p>
        </p:txBody>
      </p:sp>
      <p:sp>
        <p:nvSpPr>
          <p:cNvPr id="4" name="Text Placeholder 3">
            <a:extLst>
              <a:ext uri="{FF2B5EF4-FFF2-40B4-BE49-F238E27FC236}">
                <a16:creationId xmlns:a16="http://schemas.microsoft.com/office/drawing/2014/main" id="{ADC123B8-33B1-6AE0-C206-0E12A356B08C}"/>
              </a:ext>
            </a:extLst>
          </p:cNvPr>
          <p:cNvSpPr>
            <a:spLocks noGrp="1"/>
          </p:cNvSpPr>
          <p:nvPr>
            <p:ph type="body" sz="quarter" idx="12"/>
          </p:nvPr>
        </p:nvSpPr>
        <p:spPr/>
        <p:txBody>
          <a:bodyPr/>
          <a:lstStyle/>
          <a:p>
            <a:endParaRPr lang="sv"/>
          </a:p>
        </p:txBody>
      </p:sp>
    </p:spTree>
    <p:extLst>
      <p:ext uri="{BB962C8B-B14F-4D97-AF65-F5344CB8AC3E}">
        <p14:creationId xmlns:p14="http://schemas.microsoft.com/office/powerpoint/2010/main" val="16230238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FD8BE4-B915-830A-CE5C-C9A670C26D87}"/>
              </a:ext>
            </a:extLst>
          </p:cNvPr>
          <p:cNvSpPr>
            <a:spLocks noGrp="1"/>
          </p:cNvSpPr>
          <p:nvPr>
            <p:ph type="body" sz="quarter" idx="10"/>
          </p:nvPr>
        </p:nvSpPr>
        <p:spPr/>
        <p:txBody>
          <a:bodyPr/>
          <a:lstStyle/>
          <a:p>
            <a:endParaRPr lang="sv"/>
          </a:p>
        </p:txBody>
      </p:sp>
      <p:sp>
        <p:nvSpPr>
          <p:cNvPr id="3" name="Text Placeholder 2">
            <a:extLst>
              <a:ext uri="{FF2B5EF4-FFF2-40B4-BE49-F238E27FC236}">
                <a16:creationId xmlns:a16="http://schemas.microsoft.com/office/drawing/2014/main" id="{B4DA1A19-DE8D-E987-0EE7-41721D27AB12}"/>
              </a:ext>
            </a:extLst>
          </p:cNvPr>
          <p:cNvSpPr>
            <a:spLocks noGrp="1"/>
          </p:cNvSpPr>
          <p:nvPr>
            <p:ph type="body" sz="quarter" idx="11"/>
          </p:nvPr>
        </p:nvSpPr>
        <p:spPr/>
        <p:txBody>
          <a:bodyPr/>
          <a:lstStyle/>
          <a:p>
            <a:endParaRPr lang="sv"/>
          </a:p>
        </p:txBody>
      </p:sp>
      <p:sp>
        <p:nvSpPr>
          <p:cNvPr id="4" name="Text Placeholder 3">
            <a:extLst>
              <a:ext uri="{FF2B5EF4-FFF2-40B4-BE49-F238E27FC236}">
                <a16:creationId xmlns:a16="http://schemas.microsoft.com/office/drawing/2014/main" id="{46FE46C8-642C-30E7-A605-26F6BB098174}"/>
              </a:ext>
            </a:extLst>
          </p:cNvPr>
          <p:cNvSpPr>
            <a:spLocks noGrp="1"/>
          </p:cNvSpPr>
          <p:nvPr>
            <p:ph type="body" sz="quarter" idx="12"/>
          </p:nvPr>
        </p:nvSpPr>
        <p:spPr/>
        <p:txBody>
          <a:bodyPr/>
          <a:lstStyle/>
          <a:p>
            <a:endParaRPr lang="sv"/>
          </a:p>
        </p:txBody>
      </p:sp>
    </p:spTree>
    <p:extLst>
      <p:ext uri="{BB962C8B-B14F-4D97-AF65-F5344CB8AC3E}">
        <p14:creationId xmlns:p14="http://schemas.microsoft.com/office/powerpoint/2010/main" val="6910046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F8FC6764-53C2-B1C7-D2D9-83E363F2CD92}"/>
              </a:ext>
            </a:extLst>
          </p:cNvPr>
          <p:cNvSpPr>
            <a:spLocks noGrp="1"/>
          </p:cNvSpPr>
          <p:nvPr>
            <p:ph type="pic" sz="quarter" idx="12"/>
          </p:nvPr>
        </p:nvSpPr>
        <p:spPr/>
        <p:txBody>
          <a:bodyPr/>
          <a:lstStyle/>
          <a:p>
            <a:endParaRPr lang="sv"/>
          </a:p>
        </p:txBody>
      </p:sp>
      <p:sp>
        <p:nvSpPr>
          <p:cNvPr id="3" name="Text Placeholder 2">
            <a:extLst>
              <a:ext uri="{FF2B5EF4-FFF2-40B4-BE49-F238E27FC236}">
                <a16:creationId xmlns:a16="http://schemas.microsoft.com/office/drawing/2014/main" id="{A012B357-1EDB-3B44-89BD-7E6EE32DD537}"/>
              </a:ext>
            </a:extLst>
          </p:cNvPr>
          <p:cNvSpPr>
            <a:spLocks noGrp="1"/>
          </p:cNvSpPr>
          <p:nvPr>
            <p:ph type="body" sz="quarter" idx="10"/>
          </p:nvPr>
        </p:nvSpPr>
        <p:spPr/>
        <p:txBody>
          <a:bodyPr/>
          <a:lstStyle/>
          <a:p>
            <a:endParaRPr lang="sv"/>
          </a:p>
        </p:txBody>
      </p:sp>
      <p:sp>
        <p:nvSpPr>
          <p:cNvPr id="4" name="Text Placeholder 3">
            <a:extLst>
              <a:ext uri="{FF2B5EF4-FFF2-40B4-BE49-F238E27FC236}">
                <a16:creationId xmlns:a16="http://schemas.microsoft.com/office/drawing/2014/main" id="{7B07E7EA-A914-C0AC-FDDB-A37018DCD574}"/>
              </a:ext>
            </a:extLst>
          </p:cNvPr>
          <p:cNvSpPr>
            <a:spLocks noGrp="1"/>
          </p:cNvSpPr>
          <p:nvPr>
            <p:ph type="body" sz="quarter" idx="11"/>
          </p:nvPr>
        </p:nvSpPr>
        <p:spPr/>
        <p:txBody>
          <a:bodyPr/>
          <a:lstStyle/>
          <a:p>
            <a:endParaRPr lang="sv"/>
          </a:p>
        </p:txBody>
      </p:sp>
    </p:spTree>
    <p:extLst>
      <p:ext uri="{BB962C8B-B14F-4D97-AF65-F5344CB8AC3E}">
        <p14:creationId xmlns:p14="http://schemas.microsoft.com/office/powerpoint/2010/main" val="5206155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C50D684F-2D20-852F-3C6C-A44DB1455155}"/>
              </a:ext>
            </a:extLst>
          </p:cNvPr>
          <p:cNvSpPr>
            <a:spLocks noGrp="1"/>
          </p:cNvSpPr>
          <p:nvPr>
            <p:ph type="pic" sz="quarter" idx="12"/>
          </p:nvPr>
        </p:nvSpPr>
        <p:spPr/>
        <p:txBody>
          <a:bodyPr/>
          <a:lstStyle/>
          <a:p>
            <a:endParaRPr lang="sv"/>
          </a:p>
        </p:txBody>
      </p:sp>
      <p:sp>
        <p:nvSpPr>
          <p:cNvPr id="3" name="Text Placeholder 2">
            <a:extLst>
              <a:ext uri="{FF2B5EF4-FFF2-40B4-BE49-F238E27FC236}">
                <a16:creationId xmlns:a16="http://schemas.microsoft.com/office/drawing/2014/main" id="{E4E72076-66B8-BADE-A7B1-EF4DCCF82C6D}"/>
              </a:ext>
            </a:extLst>
          </p:cNvPr>
          <p:cNvSpPr>
            <a:spLocks noGrp="1"/>
          </p:cNvSpPr>
          <p:nvPr>
            <p:ph type="body" sz="quarter" idx="10"/>
          </p:nvPr>
        </p:nvSpPr>
        <p:spPr/>
        <p:txBody>
          <a:bodyPr/>
          <a:lstStyle/>
          <a:p>
            <a:endParaRPr lang="sv"/>
          </a:p>
        </p:txBody>
      </p:sp>
      <p:sp>
        <p:nvSpPr>
          <p:cNvPr id="4" name="Text Placeholder 3">
            <a:extLst>
              <a:ext uri="{FF2B5EF4-FFF2-40B4-BE49-F238E27FC236}">
                <a16:creationId xmlns:a16="http://schemas.microsoft.com/office/drawing/2014/main" id="{EA9CD528-3837-BC4D-367A-3090A0E83F93}"/>
              </a:ext>
            </a:extLst>
          </p:cNvPr>
          <p:cNvSpPr>
            <a:spLocks noGrp="1"/>
          </p:cNvSpPr>
          <p:nvPr>
            <p:ph type="body" sz="quarter" idx="11"/>
          </p:nvPr>
        </p:nvSpPr>
        <p:spPr/>
        <p:txBody>
          <a:bodyPr/>
          <a:lstStyle/>
          <a:p>
            <a:endParaRPr lang="sv"/>
          </a:p>
        </p:txBody>
      </p:sp>
    </p:spTree>
    <p:extLst>
      <p:ext uri="{BB962C8B-B14F-4D97-AF65-F5344CB8AC3E}">
        <p14:creationId xmlns:p14="http://schemas.microsoft.com/office/powerpoint/2010/main" val="23108129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A36ACE5-1750-5A67-83CC-315E213C31F8}"/>
              </a:ext>
            </a:extLst>
          </p:cNvPr>
          <p:cNvSpPr>
            <a:spLocks noGrp="1"/>
          </p:cNvSpPr>
          <p:nvPr>
            <p:ph type="body" sz="quarter" idx="10"/>
          </p:nvPr>
        </p:nvSpPr>
        <p:spPr/>
        <p:txBody>
          <a:bodyPr/>
          <a:lstStyle/>
          <a:p>
            <a:endParaRPr lang="sv"/>
          </a:p>
        </p:txBody>
      </p:sp>
      <p:sp>
        <p:nvSpPr>
          <p:cNvPr id="3" name="Text Placeholder 2">
            <a:extLst>
              <a:ext uri="{FF2B5EF4-FFF2-40B4-BE49-F238E27FC236}">
                <a16:creationId xmlns:a16="http://schemas.microsoft.com/office/drawing/2014/main" id="{055EADD8-2374-C6DC-58D4-109CAF587700}"/>
              </a:ext>
            </a:extLst>
          </p:cNvPr>
          <p:cNvSpPr>
            <a:spLocks noGrp="1"/>
          </p:cNvSpPr>
          <p:nvPr>
            <p:ph type="body" sz="quarter" idx="12"/>
          </p:nvPr>
        </p:nvSpPr>
        <p:spPr/>
        <p:txBody>
          <a:bodyPr/>
          <a:lstStyle/>
          <a:p>
            <a:endParaRPr lang="sv"/>
          </a:p>
        </p:txBody>
      </p:sp>
      <p:sp>
        <p:nvSpPr>
          <p:cNvPr id="4" name="Text Placeholder 3">
            <a:extLst>
              <a:ext uri="{FF2B5EF4-FFF2-40B4-BE49-F238E27FC236}">
                <a16:creationId xmlns:a16="http://schemas.microsoft.com/office/drawing/2014/main" id="{78B5E9B2-B495-0F28-4005-40C8AA1B3B9E}"/>
              </a:ext>
            </a:extLst>
          </p:cNvPr>
          <p:cNvSpPr>
            <a:spLocks noGrp="1"/>
          </p:cNvSpPr>
          <p:nvPr>
            <p:ph type="body" sz="quarter" idx="11"/>
          </p:nvPr>
        </p:nvSpPr>
        <p:spPr/>
        <p:txBody>
          <a:bodyPr/>
          <a:lstStyle/>
          <a:p>
            <a:endParaRPr lang="sv"/>
          </a:p>
        </p:txBody>
      </p:sp>
    </p:spTree>
    <p:extLst>
      <p:ext uri="{BB962C8B-B14F-4D97-AF65-F5344CB8AC3E}">
        <p14:creationId xmlns:p14="http://schemas.microsoft.com/office/powerpoint/2010/main" val="8851984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EC793F7-7AA5-40BA-0C6D-38B47E599017}"/>
              </a:ext>
            </a:extLst>
          </p:cNvPr>
          <p:cNvSpPr>
            <a:spLocks noGrp="1"/>
          </p:cNvSpPr>
          <p:nvPr>
            <p:ph type="body" sz="quarter" idx="10"/>
          </p:nvPr>
        </p:nvSpPr>
        <p:spPr/>
        <p:txBody>
          <a:bodyPr/>
          <a:lstStyle/>
          <a:p>
            <a:endParaRPr lang="sv"/>
          </a:p>
        </p:txBody>
      </p:sp>
      <p:sp>
        <p:nvSpPr>
          <p:cNvPr id="3" name="Text Placeholder 2">
            <a:extLst>
              <a:ext uri="{FF2B5EF4-FFF2-40B4-BE49-F238E27FC236}">
                <a16:creationId xmlns:a16="http://schemas.microsoft.com/office/drawing/2014/main" id="{B33EAE39-A897-78F9-FA0D-C635B32FB230}"/>
              </a:ext>
            </a:extLst>
          </p:cNvPr>
          <p:cNvSpPr>
            <a:spLocks noGrp="1"/>
          </p:cNvSpPr>
          <p:nvPr>
            <p:ph type="body" sz="quarter" idx="12"/>
          </p:nvPr>
        </p:nvSpPr>
        <p:spPr/>
        <p:txBody>
          <a:bodyPr/>
          <a:lstStyle/>
          <a:p>
            <a:endParaRPr lang="sv"/>
          </a:p>
        </p:txBody>
      </p:sp>
      <p:sp>
        <p:nvSpPr>
          <p:cNvPr id="4" name="Text Placeholder 3">
            <a:extLst>
              <a:ext uri="{FF2B5EF4-FFF2-40B4-BE49-F238E27FC236}">
                <a16:creationId xmlns:a16="http://schemas.microsoft.com/office/drawing/2014/main" id="{1501F167-23F3-E234-1CED-8F600F27788F}"/>
              </a:ext>
            </a:extLst>
          </p:cNvPr>
          <p:cNvSpPr>
            <a:spLocks noGrp="1"/>
          </p:cNvSpPr>
          <p:nvPr>
            <p:ph type="body" sz="quarter" idx="11"/>
          </p:nvPr>
        </p:nvSpPr>
        <p:spPr/>
        <p:txBody>
          <a:bodyPr/>
          <a:lstStyle/>
          <a:p>
            <a:endParaRPr lang="sv"/>
          </a:p>
        </p:txBody>
      </p:sp>
    </p:spTree>
    <p:extLst>
      <p:ext uri="{BB962C8B-B14F-4D97-AF65-F5344CB8AC3E}">
        <p14:creationId xmlns:p14="http://schemas.microsoft.com/office/powerpoint/2010/main" val="24906140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5B9A546-0F32-861C-45D9-459EC8FDF411}"/>
              </a:ext>
            </a:extLst>
          </p:cNvPr>
          <p:cNvSpPr>
            <a:spLocks noGrp="1"/>
          </p:cNvSpPr>
          <p:nvPr>
            <p:ph type="body" sz="quarter" idx="10"/>
          </p:nvPr>
        </p:nvSpPr>
        <p:spPr/>
        <p:txBody>
          <a:bodyPr/>
          <a:lstStyle/>
          <a:p>
            <a:endParaRPr lang="sv"/>
          </a:p>
        </p:txBody>
      </p:sp>
      <p:sp>
        <p:nvSpPr>
          <p:cNvPr id="3" name="Text Placeholder 2">
            <a:extLst>
              <a:ext uri="{FF2B5EF4-FFF2-40B4-BE49-F238E27FC236}">
                <a16:creationId xmlns:a16="http://schemas.microsoft.com/office/drawing/2014/main" id="{E88B09C2-5FBB-3973-F38E-D2655673DA05}"/>
              </a:ext>
            </a:extLst>
          </p:cNvPr>
          <p:cNvSpPr>
            <a:spLocks noGrp="1"/>
          </p:cNvSpPr>
          <p:nvPr>
            <p:ph type="body" sz="quarter" idx="12"/>
          </p:nvPr>
        </p:nvSpPr>
        <p:spPr/>
        <p:txBody>
          <a:bodyPr/>
          <a:lstStyle/>
          <a:p>
            <a:endParaRPr lang="sv"/>
          </a:p>
        </p:txBody>
      </p:sp>
      <p:sp>
        <p:nvSpPr>
          <p:cNvPr id="4" name="Text Placeholder 3">
            <a:extLst>
              <a:ext uri="{FF2B5EF4-FFF2-40B4-BE49-F238E27FC236}">
                <a16:creationId xmlns:a16="http://schemas.microsoft.com/office/drawing/2014/main" id="{51510479-0B2F-C06E-9266-F0C3FE1FE37B}"/>
              </a:ext>
            </a:extLst>
          </p:cNvPr>
          <p:cNvSpPr>
            <a:spLocks noGrp="1"/>
          </p:cNvSpPr>
          <p:nvPr>
            <p:ph type="body" sz="quarter" idx="11"/>
          </p:nvPr>
        </p:nvSpPr>
        <p:spPr/>
        <p:txBody>
          <a:bodyPr/>
          <a:lstStyle/>
          <a:p>
            <a:endParaRPr lang="sv"/>
          </a:p>
        </p:txBody>
      </p:sp>
    </p:spTree>
    <p:extLst>
      <p:ext uri="{BB962C8B-B14F-4D97-AF65-F5344CB8AC3E}">
        <p14:creationId xmlns:p14="http://schemas.microsoft.com/office/powerpoint/2010/main" val="29111045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F6451C1-5B57-3474-3C6D-0648ECDAECAF}"/>
              </a:ext>
            </a:extLst>
          </p:cNvPr>
          <p:cNvSpPr>
            <a:spLocks noGrp="1"/>
          </p:cNvSpPr>
          <p:nvPr>
            <p:ph type="body" sz="quarter" idx="10"/>
          </p:nvPr>
        </p:nvSpPr>
        <p:spPr/>
        <p:txBody>
          <a:bodyPr/>
          <a:lstStyle/>
          <a:p>
            <a:endParaRPr lang="sv"/>
          </a:p>
        </p:txBody>
      </p:sp>
      <p:sp>
        <p:nvSpPr>
          <p:cNvPr id="3" name="Text Placeholder 2">
            <a:extLst>
              <a:ext uri="{FF2B5EF4-FFF2-40B4-BE49-F238E27FC236}">
                <a16:creationId xmlns:a16="http://schemas.microsoft.com/office/drawing/2014/main" id="{43CC0D25-7F64-17B9-E46A-9102B25E72A2}"/>
              </a:ext>
            </a:extLst>
          </p:cNvPr>
          <p:cNvSpPr>
            <a:spLocks noGrp="1"/>
          </p:cNvSpPr>
          <p:nvPr>
            <p:ph type="body" sz="quarter" idx="11"/>
          </p:nvPr>
        </p:nvSpPr>
        <p:spPr/>
        <p:txBody>
          <a:bodyPr/>
          <a:lstStyle/>
          <a:p>
            <a:endParaRPr lang="sv"/>
          </a:p>
        </p:txBody>
      </p:sp>
      <p:sp>
        <p:nvSpPr>
          <p:cNvPr id="4" name="Picture Placeholder 3">
            <a:extLst>
              <a:ext uri="{FF2B5EF4-FFF2-40B4-BE49-F238E27FC236}">
                <a16:creationId xmlns:a16="http://schemas.microsoft.com/office/drawing/2014/main" id="{4F445DC3-1CA9-03F4-FC57-1227190CFB53}"/>
              </a:ext>
            </a:extLst>
          </p:cNvPr>
          <p:cNvSpPr>
            <a:spLocks noGrp="1"/>
          </p:cNvSpPr>
          <p:nvPr>
            <p:ph type="pic" sz="quarter" idx="12"/>
          </p:nvPr>
        </p:nvSpPr>
        <p:spPr/>
        <p:txBody>
          <a:bodyPr/>
          <a:lstStyle/>
          <a:p>
            <a:endParaRPr lang="sv"/>
          </a:p>
        </p:txBody>
      </p:sp>
      <p:sp>
        <p:nvSpPr>
          <p:cNvPr id="5" name="Picture Placeholder 4">
            <a:extLst>
              <a:ext uri="{FF2B5EF4-FFF2-40B4-BE49-F238E27FC236}">
                <a16:creationId xmlns:a16="http://schemas.microsoft.com/office/drawing/2014/main" id="{FF96DF63-AA0F-5CCD-0BA0-E70606DCBFC8}"/>
              </a:ext>
            </a:extLst>
          </p:cNvPr>
          <p:cNvSpPr>
            <a:spLocks noGrp="1"/>
          </p:cNvSpPr>
          <p:nvPr>
            <p:ph type="pic" sz="quarter" idx="14"/>
          </p:nvPr>
        </p:nvSpPr>
        <p:spPr/>
        <p:txBody>
          <a:bodyPr/>
          <a:lstStyle/>
          <a:p>
            <a:endParaRPr lang="sv"/>
          </a:p>
        </p:txBody>
      </p:sp>
      <p:sp>
        <p:nvSpPr>
          <p:cNvPr id="6" name="Picture Placeholder 5">
            <a:extLst>
              <a:ext uri="{FF2B5EF4-FFF2-40B4-BE49-F238E27FC236}">
                <a16:creationId xmlns:a16="http://schemas.microsoft.com/office/drawing/2014/main" id="{B2D7A958-8D4B-2367-37D2-D45D6CD5C52D}"/>
              </a:ext>
            </a:extLst>
          </p:cNvPr>
          <p:cNvSpPr>
            <a:spLocks noGrp="1"/>
          </p:cNvSpPr>
          <p:nvPr>
            <p:ph type="pic" sz="quarter" idx="13"/>
          </p:nvPr>
        </p:nvSpPr>
        <p:spPr/>
        <p:txBody>
          <a:bodyPr/>
          <a:lstStyle/>
          <a:p>
            <a:endParaRPr lang="sv"/>
          </a:p>
        </p:txBody>
      </p:sp>
    </p:spTree>
    <p:extLst>
      <p:ext uri="{BB962C8B-B14F-4D97-AF65-F5344CB8AC3E}">
        <p14:creationId xmlns:p14="http://schemas.microsoft.com/office/powerpoint/2010/main" val="3940149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8847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2">
            <a:extLst>
              <a:ext uri="{FF2B5EF4-FFF2-40B4-BE49-F238E27FC236}">
                <a16:creationId xmlns:a16="http://schemas.microsoft.com/office/drawing/2014/main" id="{A0F75F20-29BB-E6E1-87B7-12E36CA0D530}"/>
              </a:ext>
            </a:extLst>
          </p:cNvPr>
          <p:cNvSpPr>
            <a:spLocks noGrp="1"/>
          </p:cNvSpPr>
          <p:nvPr>
            <p:ph type="body" sz="quarter" idx="10" hasCustomPrompt="1"/>
          </p:nvPr>
        </p:nvSpPr>
        <p:spPr>
          <a:xfrm>
            <a:off x="815690" y="4709237"/>
            <a:ext cx="16669179"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sv" b="1" i="0" u="none" baseline="0" dirty="0"/>
              <a:t>Vår planet håller på att förändras –</a:t>
            </a:r>
            <a:endParaRPr lang="sv" dirty="0"/>
          </a:p>
        </p:txBody>
      </p:sp>
      <p:sp>
        <p:nvSpPr>
          <p:cNvPr id="12" name="Text Placeholder 15">
            <a:extLst>
              <a:ext uri="{FF2B5EF4-FFF2-40B4-BE49-F238E27FC236}">
                <a16:creationId xmlns:a16="http://schemas.microsoft.com/office/drawing/2014/main" id="{587B7399-8EF3-7C96-9E51-772A462079AD}"/>
              </a:ext>
            </a:extLst>
          </p:cNvPr>
          <p:cNvSpPr>
            <a:spLocks noGrp="1"/>
          </p:cNvSpPr>
          <p:nvPr>
            <p:ph type="body" sz="quarter" idx="11" hasCustomPrompt="1"/>
          </p:nvPr>
        </p:nvSpPr>
        <p:spPr>
          <a:xfrm>
            <a:off x="803131" y="5968286"/>
            <a:ext cx="9081098"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sv" b="1" i="0" u="none" baseline="0"/>
              <a:t>men vi kan hjälpa!</a:t>
            </a:r>
          </a:p>
        </p:txBody>
      </p:sp>
      <p:pic>
        <p:nvPicPr>
          <p:cNvPr id="13" name="Picture 12" descr="A blue line on a black background&#10;&#10;AI-generated content may be incorrect.">
            <a:extLst>
              <a:ext uri="{FF2B5EF4-FFF2-40B4-BE49-F238E27FC236}">
                <a16:creationId xmlns:a16="http://schemas.microsoft.com/office/drawing/2014/main" id="{C45C5EC0-C3ED-7A3C-18F6-5621E48571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56166" y="6243310"/>
            <a:ext cx="3687834" cy="2025970"/>
          </a:xfrm>
          <a:prstGeom prst="rect">
            <a:avLst/>
          </a:prstGeom>
        </p:spPr>
      </p:pic>
    </p:spTree>
    <p:extLst>
      <p:ext uri="{BB962C8B-B14F-4D97-AF65-F5344CB8AC3E}">
        <p14:creationId xmlns:p14="http://schemas.microsoft.com/office/powerpoint/2010/main" val="21533640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A659AF98-60AB-DCBA-2892-E5866B61404F}"/>
              </a:ext>
            </a:extLst>
          </p:cNvPr>
          <p:cNvSpPr>
            <a:spLocks noGrp="1"/>
          </p:cNvSpPr>
          <p:nvPr>
            <p:ph type="body" sz="quarter" idx="10" hasCustomPrompt="1"/>
          </p:nvPr>
        </p:nvSpPr>
        <p:spPr>
          <a:xfrm>
            <a:off x="3995530" y="7038949"/>
            <a:ext cx="13797466" cy="12049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sv" sz="6600" b="1" i="0" u="none" baseline="0" dirty="0"/>
              <a:t>Klimatförändringarna påverkar</a:t>
            </a:r>
          </a:p>
        </p:txBody>
      </p:sp>
      <p:sp>
        <p:nvSpPr>
          <p:cNvPr id="9" name="Text Placeholder 15">
            <a:extLst>
              <a:ext uri="{FF2B5EF4-FFF2-40B4-BE49-F238E27FC236}">
                <a16:creationId xmlns:a16="http://schemas.microsoft.com/office/drawing/2014/main" id="{1005A8C9-83AF-5C74-5C67-1146C2F81347}"/>
              </a:ext>
            </a:extLst>
          </p:cNvPr>
          <p:cNvSpPr>
            <a:spLocks noGrp="1"/>
          </p:cNvSpPr>
          <p:nvPr>
            <p:ph type="body" sz="quarter" idx="11" hasCustomPrompt="1"/>
          </p:nvPr>
        </p:nvSpPr>
        <p:spPr>
          <a:xfrm>
            <a:off x="7692887" y="8275886"/>
            <a:ext cx="10100108" cy="12049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sv" sz="6600" b="1" i="0" u="none" baseline="0" dirty="0"/>
              <a:t>allt det vi håller kärt.</a:t>
            </a:r>
          </a:p>
        </p:txBody>
      </p:sp>
      <p:pic>
        <p:nvPicPr>
          <p:cNvPr id="10" name="Picture 9" descr="A blue line on a black background&#10;&#10;AI-generated content may be incorrect.">
            <a:extLst>
              <a:ext uri="{FF2B5EF4-FFF2-40B4-BE49-F238E27FC236}">
                <a16:creationId xmlns:a16="http://schemas.microsoft.com/office/drawing/2014/main" id="{65AB3031-D62E-1FA4-44CC-7761B49A6A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34024" y="8478045"/>
            <a:ext cx="3687834" cy="2025970"/>
          </a:xfrm>
          <a:prstGeom prst="rect">
            <a:avLst/>
          </a:prstGeom>
        </p:spPr>
      </p:pic>
    </p:spTree>
    <p:extLst>
      <p:ext uri="{BB962C8B-B14F-4D97-AF65-F5344CB8AC3E}">
        <p14:creationId xmlns:p14="http://schemas.microsoft.com/office/powerpoint/2010/main" val="807153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9D1D9D9B-AAFC-8B69-A1B6-9DAAEC4D8B47}"/>
              </a:ext>
            </a:extLst>
          </p:cNvPr>
          <p:cNvSpPr>
            <a:spLocks noGrp="1"/>
          </p:cNvSpPr>
          <p:nvPr>
            <p:ph type="body" sz="quarter" idx="10" hasCustomPrompt="1"/>
          </p:nvPr>
        </p:nvSpPr>
        <p:spPr>
          <a:xfrm>
            <a:off x="803129" y="4229429"/>
            <a:ext cx="8500527"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sv" b="1" i="0" u="none" baseline="0" dirty="0"/>
              <a:t>Klimatåtgärder =</a:t>
            </a:r>
          </a:p>
        </p:txBody>
      </p:sp>
      <p:sp>
        <p:nvSpPr>
          <p:cNvPr id="9" name="Text Placeholder 15">
            <a:extLst>
              <a:ext uri="{FF2B5EF4-FFF2-40B4-BE49-F238E27FC236}">
                <a16:creationId xmlns:a16="http://schemas.microsoft.com/office/drawing/2014/main" id="{400008CF-7CB2-4469-FDE1-81932349956C}"/>
              </a:ext>
            </a:extLst>
          </p:cNvPr>
          <p:cNvSpPr>
            <a:spLocks noGrp="1"/>
          </p:cNvSpPr>
          <p:nvPr>
            <p:ph type="body" sz="quarter" idx="11" hasCustomPrompt="1"/>
          </p:nvPr>
        </p:nvSpPr>
        <p:spPr>
          <a:xfrm>
            <a:off x="803129" y="5488478"/>
            <a:ext cx="12143614"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sv" b="1" i="0" u="none" baseline="0"/>
              <a:t>att ta hand om vårt hem.</a:t>
            </a:r>
          </a:p>
        </p:txBody>
      </p:sp>
      <p:pic>
        <p:nvPicPr>
          <p:cNvPr id="10" name="Picture 9" descr="A blue line on a black background&#10;&#10;AI-generated content may be incorrect.">
            <a:extLst>
              <a:ext uri="{FF2B5EF4-FFF2-40B4-BE49-F238E27FC236}">
                <a16:creationId xmlns:a16="http://schemas.microsoft.com/office/drawing/2014/main" id="{EC0933E2-7EB1-15B4-3F41-AF6C00FB492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6664001" y="5763502"/>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679313A6-0457-CB09-1F02-AE2E2C77B3B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800000">
            <a:off x="8913240" y="5781030"/>
            <a:ext cx="3687834" cy="2025970"/>
          </a:xfrm>
          <a:prstGeom prst="rect">
            <a:avLst/>
          </a:prstGeom>
        </p:spPr>
      </p:pic>
    </p:spTree>
    <p:extLst>
      <p:ext uri="{BB962C8B-B14F-4D97-AF65-F5344CB8AC3E}">
        <p14:creationId xmlns:p14="http://schemas.microsoft.com/office/powerpoint/2010/main" val="18035031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CD6B5C71-BE3D-7FAE-4257-FA7F4758F589}"/>
              </a:ext>
            </a:extLst>
          </p:cNvPr>
          <p:cNvSpPr>
            <a:spLocks noGrp="1"/>
          </p:cNvSpPr>
          <p:nvPr>
            <p:ph type="body" sz="quarter" idx="10" hasCustomPrompt="1"/>
          </p:nvPr>
        </p:nvSpPr>
        <p:spPr>
          <a:xfrm>
            <a:off x="803129" y="5062190"/>
            <a:ext cx="13986928"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sv" b="1" i="0" u="none" baseline="0" dirty="0"/>
              <a:t>Människor över hela Europa</a:t>
            </a:r>
          </a:p>
        </p:txBody>
      </p:sp>
      <p:sp>
        <p:nvSpPr>
          <p:cNvPr id="9" name="Text Placeholder 15">
            <a:extLst>
              <a:ext uri="{FF2B5EF4-FFF2-40B4-BE49-F238E27FC236}">
                <a16:creationId xmlns:a16="http://schemas.microsoft.com/office/drawing/2014/main" id="{0DEA6722-302A-0D3F-F566-51834628B8E7}"/>
              </a:ext>
            </a:extLst>
          </p:cNvPr>
          <p:cNvSpPr>
            <a:spLocks noGrp="1"/>
          </p:cNvSpPr>
          <p:nvPr>
            <p:ph type="body" sz="quarter" idx="11" hasCustomPrompt="1"/>
          </p:nvPr>
        </p:nvSpPr>
        <p:spPr>
          <a:xfrm>
            <a:off x="803129" y="6352316"/>
            <a:ext cx="13986928"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sv" b="1" i="0" u="none" baseline="0" dirty="0"/>
              <a:t>gör någonting – tillsammans!</a:t>
            </a:r>
          </a:p>
        </p:txBody>
      </p:sp>
      <p:pic>
        <p:nvPicPr>
          <p:cNvPr id="10" name="Picture 9" descr="A blue line on a black background&#10;&#10;AI-generated content may be incorrect.">
            <a:extLst>
              <a:ext uri="{FF2B5EF4-FFF2-40B4-BE49-F238E27FC236}">
                <a16:creationId xmlns:a16="http://schemas.microsoft.com/office/drawing/2014/main" id="{27F868C4-5662-669B-2E2C-394B854CA6A3}"/>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7300083" y="6578736"/>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869AC94C-911B-E877-3038-9F28115DF16D}"/>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rot="10800000">
            <a:off x="9469366" y="6578735"/>
            <a:ext cx="3687834" cy="2025970"/>
          </a:xfrm>
          <a:prstGeom prst="rect">
            <a:avLst/>
          </a:prstGeom>
        </p:spPr>
      </p:pic>
    </p:spTree>
    <p:extLst>
      <p:ext uri="{BB962C8B-B14F-4D97-AF65-F5344CB8AC3E}">
        <p14:creationId xmlns:p14="http://schemas.microsoft.com/office/powerpoint/2010/main" val="40538641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A2A760B5-4666-1F9B-274A-9577054B2AFE}"/>
              </a:ext>
            </a:extLst>
          </p:cNvPr>
          <p:cNvSpPr>
            <a:spLocks noGrp="1"/>
          </p:cNvSpPr>
          <p:nvPr>
            <p:ph type="body" sz="quarter" idx="10" hasCustomPrompt="1"/>
          </p:nvPr>
        </p:nvSpPr>
        <p:spPr>
          <a:xfrm>
            <a:off x="6729986" y="5918695"/>
            <a:ext cx="10739840"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sv" b="1" i="0" u="none" baseline="0" dirty="0"/>
              <a:t>Min värld. Min insats. </a:t>
            </a:r>
          </a:p>
        </p:txBody>
      </p:sp>
      <p:sp>
        <p:nvSpPr>
          <p:cNvPr id="3" name="Text Placeholder 15">
            <a:extLst>
              <a:ext uri="{FF2B5EF4-FFF2-40B4-BE49-F238E27FC236}">
                <a16:creationId xmlns:a16="http://schemas.microsoft.com/office/drawing/2014/main" id="{39058F4F-BDE7-983B-E81C-E06080C27027}"/>
              </a:ext>
            </a:extLst>
          </p:cNvPr>
          <p:cNvSpPr>
            <a:spLocks noGrp="1"/>
          </p:cNvSpPr>
          <p:nvPr>
            <p:ph type="body" sz="quarter" idx="11" hasCustomPrompt="1"/>
          </p:nvPr>
        </p:nvSpPr>
        <p:spPr>
          <a:xfrm>
            <a:off x="11558016" y="7194073"/>
            <a:ext cx="5911810"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sv" b="1" i="0" u="none" baseline="0"/>
              <a:t>Vår planet.</a:t>
            </a:r>
          </a:p>
        </p:txBody>
      </p:sp>
      <p:pic>
        <p:nvPicPr>
          <p:cNvPr id="4" name="Picture 3" descr="A blue line on a black background&#10;&#10;AI-generated content may be incorrect.">
            <a:extLst>
              <a:ext uri="{FF2B5EF4-FFF2-40B4-BE49-F238E27FC236}">
                <a16:creationId xmlns:a16="http://schemas.microsoft.com/office/drawing/2014/main" id="{835C5F62-8636-E05C-09F1-6FDB6EE776DB}"/>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13404167" y="7432415"/>
            <a:ext cx="4135736" cy="2025970"/>
          </a:xfrm>
          <a:prstGeom prst="rect">
            <a:avLst/>
          </a:prstGeom>
        </p:spPr>
      </p:pic>
    </p:spTree>
    <p:extLst>
      <p:ext uri="{BB962C8B-B14F-4D97-AF65-F5344CB8AC3E}">
        <p14:creationId xmlns:p14="http://schemas.microsoft.com/office/powerpoint/2010/main" val="9882828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82C224-C58B-B047-7D2E-1071BEE49769}"/>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1BD1C92F-81E0-C90E-5E46-1E23BABCBEE7}"/>
              </a:ext>
            </a:extLst>
          </p:cNvPr>
          <p:cNvSpPr>
            <a:spLocks noGrp="1"/>
          </p:cNvSpPr>
          <p:nvPr>
            <p:ph type="body" sz="quarter" idx="10"/>
          </p:nvPr>
        </p:nvSpPr>
        <p:spPr>
          <a:xfrm>
            <a:off x="3370346" y="2360055"/>
            <a:ext cx="8018408" cy="1629840"/>
          </a:xfrm>
        </p:spPr>
        <p:txBody>
          <a:bodyPr lIns="0" tIns="0" rIns="0" bIns="0" anchor="t"/>
          <a:lstStyle/>
          <a:p>
            <a:endParaRPr lang="sv" sz="2800" dirty="0">
              <a:solidFill>
                <a:srgbClr val="000000"/>
              </a:solidFill>
            </a:endParaRPr>
          </a:p>
          <a:p>
            <a:pPr algn="l" rtl="0">
              <a:buChar char="•"/>
            </a:pPr>
            <a:r>
              <a:rPr lang="sv" sz="2800" b="1" i="0" u="none" baseline="0" dirty="0">
                <a:latin typeface="Open Sans"/>
                <a:ea typeface="Open Sans"/>
                <a:cs typeface="Open Sans"/>
              </a:rPr>
              <a:t> Höja kunskapen </a:t>
            </a:r>
            <a:r>
              <a:rPr lang="sv" sz="2800" b="0" i="0" u="none" baseline="0" dirty="0">
                <a:latin typeface="Open Sans"/>
                <a:ea typeface="Open Sans"/>
                <a:cs typeface="Open Sans"/>
              </a:rPr>
              <a:t>om klimatfrågor och EU:s åtgärder</a:t>
            </a:r>
            <a:endParaRPr lang="sv" dirty="0"/>
          </a:p>
          <a:p>
            <a:pPr algn="l" rtl="0">
              <a:buChar char="•"/>
            </a:pPr>
            <a:r>
              <a:rPr lang="sv" sz="2800" b="1" i="0" u="none" baseline="0" dirty="0">
                <a:latin typeface="Open Sans"/>
                <a:ea typeface="Open Sans"/>
                <a:cs typeface="Open Sans"/>
              </a:rPr>
              <a:t> Uppmuntra till klimatåtgärder </a:t>
            </a:r>
            <a:r>
              <a:rPr lang="sv" sz="2800" b="0" i="0" u="none" baseline="0" dirty="0">
                <a:latin typeface="Open Sans"/>
                <a:ea typeface="Open Sans"/>
                <a:cs typeface="Open Sans"/>
              </a:rPr>
              <a:t>och väcka engagemang</a:t>
            </a:r>
            <a:endParaRPr lang="sv" dirty="0"/>
          </a:p>
          <a:p>
            <a:pPr algn="l" rtl="0">
              <a:buChar char="•"/>
            </a:pPr>
            <a:r>
              <a:rPr lang="sv" sz="2800" b="1" i="0" u="none" baseline="0" dirty="0">
                <a:latin typeface="Open Sans"/>
                <a:ea typeface="Open Sans"/>
                <a:cs typeface="Open Sans"/>
              </a:rPr>
              <a:t> Sammanföra invånare med organisationer som agerar för klimatet </a:t>
            </a:r>
            <a:r>
              <a:rPr lang="sv" sz="2800" b="0" i="0" u="none" baseline="0" dirty="0">
                <a:latin typeface="Open Sans"/>
                <a:ea typeface="Open Sans"/>
                <a:cs typeface="Open Sans"/>
              </a:rPr>
              <a:t>och hjälpa dem att lära av varandra</a:t>
            </a:r>
            <a:endParaRPr lang="sv" dirty="0"/>
          </a:p>
          <a:p>
            <a:pPr algn="l" rtl="0">
              <a:buChar char="•"/>
            </a:pPr>
            <a:endParaRPr lang="sv" sz="2800" dirty="0">
              <a:latin typeface="Open Sans"/>
              <a:ea typeface="Open Sans"/>
              <a:cs typeface="Open Sans"/>
            </a:endParaRPr>
          </a:p>
          <a:p>
            <a:pPr algn="l" rtl="0">
              <a:buChar char="•"/>
            </a:pPr>
            <a:r>
              <a:rPr lang="sv" sz="2800" b="1" i="1" u="none" baseline="0" dirty="0">
                <a:latin typeface="Open Sans"/>
                <a:ea typeface="Open Sans"/>
                <a:cs typeface="Open Sans"/>
              </a:rPr>
              <a:t>                  ”Min värld. Min insats. Vår planet.”</a:t>
            </a:r>
            <a:endParaRPr lang="sv" dirty="0"/>
          </a:p>
          <a:p>
            <a:pPr marL="342900" indent="-342900" algn="l" rtl="0">
              <a:buChar char="•"/>
            </a:pPr>
            <a:endParaRPr lang="sv" i="1" dirty="0"/>
          </a:p>
          <a:p>
            <a:endParaRPr lang="sv" dirty="0"/>
          </a:p>
        </p:txBody>
      </p:sp>
      <p:sp>
        <p:nvSpPr>
          <p:cNvPr id="3" name="Text Placeholder 2">
            <a:extLst>
              <a:ext uri="{FF2B5EF4-FFF2-40B4-BE49-F238E27FC236}">
                <a16:creationId xmlns:a16="http://schemas.microsoft.com/office/drawing/2014/main" id="{C17BCFD3-ED1C-34A0-B6F1-937ACE007021}"/>
              </a:ext>
            </a:extLst>
          </p:cNvPr>
          <p:cNvSpPr>
            <a:spLocks noGrp="1"/>
          </p:cNvSpPr>
          <p:nvPr>
            <p:ph type="body" sz="quarter" idx="11"/>
          </p:nvPr>
        </p:nvSpPr>
        <p:spPr>
          <a:xfrm>
            <a:off x="3370345" y="596397"/>
            <a:ext cx="8183026" cy="836159"/>
          </a:xfrm>
        </p:spPr>
        <p:txBody>
          <a:bodyPr wrap="square" lIns="216000" tIns="144000" rIns="180000" bIns="108000" anchor="t">
            <a:spAutoFit/>
          </a:bodyPr>
          <a:lstStyle/>
          <a:p>
            <a:pPr algn="l" rtl="0"/>
            <a:r>
              <a:rPr lang="sv" b="1" i="0" u="none" baseline="0">
                <a:latin typeface="Open Sans"/>
                <a:ea typeface="Open Sans"/>
                <a:cs typeface="Open Sans"/>
              </a:rPr>
              <a:t>EUROPEISKA KLIMATPAKTEN </a:t>
            </a:r>
            <a:endParaRPr lang="sv"/>
          </a:p>
        </p:txBody>
      </p:sp>
      <p:sp>
        <p:nvSpPr>
          <p:cNvPr id="7" name="Text Placeholder 6">
            <a:extLst>
              <a:ext uri="{FF2B5EF4-FFF2-40B4-BE49-F238E27FC236}">
                <a16:creationId xmlns:a16="http://schemas.microsoft.com/office/drawing/2014/main" id="{AA7F41F0-F7A9-C0FC-1208-7DDC45995DE3}"/>
              </a:ext>
            </a:extLst>
          </p:cNvPr>
          <p:cNvSpPr>
            <a:spLocks noGrp="1"/>
          </p:cNvSpPr>
          <p:nvPr>
            <p:ph type="body" sz="quarter" idx="12"/>
          </p:nvPr>
        </p:nvSpPr>
        <p:spPr>
          <a:xfrm>
            <a:off x="3370347" y="2360055"/>
            <a:ext cx="10639424" cy="773112"/>
          </a:xfrm>
        </p:spPr>
        <p:txBody>
          <a:bodyPr lIns="0" tIns="0" rIns="0" bIns="0" anchor="t"/>
          <a:lstStyle/>
          <a:p>
            <a:pPr algn="l" rtl="0"/>
            <a:r>
              <a:rPr lang="sv" b="1" i="0" u="none" baseline="0" dirty="0">
                <a:latin typeface="Open Sans"/>
                <a:ea typeface="Open Sans"/>
                <a:cs typeface="Open Sans"/>
              </a:rPr>
              <a:t>Huvudmål:</a:t>
            </a:r>
            <a:endParaRPr lang="sv" dirty="0"/>
          </a:p>
        </p:txBody>
      </p:sp>
      <p:pic>
        <p:nvPicPr>
          <p:cNvPr id="10" name="Picture 9" descr="A poster with people and text&#10;&#10;AI-generated content may be incorrect.">
            <a:extLst>
              <a:ext uri="{FF2B5EF4-FFF2-40B4-BE49-F238E27FC236}">
                <a16:creationId xmlns:a16="http://schemas.microsoft.com/office/drawing/2014/main" id="{72A0A1DA-21F2-0D56-FE69-F651A4E176FD}"/>
              </a:ext>
            </a:extLst>
          </p:cNvPr>
          <p:cNvPicPr>
            <a:picLocks noChangeAspect="1"/>
          </p:cNvPicPr>
          <p:nvPr/>
        </p:nvPicPr>
        <p:blipFill>
          <a:blip r:embed="rId3"/>
          <a:stretch>
            <a:fillRect/>
          </a:stretch>
        </p:blipFill>
        <p:spPr>
          <a:xfrm>
            <a:off x="11801311" y="3125514"/>
            <a:ext cx="5780362" cy="5789887"/>
          </a:xfrm>
          <a:prstGeom prst="rect">
            <a:avLst/>
          </a:prstGeom>
        </p:spPr>
      </p:pic>
    </p:spTree>
    <p:extLst>
      <p:ext uri="{BB962C8B-B14F-4D97-AF65-F5344CB8AC3E}">
        <p14:creationId xmlns:p14="http://schemas.microsoft.com/office/powerpoint/2010/main" val="30021917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F3E34D51-706F-A16B-ED44-87B0DACA8631}"/>
              </a:ext>
            </a:extLst>
          </p:cNvPr>
          <p:cNvSpPr>
            <a:spLocks noGrp="1"/>
          </p:cNvSpPr>
          <p:nvPr>
            <p:ph type="body" sz="quarter" idx="10" hasCustomPrompt="1"/>
          </p:nvPr>
        </p:nvSpPr>
        <p:spPr>
          <a:xfrm>
            <a:off x="7956194" y="3322885"/>
            <a:ext cx="9592448" cy="11218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sv" sz="6000" b="1" i="0" u="none" baseline="0"/>
              <a:t>Ambassadörer, partner, </a:t>
            </a:r>
          </a:p>
        </p:txBody>
      </p:sp>
      <p:sp>
        <p:nvSpPr>
          <p:cNvPr id="9" name="Text Placeholder 15">
            <a:extLst>
              <a:ext uri="{FF2B5EF4-FFF2-40B4-BE49-F238E27FC236}">
                <a16:creationId xmlns:a16="http://schemas.microsoft.com/office/drawing/2014/main" id="{9514FFD2-B7CB-3F96-A842-D7727C6F18C0}"/>
              </a:ext>
            </a:extLst>
          </p:cNvPr>
          <p:cNvSpPr>
            <a:spLocks noGrp="1"/>
          </p:cNvSpPr>
          <p:nvPr>
            <p:ph type="body" sz="quarter" idx="11" hasCustomPrompt="1"/>
          </p:nvPr>
        </p:nvSpPr>
        <p:spPr>
          <a:xfrm>
            <a:off x="9693554" y="4444694"/>
            <a:ext cx="7855088" cy="11218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sv" sz="6000" b="1" i="0" u="none" baseline="0"/>
              <a:t>paktens vänner</a:t>
            </a:r>
            <a:endParaRPr lang="sv" sz="6000"/>
          </a:p>
        </p:txBody>
      </p:sp>
      <p:pic>
        <p:nvPicPr>
          <p:cNvPr id="10" name="Picture 9" descr="A blue line on a black background&#10;&#10;AI-generated content may be incorrect.">
            <a:extLst>
              <a:ext uri="{FF2B5EF4-FFF2-40B4-BE49-F238E27FC236}">
                <a16:creationId xmlns:a16="http://schemas.microsoft.com/office/drawing/2014/main" id="{5688DD7B-4B86-9EC2-EC56-B94CC8323FFE}"/>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13238654" y="4553518"/>
            <a:ext cx="4579625" cy="2025970"/>
          </a:xfrm>
          <a:prstGeom prst="rect">
            <a:avLst/>
          </a:prstGeom>
        </p:spPr>
      </p:pic>
    </p:spTree>
    <p:extLst>
      <p:ext uri="{BB962C8B-B14F-4D97-AF65-F5344CB8AC3E}">
        <p14:creationId xmlns:p14="http://schemas.microsoft.com/office/powerpoint/2010/main" val="3904066310"/>
      </p:ext>
    </p:extLst>
  </p:cSld>
  <p:clrMapOvr>
    <a:masterClrMapping/>
  </p:clrMapOvr>
</p:sld>
</file>

<file path=ppt/theme/theme1.xml><?xml version="1.0" encoding="utf-8"?>
<a:theme xmlns:a="http://schemas.openxmlformats.org/drawingml/2006/main" name="Pact2School bespoke slides">
  <a:themeElements>
    <a:clrScheme name="CLIMATE ORANGE">
      <a:dk1>
        <a:srgbClr val="262626"/>
      </a:dk1>
      <a:lt1>
        <a:sysClr val="window" lastClr="FFFFFF"/>
      </a:lt1>
      <a:dk2>
        <a:srgbClr val="812604"/>
      </a:dk2>
      <a:lt2>
        <a:srgbClr val="FFF8EF"/>
      </a:lt2>
      <a:accent1>
        <a:srgbClr val="812604"/>
      </a:accent1>
      <a:accent2>
        <a:srgbClr val="C23F0C"/>
      </a:accent2>
      <a:accent3>
        <a:srgbClr val="FF9D02"/>
      </a:accent3>
      <a:accent4>
        <a:srgbClr val="FFC672"/>
      </a:accent4>
      <a:accent5>
        <a:srgbClr val="FFECC9"/>
      </a:accent5>
      <a:accent6>
        <a:srgbClr val="FFF8EF"/>
      </a:accent6>
      <a:hlink>
        <a:srgbClr val="FF9D02"/>
      </a:hlink>
      <a:folHlink>
        <a:srgbClr val="812604"/>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solidFill>
          <a:srgbClr val="2A255A"/>
        </a:solidFill>
      </a:spPr>
      <a:bodyPr wrap="none" lIns="216000" tIns="180000" rIns="288000" bIns="108000" anchor="ctr" anchorCtr="0">
        <a:spAutoFit/>
      </a:bodyPr>
      <a:lstStyle>
        <a:defPPr algn="l">
          <a:defRPr dirty="0" smtClean="0"/>
        </a:defPPr>
      </a:lstStyle>
    </a:txDef>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Pact2School editable slides">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3.xml><?xml version="1.0" encoding="utf-8"?>
<a:theme xmlns:a="http://schemas.openxmlformats.org/drawingml/2006/main" name="1_Closing Slid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119ae24b-acd2-4206-8a50-f24ff65407c3" xsi:nil="true"/>
    <lcf76f155ced4ddcb4097134ff3c332f xmlns="f75dc2e1-5a74-43f4-af9f-d866e04aa3cf">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79424A02B931142BE2E6BF537CF1CAC" ma:contentTypeVersion="16" ma:contentTypeDescription="Create a new document." ma:contentTypeScope="" ma:versionID="470963194bccd2fbfba5e546b69afe6a">
  <xsd:schema xmlns:xsd="http://www.w3.org/2001/XMLSchema" xmlns:xs="http://www.w3.org/2001/XMLSchema" xmlns:p="http://schemas.microsoft.com/office/2006/metadata/properties" xmlns:ns2="f75dc2e1-5a74-43f4-af9f-d866e04aa3cf" xmlns:ns3="119ae24b-acd2-4206-8a50-f24ff65407c3" targetNamespace="http://schemas.microsoft.com/office/2006/metadata/properties" ma:root="true" ma:fieldsID="29298f4086d3f51f37fd114019a9c6eb" ns2:_="" ns3:_="">
    <xsd:import namespace="f75dc2e1-5a74-43f4-af9f-d866e04aa3cf"/>
    <xsd:import namespace="119ae24b-acd2-4206-8a50-f24ff65407c3"/>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Location" minOccurs="0"/>
                <xsd:element ref="ns2:MediaLengthInSecond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5dc2e1-5a74-43f4-af9f-d866e04aa3c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05936872-4c25-49c5-bd5d-199fb01e78ed"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ServiceLocation" ma:index="20" nillable="true" ma:displayName="Location" ma:indexed="true"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19ae24b-acd2-4206-8a50-f24ff65407c3"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a5a7cf2b-0cea-42af-8f8c-7dc7fba5a216}" ma:internalName="TaxCatchAll" ma:showField="CatchAllData" ma:web="119ae24b-acd2-4206-8a50-f24ff65407c3">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BC11F28-128C-48A6-BC4F-3982ED16BB23}">
  <ds:schemaRefs>
    <ds:schemaRef ds:uri="http://schemas.microsoft.com/office/2006/documentManagement/types"/>
    <ds:schemaRef ds:uri="http://purl.org/dc/dcmitype/"/>
    <ds:schemaRef ds:uri="http://schemas.openxmlformats.org/package/2006/metadata/core-properties"/>
    <ds:schemaRef ds:uri="http://www.w3.org/XML/1998/namespace"/>
    <ds:schemaRef ds:uri="f75dc2e1-5a74-43f4-af9f-d866e04aa3cf"/>
    <ds:schemaRef ds:uri="http://purl.org/dc/elements/1.1/"/>
    <ds:schemaRef ds:uri="http://schemas.microsoft.com/office/infopath/2007/PartnerControls"/>
    <ds:schemaRef ds:uri="119ae24b-acd2-4206-8a50-f24ff65407c3"/>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C3E6A38B-E2DF-4B8B-9BD6-68ABB861E227}">
  <ds:schemaRefs>
    <ds:schemaRef ds:uri="http://schemas.microsoft.com/sharepoint/v3/contenttype/forms"/>
  </ds:schemaRefs>
</ds:datastoreItem>
</file>

<file path=customXml/itemProps3.xml><?xml version="1.0" encoding="utf-8"?>
<ds:datastoreItem xmlns:ds="http://schemas.openxmlformats.org/officeDocument/2006/customXml" ds:itemID="{EAAD58DC-5069-4115-86CA-3EA44728F963}">
  <ds:schemaRefs>
    <ds:schemaRef ds:uri="119ae24b-acd2-4206-8a50-f24ff65407c3"/>
    <ds:schemaRef ds:uri="f75dc2e1-5a74-43f4-af9f-d866e04aa3c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19</TotalTime>
  <Words>1999</Words>
  <Application>Microsoft Office PowerPoint</Application>
  <PresentationFormat>Custom</PresentationFormat>
  <Paragraphs>116</Paragraphs>
  <Slides>28</Slides>
  <Notes>13</Notes>
  <HiddenSlides>0</HiddenSlides>
  <MMClips>0</MMClips>
  <ScaleCrop>false</ScaleCrop>
  <HeadingPairs>
    <vt:vector size="6" baseType="variant">
      <vt:variant>
        <vt:lpstr>Fonts Used</vt:lpstr>
      </vt:variant>
      <vt:variant>
        <vt:i4>1</vt:i4>
      </vt:variant>
      <vt:variant>
        <vt:lpstr>Theme</vt:lpstr>
      </vt:variant>
      <vt:variant>
        <vt:i4>3</vt:i4>
      </vt:variant>
      <vt:variant>
        <vt:lpstr>Slide Titles</vt:lpstr>
      </vt:variant>
      <vt:variant>
        <vt:i4>28</vt:i4>
      </vt:variant>
    </vt:vector>
  </HeadingPairs>
  <TitlesOfParts>
    <vt:vector size="32" baseType="lpstr">
      <vt:lpstr>Open Sans</vt:lpstr>
      <vt:lpstr>Pact2School bespoke slides</vt:lpstr>
      <vt:lpstr>Pact2School editable slides</vt:lpstr>
      <vt:lpstr>1_Closing 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Knight</dc:creator>
  <cp:lastModifiedBy>Dawid Kowalski</cp:lastModifiedBy>
  <cp:revision>8</cp:revision>
  <dcterms:created xsi:type="dcterms:W3CDTF">2023-09-22T15:24:24Z</dcterms:created>
  <dcterms:modified xsi:type="dcterms:W3CDTF">2026-01-30T12:07:50Z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0x010100179424A02B931142BE2E6BF537CF1CAC</vt:lpwstr>
  </property>
  <property fmtid="{D5CDD505-2E9C-101B-9397-08002B2CF9AE}" pid="3" name="MediaServiceImageTags">
    <vt:lpwstr/>
  </property>
</Properties>
</file>