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6.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8.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9.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 id="2147483675" r:id="rId5"/>
    <p:sldMasterId id="2147483698" r:id="rId6"/>
    <p:sldMasterId id="2147483678" r:id="rId7"/>
    <p:sldMasterId id="2147483707" r:id="rId8"/>
    <p:sldMasterId id="2147483689" r:id="rId9"/>
    <p:sldMasterId id="2147483713" r:id="rId10"/>
    <p:sldMasterId id="2147483719" r:id="rId11"/>
    <p:sldMasterId id="2147483725" r:id="rId12"/>
    <p:sldMasterId id="2147483731" r:id="rId13"/>
  </p:sldMasterIdLst>
  <p:notesMasterIdLst>
    <p:notesMasterId r:id="rId41"/>
  </p:notesMasterIdLst>
  <p:handoutMasterIdLst>
    <p:handoutMasterId r:id="rId42"/>
  </p:handoutMasterIdLst>
  <p:sldIdLst>
    <p:sldId id="4043" r:id="rId14"/>
    <p:sldId id="258" r:id="rId15"/>
    <p:sldId id="4047" r:id="rId16"/>
    <p:sldId id="284" r:id="rId17"/>
    <p:sldId id="283" r:id="rId18"/>
    <p:sldId id="4054" r:id="rId19"/>
    <p:sldId id="347" r:id="rId20"/>
    <p:sldId id="4056" r:id="rId21"/>
    <p:sldId id="4069" r:id="rId22"/>
    <p:sldId id="348" r:id="rId23"/>
    <p:sldId id="4023" r:id="rId24"/>
    <p:sldId id="4070" r:id="rId25"/>
    <p:sldId id="4064" r:id="rId26"/>
    <p:sldId id="4065" r:id="rId27"/>
    <p:sldId id="4066" r:id="rId28"/>
    <p:sldId id="4071" r:id="rId29"/>
    <p:sldId id="4041" r:id="rId30"/>
    <p:sldId id="4048" r:id="rId31"/>
    <p:sldId id="4050" r:id="rId32"/>
    <p:sldId id="4044" r:id="rId33"/>
    <p:sldId id="4045" r:id="rId34"/>
    <p:sldId id="4059" r:id="rId35"/>
    <p:sldId id="4058" r:id="rId36"/>
    <p:sldId id="4062" r:id="rId37"/>
    <p:sldId id="4051" r:id="rId38"/>
    <p:sldId id="4049" r:id="rId39"/>
    <p:sldId id="4042" r:id="rId40"/>
  </p:sldIdLst>
  <p:sldSz cx="18288000" cy="10287000"/>
  <p:notesSz cx="6858000" cy="9144000"/>
  <p:embeddedFontLst>
    <p:embeddedFont>
      <p:font typeface="Lucida Sans" panose="020B0602030504020204" pitchFamily="34" charset="0"/>
      <p:regular r:id="rId43"/>
      <p:bold r:id="rId44"/>
      <p:italic r:id="rId45"/>
      <p:boldItalic r:id="rId46"/>
    </p:embeddedFont>
    <p:embeddedFont>
      <p:font typeface="Myriad Pro" panose="020B050303040302020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Open Sans Semibold" panose="020B0706030804020204" pitchFamily="34" charset="0"/>
      <p:bold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A0AB922-96E5-4F52-9ECD-4DFEA1768115}">
          <p14:sldIdLst>
            <p14:sldId id="4043"/>
            <p14:sldId id="258"/>
            <p14:sldId id="4047"/>
            <p14:sldId id="284"/>
            <p14:sldId id="283"/>
            <p14:sldId id="4054"/>
            <p14:sldId id="347"/>
            <p14:sldId id="4056"/>
            <p14:sldId id="4069"/>
            <p14:sldId id="348"/>
            <p14:sldId id="4023"/>
            <p14:sldId id="4070"/>
            <p14:sldId id="4064"/>
            <p14:sldId id="4065"/>
            <p14:sldId id="4066"/>
            <p14:sldId id="4071"/>
            <p14:sldId id="4041"/>
            <p14:sldId id="4048"/>
            <p14:sldId id="4050"/>
            <p14:sldId id="4044"/>
            <p14:sldId id="4045"/>
            <p14:sldId id="4059"/>
            <p14:sldId id="4058"/>
            <p14:sldId id="4062"/>
            <p14:sldId id="4051"/>
            <p14:sldId id="4049"/>
            <p14:sldId id="404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C98B0C-DE26-EBA8-1849-C60ECC04D57F}" name="MAANAVILJA Laura (CLIMA)" initials="M(" userId="S::laura.maanavilja_ec.europa.eu#ext#@ecorys.onmicrosoft.com::5e26ad32-ee8d-4712-ae12-c965d7ef4fa9" providerId="AD"/>
  <p188:author id="{8441DF1C-DF58-BCC3-B004-7D865678354C}" name="Jade Maisey" initials="JM" userId="S::Jade.Maisey@ecorys.com::8bb7afef-0060-4961-b380-0f294446aa89" providerId="AD"/>
  <p188:author id="{799A711D-E181-C1D0-A273-BD7B7DC5E463}" name="Klaus Röhrig" initials="KR" userId="S::k.roehrig_climate-alliance.net#ext#@ecorys.onmicrosoft.com::996c3b8e-8334-4db9-94bc-8f742aeb52ae" providerId="AD"/>
  <p188:author id="{4BA81F2C-5AFA-0386-559A-B840748DE4AF}" name="James Williamson" initials="JW" userId="S::james.williamson@ecorys.com::fc0cecd0-796a-4e3a-a6f6-bfe095b5fb90" providerId="AD"/>
  <p188:author id="{2A4D1536-E1B9-943A-A2E3-EA75C80E07E3}" name="SEGURA MONDEJAR Mar (CLIMA)" initials="S(" userId="S::mar.segura-mondejar_ec.europa.eu#ext#@ecorys.onmicrosoft.com::9698d816-d25d-4baf-9071-414f8075e2c1" providerId="AD"/>
  <p188:author id="{427F1F37-468D-2FA8-3AAC-400B0FBD7684}" name="VIVEGNIS Betsy (CLIMA-EXT)" initials="VB(E" userId="S::Betsy.VIVEGNIS@ext.ec.europa.eu::d661aa67-6dad-400a-9bda-8f561f81e3c8" providerId="AD"/>
  <p188:author id="{C9E8B539-2885-1904-F0D3-BDAB0E8E96B9}" name="KOWALSKA Aleksandra (CLIMA)" initials="KA(" userId="S::Aleksandra.KOWALSKA@ec.europa.eu::1b6f76a8-64c8-4eb3-bae9-507db5d83340" providerId="AD"/>
  <p188:author id="{E6AC3240-4BD8-45C7-AE75-0EDF16B1E614}" name="Eva de Luis" initials="EL" userId="S::eva.deluis@ecorys.com::5e74e04f-32b6-4b72-b553-5acb0a147134" providerId="AD"/>
  <p188:author id="{0C2DA840-DE51-3177-0559-710EF02A7567}" name="Jade Maisey" initials="JM" userId="S::jade.maisey@ecorys.com::8bb7afef-0060-4961-b380-0f294446aa89" providerId="AD"/>
  <p188:author id="{DBCCC54A-6120-B03C-FB2D-73A14C3E0D41}" name="VIVEGNIS Betsy (CLIMA-EXT)" initials="V(" userId="S::betsy.vivegnis@ext.ec.europa.eu::d661aa67-6dad-400a-9bda-8f561f81e3c8" providerId="AD"/>
  <p188:author id="{391E1B5C-430B-FD7E-4263-2A6D85B7DA14}" name="James Williamson" initials="JW" userId="S::James.Williamson@ecorys.com::fc0cecd0-796a-4e3a-a6f6-bfe095b5fb90" providerId="AD"/>
  <p188:author id="{1A945277-45A6-B0CD-A3D8-6CD1CE8641E0}" name="Maï Shafei" initials="MS" userId="S::mai.shafei@ecorys.com::6fc438a3-cc35-48e2-b053-932a7ab37778" providerId="AD"/>
  <p188:author id="{C75CE77C-C108-57CB-A220-A506A80C1AEB}" name="SEGURA MONDEJAR Mar (CLIMA)" initials="S(" userId="S::mar.segura-mondejar@ec.europa.eu::d8cfbbd3-460d-40a1-a353-05517b89839f" providerId="AD"/>
  <p188:author id="{F43BD19A-5082-6C65-CAF9-F38E3C90309C}" name="Chiara Savina" initials="CS" userId="S::Chiara.Savina@ecorys.com::50cd6737-3b5d-4886-acd9-f53a0401fc99" providerId="AD"/>
  <p188:author id="{F88032A0-5AF8-C117-CA8C-4F1A04EA9A3E}" name="KOWALSKA Aleksandra (CLIMA)" initials="K(" userId="S::aleksandra.kowalska_ec.europa.eu#ext#@ecorys.onmicrosoft.com::f8add361-6dee-463e-ba1f-aefb299fc7fe" providerId="AD"/>
  <p188:author id="{4E0EB6A4-90B6-7A35-A62B-7669609C1923}" name="Leonardo Brambilla" initials="LB" userId="S::leonardo.brambilla@ecorys.com::fbd2e08b-6dff-4a5d-b839-c7e85b457169" providerId="AD"/>
  <p188:author id="{C604D9AA-C11E-D62C-5669-7543E50E5485}" name="Leonardo Brambilla" initials="LB" userId="S::Leonardo.Brambilla@ecorys.com::fbd2e08b-6dff-4a5d-b839-c7e85b457169" providerId="AD"/>
  <p188:author id="{88E13FAF-BCF5-A96A-E9F2-2B22D230AF89}" name="DI FILIPPO Leonardo (CLIMA)" initials="DFL(" userId="S::Leonardo.DI-FILIPPO@ec.europa.eu::2ef5a7f2-9932-4835-a0fb-3bcbc78a1cea" providerId="AD"/>
  <p188:author id="{9B44E1BC-D48B-D88D-8B34-38170703F1C2}" name="Carolina Bolelli" initials="CB" userId="S::carolina.bolelli@ecorys.com::d7926893-566e-4e7f-acc2-6407bb3f96bc" providerId="AD"/>
  <p188:author id="{2C4D65C3-880F-8592-C5C0-68FE0A6DA28B}" name="KOWALSKA Aleksandra (CLIMA)" initials="K(" userId="S::aleksandra.kowalska@ec.europa.eu::1b6f76a8-64c8-4eb3-bae9-507db5d83340" providerId="AD"/>
  <p188:author id="{EE1A40C6-03F5-CA2C-940E-B28955962C79}" name="Rebekah Alawode" initials="RA" userId="S::Rebekah.Alawode@ecorys.com::74921c77-bb9f-48af-960b-0eb1022e8483" providerId="AD"/>
  <p188:author id="{1E4132D5-358A-E098-5753-8CE4F6DCF9AB}" name="Dino Galinovic" initials="DG" userId="S::dino.galinovic@ecorys.com::2486bb16-f98b-4524-8ada-7022b25a7898" providerId="AD"/>
  <p188:author id="{18417DD5-C43F-47C7-55EB-26AA461FE33B}" name="VIVEGNIS Betsy (CLIMA-EXT)" initials="V(" userId="S::betsy.vivegnis_ext.ec.europa.eu#ext#@ecorys.onmicrosoft.com::3d1c8521-d215-41dc-ba92-b81ffbb29687" providerId="AD"/>
  <p188:author id="{129B8ADD-636F-C72B-026B-7AB8581601BF}" name="DI FILIPPO Leonardo (CLIMA)" initials="D(" userId="S::leonardo.di-filippo_ec.europa.eu#ext#@ecorys.onmicrosoft.com::674a4322-3945-4efb-a753-912302c20ac3" providerId="AD"/>
  <p188:author id="{F4384DE3-3D5E-7EE5-ED2E-8BB429EC69B9}" name="DI FILIPPO Leonardo (CLIMA)" initials="D(" userId="S::leonardo.di-filippo@ec.europa.eu::2ef5a7f2-9932-4835-a0fb-3bcbc78a1cea" providerId="AD"/>
  <p188:author id="{548B3BEF-6233-CB08-91F9-121AA2CE4B78}" name="Carolina Bolelli" initials="CB" userId="S::Carolina.Bolelli@ecorys.com::d7926893-566e-4e7f-acc2-6407bb3f96bc" providerId="AD"/>
  <p188:author id="{EA21CDFC-BE3D-A973-E1D1-A88EAACD359B}" name="Eva de Luis" initials="Ed" userId="S::Eva.deLuis@ecorys.com::5e74e04f-32b6-4b72-b553-5acb0a14713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B2B"/>
    <a:srgbClr val="391A53"/>
    <a:srgbClr val="00B23B"/>
    <a:srgbClr val="174C54"/>
    <a:srgbClr val="184547"/>
    <a:srgbClr val="26155F"/>
    <a:srgbClr val="81270E"/>
    <a:srgbClr val="FEC671"/>
    <a:srgbClr val="DAF7EE"/>
    <a:srgbClr val="EBFFED"/>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7C478-F153-496F-B14F-1C1F33D4E2E7}" v="1" dt="2024-08-23T13:34:54.461"/>
  </p1510:revLst>
</p1510:revInfo>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16" autoAdjust="0"/>
  </p:normalViewPr>
  <p:slideViewPr>
    <p:cSldViewPr snapToGrid="0">
      <p:cViewPr varScale="1">
        <p:scale>
          <a:sx n="40" d="100"/>
          <a:sy n="40" d="100"/>
        </p:scale>
        <p:origin x="52" y="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microsoft.com/office/2018/10/relationships/authors" Target="author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6/11/relationships/changesInfo" Target="changesInfos/changesInfo1.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Master" Target="slideMasters/slideMaster5.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notesMaster" Target="notesMasters/notesMaster1.xml"/><Relationship Id="rId54" Type="http://schemas.openxmlformats.org/officeDocument/2006/relationships/font" Target="fonts/font12.fntdata"/><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Master" Target="slideMasters/slideMaster7.xml"/><Relationship Id="rId31" Type="http://schemas.openxmlformats.org/officeDocument/2006/relationships/slide" Target="slides/slide18.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na Bolelli" userId="d7926893-566e-4e7f-acc2-6407bb3f96bc" providerId="ADAL" clId="{9CEE70FB-A337-4714-ADE2-587B7FD770B2}"/>
    <pc:docChg chg="undo redo custSel modSld">
      <pc:chgData name="Carolina Bolelli" userId="d7926893-566e-4e7f-acc2-6407bb3f96bc" providerId="ADAL" clId="{9CEE70FB-A337-4714-ADE2-587B7FD770B2}" dt="2024-07-17T07:43:27.209" v="149" actId="20577"/>
      <pc:docMkLst>
        <pc:docMk/>
      </pc:docMkLst>
      <pc:sldChg chg="modSp mod">
        <pc:chgData name="Carolina Bolelli" userId="d7926893-566e-4e7f-acc2-6407bb3f96bc" providerId="ADAL" clId="{9CEE70FB-A337-4714-ADE2-587B7FD770B2}" dt="2024-07-10T08:07:54.466" v="5" actId="1076"/>
        <pc:sldMkLst>
          <pc:docMk/>
          <pc:sldMk cId="2506826475" sldId="283"/>
        </pc:sldMkLst>
        <pc:spChg chg="mod">
          <ac:chgData name="Carolina Bolelli" userId="d7926893-566e-4e7f-acc2-6407bb3f96bc" providerId="ADAL" clId="{9CEE70FB-A337-4714-ADE2-587B7FD770B2}" dt="2024-07-10T08:07:54.466" v="5" actId="1076"/>
          <ac:spMkLst>
            <pc:docMk/>
            <pc:sldMk cId="2506826475" sldId="283"/>
            <ac:spMk id="10" creationId="{139FC776-A91D-8A43-AF00-70F97E63EF2A}"/>
          </ac:spMkLst>
        </pc:spChg>
        <pc:spChg chg="mod">
          <ac:chgData name="Carolina Bolelli" userId="d7926893-566e-4e7f-acc2-6407bb3f96bc" providerId="ADAL" clId="{9CEE70FB-A337-4714-ADE2-587B7FD770B2}" dt="2024-07-10T08:07:49.972" v="4" actId="1076"/>
          <ac:spMkLst>
            <pc:docMk/>
            <pc:sldMk cId="2506826475" sldId="283"/>
            <ac:spMk id="11" creationId="{7E632970-062C-FBAF-32ED-309F52C44EB7}"/>
          </ac:spMkLst>
        </pc:spChg>
        <pc:spChg chg="mod">
          <ac:chgData name="Carolina Bolelli" userId="d7926893-566e-4e7f-acc2-6407bb3f96bc" providerId="ADAL" clId="{9CEE70FB-A337-4714-ADE2-587B7FD770B2}" dt="2024-07-10T08:07:45.713" v="3" actId="1076"/>
          <ac:spMkLst>
            <pc:docMk/>
            <pc:sldMk cId="2506826475" sldId="283"/>
            <ac:spMk id="12" creationId="{45B013BD-26E2-F460-D8F5-F08E76F83A63}"/>
          </ac:spMkLst>
        </pc:spChg>
        <pc:spChg chg="mod">
          <ac:chgData name="Carolina Bolelli" userId="d7926893-566e-4e7f-acc2-6407bb3f96bc" providerId="ADAL" clId="{9CEE70FB-A337-4714-ADE2-587B7FD770B2}" dt="2024-07-10T08:07:34.283" v="0" actId="1076"/>
          <ac:spMkLst>
            <pc:docMk/>
            <pc:sldMk cId="2506826475" sldId="283"/>
            <ac:spMk id="13" creationId="{8FA3A46F-57E2-E3C8-F507-CC02A9ADB54B}"/>
          </ac:spMkLst>
        </pc:spChg>
        <pc:spChg chg="mod">
          <ac:chgData name="Carolina Bolelli" userId="d7926893-566e-4e7f-acc2-6407bb3f96bc" providerId="ADAL" clId="{9CEE70FB-A337-4714-ADE2-587B7FD770B2}" dt="2024-07-10T08:07:39.003" v="1" actId="1076"/>
          <ac:spMkLst>
            <pc:docMk/>
            <pc:sldMk cId="2506826475" sldId="283"/>
            <ac:spMk id="14" creationId="{910BDE5E-6A5F-109D-5F5F-4C919B28D0A2}"/>
          </ac:spMkLst>
        </pc:spChg>
        <pc:spChg chg="mod">
          <ac:chgData name="Carolina Bolelli" userId="d7926893-566e-4e7f-acc2-6407bb3f96bc" providerId="ADAL" clId="{9CEE70FB-A337-4714-ADE2-587B7FD770B2}" dt="2024-07-10T08:07:42.777" v="2" actId="1076"/>
          <ac:spMkLst>
            <pc:docMk/>
            <pc:sldMk cId="2506826475" sldId="283"/>
            <ac:spMk id="15" creationId="{E4CB7551-4D5C-E8BB-2511-9D7167ABB9B4}"/>
          </ac:spMkLst>
        </pc:spChg>
      </pc:sldChg>
      <pc:sldChg chg="modSp mod">
        <pc:chgData name="Carolina Bolelli" userId="d7926893-566e-4e7f-acc2-6407bb3f96bc" providerId="ADAL" clId="{9CEE70FB-A337-4714-ADE2-587B7FD770B2}" dt="2024-07-10T08:18:42.656" v="62" actId="1076"/>
        <pc:sldMkLst>
          <pc:docMk/>
          <pc:sldMk cId="1163576630" sldId="284"/>
        </pc:sldMkLst>
        <pc:spChg chg="mod">
          <ac:chgData name="Carolina Bolelli" userId="d7926893-566e-4e7f-acc2-6407bb3f96bc" providerId="ADAL" clId="{9CEE70FB-A337-4714-ADE2-587B7FD770B2}" dt="2024-07-10T08:18:09.976" v="58" actId="207"/>
          <ac:spMkLst>
            <pc:docMk/>
            <pc:sldMk cId="1163576630" sldId="284"/>
            <ac:spMk id="2" creationId="{9EAFADA5-22D8-36EE-B2B6-2C2678ACB7C6}"/>
          </ac:spMkLst>
        </pc:spChg>
        <pc:spChg chg="mod">
          <ac:chgData name="Carolina Bolelli" userId="d7926893-566e-4e7f-acc2-6407bb3f96bc" providerId="ADAL" clId="{9CEE70FB-A337-4714-ADE2-587B7FD770B2}" dt="2024-07-10T08:18:42.656" v="62" actId="1076"/>
          <ac:spMkLst>
            <pc:docMk/>
            <pc:sldMk cId="1163576630" sldId="284"/>
            <ac:spMk id="6" creationId="{04FE7A9B-0622-23FB-F9E1-88EB1C0AD146}"/>
          </ac:spMkLst>
        </pc:spChg>
      </pc:sldChg>
      <pc:sldChg chg="modSp mod">
        <pc:chgData name="Carolina Bolelli" userId="d7926893-566e-4e7f-acc2-6407bb3f96bc" providerId="ADAL" clId="{9CEE70FB-A337-4714-ADE2-587B7FD770B2}" dt="2024-07-10T08:08:08.989" v="7" actId="1076"/>
        <pc:sldMkLst>
          <pc:docMk/>
          <pc:sldMk cId="1198655560" sldId="347"/>
        </pc:sldMkLst>
        <pc:spChg chg="mod">
          <ac:chgData name="Carolina Bolelli" userId="d7926893-566e-4e7f-acc2-6407bb3f96bc" providerId="ADAL" clId="{9CEE70FB-A337-4714-ADE2-587B7FD770B2}" dt="2024-07-10T08:08:05.988" v="6" actId="1076"/>
          <ac:spMkLst>
            <pc:docMk/>
            <pc:sldMk cId="1198655560" sldId="347"/>
            <ac:spMk id="18" creationId="{649C1C38-5140-0F9D-C998-4EE9421F78FC}"/>
          </ac:spMkLst>
        </pc:spChg>
        <pc:spChg chg="mod">
          <ac:chgData name="Carolina Bolelli" userId="d7926893-566e-4e7f-acc2-6407bb3f96bc" providerId="ADAL" clId="{9CEE70FB-A337-4714-ADE2-587B7FD770B2}" dt="2024-07-10T08:08:08.989" v="7" actId="1076"/>
          <ac:spMkLst>
            <pc:docMk/>
            <pc:sldMk cId="1198655560" sldId="347"/>
            <ac:spMk id="22" creationId="{47133778-64CF-F8EC-D35C-23DEE4E6AF6E}"/>
          </ac:spMkLst>
        </pc:spChg>
      </pc:sldChg>
      <pc:sldChg chg="modSp mod">
        <pc:chgData name="Carolina Bolelli" userId="d7926893-566e-4e7f-acc2-6407bb3f96bc" providerId="ADAL" clId="{9CEE70FB-A337-4714-ADE2-587B7FD770B2}" dt="2024-07-10T08:21:09.105" v="70" actId="113"/>
        <pc:sldMkLst>
          <pc:docMk/>
          <pc:sldMk cId="2963042633" sldId="4023"/>
        </pc:sldMkLst>
        <pc:spChg chg="mod">
          <ac:chgData name="Carolina Bolelli" userId="d7926893-566e-4e7f-acc2-6407bb3f96bc" providerId="ADAL" clId="{9CEE70FB-A337-4714-ADE2-587B7FD770B2}" dt="2024-07-10T08:21:09.105" v="70" actId="113"/>
          <ac:spMkLst>
            <pc:docMk/>
            <pc:sldMk cId="2963042633" sldId="4023"/>
            <ac:spMk id="32" creationId="{C3968B7A-59A7-373D-3C19-DE42831B2700}"/>
          </ac:spMkLst>
        </pc:spChg>
      </pc:sldChg>
      <pc:sldChg chg="modSp mod">
        <pc:chgData name="Carolina Bolelli" userId="d7926893-566e-4e7f-acc2-6407bb3f96bc" providerId="ADAL" clId="{9CEE70FB-A337-4714-ADE2-587B7FD770B2}" dt="2024-07-10T08:24:38.519" v="104" actId="207"/>
        <pc:sldMkLst>
          <pc:docMk/>
          <pc:sldMk cId="2219721471" sldId="4041"/>
        </pc:sldMkLst>
        <pc:spChg chg="mod">
          <ac:chgData name="Carolina Bolelli" userId="d7926893-566e-4e7f-acc2-6407bb3f96bc" providerId="ADAL" clId="{9CEE70FB-A337-4714-ADE2-587B7FD770B2}" dt="2024-07-10T08:10:28.559" v="27" actId="1076"/>
          <ac:spMkLst>
            <pc:docMk/>
            <pc:sldMk cId="2219721471" sldId="4041"/>
            <ac:spMk id="2" creationId="{5B252B0B-A384-CBF8-0748-E0C2DDF8437A}"/>
          </ac:spMkLst>
        </pc:spChg>
        <pc:spChg chg="mod">
          <ac:chgData name="Carolina Bolelli" userId="d7926893-566e-4e7f-acc2-6407bb3f96bc" providerId="ADAL" clId="{9CEE70FB-A337-4714-ADE2-587B7FD770B2}" dt="2024-07-10T08:24:38.519" v="104" actId="207"/>
          <ac:spMkLst>
            <pc:docMk/>
            <pc:sldMk cId="2219721471" sldId="4041"/>
            <ac:spMk id="6" creationId="{2422F2FD-C306-CA94-F47A-C39AC56E9E95}"/>
          </ac:spMkLst>
        </pc:spChg>
      </pc:sldChg>
      <pc:sldChg chg="modSp mod">
        <pc:chgData name="Carolina Bolelli" userId="d7926893-566e-4e7f-acc2-6407bb3f96bc" providerId="ADAL" clId="{9CEE70FB-A337-4714-ADE2-587B7FD770B2}" dt="2024-07-10T08:10:53.234" v="28" actId="1076"/>
        <pc:sldMkLst>
          <pc:docMk/>
          <pc:sldMk cId="1349106481" sldId="4044"/>
        </pc:sldMkLst>
        <pc:spChg chg="mod">
          <ac:chgData name="Carolina Bolelli" userId="d7926893-566e-4e7f-acc2-6407bb3f96bc" providerId="ADAL" clId="{9CEE70FB-A337-4714-ADE2-587B7FD770B2}" dt="2024-07-10T08:10:53.234" v="28" actId="1076"/>
          <ac:spMkLst>
            <pc:docMk/>
            <pc:sldMk cId="1349106481" sldId="4044"/>
            <ac:spMk id="29" creationId="{F625924A-6A73-E3AC-20F2-8CA1FE9DC668}"/>
          </ac:spMkLst>
        </pc:spChg>
      </pc:sldChg>
      <pc:sldChg chg="modSp mod">
        <pc:chgData name="Carolina Bolelli" userId="d7926893-566e-4e7f-acc2-6407bb3f96bc" providerId="ADAL" clId="{9CEE70FB-A337-4714-ADE2-587B7FD770B2}" dt="2024-07-10T08:28:49.716" v="120" actId="113"/>
        <pc:sldMkLst>
          <pc:docMk/>
          <pc:sldMk cId="447753583" sldId="4045"/>
        </pc:sldMkLst>
        <pc:spChg chg="mod">
          <ac:chgData name="Carolina Bolelli" userId="d7926893-566e-4e7f-acc2-6407bb3f96bc" providerId="ADAL" clId="{9CEE70FB-A337-4714-ADE2-587B7FD770B2}" dt="2024-07-10T08:27:03.492" v="110" actId="207"/>
          <ac:spMkLst>
            <pc:docMk/>
            <pc:sldMk cId="447753583" sldId="4045"/>
            <ac:spMk id="2" creationId="{D1F88842-673B-A0DE-9910-2AD944A610F7}"/>
          </ac:spMkLst>
        </pc:spChg>
        <pc:spChg chg="mod">
          <ac:chgData name="Carolina Bolelli" userId="d7926893-566e-4e7f-acc2-6407bb3f96bc" providerId="ADAL" clId="{9CEE70FB-A337-4714-ADE2-587B7FD770B2}" dt="2024-07-10T08:27:28.587" v="114" actId="207"/>
          <ac:spMkLst>
            <pc:docMk/>
            <pc:sldMk cId="447753583" sldId="4045"/>
            <ac:spMk id="3" creationId="{12885CE5-988C-5BF7-5911-D61DA616D97F}"/>
          </ac:spMkLst>
        </pc:spChg>
        <pc:spChg chg="mod">
          <ac:chgData name="Carolina Bolelli" userId="d7926893-566e-4e7f-acc2-6407bb3f96bc" providerId="ADAL" clId="{9CEE70FB-A337-4714-ADE2-587B7FD770B2}" dt="2024-07-10T08:27:09.255" v="112" actId="113"/>
          <ac:spMkLst>
            <pc:docMk/>
            <pc:sldMk cId="447753583" sldId="4045"/>
            <ac:spMk id="4" creationId="{714A5999-0B16-F44D-3A45-FE5A3B93E0E4}"/>
          </ac:spMkLst>
        </pc:spChg>
        <pc:spChg chg="mod">
          <ac:chgData name="Carolina Bolelli" userId="d7926893-566e-4e7f-acc2-6407bb3f96bc" providerId="ADAL" clId="{9CEE70FB-A337-4714-ADE2-587B7FD770B2}" dt="2024-07-10T08:28:00.869" v="118" actId="207"/>
          <ac:spMkLst>
            <pc:docMk/>
            <pc:sldMk cId="447753583" sldId="4045"/>
            <ac:spMk id="6" creationId="{93C28F59-2764-C111-C8F7-0DFFF0D79BF7}"/>
          </ac:spMkLst>
        </pc:spChg>
        <pc:spChg chg="mod">
          <ac:chgData name="Carolina Bolelli" userId="d7926893-566e-4e7f-acc2-6407bb3f96bc" providerId="ADAL" clId="{9CEE70FB-A337-4714-ADE2-587B7FD770B2}" dt="2024-07-10T08:28:49.716" v="120" actId="113"/>
          <ac:spMkLst>
            <pc:docMk/>
            <pc:sldMk cId="447753583" sldId="4045"/>
            <ac:spMk id="20" creationId="{083B10B1-83E4-AB8C-25BA-96F641C0AC33}"/>
          </ac:spMkLst>
        </pc:spChg>
        <pc:spChg chg="mod">
          <ac:chgData name="Carolina Bolelli" userId="d7926893-566e-4e7f-acc2-6407bb3f96bc" providerId="ADAL" clId="{9CEE70FB-A337-4714-ADE2-587B7FD770B2}" dt="2024-07-10T08:11:07.065" v="32" actId="1076"/>
          <ac:spMkLst>
            <pc:docMk/>
            <pc:sldMk cId="447753583" sldId="4045"/>
            <ac:spMk id="22" creationId="{C5D47A3D-E84E-F5D3-AE7B-01E702CB51CD}"/>
          </ac:spMkLst>
        </pc:spChg>
        <pc:spChg chg="mod">
          <ac:chgData name="Carolina Bolelli" userId="d7926893-566e-4e7f-acc2-6407bb3f96bc" providerId="ADAL" clId="{9CEE70FB-A337-4714-ADE2-587B7FD770B2}" dt="2024-07-10T08:11:09.991" v="33" actId="1076"/>
          <ac:spMkLst>
            <pc:docMk/>
            <pc:sldMk cId="447753583" sldId="4045"/>
            <ac:spMk id="34" creationId="{551EFA76-1F8E-8DC0-B457-776A40346B01}"/>
          </ac:spMkLst>
        </pc:spChg>
        <pc:spChg chg="mod">
          <ac:chgData name="Carolina Bolelli" userId="d7926893-566e-4e7f-acc2-6407bb3f96bc" providerId="ADAL" clId="{9CEE70FB-A337-4714-ADE2-587B7FD770B2}" dt="2024-07-10T08:28:30.190" v="119" actId="113"/>
          <ac:spMkLst>
            <pc:docMk/>
            <pc:sldMk cId="447753583" sldId="4045"/>
            <ac:spMk id="35" creationId="{09968629-3978-6834-EDBD-5022F0EA2DBE}"/>
          </ac:spMkLst>
        </pc:spChg>
      </pc:sldChg>
      <pc:sldChg chg="modSp mod">
        <pc:chgData name="Carolina Bolelli" userId="d7926893-566e-4e7f-acc2-6407bb3f96bc" providerId="ADAL" clId="{9CEE70FB-A337-4714-ADE2-587B7FD770B2}" dt="2024-07-10T08:30:12.399" v="125" actId="207"/>
        <pc:sldMkLst>
          <pc:docMk/>
          <pc:sldMk cId="98133796" sldId="4049"/>
        </pc:sldMkLst>
        <pc:spChg chg="mod">
          <ac:chgData name="Carolina Bolelli" userId="d7926893-566e-4e7f-acc2-6407bb3f96bc" providerId="ADAL" clId="{9CEE70FB-A337-4714-ADE2-587B7FD770B2}" dt="2024-07-10T08:30:12.399" v="125" actId="207"/>
          <ac:spMkLst>
            <pc:docMk/>
            <pc:sldMk cId="98133796" sldId="4049"/>
            <ac:spMk id="15" creationId="{D8A8FF61-0AD1-33C7-DE30-31E996F0CD7F}"/>
          </ac:spMkLst>
        </pc:spChg>
      </pc:sldChg>
      <pc:sldChg chg="modSp mod">
        <pc:chgData name="Carolina Bolelli" userId="d7926893-566e-4e7f-acc2-6407bb3f96bc" providerId="ADAL" clId="{9CEE70FB-A337-4714-ADE2-587B7FD770B2}" dt="2024-07-17T07:42:10.897" v="139" actId="1076"/>
        <pc:sldMkLst>
          <pc:docMk/>
          <pc:sldMk cId="2197149429" sldId="4050"/>
        </pc:sldMkLst>
        <pc:spChg chg="mod">
          <ac:chgData name="Carolina Bolelli" userId="d7926893-566e-4e7f-acc2-6407bb3f96bc" providerId="ADAL" clId="{9CEE70FB-A337-4714-ADE2-587B7FD770B2}" dt="2024-07-10T08:26:15.808" v="108" actId="207"/>
          <ac:spMkLst>
            <pc:docMk/>
            <pc:sldMk cId="2197149429" sldId="4050"/>
            <ac:spMk id="5" creationId="{4DE3713B-C8F3-F7C0-1E07-098DB149FFA5}"/>
          </ac:spMkLst>
        </pc:spChg>
        <pc:spChg chg="mod">
          <ac:chgData name="Carolina Bolelli" userId="d7926893-566e-4e7f-acc2-6407bb3f96bc" providerId="ADAL" clId="{9CEE70FB-A337-4714-ADE2-587B7FD770B2}" dt="2024-07-10T08:25:32.048" v="106" actId="207"/>
          <ac:spMkLst>
            <pc:docMk/>
            <pc:sldMk cId="2197149429" sldId="4050"/>
            <ac:spMk id="17" creationId="{9E74BAFF-A2A1-0DFE-4A6B-298994EFC4B6}"/>
          </ac:spMkLst>
        </pc:spChg>
        <pc:spChg chg="mod">
          <ac:chgData name="Carolina Bolelli" userId="d7926893-566e-4e7f-acc2-6407bb3f96bc" providerId="ADAL" clId="{9CEE70FB-A337-4714-ADE2-587B7FD770B2}" dt="2024-07-10T08:25:50.520" v="107" actId="207"/>
          <ac:spMkLst>
            <pc:docMk/>
            <pc:sldMk cId="2197149429" sldId="4050"/>
            <ac:spMk id="18" creationId="{F0106F4C-08A7-1721-A19B-07BADBC4B748}"/>
          </ac:spMkLst>
        </pc:spChg>
        <pc:spChg chg="mod">
          <ac:chgData name="Carolina Bolelli" userId="d7926893-566e-4e7f-acc2-6407bb3f96bc" providerId="ADAL" clId="{9CEE70FB-A337-4714-ADE2-587B7FD770B2}" dt="2024-07-17T07:42:10.897" v="139" actId="1076"/>
          <ac:spMkLst>
            <pc:docMk/>
            <pc:sldMk cId="2197149429" sldId="4050"/>
            <ac:spMk id="24" creationId="{CC5269D5-8E8C-B878-E7FE-066D2CF9B9DE}"/>
          </ac:spMkLst>
        </pc:spChg>
      </pc:sldChg>
      <pc:sldChg chg="modSp mod">
        <pc:chgData name="Carolina Bolelli" userId="d7926893-566e-4e7f-acc2-6407bb3f96bc" providerId="ADAL" clId="{9CEE70FB-A337-4714-ADE2-587B7FD770B2}" dt="2024-07-17T07:43:27.209" v="149" actId="20577"/>
        <pc:sldMkLst>
          <pc:docMk/>
          <pc:sldMk cId="3885348669" sldId="4051"/>
        </pc:sldMkLst>
        <pc:spChg chg="mod">
          <ac:chgData name="Carolina Bolelli" userId="d7926893-566e-4e7f-acc2-6407bb3f96bc" providerId="ADAL" clId="{9CEE70FB-A337-4714-ADE2-587B7FD770B2}" dt="2024-07-17T07:43:27.209" v="149" actId="20577"/>
          <ac:spMkLst>
            <pc:docMk/>
            <pc:sldMk cId="3885348669" sldId="4051"/>
            <ac:spMk id="2" creationId="{3E674221-EFCE-2928-EC55-5735A8F72587}"/>
          </ac:spMkLst>
        </pc:spChg>
      </pc:sldChg>
      <pc:sldChg chg="modNotesTx">
        <pc:chgData name="Carolina Bolelli" userId="d7926893-566e-4e7f-acc2-6407bb3f96bc" providerId="ADAL" clId="{9CEE70FB-A337-4714-ADE2-587B7FD770B2}" dt="2024-07-17T07:40:43.830" v="127" actId="5793"/>
        <pc:sldMkLst>
          <pc:docMk/>
          <pc:sldMk cId="1100750728" sldId="4054"/>
        </pc:sldMkLst>
      </pc:sldChg>
      <pc:sldChg chg="modSp mod">
        <pc:chgData name="Carolina Bolelli" userId="d7926893-566e-4e7f-acc2-6407bb3f96bc" providerId="ADAL" clId="{9CEE70FB-A337-4714-ADE2-587B7FD770B2}" dt="2024-07-10T08:19:15.731" v="66" actId="113"/>
        <pc:sldMkLst>
          <pc:docMk/>
          <pc:sldMk cId="3030186180" sldId="4056"/>
        </pc:sldMkLst>
        <pc:spChg chg="mod">
          <ac:chgData name="Carolina Bolelli" userId="d7926893-566e-4e7f-acc2-6407bb3f96bc" providerId="ADAL" clId="{9CEE70FB-A337-4714-ADE2-587B7FD770B2}" dt="2024-07-10T08:19:15.731" v="66" actId="113"/>
          <ac:spMkLst>
            <pc:docMk/>
            <pc:sldMk cId="3030186180" sldId="4056"/>
            <ac:spMk id="11" creationId="{3DC07F2C-7A01-921D-7D48-38C402000AF4}"/>
          </ac:spMkLst>
        </pc:spChg>
      </pc:sldChg>
      <pc:sldChg chg="modNotesTx">
        <pc:chgData name="Carolina Bolelli" userId="d7926893-566e-4e7f-acc2-6407bb3f96bc" providerId="ADAL" clId="{9CEE70FB-A337-4714-ADE2-587B7FD770B2}" dt="2024-07-17T07:42:36.732" v="142" actId="20577"/>
        <pc:sldMkLst>
          <pc:docMk/>
          <pc:sldMk cId="2876997581" sldId="4058"/>
        </pc:sldMkLst>
      </pc:sldChg>
      <pc:sldChg chg="modSp mod modNotesTx">
        <pc:chgData name="Carolina Bolelli" userId="d7926893-566e-4e7f-acc2-6407bb3f96bc" providerId="ADAL" clId="{9CEE70FB-A337-4714-ADE2-587B7FD770B2}" dt="2024-07-17T07:42:28.605" v="140" actId="5793"/>
        <pc:sldMkLst>
          <pc:docMk/>
          <pc:sldMk cId="431233827" sldId="4059"/>
        </pc:sldMkLst>
        <pc:spChg chg="mod">
          <ac:chgData name="Carolina Bolelli" userId="d7926893-566e-4e7f-acc2-6407bb3f96bc" providerId="ADAL" clId="{9CEE70FB-A337-4714-ADE2-587B7FD770B2}" dt="2024-07-10T08:13:20.142" v="36" actId="207"/>
          <ac:spMkLst>
            <pc:docMk/>
            <pc:sldMk cId="431233827" sldId="4059"/>
            <ac:spMk id="15" creationId="{AD1941F0-528D-8BF0-4949-F645B74D7CDB}"/>
          </ac:spMkLst>
        </pc:spChg>
      </pc:sldChg>
      <pc:sldChg chg="modSp mod">
        <pc:chgData name="Carolina Bolelli" userId="d7926893-566e-4e7f-acc2-6407bb3f96bc" providerId="ADAL" clId="{9CEE70FB-A337-4714-ADE2-587B7FD770B2}" dt="2024-07-10T08:29:30.691" v="123" actId="113"/>
        <pc:sldMkLst>
          <pc:docMk/>
          <pc:sldMk cId="2109967429" sldId="4062"/>
        </pc:sldMkLst>
        <pc:spChg chg="mod">
          <ac:chgData name="Carolina Bolelli" userId="d7926893-566e-4e7f-acc2-6407bb3f96bc" providerId="ADAL" clId="{9CEE70FB-A337-4714-ADE2-587B7FD770B2}" dt="2024-07-10T08:29:30.691" v="123" actId="113"/>
          <ac:spMkLst>
            <pc:docMk/>
            <pc:sldMk cId="2109967429" sldId="4062"/>
            <ac:spMk id="2" creationId="{2430DC55-51DF-DCFA-1DFF-AEBCBE543D9E}"/>
          </ac:spMkLst>
        </pc:spChg>
      </pc:sldChg>
      <pc:sldChg chg="modSp mod modNotesTx">
        <pc:chgData name="Carolina Bolelli" userId="d7926893-566e-4e7f-acc2-6407bb3f96bc" providerId="ADAL" clId="{9CEE70FB-A337-4714-ADE2-587B7FD770B2}" dt="2024-07-17T07:41:50.116" v="137" actId="20577"/>
        <pc:sldMkLst>
          <pc:docMk/>
          <pc:sldMk cId="4104792099" sldId="4064"/>
        </pc:sldMkLst>
        <pc:spChg chg="mod">
          <ac:chgData name="Carolina Bolelli" userId="d7926893-566e-4e7f-acc2-6407bb3f96bc" providerId="ADAL" clId="{9CEE70FB-A337-4714-ADE2-587B7FD770B2}" dt="2024-07-17T07:41:50.116" v="137" actId="20577"/>
          <ac:spMkLst>
            <pc:docMk/>
            <pc:sldMk cId="4104792099" sldId="4064"/>
            <ac:spMk id="5" creationId="{5E15BD1E-94E7-BE78-88B7-93CF598B1297}"/>
          </ac:spMkLst>
        </pc:spChg>
      </pc:sldChg>
      <pc:sldChg chg="modSp mod modNotesTx">
        <pc:chgData name="Carolina Bolelli" userId="d7926893-566e-4e7f-acc2-6407bb3f96bc" providerId="ADAL" clId="{9CEE70FB-A337-4714-ADE2-587B7FD770B2}" dt="2024-07-17T07:41:15.202" v="129" actId="20577"/>
        <pc:sldMkLst>
          <pc:docMk/>
          <pc:sldMk cId="2306310982" sldId="4065"/>
        </pc:sldMkLst>
        <pc:spChg chg="mod">
          <ac:chgData name="Carolina Bolelli" userId="d7926893-566e-4e7f-acc2-6407bb3f96bc" providerId="ADAL" clId="{9CEE70FB-A337-4714-ADE2-587B7FD770B2}" dt="2024-07-10T08:23:48.105" v="98" actId="207"/>
          <ac:spMkLst>
            <pc:docMk/>
            <pc:sldMk cId="2306310982" sldId="4065"/>
            <ac:spMk id="14" creationId="{A36B624A-012E-17F3-68EA-4AE0BCF182E1}"/>
          </ac:spMkLst>
        </pc:spChg>
      </pc:sldChg>
      <pc:sldChg chg="modSp mod modNotesTx">
        <pc:chgData name="Carolina Bolelli" userId="d7926893-566e-4e7f-acc2-6407bb3f96bc" providerId="ADAL" clId="{9CEE70FB-A337-4714-ADE2-587B7FD770B2}" dt="2024-07-17T07:41:59.567" v="138" actId="20577"/>
        <pc:sldMkLst>
          <pc:docMk/>
          <pc:sldMk cId="2595785313" sldId="4066"/>
        </pc:sldMkLst>
        <pc:spChg chg="mod">
          <ac:chgData name="Carolina Bolelli" userId="d7926893-566e-4e7f-acc2-6407bb3f96bc" providerId="ADAL" clId="{9CEE70FB-A337-4714-ADE2-587B7FD770B2}" dt="2024-07-10T08:24:05.260" v="100" actId="1076"/>
          <ac:spMkLst>
            <pc:docMk/>
            <pc:sldMk cId="2595785313" sldId="4066"/>
            <ac:spMk id="3" creationId="{A23EC7E2-FAF8-90DC-9127-2F98CFB87900}"/>
          </ac:spMkLst>
        </pc:spChg>
      </pc:sldChg>
      <pc:sldChg chg="modSp mod">
        <pc:chgData name="Carolina Bolelli" userId="d7926893-566e-4e7f-acc2-6407bb3f96bc" providerId="ADAL" clId="{9CEE70FB-A337-4714-ADE2-587B7FD770B2}" dt="2024-07-17T07:41:28.698" v="130" actId="207"/>
        <pc:sldMkLst>
          <pc:docMk/>
          <pc:sldMk cId="3070174494" sldId="4069"/>
        </pc:sldMkLst>
        <pc:spChg chg="mod">
          <ac:chgData name="Carolina Bolelli" userId="d7926893-566e-4e7f-acc2-6407bb3f96bc" providerId="ADAL" clId="{9CEE70FB-A337-4714-ADE2-587B7FD770B2}" dt="2024-07-10T08:08:36.004" v="12" actId="1076"/>
          <ac:spMkLst>
            <pc:docMk/>
            <pc:sldMk cId="3070174494" sldId="4069"/>
            <ac:spMk id="4" creationId="{8FA5FAF9-60E4-5551-57B7-44AAF7343756}"/>
          </ac:spMkLst>
        </pc:spChg>
        <pc:spChg chg="mod">
          <ac:chgData name="Carolina Bolelli" userId="d7926893-566e-4e7f-acc2-6407bb3f96bc" providerId="ADAL" clId="{9CEE70FB-A337-4714-ADE2-587B7FD770B2}" dt="2024-07-17T07:41:28.698" v="130" actId="207"/>
          <ac:spMkLst>
            <pc:docMk/>
            <pc:sldMk cId="3070174494" sldId="4069"/>
            <ac:spMk id="11" creationId="{3DC07F2C-7A01-921D-7D48-38C402000AF4}"/>
          </ac:spMkLst>
        </pc:spChg>
        <pc:spChg chg="mod">
          <ac:chgData name="Carolina Bolelli" userId="d7926893-566e-4e7f-acc2-6407bb3f96bc" providerId="ADAL" clId="{9CEE70FB-A337-4714-ADE2-587B7FD770B2}" dt="2024-07-10T08:08:40.566" v="13" actId="1076"/>
          <ac:spMkLst>
            <pc:docMk/>
            <pc:sldMk cId="3070174494" sldId="4069"/>
            <ac:spMk id="14" creationId="{6CC95BCF-60D2-6493-096E-A8A221C205C2}"/>
          </ac:spMkLst>
        </pc:spChg>
      </pc:sldChg>
      <pc:sldChg chg="modSp mod">
        <pc:chgData name="Carolina Bolelli" userId="d7926893-566e-4e7f-acc2-6407bb3f96bc" providerId="ADAL" clId="{9CEE70FB-A337-4714-ADE2-587B7FD770B2}" dt="2024-07-10T08:21:39.436" v="75" actId="255"/>
        <pc:sldMkLst>
          <pc:docMk/>
          <pc:sldMk cId="163397873" sldId="4070"/>
        </pc:sldMkLst>
        <pc:spChg chg="mod">
          <ac:chgData name="Carolina Bolelli" userId="d7926893-566e-4e7f-acc2-6407bb3f96bc" providerId="ADAL" clId="{9CEE70FB-A337-4714-ADE2-587B7FD770B2}" dt="2024-07-10T08:21:23.373" v="71" actId="113"/>
          <ac:spMkLst>
            <pc:docMk/>
            <pc:sldMk cId="163397873" sldId="4070"/>
            <ac:spMk id="11" creationId="{3DC07F2C-7A01-921D-7D48-38C402000AF4}"/>
          </ac:spMkLst>
        </pc:spChg>
        <pc:spChg chg="mod">
          <ac:chgData name="Carolina Bolelli" userId="d7926893-566e-4e7f-acc2-6407bb3f96bc" providerId="ADAL" clId="{9CEE70FB-A337-4714-ADE2-587B7FD770B2}" dt="2024-07-10T08:21:39.436" v="75" actId="255"/>
          <ac:spMkLst>
            <pc:docMk/>
            <pc:sldMk cId="163397873" sldId="4070"/>
            <ac:spMk id="22" creationId="{F5971541-0643-60D4-9547-9445066D9376}"/>
          </ac:spMkLst>
        </pc:spChg>
      </pc:sldChg>
    </pc:docChg>
  </pc:docChgLst>
  <pc:docChgLst>
    <pc:chgData name="Carolina Bolelli" userId="d7926893-566e-4e7f-acc2-6407bb3f96bc" providerId="ADAL" clId="{0F97C478-F153-496F-B14F-1C1F33D4E2E7}"/>
    <pc:docChg chg="modSld">
      <pc:chgData name="Carolina Bolelli" userId="d7926893-566e-4e7f-acc2-6407bb3f96bc" providerId="ADAL" clId="{0F97C478-F153-496F-B14F-1C1F33D4E2E7}" dt="2024-08-23T13:34:54.461" v="0"/>
      <pc:docMkLst>
        <pc:docMk/>
      </pc:docMkLst>
      <pc:sldChg chg="modAnim">
        <pc:chgData name="Carolina Bolelli" userId="d7926893-566e-4e7f-acc2-6407bb3f96bc" providerId="ADAL" clId="{0F97C478-F153-496F-B14F-1C1F33D4E2E7}" dt="2024-08-23T13:34:54.461" v="0"/>
        <pc:sldMkLst>
          <pc:docMk/>
          <pc:sldMk cId="4247028148" sldId="4047"/>
        </pc:sldMkLst>
      </pc:sldChg>
    </pc:docChg>
  </pc:docChgLst>
  <pc:docChgLst>
    <pc:chgData name="SEGURA MONDEJAR Mar (CLIMA)" userId="S::mar.segura-mondejar_ec.europa.eu#ext#@ecorys.onmicrosoft.com::9698d816-d25d-4baf-9071-414f8075e2c1" providerId="AD" clId="Web-{BD00F429-B011-B508-E9A8-F19A1D5D0020}"/>
    <pc:docChg chg="modSld">
      <pc:chgData name="SEGURA MONDEJAR Mar (CLIMA)" userId="S::mar.segura-mondejar_ec.europa.eu#ext#@ecorys.onmicrosoft.com::9698d816-d25d-4baf-9071-414f8075e2c1" providerId="AD" clId="Web-{BD00F429-B011-B508-E9A8-F19A1D5D0020}" dt="2024-07-19T08:58:26.457" v="0" actId="20577"/>
      <pc:docMkLst>
        <pc:docMk/>
      </pc:docMkLst>
      <pc:sldChg chg="modSp">
        <pc:chgData name="SEGURA MONDEJAR Mar (CLIMA)" userId="S::mar.segura-mondejar_ec.europa.eu#ext#@ecorys.onmicrosoft.com::9698d816-d25d-4baf-9071-414f8075e2c1" providerId="AD" clId="Web-{BD00F429-B011-B508-E9A8-F19A1D5D0020}" dt="2024-07-19T08:58:26.457" v="0" actId="20577"/>
        <pc:sldMkLst>
          <pc:docMk/>
          <pc:sldMk cId="3030186180" sldId="4056"/>
        </pc:sldMkLst>
        <pc:spChg chg="mod">
          <ac:chgData name="SEGURA MONDEJAR Mar (CLIMA)" userId="S::mar.segura-mondejar_ec.europa.eu#ext#@ecorys.onmicrosoft.com::9698d816-d25d-4baf-9071-414f8075e2c1" providerId="AD" clId="Web-{BD00F429-B011-B508-E9A8-F19A1D5D0020}" dt="2024-07-19T08:58:26.457" v="0" actId="20577"/>
          <ac:spMkLst>
            <pc:docMk/>
            <pc:sldMk cId="3030186180" sldId="4056"/>
            <ac:spMk id="14" creationId="{6CC95BCF-60D2-6493-096E-A8A221C205C2}"/>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141A62C-1492-84A2-7E97-C8A4CE50F12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a:extLst>
              <a:ext uri="{FF2B5EF4-FFF2-40B4-BE49-F238E27FC236}">
                <a16:creationId xmlns:a16="http://schemas.microsoft.com/office/drawing/2014/main" id="{E3F99754-EC02-84B8-8305-F756B1C295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92D609-C8CE-424D-ABB1-9A04263B9172}" type="datetimeFigureOut">
              <a:rPr lang="en-GB" smtClean="0"/>
              <a:t>23/08/2024</a:t>
            </a:fld>
            <a:endParaRPr lang="en-GB" dirty="0"/>
          </a:p>
        </p:txBody>
      </p:sp>
      <p:sp>
        <p:nvSpPr>
          <p:cNvPr id="4" name="Footer Placeholder 3">
            <a:extLst>
              <a:ext uri="{FF2B5EF4-FFF2-40B4-BE49-F238E27FC236}">
                <a16:creationId xmlns:a16="http://schemas.microsoft.com/office/drawing/2014/main" id="{66165731-641B-C9EA-0FC9-5AF051280FB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a:extLst>
              <a:ext uri="{FF2B5EF4-FFF2-40B4-BE49-F238E27FC236}">
                <a16:creationId xmlns:a16="http://schemas.microsoft.com/office/drawing/2014/main" id="{2D3554CC-CFE1-7C89-F9AB-13FF52BF5B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BC0F040-1FE9-4D7A-8EBB-F31915AB2B12}" type="slidenum">
              <a:rPr lang="en-GB" smtClean="0"/>
              <a:t>‹#›</a:t>
            </a:fld>
            <a:endParaRPr lang="en-GB" dirty="0"/>
          </a:p>
        </p:txBody>
      </p:sp>
    </p:spTree>
    <p:extLst>
      <p:ext uri="{BB962C8B-B14F-4D97-AF65-F5344CB8AC3E}">
        <p14:creationId xmlns:p14="http://schemas.microsoft.com/office/powerpoint/2010/main" val="18804917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7AE2AB-91E0-4C8D-9F27-8E48F04C0D87}" type="datetimeFigureOut">
              <a:t>23/08/2024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DFE8FF-7D6A-4CF4-8E5A-9C1FC8840B2A}" type="slidenum">
              <a:t>‹#›</a:t>
            </a:fld>
            <a:endParaRPr lang="en-GB" dirty="0"/>
          </a:p>
        </p:txBody>
      </p:sp>
    </p:spTree>
    <p:extLst>
      <p:ext uri="{BB962C8B-B14F-4D97-AF65-F5344CB8AC3E}">
        <p14:creationId xmlns:p14="http://schemas.microsoft.com/office/powerpoint/2010/main" val="2909124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a:t>
            </a:fld>
            <a:endParaRPr lang="en-US" dirty="0"/>
          </a:p>
        </p:txBody>
      </p:sp>
    </p:spTree>
    <p:extLst>
      <p:ext uri="{BB962C8B-B14F-4D97-AF65-F5344CB8AC3E}">
        <p14:creationId xmlns:p14="http://schemas.microsoft.com/office/powerpoint/2010/main" val="15998002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9DFE8FF-7D6A-4CF4-8E5A-9C1FC8840B2A}" type="slidenum">
              <a:rPr lang="en-BE" smtClean="0"/>
              <a:t>20</a:t>
            </a:fld>
            <a:endParaRPr lang="en-BE" dirty="0"/>
          </a:p>
        </p:txBody>
      </p:sp>
    </p:spTree>
    <p:extLst>
      <p:ext uri="{BB962C8B-B14F-4D97-AF65-F5344CB8AC3E}">
        <p14:creationId xmlns:p14="http://schemas.microsoft.com/office/powerpoint/2010/main" val="422896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b="0" dirty="0"/>
          </a:p>
        </p:txBody>
      </p:sp>
      <p:sp>
        <p:nvSpPr>
          <p:cNvPr id="4" name="Slide Number Placeholder 3"/>
          <p:cNvSpPr>
            <a:spLocks noGrp="1"/>
          </p:cNvSpPr>
          <p:nvPr>
            <p:ph type="sldNum" sz="quarter" idx="10"/>
          </p:nvPr>
        </p:nvSpPr>
        <p:spPr/>
        <p:txBody>
          <a:bodyPr/>
          <a:lstStyle/>
          <a:p>
            <a:fld id="{1CFAADD4-B18C-4DB9-9138-942480173923}" type="slidenum">
              <a:rPr lang="en-US" smtClean="0"/>
              <a:t>22</a:t>
            </a:fld>
            <a:endParaRPr lang="en-US" dirty="0"/>
          </a:p>
        </p:txBody>
      </p:sp>
    </p:spTree>
    <p:extLst>
      <p:ext uri="{BB962C8B-B14F-4D97-AF65-F5344CB8AC3E}">
        <p14:creationId xmlns:p14="http://schemas.microsoft.com/office/powerpoint/2010/main" val="305449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1CFAADD4-B18C-4DB9-9138-942480173923}" type="slidenum">
              <a:rPr lang="en-US" smtClean="0"/>
              <a:t>23</a:t>
            </a:fld>
            <a:endParaRPr lang="en-US" dirty="0"/>
          </a:p>
        </p:txBody>
      </p:sp>
    </p:spTree>
    <p:extLst>
      <p:ext uri="{BB962C8B-B14F-4D97-AF65-F5344CB8AC3E}">
        <p14:creationId xmlns:p14="http://schemas.microsoft.com/office/powerpoint/2010/main" val="3661793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DFE8FF-7D6A-4CF4-8E5A-9C1FC8840B2A}" type="slidenum">
              <a:rPr lang="en-GB" smtClean="0"/>
              <a:t>4</a:t>
            </a:fld>
            <a:endParaRPr lang="en-GB" dirty="0"/>
          </a:p>
        </p:txBody>
      </p:sp>
    </p:spTree>
    <p:extLst>
      <p:ext uri="{BB962C8B-B14F-4D97-AF65-F5344CB8AC3E}">
        <p14:creationId xmlns:p14="http://schemas.microsoft.com/office/powerpoint/2010/main" val="2000300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50000"/>
              </a:lnSpc>
              <a:spcBef>
                <a:spcPts val="1500"/>
              </a:spcBef>
              <a:spcAft>
                <a:spcPts val="0"/>
              </a:spcAft>
              <a:buClrTx/>
              <a:buSzTx/>
              <a:buFontTx/>
              <a:buNone/>
              <a:tabLst/>
              <a:defRPr/>
            </a:pPr>
            <a:endParaRPr lang="nl-NL" dirty="0"/>
          </a:p>
        </p:txBody>
      </p:sp>
      <p:sp>
        <p:nvSpPr>
          <p:cNvPr id="4" name="Slide Number Placeholder 3"/>
          <p:cNvSpPr>
            <a:spLocks noGrp="1"/>
          </p:cNvSpPr>
          <p:nvPr>
            <p:ph type="sldNum" sz="quarter" idx="5"/>
          </p:nvPr>
        </p:nvSpPr>
        <p:spPr/>
        <p:txBody>
          <a:bodyPr/>
          <a:lstStyle/>
          <a:p>
            <a:fld id="{09DFE8FF-7D6A-4CF4-8E5A-9C1FC8840B2A}" type="slidenum">
              <a:rPr lang="en-US"/>
              <a:t>6</a:t>
            </a:fld>
            <a:endParaRPr lang="en-US" dirty="0"/>
          </a:p>
        </p:txBody>
      </p:sp>
    </p:spTree>
    <p:extLst>
      <p:ext uri="{BB962C8B-B14F-4D97-AF65-F5344CB8AC3E}">
        <p14:creationId xmlns:p14="http://schemas.microsoft.com/office/powerpoint/2010/main" val="3695406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DFE8FF-7D6A-4CF4-8E5A-9C1FC8840B2A}" type="slidenum">
              <a:rPr lang="en-GB" smtClean="0"/>
              <a:t>10</a:t>
            </a:fld>
            <a:endParaRPr lang="en-GB" dirty="0"/>
          </a:p>
        </p:txBody>
      </p:sp>
    </p:spTree>
    <p:extLst>
      <p:ext uri="{BB962C8B-B14F-4D97-AF65-F5344CB8AC3E}">
        <p14:creationId xmlns:p14="http://schemas.microsoft.com/office/powerpoint/2010/main" val="1014238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13</a:t>
            </a:fld>
            <a:endParaRPr lang="en-US" dirty="0"/>
          </a:p>
        </p:txBody>
      </p:sp>
    </p:spTree>
    <p:extLst>
      <p:ext uri="{BB962C8B-B14F-4D97-AF65-F5344CB8AC3E}">
        <p14:creationId xmlns:p14="http://schemas.microsoft.com/office/powerpoint/2010/main" val="3952628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09DFE8FF-7D6A-4CF4-8E5A-9C1FC8840B2A}" type="slidenum">
              <a:rPr lang="en-US"/>
              <a:t>14</a:t>
            </a:fld>
            <a:endParaRPr lang="en-US" dirty="0"/>
          </a:p>
        </p:txBody>
      </p:sp>
    </p:spTree>
    <p:extLst>
      <p:ext uri="{BB962C8B-B14F-4D97-AF65-F5344CB8AC3E}">
        <p14:creationId xmlns:p14="http://schemas.microsoft.com/office/powerpoint/2010/main" val="154810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DFE8FF-7D6A-4CF4-8E5A-9C1FC8840B2A}" type="slidenum">
              <a:rPr lang="en-US"/>
              <a:t>15</a:t>
            </a:fld>
            <a:endParaRPr lang="en-US" dirty="0"/>
          </a:p>
        </p:txBody>
      </p:sp>
    </p:spTree>
    <p:extLst>
      <p:ext uri="{BB962C8B-B14F-4D97-AF65-F5344CB8AC3E}">
        <p14:creationId xmlns:p14="http://schemas.microsoft.com/office/powerpoint/2010/main" val="371996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9DFE8FF-7D6A-4CF4-8E5A-9C1FC8840B2A}" type="slidenum">
              <a:rPr lang="en-GB" smtClean="0"/>
              <a:t>18</a:t>
            </a:fld>
            <a:endParaRPr lang="en-GB" dirty="0"/>
          </a:p>
        </p:txBody>
      </p:sp>
    </p:spTree>
    <p:extLst>
      <p:ext uri="{BB962C8B-B14F-4D97-AF65-F5344CB8AC3E}">
        <p14:creationId xmlns:p14="http://schemas.microsoft.com/office/powerpoint/2010/main" val="383042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dirty="0"/>
          </a:p>
        </p:txBody>
      </p:sp>
      <p:sp>
        <p:nvSpPr>
          <p:cNvPr id="4" name="Slide Number Placeholder 3"/>
          <p:cNvSpPr>
            <a:spLocks noGrp="1"/>
          </p:cNvSpPr>
          <p:nvPr>
            <p:ph type="sldNum" sz="quarter" idx="5"/>
          </p:nvPr>
        </p:nvSpPr>
        <p:spPr/>
        <p:txBody>
          <a:bodyPr/>
          <a:lstStyle/>
          <a:p>
            <a:fld id="{09DFE8FF-7D6A-4CF4-8E5A-9C1FC8840B2A}" type="slidenum">
              <a:rPr lang="en-BE" smtClean="0"/>
              <a:t>19</a:t>
            </a:fld>
            <a:endParaRPr lang="en-BE" dirty="0"/>
          </a:p>
        </p:txBody>
      </p:sp>
    </p:spTree>
    <p:extLst>
      <p:ext uri="{BB962C8B-B14F-4D97-AF65-F5344CB8AC3E}">
        <p14:creationId xmlns:p14="http://schemas.microsoft.com/office/powerpoint/2010/main" val="297210389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3.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Master" Target="../slideMasters/slideMaster4.xml"/><Relationship Id="rId5" Type="http://schemas.openxmlformats.org/officeDocument/2006/relationships/image" Target="../media/image48.svg"/><Relationship Id="rId4" Type="http://schemas.openxmlformats.org/officeDocument/2006/relationships/image" Target="../media/image47.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9.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 Id="rId5" Type="http://schemas.openxmlformats.org/officeDocument/2006/relationships/image" Target="../media/image60.svg"/><Relationship Id="rId4" Type="http://schemas.openxmlformats.org/officeDocument/2006/relationships/image" Target="../media/image5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8.sv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BC37F9-0851-6187-F14A-D281BAADAB51}"/>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5062" r="5062"/>
          <a:stretch/>
        </p:blipFill>
        <p:spPr>
          <a:xfrm flipH="1">
            <a:off x="5961970" y="0"/>
            <a:ext cx="12326030" cy="10287000"/>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98688"/>
            <a:ext cx="10782252" cy="1288009"/>
          </a:xfrm>
          <a:prstGeom prst="rect">
            <a:avLst/>
          </a:prstGeom>
          <a:solidFill>
            <a:srgbClr val="2A255A"/>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57737"/>
            <a:ext cx="10782251" cy="1288009"/>
          </a:xfrm>
          <a:prstGeom prst="rect">
            <a:avLst/>
          </a:prstGeom>
          <a:solidFill>
            <a:srgbClr val="2A255A"/>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7" name="Group 46">
            <a:extLst>
              <a:ext uri="{FF2B5EF4-FFF2-40B4-BE49-F238E27FC236}">
                <a16:creationId xmlns:a16="http://schemas.microsoft.com/office/drawing/2014/main" id="{166259CE-BF51-EADD-84BF-269E570C6873}"/>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ED7AFA0C-CE39-BFCC-50A4-99622AB3AEC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A8E34B9B-2498-7D53-C9C8-C1B82194AD6B}"/>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3CC17FD8-E17C-7E89-FFE0-41F3B68B2CE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5FAA4CE1-4CC9-C957-AA7C-0F0E83F4337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440D4EAC-7A93-95C7-AAAB-094DAC2B04D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2EBD6601-212B-C71E-2FC4-529CFB642FA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534707D7-953F-2C7F-F441-B55619044666}"/>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CB54452C-B870-E00A-057D-7D9AE261FE74}"/>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189A9A68-D747-3D28-2EAA-F6212DD54A7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E42E85E6-CA0D-D036-C09D-F9E707EE0930}"/>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69DFDF32-3ED5-C345-959F-F9412553AC2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46BE72BA-7989-1C3F-F6CF-C678DD45377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62B7DE96-7AC0-1845-1196-F5368CA82566}"/>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40B56C6E-3CA2-201F-7E72-406B7712F91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F543C7E3-4B87-3DE6-1584-31EC1D5BFB5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E380BCAA-8C02-227C-0BA2-A5717F1B681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93FF6ADC-4911-6DD2-8FF7-8C961172E2F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A38C3CBB-781F-3C94-FB6E-9845F7D255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57944A74-79B9-00EF-AB8C-ADB65C6D1A0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9AC192D6-FA81-7299-C880-3938FF5ADA48}"/>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4B3A9721-9143-FCE3-C5DD-5A80C311C7AF}"/>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3BB7FD1D-9272-4291-D678-BA88A7D182DE}"/>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00F39126-25B3-87F4-CAF2-74E4D5CA09DE}"/>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5C7A65E-2973-5A72-D0C8-4141EB6D83CC}"/>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974B66DE-6D61-C00D-D215-2A5817C99E37}"/>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DE88FABE-387D-AF9A-C95D-4E880AB003BB}"/>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B0AC3F74-EAD4-D4AF-9581-8185C776C29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49E51EC4-2F3E-F25E-F5C8-76E1FA4010E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726FC9D1-D095-B4C5-79AC-B9F8662E74A9}"/>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2A572E34-C3EE-545F-E4C3-E21C5312776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778B8195-E542-1CBA-A1D8-5422BE7F4C6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6CFEE7CA-C5B4-BE36-B454-00237FCB8D4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E5EFD808-2A08-7C46-5DE1-BAE9DC6E0EA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2BB2BD1D-7490-CD81-5D48-3E843724230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E81A2E5A-E433-B33E-41D2-09F9CFD6617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7CF9D10D-EC51-0388-9BE4-EC31F1A82A6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5" name="Text Placeholder 11">
            <a:extLst>
              <a:ext uri="{FF2B5EF4-FFF2-40B4-BE49-F238E27FC236}">
                <a16:creationId xmlns:a16="http://schemas.microsoft.com/office/drawing/2014/main" id="{E38308A9-B624-3A17-1FBF-C3CC37E2D4B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6" name="Text Placeholder 11">
            <a:extLst>
              <a:ext uri="{FF2B5EF4-FFF2-40B4-BE49-F238E27FC236}">
                <a16:creationId xmlns:a16="http://schemas.microsoft.com/office/drawing/2014/main" id="{DDC2AD39-C323-625C-DB1B-D531310D11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D9ED032-6279-6C81-7F77-8E7396B400B5}"/>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2A255A"/>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46" name="TextBox 45">
            <a:extLst>
              <a:ext uri="{FF2B5EF4-FFF2-40B4-BE49-F238E27FC236}">
                <a16:creationId xmlns:a16="http://schemas.microsoft.com/office/drawing/2014/main" id="{640F18A8-9F7F-6000-F43E-455C0F56899A}"/>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2A255A"/>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007053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urpl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AEC5C8-9CBD-F7D5-FD77-95095C47C8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2EB3AACA-8E00-9C5B-CF8C-AEC758759AFF}"/>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391A53"/>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9709FC8E-2DF1-A02C-B13A-5BB35C3CBC8C}"/>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CD7D64CD-22FC-59A3-A5CF-944325CB2886}"/>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B422612F-8A94-8278-7419-9EC6C1E6C6B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D64C5D06-1B59-9560-0A2F-BECD63C4C513}"/>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5F020367-37B9-EC90-E991-EEC146D541C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98E3375A-0CED-6AF6-86EE-0F0AB894CD75}"/>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5C1D62C8-4C62-0407-5262-E82BB29B44EE}"/>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9887CB27-8BA9-DC78-68A3-8452C7C1D19F}"/>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1391B9D1-688D-7FE5-5544-9C90568F4A1D}"/>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391A53"/>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FDBE6B48-3E0D-05CD-4A63-6B8F317F749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268884FA-BAEE-8A4A-5B7A-3E925A992284}"/>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469DB9C5-786C-F987-ED43-F88D5EC754A3}"/>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0987CD0A-C340-FE27-218C-85B9EE60B70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9E67A0C3-E845-5F86-32EA-921A5173AFD6}"/>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36643E3E-2298-4506-5F66-D850735C20FB}"/>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F6511758-47B3-6F4A-49B4-94C896E6E88F}"/>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C6407D88-BF2A-A740-3FD2-EDB084A56552}"/>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391A53"/>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58559607-8C53-1499-348C-5E26ED467B5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87A993F6-D2D0-1549-D466-53C538E71F78}"/>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1F754E1E-33EC-0713-76B5-D28ABC38D959}"/>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18A071C7-8F89-F71D-A1D5-536CF3BFBE1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29A607B1-27AC-2C81-44C2-32FEAD540858}"/>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776D32C6-D238-09BB-ED45-692AC32AB148}"/>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1017E1E5-E777-B8A6-9A33-46399AC93FF9}"/>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07334537-B481-2037-67FB-E7EA0ABF52B1}"/>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AEA9794C-9116-2E3E-2458-DA9CED069B7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1FB2F283-C926-3EA6-D967-B0C24C6758DE}"/>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11FF6ADE-F130-47BA-6801-2572C69BE32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ABE0D3ED-1837-18DF-C060-D29F14604B79}"/>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72C1666B-562F-4E4F-B253-0EF4F28A915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7AA582BB-1480-29EA-8F07-A06745FB3D79}"/>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4AA513A7-B1EF-B96D-ED23-D27B1760C17E}"/>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34691011-10E3-82EF-834C-4BA5E4851673}"/>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58D85612-57EE-8FCB-42A5-C10D39BA6476}"/>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71E7987C-BC42-1662-905B-B62820C0AA3C}"/>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dirty="0"/>
          </a:p>
        </p:txBody>
      </p:sp>
      <p:sp>
        <p:nvSpPr>
          <p:cNvPr id="8" name="Title 1">
            <a:extLst>
              <a:ext uri="{FF2B5EF4-FFF2-40B4-BE49-F238E27FC236}">
                <a16:creationId xmlns:a16="http://schemas.microsoft.com/office/drawing/2014/main" id="{8423ACB2-5CAB-B509-9855-98210562BEB6}"/>
              </a:ext>
            </a:extLst>
          </p:cNvPr>
          <p:cNvSpPr txBox="1">
            <a:spLocks noChangeAspect="1"/>
          </p:cNvSpPr>
          <p:nvPr userDrawn="1"/>
        </p:nvSpPr>
        <p:spPr>
          <a:xfrm>
            <a:off x="953503" y="3711793"/>
            <a:ext cx="9309092" cy="1288009"/>
          </a:xfrm>
          <a:prstGeom prst="rect">
            <a:avLst/>
          </a:prstGeom>
          <a:solidFill>
            <a:srgbClr val="391A53"/>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text</a:t>
            </a:r>
            <a:endParaRPr lang="en-GB" dirty="0"/>
          </a:p>
        </p:txBody>
      </p:sp>
      <p:sp>
        <p:nvSpPr>
          <p:cNvPr id="9" name="Text Placeholder 15">
            <a:extLst>
              <a:ext uri="{FF2B5EF4-FFF2-40B4-BE49-F238E27FC236}">
                <a16:creationId xmlns:a16="http://schemas.microsoft.com/office/drawing/2014/main" id="{E9560D7F-A990-B9AA-7952-80375FC2FFE0}"/>
              </a:ext>
            </a:extLst>
          </p:cNvPr>
          <p:cNvSpPr>
            <a:spLocks noGrp="1"/>
          </p:cNvSpPr>
          <p:nvPr>
            <p:ph type="body" sz="quarter" idx="11"/>
          </p:nvPr>
        </p:nvSpPr>
        <p:spPr>
          <a:xfrm>
            <a:off x="953503" y="4974402"/>
            <a:ext cx="6864513" cy="1288009"/>
          </a:xfrm>
          <a:prstGeom prst="rect">
            <a:avLst/>
          </a:prstGeom>
          <a:solidFill>
            <a:srgbClr val="391A53"/>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3F12A98-E1C8-1B17-EC7A-D6D6FBFFCD7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C24A0002-9727-13DB-1AAE-F0E163E55EB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BD75D284-9779-6316-664E-78540B4391BB}"/>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995D5954-46BF-337E-FBC1-02CDECD8F62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3755984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Red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0"/>
            <a:ext cx="18288000" cy="10287000"/>
          </a:xfrm>
          <a:prstGeom prst="rect">
            <a:avLst/>
          </a:prstGeom>
        </p:spPr>
      </p:pic>
      <p:sp>
        <p:nvSpPr>
          <p:cNvPr id="12" name="Freeform: Shape 11">
            <a:extLst>
              <a:ext uri="{FF2B5EF4-FFF2-40B4-BE49-F238E27FC236}">
                <a16:creationId xmlns:a16="http://schemas.microsoft.com/office/drawing/2014/main" id="{0D631F44-05A0-5C07-AEBA-F92320A928A5}"/>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C0B31"/>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71506A22-F318-81B3-4A2C-86E3900473B4}"/>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A4815A2F-6AE1-29CB-9221-63BE504E1931}"/>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6620DD60-444A-6900-CADD-8BEAF4ACE69F}"/>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3F5A5653-D58D-4B93-54F7-C730202EA77E}"/>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EE60A2E3-B935-3BD8-DEB7-FB2B02E52430}"/>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2AC2B31C-7988-8061-4628-27954A072E3D}"/>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AF308CAE-08A7-40B1-3991-0CE8ED24F9EB}"/>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395412CF-26AB-C354-F6CC-A5464841FCCA}"/>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262AD7D1-522D-704A-3174-F7396679368F}"/>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C0B31"/>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F56E7D8D-1A61-D82F-40CA-516651F764B8}"/>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383D4E6-8711-BD7D-55E5-49486C45F2D5}"/>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419CF739-E39F-D473-1090-BFA42983A868}"/>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FDC8DD21-DEC2-ED90-BECA-A1D7FD03EAE6}"/>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C25311F2-97E6-7041-425D-EA7E0278F382}"/>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87A93859-09CB-A1C6-EC78-6122469A8707}"/>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C0A4D77C-45F7-0557-20B3-27129D188A17}"/>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727F81E9-68DA-8243-ED7D-97BB62E189D5}"/>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C0B31"/>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F50E8198-67D5-94A6-02C6-E885891E55B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03FE2424-F832-299F-5E10-6ED92DECA5C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8B1BB11B-5269-5F92-118A-E363DB7FE4BB}"/>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BE9D5BDB-5C51-6407-D488-068DC68D451E}"/>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3A0CB6BB-CA0D-22DE-5DDC-FB06A96075C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56BD45AA-9CA4-76BF-95CD-C5F94EF1394C}"/>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474B80F7-549D-A5FD-C244-1BF8F56B4F2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B2C7A392-9D95-8D36-CAE5-6FDB3122BF8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1AFD6134-2D25-C374-5F1B-ED52E8DACB8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7AA529B4-75FE-C109-F4D5-63DBF8E4D5E5}"/>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C796A51A-0BAC-B1D9-49D6-8E7AEA83BEA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24D4A76D-AFF8-9108-8295-7DA2DC40F4C0}"/>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05C24339-6E35-BC90-2F6A-ACEA3DD1EB4D}"/>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AAAB4517-298B-D214-F374-4FC585C456D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B79BAF16-43A5-5469-2ADD-90AF55EB206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3998679E-B5D7-009D-E6BC-45D123C2912D}"/>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CBC7CC8B-0B67-BD1D-073E-0A50C66ADA10}"/>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9ADF7349-F1B4-EEA0-E820-101E5A86FF96}"/>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dirty="0"/>
          </a:p>
        </p:txBody>
      </p:sp>
      <p:sp>
        <p:nvSpPr>
          <p:cNvPr id="7" name="Title 1">
            <a:extLst>
              <a:ext uri="{FF2B5EF4-FFF2-40B4-BE49-F238E27FC236}">
                <a16:creationId xmlns:a16="http://schemas.microsoft.com/office/drawing/2014/main" id="{5A42E513-53FE-BA49-1AD4-0A8F244ACED2}"/>
              </a:ext>
            </a:extLst>
          </p:cNvPr>
          <p:cNvSpPr txBox="1">
            <a:spLocks noChangeAspect="1"/>
          </p:cNvSpPr>
          <p:nvPr userDrawn="1"/>
        </p:nvSpPr>
        <p:spPr>
          <a:xfrm>
            <a:off x="953503" y="3711793"/>
            <a:ext cx="9309092" cy="1288009"/>
          </a:xfrm>
          <a:prstGeom prst="rect">
            <a:avLst/>
          </a:prstGeom>
          <a:solidFill>
            <a:srgbClr val="8C0B31"/>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text</a:t>
            </a:r>
            <a:endParaRPr lang="en-GB" dirty="0"/>
          </a:p>
        </p:txBody>
      </p:sp>
      <p:sp>
        <p:nvSpPr>
          <p:cNvPr id="8" name="Text Placeholder 15">
            <a:extLst>
              <a:ext uri="{FF2B5EF4-FFF2-40B4-BE49-F238E27FC236}">
                <a16:creationId xmlns:a16="http://schemas.microsoft.com/office/drawing/2014/main" id="{630B6EBA-11E5-71EC-7BA0-1A9ECF18119E}"/>
              </a:ext>
            </a:extLst>
          </p:cNvPr>
          <p:cNvSpPr>
            <a:spLocks noGrp="1"/>
          </p:cNvSpPr>
          <p:nvPr>
            <p:ph type="body" sz="quarter" idx="11"/>
          </p:nvPr>
        </p:nvSpPr>
        <p:spPr>
          <a:xfrm>
            <a:off x="953503" y="4974402"/>
            <a:ext cx="6864513" cy="1288009"/>
          </a:xfrm>
          <a:prstGeom prst="rect">
            <a:avLst/>
          </a:prstGeom>
          <a:solidFill>
            <a:srgbClr val="8C0B31"/>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D18A8A68-D724-4159-22D6-6B44ACBD0D1F}"/>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3F34B161-BBCF-2935-C7DF-5D611BECBD40}"/>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15383267-15AB-5F62-7E78-983CFCC6B7E0}"/>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CE9201F6-FC09-4CFE-245D-551A67434A4B}"/>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684624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Orang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E224095A-BDDB-4AFD-EBA7-09EB676022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1" y="3744"/>
            <a:ext cx="18288000" cy="10287000"/>
          </a:xfrm>
          <a:prstGeom prst="rect">
            <a:avLst/>
          </a:prstGeom>
        </p:spPr>
      </p:pic>
      <p:sp>
        <p:nvSpPr>
          <p:cNvPr id="13" name="Freeform: Shape 12">
            <a:extLst>
              <a:ext uri="{FF2B5EF4-FFF2-40B4-BE49-F238E27FC236}">
                <a16:creationId xmlns:a16="http://schemas.microsoft.com/office/drawing/2014/main" id="{A27A6A02-6310-B7E3-902F-0288750694A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812604"/>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88C76DB9-06E3-B1AE-FD1D-6BC93B2A5DCA}"/>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343BFD65-83B9-102A-CAD7-3C51A8C21910}"/>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B2553C77-D9B0-8740-7F1E-0BF048D55535}"/>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113A5AE4-4775-76C9-C0D0-AA1B5BF5A2AC}"/>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79857CFF-DE0E-3E35-79C0-2DDBEDDA1381}"/>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EF7AE1D6-9D14-37A4-4A56-D37FF71618CA}"/>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25EADA92-7870-4E01-3464-DC42BFBDB7BD}"/>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2FB1D8F3-B37E-BF77-D800-9D8E6F49D1F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CD58C512-F50D-7BFB-C277-7BBABDC20090}"/>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812604"/>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F4423C43-3DC1-DFC2-731E-3499ADFDD5D7}"/>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953B1866-3572-E05A-87E7-BE7F33B08BC1}"/>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26AB78DC-4E7C-64D3-2E71-C531CBF74CD6}"/>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B176CA6A-9736-65EE-C35F-F75140E1AC41}"/>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A11445F1-4C47-5050-AF57-D1943F6843A3}"/>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BFBA6E6B-C768-3DFB-D1D2-CDD48EA56515}"/>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34A250EE-1D04-92E1-2743-A8D7B3D6304D}"/>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0D766B2C-5FE7-29AB-04EF-ADF7B0EC3511}"/>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812604"/>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F73ECD4D-5FBA-AB3E-4322-DFCB587E4730}"/>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CBDD6704-DAFA-71DA-8416-EC484FA56176}"/>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2BFD6140-CB62-A461-CEA1-850E0116CA62}"/>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4B3EED68-BC54-C0AE-DE36-42E5C3F25638}"/>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A31097AB-26DC-D57D-04EA-54D05A3F54FC}"/>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623D88D7-220A-F61B-9C07-A07E0C3DD00A}"/>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52D51D88-4E15-1723-D37C-045249DCE15E}"/>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3A1C43B3-E84C-0314-5547-437A873B5CA5}"/>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69913DF9-703C-0B50-E9F9-90FD5EFB7B71}"/>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EEECD442-4563-CAE4-9D0D-FC415DF81226}"/>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CF24EED7-7441-D9F8-CB0A-37D61743B36E}"/>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56517416-13FF-D74F-05D1-F0BBA949C7EB}"/>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0C763AA3-7A6C-2487-75DA-CEA2A4A78039}"/>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FD08AC0A-9610-66FD-B35C-30A0AD1442EC}"/>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9BB8FA1B-E8FD-3FC1-FA7C-8D4C4977965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A677A989-AD85-58F3-914C-052EE6F550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B8C9EC68-2A35-EA55-2F7A-075EFFFC9E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68023B1C-C5A6-12DE-9505-5F2D421A5807}"/>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dirty="0"/>
          </a:p>
        </p:txBody>
      </p:sp>
      <p:sp>
        <p:nvSpPr>
          <p:cNvPr id="8" name="Title 1">
            <a:extLst>
              <a:ext uri="{FF2B5EF4-FFF2-40B4-BE49-F238E27FC236}">
                <a16:creationId xmlns:a16="http://schemas.microsoft.com/office/drawing/2014/main" id="{F104D45C-5478-B667-C093-F8C9A7746B95}"/>
              </a:ext>
            </a:extLst>
          </p:cNvPr>
          <p:cNvSpPr txBox="1">
            <a:spLocks noChangeAspect="1"/>
          </p:cNvSpPr>
          <p:nvPr userDrawn="1"/>
        </p:nvSpPr>
        <p:spPr>
          <a:xfrm>
            <a:off x="953503" y="3711793"/>
            <a:ext cx="9309092" cy="1288009"/>
          </a:xfrm>
          <a:prstGeom prst="rect">
            <a:avLst/>
          </a:prstGeom>
          <a:solidFill>
            <a:srgbClr val="812604"/>
          </a:solidFill>
        </p:spPr>
        <p:txBody>
          <a:bodyPr wrap="none" lIns="216000" tIns="180000" rIns="252000" bIns="108000" anchor="ctr" anchorCtr="0">
            <a:spAutoFit/>
          </a:bodyPr>
          <a:lstStyle>
            <a:lvl1pPr algn="l" defTabSz="1371600" rtl="0" eaLnBrk="1" latinLnBrk="0" hangingPunct="1">
              <a:lnSpc>
                <a:spcPct val="90000"/>
              </a:lnSpc>
              <a:spcBef>
                <a:spcPct val="0"/>
              </a:spcBef>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text</a:t>
            </a:r>
            <a:endParaRPr lang="en-GB" dirty="0"/>
          </a:p>
        </p:txBody>
      </p:sp>
      <p:sp>
        <p:nvSpPr>
          <p:cNvPr id="9" name="Text Placeholder 15">
            <a:extLst>
              <a:ext uri="{FF2B5EF4-FFF2-40B4-BE49-F238E27FC236}">
                <a16:creationId xmlns:a16="http://schemas.microsoft.com/office/drawing/2014/main" id="{ABF45305-21DF-89C7-CBCF-ADD6F17039BC}"/>
              </a:ext>
            </a:extLst>
          </p:cNvPr>
          <p:cNvSpPr>
            <a:spLocks noGrp="1"/>
          </p:cNvSpPr>
          <p:nvPr>
            <p:ph type="body" sz="quarter" idx="11"/>
          </p:nvPr>
        </p:nvSpPr>
        <p:spPr>
          <a:xfrm>
            <a:off x="953503" y="4974402"/>
            <a:ext cx="6864513" cy="1288009"/>
          </a:xfrm>
          <a:prstGeom prst="rect">
            <a:avLst/>
          </a:prstGeom>
          <a:solidFill>
            <a:srgbClr val="812604"/>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3F406ACC-A816-1335-FB27-CCE262A4F1FB}"/>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10CAF34B-00D2-DCE3-337D-78FA24A01D7C}"/>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89342C14-1923-42D8-6A20-36BE5B625E1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18A34C7C-16BA-769E-FCB0-046A94E08D20}"/>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501739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Blu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E111E95-F0F2-3295-8874-FFF1B041B4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grpSp>
        <p:nvGrpSpPr>
          <p:cNvPr id="44" name="Group 43">
            <a:extLst>
              <a:ext uri="{FF2B5EF4-FFF2-40B4-BE49-F238E27FC236}">
                <a16:creationId xmlns:a16="http://schemas.microsoft.com/office/drawing/2014/main" id="{6FAFC575-9401-8293-F202-FB2970D6D271}"/>
              </a:ext>
            </a:extLst>
          </p:cNvPr>
          <p:cNvGrpSpPr/>
          <p:nvPr userDrawn="1"/>
        </p:nvGrpSpPr>
        <p:grpSpPr>
          <a:xfrm>
            <a:off x="720000" y="720000"/>
            <a:ext cx="2573887" cy="2066587"/>
            <a:chOff x="720000" y="720000"/>
            <a:chExt cx="2573887" cy="2066587"/>
          </a:xfrm>
        </p:grpSpPr>
        <p:sp>
          <p:nvSpPr>
            <p:cNvPr id="45" name="Freeform: Shape 44">
              <a:extLst>
                <a:ext uri="{FF2B5EF4-FFF2-40B4-BE49-F238E27FC236}">
                  <a16:creationId xmlns:a16="http://schemas.microsoft.com/office/drawing/2014/main" id="{0077D5BA-2CE1-78D7-4997-160565BC0A27}"/>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2A255A"/>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6D405313-AA95-1A86-1C20-835F17CF01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2A255A"/>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AE99E9FC-4A7D-095C-52F0-5396687C2113}"/>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2A255A"/>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E119FC4B-2D20-23FF-833B-65CB22A24037}"/>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C388CA78-9C21-99AF-6899-9B206602C83E}"/>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63987763-40BB-95EB-13A9-B5C94B2E67EE}"/>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D6A42FAB-D26A-6119-7F30-5037DDE7986A}"/>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681798D7-4D91-DB27-1604-69E26200592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9B9C4DE6-028A-F3F7-7118-9C4CA6F6F309}"/>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68AE3F7F-95E6-FA84-795D-A4A0A48BC11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3A542CAB-4E5C-76E0-F4AE-F94C18D74EB2}"/>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94A25135-8F86-281C-7FA0-33D561374ABE}"/>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57" name="Freeform: Shape 56">
              <a:extLst>
                <a:ext uri="{FF2B5EF4-FFF2-40B4-BE49-F238E27FC236}">
                  <a16:creationId xmlns:a16="http://schemas.microsoft.com/office/drawing/2014/main" id="{80B65BE9-A0AE-F87E-BF5C-5A49B0E1532A}"/>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400F11E0-0AD8-4C81-3783-6E6D2AECCAF1}"/>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59" name="Freeform: Shape 58">
              <a:extLst>
                <a:ext uri="{FF2B5EF4-FFF2-40B4-BE49-F238E27FC236}">
                  <a16:creationId xmlns:a16="http://schemas.microsoft.com/office/drawing/2014/main" id="{68E321AE-7345-3DD3-A050-000D6153C2B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60" name="Freeform: Shape 59">
              <a:extLst>
                <a:ext uri="{FF2B5EF4-FFF2-40B4-BE49-F238E27FC236}">
                  <a16:creationId xmlns:a16="http://schemas.microsoft.com/office/drawing/2014/main" id="{CC9DF7E0-5C33-FE60-2DC4-DC662A82F4B6}"/>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61" name="Freeform: Shape 60">
              <a:extLst>
                <a:ext uri="{FF2B5EF4-FFF2-40B4-BE49-F238E27FC236}">
                  <a16:creationId xmlns:a16="http://schemas.microsoft.com/office/drawing/2014/main" id="{E1E4E153-3C2E-47B4-95DD-7855638788B4}"/>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62" name="Freeform: Shape 61">
              <a:extLst>
                <a:ext uri="{FF2B5EF4-FFF2-40B4-BE49-F238E27FC236}">
                  <a16:creationId xmlns:a16="http://schemas.microsoft.com/office/drawing/2014/main" id="{5730DC49-B5C3-A390-CBBB-632E052F2C47}"/>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C19D6068-674A-FCEE-AE99-E0E227B9F94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64" name="Freeform: Shape 63">
              <a:extLst>
                <a:ext uri="{FF2B5EF4-FFF2-40B4-BE49-F238E27FC236}">
                  <a16:creationId xmlns:a16="http://schemas.microsoft.com/office/drawing/2014/main" id="{F94CCDE6-EAC7-A9F6-97A2-854DD5229FDB}"/>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65" name="Freeform: Shape 64">
              <a:extLst>
                <a:ext uri="{FF2B5EF4-FFF2-40B4-BE49-F238E27FC236}">
                  <a16:creationId xmlns:a16="http://schemas.microsoft.com/office/drawing/2014/main" id="{ADD2C31A-D7E2-04C8-9E79-1F01412252D3}"/>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57F7595F-56A5-AA66-9453-359D5F01924B}"/>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67" name="Freeform: Shape 66">
              <a:extLst>
                <a:ext uri="{FF2B5EF4-FFF2-40B4-BE49-F238E27FC236}">
                  <a16:creationId xmlns:a16="http://schemas.microsoft.com/office/drawing/2014/main" id="{BBADD081-3524-B514-D409-F0F5D89542A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68" name="Freeform: Shape 67">
              <a:extLst>
                <a:ext uri="{FF2B5EF4-FFF2-40B4-BE49-F238E27FC236}">
                  <a16:creationId xmlns:a16="http://schemas.microsoft.com/office/drawing/2014/main" id="{C768BEDB-5810-A4C8-F862-55D12FF1857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69" name="Freeform: Shape 68">
              <a:extLst>
                <a:ext uri="{FF2B5EF4-FFF2-40B4-BE49-F238E27FC236}">
                  <a16:creationId xmlns:a16="http://schemas.microsoft.com/office/drawing/2014/main" id="{84F27D91-0D2D-A428-40C9-604CDB3B6969}"/>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70" name="Freeform: Shape 69">
              <a:extLst>
                <a:ext uri="{FF2B5EF4-FFF2-40B4-BE49-F238E27FC236}">
                  <a16:creationId xmlns:a16="http://schemas.microsoft.com/office/drawing/2014/main" id="{4EAFC8F3-2EF7-D2A3-163B-2508C2542E8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71" name="Freeform: Shape 70">
              <a:extLst>
                <a:ext uri="{FF2B5EF4-FFF2-40B4-BE49-F238E27FC236}">
                  <a16:creationId xmlns:a16="http://schemas.microsoft.com/office/drawing/2014/main" id="{B907D02C-2D52-1AB0-4F7A-3CA460D1AFBE}"/>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72" name="Freeform: Shape 71">
              <a:extLst>
                <a:ext uri="{FF2B5EF4-FFF2-40B4-BE49-F238E27FC236}">
                  <a16:creationId xmlns:a16="http://schemas.microsoft.com/office/drawing/2014/main" id="{EFF659C2-1714-5544-AE69-A5DFED669127}"/>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E15A0DA3-3264-8221-692B-80E38604E940}"/>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74" name="Freeform: Shape 73">
              <a:extLst>
                <a:ext uri="{FF2B5EF4-FFF2-40B4-BE49-F238E27FC236}">
                  <a16:creationId xmlns:a16="http://schemas.microsoft.com/office/drawing/2014/main" id="{7BB0C1D8-5490-53FC-2471-32C8859D2F66}"/>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4317AB9B-5CAE-E8A1-944A-780C54C3664D}"/>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710345AA-F354-9749-9337-94B88CDEA29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FA100977-E836-D21F-B057-87E58B97B8B4}"/>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8EB252E6-92DB-D35C-C9FF-664D1D5A90FF}"/>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C038CF6D-2269-6A64-4878-A0F69BB621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6287FCF8-D0AE-3D4E-733A-5DECA4539678}"/>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2A255A"/>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2A255A"/>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13" name="Text Placeholder 1">
            <a:extLst>
              <a:ext uri="{FF2B5EF4-FFF2-40B4-BE49-F238E27FC236}">
                <a16:creationId xmlns:a16="http://schemas.microsoft.com/office/drawing/2014/main" id="{11FB88AF-5B4A-70E5-A73B-64DB2CDF237F}"/>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pic>
        <p:nvPicPr>
          <p:cNvPr id="14" name="Picture 13" descr="A group of icons on a black background&#10;&#10;Description automatically generated">
            <a:extLst>
              <a:ext uri="{FF2B5EF4-FFF2-40B4-BE49-F238E27FC236}">
                <a16:creationId xmlns:a16="http://schemas.microsoft.com/office/drawing/2014/main" id="{77FF5123-E22E-9E85-E37A-82660949528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15" name="Text Placeholder 1">
            <a:extLst>
              <a:ext uri="{FF2B5EF4-FFF2-40B4-BE49-F238E27FC236}">
                <a16:creationId xmlns:a16="http://schemas.microsoft.com/office/drawing/2014/main" id="{D7612C74-65CF-56E7-C00A-511DCD482AE5}"/>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climate-pact.europa.eu</a:t>
            </a:r>
          </a:p>
        </p:txBody>
      </p:sp>
      <p:sp>
        <p:nvSpPr>
          <p:cNvPr id="17" name="Text Placeholder 1">
            <a:extLst>
              <a:ext uri="{FF2B5EF4-FFF2-40B4-BE49-F238E27FC236}">
                <a16:creationId xmlns:a16="http://schemas.microsoft.com/office/drawing/2014/main" id="{942743F5-D506-AA9C-C11E-314620B4A25A}"/>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
        <p:nvSpPr>
          <p:cNvPr id="18" name="Text Placeholder 1">
            <a:extLst>
              <a:ext uri="{FF2B5EF4-FFF2-40B4-BE49-F238E27FC236}">
                <a16:creationId xmlns:a16="http://schemas.microsoft.com/office/drawing/2014/main" id="{6E05F752-213E-7DAA-2C72-4634B6B5A00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
        <p:nvSpPr>
          <p:cNvPr id="19" name="Text Placeholder 1">
            <a:extLst>
              <a:ext uri="{FF2B5EF4-FFF2-40B4-BE49-F238E27FC236}">
                <a16:creationId xmlns:a16="http://schemas.microsoft.com/office/drawing/2014/main" id="{80216F36-0B1A-ED69-38FD-62BEBF2A05F5}"/>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ourplanet_eu</a:t>
            </a:r>
          </a:p>
        </p:txBody>
      </p:sp>
      <p:sp>
        <p:nvSpPr>
          <p:cNvPr id="20" name="Text Placeholder 1">
            <a:extLst>
              <a:ext uri="{FF2B5EF4-FFF2-40B4-BE49-F238E27FC236}">
                <a16:creationId xmlns:a16="http://schemas.microsoft.com/office/drawing/2014/main" id="{1244BA0D-707F-500D-6F85-D7227D7BF50D}"/>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eu-environment-climate</a:t>
            </a:r>
          </a:p>
        </p:txBody>
      </p:sp>
      <p:sp>
        <p:nvSpPr>
          <p:cNvPr id="21" name="Text Placeholder 1">
            <a:extLst>
              <a:ext uri="{FF2B5EF4-FFF2-40B4-BE49-F238E27FC236}">
                <a16:creationId xmlns:a16="http://schemas.microsoft.com/office/drawing/2014/main" id="{2A871368-373D-56F1-50FA-948DA3B93253}"/>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Tree>
    <p:extLst>
      <p:ext uri="{BB962C8B-B14F-4D97-AF65-F5344CB8AC3E}">
        <p14:creationId xmlns:p14="http://schemas.microsoft.com/office/powerpoint/2010/main" val="1983466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Green">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1E5D4FE7-F8DA-71D3-172F-7C0829BD2F1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04B2B"/>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04B2B"/>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547ABA43-E54B-A366-88E2-4AF1E0AF4946}"/>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ADAEE2EF-9359-FD8C-F8C3-C0E23AC1C128}"/>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1EFD4008-0075-6AF3-390E-F457313850B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D86C7122-D71F-A8AB-EE58-6E8C9F9494A2}"/>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2FAD4FAD-1B07-5AF8-445C-EB2FEE09663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7443B6C3-D7D8-C867-3D15-92BEA0479665}"/>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9CC8A75A-F5AD-9753-5C51-D4AE71C3A30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42D86184-72BB-712B-5B5F-6C4175CFC8CC}"/>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DC1CD8E7-8A00-E755-98B4-ACDFE826C88A}"/>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9436449C-0580-EC8D-77A1-CE9D475C69A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609535A5-6B1D-DD0C-57E6-0293E86DD0BC}"/>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9684333A-B177-74AE-08E8-B32517B1CD15}"/>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04E8B621-E8FB-442E-93A7-F25F1238B20C}"/>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799ADC67-5CBD-9A91-9B5E-86C97CD6E331}"/>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3E3B4DE8-C58D-CD08-2683-717CF27939C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B505C367-A230-B8ED-9891-C1DBBF4DA23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D90AD041-9FFB-D734-EB19-860FBC3EBDE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C569A735-770E-83D8-EB37-BDE09D293C7E}"/>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843DBBFD-C405-2754-9211-3FA6A66F0D0A}"/>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452C15DD-9EB4-F32E-37B1-2323B7AE970B}"/>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6F4F8C8E-B2D8-49E5-830E-48158B1EDC76}"/>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64DF38B1-00F5-BB9A-BD27-FF724C3CAD7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91B78AE7-4DD2-41F4-16CA-E2745059A9CC}"/>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56187EC2-9D55-118D-C92F-8140838784A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7ACFE20C-51EA-7346-1F9F-9443A97710EF}"/>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6A9944C4-DEB3-A3A6-9AF6-AD823A3A8748}"/>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8B2DF8C4-79E0-7B2A-9215-394F55CCEDE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19B46BEB-DA65-C004-C8A8-E5145A752DFB}"/>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C4A4F928-4A7A-F5A6-468E-FBF5D76A963D}"/>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D754A0D7-FC60-F983-866A-0F8FA9655663}"/>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2ED6299B-F8A3-7F58-325A-642972A030A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EE797FB3-BF31-F743-CD61-A5D347120675}"/>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C0C4CE74-40E2-5F71-A1B8-8BF572180FF0}"/>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9B8E085E-E1F5-661E-1033-3828DB4E236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ABE5430B-B2B3-456A-D6FF-45F83ECDA388}"/>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A80F5CF2-8E6C-69A2-FD90-53BBF70A986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27E23234-E0D5-66E9-721E-53BC062B292A}"/>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45" name="Text Placeholder 1">
            <a:extLst>
              <a:ext uri="{FF2B5EF4-FFF2-40B4-BE49-F238E27FC236}">
                <a16:creationId xmlns:a16="http://schemas.microsoft.com/office/drawing/2014/main" id="{8EFC57D4-88B1-A2DC-A33C-9248DAB7970B}"/>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104B2B"/>
                </a:solidFill>
              </a:rPr>
              <a:t>climate-pact.europa.eu</a:t>
            </a:r>
          </a:p>
        </p:txBody>
      </p:sp>
      <p:sp>
        <p:nvSpPr>
          <p:cNvPr id="46" name="Text Placeholder 1">
            <a:extLst>
              <a:ext uri="{FF2B5EF4-FFF2-40B4-BE49-F238E27FC236}">
                <a16:creationId xmlns:a16="http://schemas.microsoft.com/office/drawing/2014/main" id="{8497ECC9-4D50-B75A-1FDB-71A68559E638}"/>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104B2B"/>
                </a:solidFill>
              </a:rPr>
              <a:t>EUClimateAction</a:t>
            </a:r>
          </a:p>
        </p:txBody>
      </p:sp>
      <p:sp>
        <p:nvSpPr>
          <p:cNvPr id="47" name="Text Placeholder 1">
            <a:extLst>
              <a:ext uri="{FF2B5EF4-FFF2-40B4-BE49-F238E27FC236}">
                <a16:creationId xmlns:a16="http://schemas.microsoft.com/office/drawing/2014/main" id="{2B73197A-ECE6-A5CF-19CD-3FEBB64583A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104B2B"/>
                </a:solidFill>
              </a:rPr>
              <a:t>@EUClimateAction</a:t>
            </a:r>
          </a:p>
        </p:txBody>
      </p:sp>
      <p:sp>
        <p:nvSpPr>
          <p:cNvPr id="48" name="Text Placeholder 1">
            <a:extLst>
              <a:ext uri="{FF2B5EF4-FFF2-40B4-BE49-F238E27FC236}">
                <a16:creationId xmlns:a16="http://schemas.microsoft.com/office/drawing/2014/main" id="{2D8BE1E5-617C-59C7-C572-A3AA405C19D9}"/>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104B2B"/>
                </a:solidFill>
              </a:rPr>
              <a:t>ourplanet_eu</a:t>
            </a:r>
          </a:p>
        </p:txBody>
      </p:sp>
      <p:sp>
        <p:nvSpPr>
          <p:cNvPr id="49" name="Text Placeholder 1">
            <a:extLst>
              <a:ext uri="{FF2B5EF4-FFF2-40B4-BE49-F238E27FC236}">
                <a16:creationId xmlns:a16="http://schemas.microsoft.com/office/drawing/2014/main" id="{8EE04921-2BE3-BD50-2659-713178057118}"/>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104B2B"/>
                </a:solidFill>
              </a:rPr>
              <a:t>eu-environment-climate</a:t>
            </a:r>
          </a:p>
        </p:txBody>
      </p:sp>
      <p:sp>
        <p:nvSpPr>
          <p:cNvPr id="50" name="Text Placeholder 1">
            <a:extLst>
              <a:ext uri="{FF2B5EF4-FFF2-40B4-BE49-F238E27FC236}">
                <a16:creationId xmlns:a16="http://schemas.microsoft.com/office/drawing/2014/main" id="{E599208A-DC4F-973D-206E-703576E9539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104B2B"/>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893705EF-4795-2547-C31D-2EDEE6D0D5A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4817F77E-9716-218D-A314-D5B96E05EF25}"/>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804736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Turquoise">
    <p:spTree>
      <p:nvGrpSpPr>
        <p:cNvPr id="1" name=""/>
        <p:cNvGrpSpPr/>
        <p:nvPr/>
      </p:nvGrpSpPr>
      <p:grpSpPr>
        <a:xfrm>
          <a:off x="0" y="0"/>
          <a:ext cx="0" cy="0"/>
          <a:chOff x="0" y="0"/>
          <a:chExt cx="0" cy="0"/>
        </a:xfrm>
      </p:grpSpPr>
      <p:pic>
        <p:nvPicPr>
          <p:cNvPr id="10" name="Picture 9" descr="A blue and white background&#10;&#10;Description automatically generated">
            <a:extLst>
              <a:ext uri="{FF2B5EF4-FFF2-40B4-BE49-F238E27FC236}">
                <a16:creationId xmlns:a16="http://schemas.microsoft.com/office/drawing/2014/main" id="{D2043D43-C1E6-B288-ADA9-8BC514301F7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184547"/>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184547"/>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11" name="Group 10">
            <a:extLst>
              <a:ext uri="{FF2B5EF4-FFF2-40B4-BE49-F238E27FC236}">
                <a16:creationId xmlns:a16="http://schemas.microsoft.com/office/drawing/2014/main" id="{02B62ED8-A8F3-F1C9-3BEB-85B3842A01B3}"/>
              </a:ext>
            </a:extLst>
          </p:cNvPr>
          <p:cNvGrpSpPr/>
          <p:nvPr userDrawn="1"/>
        </p:nvGrpSpPr>
        <p:grpSpPr>
          <a:xfrm>
            <a:off x="720000" y="720000"/>
            <a:ext cx="2573887" cy="2066587"/>
            <a:chOff x="720000" y="720000"/>
            <a:chExt cx="2573887" cy="2066587"/>
          </a:xfrm>
        </p:grpSpPr>
        <p:sp>
          <p:nvSpPr>
            <p:cNvPr id="12" name="Freeform: Shape 11">
              <a:extLst>
                <a:ext uri="{FF2B5EF4-FFF2-40B4-BE49-F238E27FC236}">
                  <a16:creationId xmlns:a16="http://schemas.microsoft.com/office/drawing/2014/main" id="{B546063E-973C-FFAE-FF2A-5513B9CD5D1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3616A640-A6BB-9060-C1A8-2A1AB6E0B7F7}"/>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43A1C153-BCA4-1A4E-158C-836C813EFCE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B002C096-F6AE-309F-E849-E7A16CE6B36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8B899135-992F-3EB2-DBEC-820637AF8E9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2F154654-27A9-D744-262E-0954F75D616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0D533212-451B-3631-4827-227762827D48}"/>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F579E2E7-0548-2443-9E88-59A0A9CD215D}"/>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F9052F47-368A-613F-CFFA-8953254905C8}"/>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473576B9-BA8A-5C27-8C31-ABEC8AC85C54}"/>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A4AF3349-42AB-2A4D-F79E-DE5DA0939C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B5F9D197-0299-683B-C3B6-2711289553D0}"/>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A2BE3F72-C7B6-00A2-9E91-F5EACA6C47F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8670E7CC-8397-84DE-B0B7-6D11BA534429}"/>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CF835620-C068-CF21-6F21-D7FFA3C02D64}"/>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8ED599AD-2621-847C-02B1-9454ED0DCD98}"/>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C9C5ED4A-A351-1406-CAD7-7611A919FBA5}"/>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2400BF92-7D3A-2771-A0BB-7F489ECEF20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07A6D36F-FCB4-EC82-3F61-30BCD41D36D4}"/>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DE74BA0C-BD78-0285-493B-D82D10C0F30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7C61FC1B-B7F8-0839-ED74-FDC86D2819C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402D2B2D-313A-4779-8796-F54F8A78B584}"/>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79D2FF87-C27F-5260-16B1-F4339EC907B0}"/>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3BF60282-56C8-0F19-E334-71D648F4836B}"/>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C08B5D4F-7258-5EAA-74F4-A8376981BD6A}"/>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AE0FF5AD-E255-EE94-FA5A-17F6E7F6A9DC}"/>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C92AA60E-2D23-FA76-3E19-6D528B93CE51}"/>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224E48D9-FDE3-3408-F34F-173FA7376E39}"/>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F468A837-9A35-4225-5722-F1AC1F574208}"/>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874036B7-419A-DBF1-B7B3-6277CEA45C8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4AB069E4-FCB7-70E9-35E5-DA247DA4049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3FED4922-533F-0C2B-22D8-49EDB7624D1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0301D7B8-65E2-7DB3-61EE-5F348A7D3DF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9690EAF6-D861-8E01-A7AC-3C774312A5C3}"/>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F6F3E597-9BBD-AFB8-C8BE-DB4370B15FE9}"/>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7F4CAA85-8FF4-4D99-FD7A-3679A49E6566}"/>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pic>
        <p:nvPicPr>
          <p:cNvPr id="5" name="Picture 4" descr="A group of icons on a black background&#10;&#10;Description automatically generated">
            <a:extLst>
              <a:ext uri="{FF2B5EF4-FFF2-40B4-BE49-F238E27FC236}">
                <a16:creationId xmlns:a16="http://schemas.microsoft.com/office/drawing/2014/main" id="{5650AA8A-97DA-CFFE-FE63-C373842E6FE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6" name="Text Placeholder 1">
            <a:extLst>
              <a:ext uri="{FF2B5EF4-FFF2-40B4-BE49-F238E27FC236}">
                <a16:creationId xmlns:a16="http://schemas.microsoft.com/office/drawing/2014/main" id="{0C5C4A87-71BB-0FE8-DD72-0D9ABA8F0B8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climate-pact.europa.eu</a:t>
            </a:r>
          </a:p>
        </p:txBody>
      </p:sp>
      <p:sp>
        <p:nvSpPr>
          <p:cNvPr id="7" name="Text Placeholder 1">
            <a:extLst>
              <a:ext uri="{FF2B5EF4-FFF2-40B4-BE49-F238E27FC236}">
                <a16:creationId xmlns:a16="http://schemas.microsoft.com/office/drawing/2014/main" id="{C39B13CA-43D6-181C-9E96-2493875E2D61}"/>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
        <p:nvSpPr>
          <p:cNvPr id="8" name="Text Placeholder 1">
            <a:extLst>
              <a:ext uri="{FF2B5EF4-FFF2-40B4-BE49-F238E27FC236}">
                <a16:creationId xmlns:a16="http://schemas.microsoft.com/office/drawing/2014/main" id="{C0AA3304-6460-4530-8E6D-D008467C201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
        <p:nvSpPr>
          <p:cNvPr id="9" name="Text Placeholder 1">
            <a:extLst>
              <a:ext uri="{FF2B5EF4-FFF2-40B4-BE49-F238E27FC236}">
                <a16:creationId xmlns:a16="http://schemas.microsoft.com/office/drawing/2014/main" id="{B3EBD57F-E765-43C7-358F-8962A243F3EC}"/>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ourplanet_eu</a:t>
            </a:r>
          </a:p>
        </p:txBody>
      </p:sp>
      <p:sp>
        <p:nvSpPr>
          <p:cNvPr id="49" name="Text Placeholder 1">
            <a:extLst>
              <a:ext uri="{FF2B5EF4-FFF2-40B4-BE49-F238E27FC236}">
                <a16:creationId xmlns:a16="http://schemas.microsoft.com/office/drawing/2014/main" id="{FBA577BB-DDB8-A1BE-CB4C-6766368933B3}"/>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eu-environment-climate</a:t>
            </a:r>
          </a:p>
        </p:txBody>
      </p:sp>
      <p:sp>
        <p:nvSpPr>
          <p:cNvPr id="50" name="Text Placeholder 1">
            <a:extLst>
              <a:ext uri="{FF2B5EF4-FFF2-40B4-BE49-F238E27FC236}">
                <a16:creationId xmlns:a16="http://schemas.microsoft.com/office/drawing/2014/main" id="{8B59D12D-1270-3FBE-84E7-7441078158FD}"/>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
        <p:nvSpPr>
          <p:cNvPr id="51" name="Text Placeholder 1">
            <a:extLst>
              <a:ext uri="{FF2B5EF4-FFF2-40B4-BE49-F238E27FC236}">
                <a16:creationId xmlns:a16="http://schemas.microsoft.com/office/drawing/2014/main" id="{AEA8EE0C-BED8-ACEC-D740-5476AD372AE2}"/>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2432500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urpl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81C7DF9B-59C8-C7F1-61C1-9F1AFDF0724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391A53"/>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391A53"/>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45" name="Group 44">
            <a:extLst>
              <a:ext uri="{FF2B5EF4-FFF2-40B4-BE49-F238E27FC236}">
                <a16:creationId xmlns:a16="http://schemas.microsoft.com/office/drawing/2014/main" id="{9D1E7D09-CD96-D128-1533-75DF5EB794C2}"/>
              </a:ext>
            </a:extLst>
          </p:cNvPr>
          <p:cNvGrpSpPr/>
          <p:nvPr userDrawn="1"/>
        </p:nvGrpSpPr>
        <p:grpSpPr>
          <a:xfrm>
            <a:off x="720000" y="720000"/>
            <a:ext cx="2573887" cy="2066587"/>
            <a:chOff x="720000" y="720000"/>
            <a:chExt cx="2573887" cy="2066587"/>
          </a:xfrm>
        </p:grpSpPr>
        <p:sp>
          <p:nvSpPr>
            <p:cNvPr id="46" name="Freeform: Shape 45">
              <a:extLst>
                <a:ext uri="{FF2B5EF4-FFF2-40B4-BE49-F238E27FC236}">
                  <a16:creationId xmlns:a16="http://schemas.microsoft.com/office/drawing/2014/main" id="{24DBD109-AE75-EB35-6230-369F69C15686}"/>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8C34DB15-5738-7A94-6FAA-42FFCE4B792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D02B89CC-5532-F9A0-29AA-F4D81834A2D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E02B75E1-F0B3-E6E7-7157-F3BA9FB0D308}"/>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CF03C257-9523-F9A1-2860-F107AEAFC78C}"/>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01BFE526-B708-94BC-01A0-36005F732F46}"/>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FE9ACE61-2CC8-59D3-87B5-C0EA1FE7F2EE}"/>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03D30675-C59C-DAB6-94A8-39504FB021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53FD920C-4785-E978-2C1E-1E1817B8809C}"/>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7679C5C6-1E62-2BB5-C3C6-225CC7E08902}"/>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9AB2C8EE-3F34-221E-A26E-2D0225F743F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57" name="Freeform: Shape 56">
              <a:extLst>
                <a:ext uri="{FF2B5EF4-FFF2-40B4-BE49-F238E27FC236}">
                  <a16:creationId xmlns:a16="http://schemas.microsoft.com/office/drawing/2014/main" id="{9CDA9FF5-F450-3B87-827F-D83D65CDF3E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E0250A8F-BBAD-555F-F6AF-9E33D4CD7C3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59" name="Freeform: Shape 58">
              <a:extLst>
                <a:ext uri="{FF2B5EF4-FFF2-40B4-BE49-F238E27FC236}">
                  <a16:creationId xmlns:a16="http://schemas.microsoft.com/office/drawing/2014/main" id="{70E635F0-92CB-B979-46D5-10953A1BF93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60" name="Freeform: Shape 59">
              <a:extLst>
                <a:ext uri="{FF2B5EF4-FFF2-40B4-BE49-F238E27FC236}">
                  <a16:creationId xmlns:a16="http://schemas.microsoft.com/office/drawing/2014/main" id="{C75CEBE2-B8A5-EDAD-FEB2-E5B800EC5ADF}"/>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61" name="Freeform: Shape 60">
              <a:extLst>
                <a:ext uri="{FF2B5EF4-FFF2-40B4-BE49-F238E27FC236}">
                  <a16:creationId xmlns:a16="http://schemas.microsoft.com/office/drawing/2014/main" id="{F4C03271-1ADC-AC15-5140-B1B4922F700D}"/>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62" name="Freeform: Shape 61">
              <a:extLst>
                <a:ext uri="{FF2B5EF4-FFF2-40B4-BE49-F238E27FC236}">
                  <a16:creationId xmlns:a16="http://schemas.microsoft.com/office/drawing/2014/main" id="{B8BC970A-2D3E-B3BB-C148-B00C933CDC87}"/>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63" name="Freeform: Shape 62">
              <a:extLst>
                <a:ext uri="{FF2B5EF4-FFF2-40B4-BE49-F238E27FC236}">
                  <a16:creationId xmlns:a16="http://schemas.microsoft.com/office/drawing/2014/main" id="{6B6834A8-0C0F-3246-9311-5466BB2B97FD}"/>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64" name="Freeform: Shape 63">
              <a:extLst>
                <a:ext uri="{FF2B5EF4-FFF2-40B4-BE49-F238E27FC236}">
                  <a16:creationId xmlns:a16="http://schemas.microsoft.com/office/drawing/2014/main" id="{7A1145D1-19D5-23B8-5A31-05D83D2DA33E}"/>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65" name="Freeform: Shape 64">
              <a:extLst>
                <a:ext uri="{FF2B5EF4-FFF2-40B4-BE49-F238E27FC236}">
                  <a16:creationId xmlns:a16="http://schemas.microsoft.com/office/drawing/2014/main" id="{491BAC3E-838D-9CB8-FBFC-4CBE0C21220C}"/>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66" name="Freeform: Shape 65">
              <a:extLst>
                <a:ext uri="{FF2B5EF4-FFF2-40B4-BE49-F238E27FC236}">
                  <a16:creationId xmlns:a16="http://schemas.microsoft.com/office/drawing/2014/main" id="{1AEBFB39-3924-CAD6-6B24-80276F60545A}"/>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67" name="Freeform: Shape 66">
              <a:extLst>
                <a:ext uri="{FF2B5EF4-FFF2-40B4-BE49-F238E27FC236}">
                  <a16:creationId xmlns:a16="http://schemas.microsoft.com/office/drawing/2014/main" id="{96D20CE4-CA0F-3212-C9BD-FE6FC54AD6A2}"/>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68" name="Freeform: Shape 67">
              <a:extLst>
                <a:ext uri="{FF2B5EF4-FFF2-40B4-BE49-F238E27FC236}">
                  <a16:creationId xmlns:a16="http://schemas.microsoft.com/office/drawing/2014/main" id="{73032A91-D3D1-38EC-9888-5380A48B7172}"/>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69" name="Freeform: Shape 68">
              <a:extLst>
                <a:ext uri="{FF2B5EF4-FFF2-40B4-BE49-F238E27FC236}">
                  <a16:creationId xmlns:a16="http://schemas.microsoft.com/office/drawing/2014/main" id="{B9C03CFB-6D76-FCF2-C190-372A5950240A}"/>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70" name="Freeform: Shape 69">
              <a:extLst>
                <a:ext uri="{FF2B5EF4-FFF2-40B4-BE49-F238E27FC236}">
                  <a16:creationId xmlns:a16="http://schemas.microsoft.com/office/drawing/2014/main" id="{573D4B19-52D7-C09D-385F-095ADE46196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71" name="Freeform: Shape 70">
              <a:extLst>
                <a:ext uri="{FF2B5EF4-FFF2-40B4-BE49-F238E27FC236}">
                  <a16:creationId xmlns:a16="http://schemas.microsoft.com/office/drawing/2014/main" id="{FC1229A2-1E54-449E-E300-77EC9B165818}"/>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72" name="Freeform: Shape 71">
              <a:extLst>
                <a:ext uri="{FF2B5EF4-FFF2-40B4-BE49-F238E27FC236}">
                  <a16:creationId xmlns:a16="http://schemas.microsoft.com/office/drawing/2014/main" id="{B7B56E7A-F2FE-2DDE-BCF5-04280E9E929A}"/>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73" name="Freeform: Shape 72">
              <a:extLst>
                <a:ext uri="{FF2B5EF4-FFF2-40B4-BE49-F238E27FC236}">
                  <a16:creationId xmlns:a16="http://schemas.microsoft.com/office/drawing/2014/main" id="{0FD651F2-7FCE-ACEC-F4F9-86C6334FED33}"/>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74" name="Freeform: Shape 73">
              <a:extLst>
                <a:ext uri="{FF2B5EF4-FFF2-40B4-BE49-F238E27FC236}">
                  <a16:creationId xmlns:a16="http://schemas.microsoft.com/office/drawing/2014/main" id="{14930332-99C7-ABC1-96AB-34F40FBA956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75" name="Freeform: Shape 74">
              <a:extLst>
                <a:ext uri="{FF2B5EF4-FFF2-40B4-BE49-F238E27FC236}">
                  <a16:creationId xmlns:a16="http://schemas.microsoft.com/office/drawing/2014/main" id="{E4263099-3A30-B905-D626-81C0D621695D}"/>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76" name="Freeform: Shape 75">
              <a:extLst>
                <a:ext uri="{FF2B5EF4-FFF2-40B4-BE49-F238E27FC236}">
                  <a16:creationId xmlns:a16="http://schemas.microsoft.com/office/drawing/2014/main" id="{F001D9B0-E6DB-1775-E932-0899EB23047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77" name="Freeform: Shape 76">
              <a:extLst>
                <a:ext uri="{FF2B5EF4-FFF2-40B4-BE49-F238E27FC236}">
                  <a16:creationId xmlns:a16="http://schemas.microsoft.com/office/drawing/2014/main" id="{175E1A23-EA6F-7C33-51B7-0F04B3B66F4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78" name="Freeform: Shape 77">
              <a:extLst>
                <a:ext uri="{FF2B5EF4-FFF2-40B4-BE49-F238E27FC236}">
                  <a16:creationId xmlns:a16="http://schemas.microsoft.com/office/drawing/2014/main" id="{8872C76F-D2B6-0592-8FBA-E618EDD0194D}"/>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79" name="Freeform: Shape 78">
              <a:extLst>
                <a:ext uri="{FF2B5EF4-FFF2-40B4-BE49-F238E27FC236}">
                  <a16:creationId xmlns:a16="http://schemas.microsoft.com/office/drawing/2014/main" id="{D9CDF39A-7A80-0DEE-33E4-D022886EEBC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80" name="Freeform: Shape 79">
              <a:extLst>
                <a:ext uri="{FF2B5EF4-FFF2-40B4-BE49-F238E27FC236}">
                  <a16:creationId xmlns:a16="http://schemas.microsoft.com/office/drawing/2014/main" id="{46C91336-941F-BAA1-5556-27FD63989D6B}"/>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81" name="Freeform: Shape 80">
              <a:extLst>
                <a:ext uri="{FF2B5EF4-FFF2-40B4-BE49-F238E27FC236}">
                  <a16:creationId xmlns:a16="http://schemas.microsoft.com/office/drawing/2014/main" id="{23889172-50DB-AA60-7AFA-D98EAAF617A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pic>
        <p:nvPicPr>
          <p:cNvPr id="4" name="Picture 3" descr="A group of icons on a black background&#10;&#10;Description automatically generated">
            <a:extLst>
              <a:ext uri="{FF2B5EF4-FFF2-40B4-BE49-F238E27FC236}">
                <a16:creationId xmlns:a16="http://schemas.microsoft.com/office/drawing/2014/main" id="{052C9C0C-7A88-47D5-EB94-8F01102966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 name="Text Placeholder 1">
            <a:extLst>
              <a:ext uri="{FF2B5EF4-FFF2-40B4-BE49-F238E27FC236}">
                <a16:creationId xmlns:a16="http://schemas.microsoft.com/office/drawing/2014/main" id="{645C1967-B865-71B5-9039-6F3F52EF8AB6}"/>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climate-pact.europa.eu</a:t>
            </a:r>
          </a:p>
        </p:txBody>
      </p:sp>
      <p:sp>
        <p:nvSpPr>
          <p:cNvPr id="7" name="Text Placeholder 1">
            <a:extLst>
              <a:ext uri="{FF2B5EF4-FFF2-40B4-BE49-F238E27FC236}">
                <a16:creationId xmlns:a16="http://schemas.microsoft.com/office/drawing/2014/main" id="{D431313D-D435-EC05-4CC6-190A08EF9D39}"/>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
        <p:nvSpPr>
          <p:cNvPr id="8" name="Text Placeholder 1">
            <a:extLst>
              <a:ext uri="{FF2B5EF4-FFF2-40B4-BE49-F238E27FC236}">
                <a16:creationId xmlns:a16="http://schemas.microsoft.com/office/drawing/2014/main" id="{2AC5BCB9-4B39-2862-EAF4-E458BAB06136}"/>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
        <p:nvSpPr>
          <p:cNvPr id="9" name="Text Placeholder 1">
            <a:extLst>
              <a:ext uri="{FF2B5EF4-FFF2-40B4-BE49-F238E27FC236}">
                <a16:creationId xmlns:a16="http://schemas.microsoft.com/office/drawing/2014/main" id="{07884FF0-FFC3-6997-C209-8AC4C9DE51D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ourplanet_eu</a:t>
            </a:r>
          </a:p>
        </p:txBody>
      </p:sp>
      <p:sp>
        <p:nvSpPr>
          <p:cNvPr id="10" name="Text Placeholder 1">
            <a:extLst>
              <a:ext uri="{FF2B5EF4-FFF2-40B4-BE49-F238E27FC236}">
                <a16:creationId xmlns:a16="http://schemas.microsoft.com/office/drawing/2014/main" id="{01F51E31-BD8C-5A04-2AF0-AE26C4472EA7}"/>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eu-environment-climate</a:t>
            </a:r>
          </a:p>
        </p:txBody>
      </p:sp>
      <p:sp>
        <p:nvSpPr>
          <p:cNvPr id="11" name="Text Placeholder 1">
            <a:extLst>
              <a:ext uri="{FF2B5EF4-FFF2-40B4-BE49-F238E27FC236}">
                <a16:creationId xmlns:a16="http://schemas.microsoft.com/office/drawing/2014/main" id="{57372A88-79EB-B647-F3F3-C082EF55DD5C}"/>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t>@EUClimateAction</a:t>
            </a:r>
          </a:p>
        </p:txBody>
      </p:sp>
      <p:sp>
        <p:nvSpPr>
          <p:cNvPr id="12" name="Text Placeholder 1">
            <a:extLst>
              <a:ext uri="{FF2B5EF4-FFF2-40B4-BE49-F238E27FC236}">
                <a16:creationId xmlns:a16="http://schemas.microsoft.com/office/drawing/2014/main" id="{5FB2AFBC-B563-52AD-9D79-1E401B4FE5D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30464030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Re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2BC7160C-A50D-BCD6-6F06-35B3B75EFF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C0B31"/>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5" y="3666302"/>
            <a:ext cx="6864512" cy="1288009"/>
          </a:xfrm>
          <a:prstGeom prst="rect">
            <a:avLst/>
          </a:prstGeom>
          <a:solidFill>
            <a:srgbClr val="8C0B31"/>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F38C9A6B-B33C-E4DA-D641-770187D267E9}"/>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4F299E7F-3A5B-1102-AB56-A5C04082ECF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0B5008C9-5412-5D1C-8D8A-7CCD8503CDF5}"/>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26FA9020-01B8-8F24-F4AA-71975D215CAF}"/>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56BFF7CD-F021-0DD2-047D-889C2A71B7D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D815AFD7-8519-F0C3-158B-F822FFF9B6BA}"/>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C8663A3E-E652-7A93-09D6-0C84EF45D15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0F4E1766-0558-86C9-9960-C277F12DE382}"/>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5E36D776-D62C-DE33-0118-284DDBCFD661}"/>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B4D7537B-477D-F136-F527-67D44CF4EDE2}"/>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118EB3CA-1603-B48A-DD3E-10AEAEAFBBFD}"/>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8713F32B-30F6-5434-603D-9A1D307A2309}"/>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0FAF5980-1A87-DEE2-B15D-50402557D869}"/>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00F62270-C697-7294-5033-08D4DD087EE9}"/>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7575707F-8656-86D5-B67E-857B6E838F1B}"/>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DE0B115C-06C6-34A7-D57E-1AD20D3E337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D9EA7C53-F69B-CA1B-B26E-4E7286538797}"/>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96E2AEBA-EF92-9F54-469C-5E2204474DC8}"/>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1D4D48B3-471E-E381-FD42-296DD1FCFA0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330094F3-A21B-452C-89C3-A9933DD6D760}"/>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689A589C-B624-63B6-4C67-62A6B4620FA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39444173-42AC-3943-D1F8-9AF9604E0F09}"/>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0A3CB978-5B9A-239F-A417-0ADD2D0FAEED}"/>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5F224053-1D6C-4B9D-19C9-D457BB4D1E5C}"/>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A023FC24-9844-E780-031E-208FA967BA87}"/>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B8E43849-CD5E-F6DA-A223-8EA3DAA7A030}"/>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47820566-5C5A-C2BE-AB17-76AE5B7E147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8DCEC3EA-EF93-FA16-33DD-31413AB35D6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A692F417-65A0-6A1C-5588-FA4277DA5248}"/>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66528CDA-41CF-6C92-557E-A75D051851D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FED8EB53-E410-45DD-FDE8-5CA81F75A07F}"/>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E687C714-568F-6D52-D57D-5B9DD6517219}"/>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1DB15279-E308-2D1D-AD60-190BE45B9EB8}"/>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52C04514-8F3A-7261-A143-4EA3DC56630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1A1BAD8B-94C2-2BC3-D0D9-0F4FBA4CF8E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BAB68B15-9D7F-DAF8-8632-267A630288DF}"/>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0B76565C-E107-E179-B3CA-120F2BEBC01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45" name="Text Placeholder 1">
            <a:extLst>
              <a:ext uri="{FF2B5EF4-FFF2-40B4-BE49-F238E27FC236}">
                <a16:creationId xmlns:a16="http://schemas.microsoft.com/office/drawing/2014/main" id="{767C92FB-69F4-5522-68C8-E537D764AD31}"/>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C0B31"/>
                </a:solidFill>
              </a:rPr>
              <a:t>climate-pact.europa.eu</a:t>
            </a:r>
          </a:p>
        </p:txBody>
      </p:sp>
      <p:sp>
        <p:nvSpPr>
          <p:cNvPr id="46" name="Text Placeholder 1">
            <a:extLst>
              <a:ext uri="{FF2B5EF4-FFF2-40B4-BE49-F238E27FC236}">
                <a16:creationId xmlns:a16="http://schemas.microsoft.com/office/drawing/2014/main" id="{1A6ADBC5-5046-FB8D-0EC5-46243D1637D2}"/>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C0B31"/>
                </a:solidFill>
              </a:rPr>
              <a:t>EUClimateAction</a:t>
            </a:r>
          </a:p>
        </p:txBody>
      </p:sp>
      <p:sp>
        <p:nvSpPr>
          <p:cNvPr id="47" name="Text Placeholder 1">
            <a:extLst>
              <a:ext uri="{FF2B5EF4-FFF2-40B4-BE49-F238E27FC236}">
                <a16:creationId xmlns:a16="http://schemas.microsoft.com/office/drawing/2014/main" id="{431641D1-BFD5-A88B-4316-AF541438EC5E}"/>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C0B31"/>
                </a:solidFill>
              </a:rPr>
              <a:t>@EUClimateAction</a:t>
            </a:r>
          </a:p>
        </p:txBody>
      </p:sp>
      <p:sp>
        <p:nvSpPr>
          <p:cNvPr id="48" name="Text Placeholder 1">
            <a:extLst>
              <a:ext uri="{FF2B5EF4-FFF2-40B4-BE49-F238E27FC236}">
                <a16:creationId xmlns:a16="http://schemas.microsoft.com/office/drawing/2014/main" id="{F5F171ED-E22F-9F9A-ECA9-4714043C3137}"/>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C0B31"/>
                </a:solidFill>
              </a:rPr>
              <a:t>ourplanet_eu</a:t>
            </a:r>
          </a:p>
        </p:txBody>
      </p:sp>
      <p:sp>
        <p:nvSpPr>
          <p:cNvPr id="49" name="Text Placeholder 1">
            <a:extLst>
              <a:ext uri="{FF2B5EF4-FFF2-40B4-BE49-F238E27FC236}">
                <a16:creationId xmlns:a16="http://schemas.microsoft.com/office/drawing/2014/main" id="{A142B3D0-1D61-26B3-89CF-98ABE6E1936E}"/>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C0B31"/>
                </a:solidFill>
              </a:rPr>
              <a:t>eu-environment-climate</a:t>
            </a:r>
          </a:p>
        </p:txBody>
      </p:sp>
      <p:sp>
        <p:nvSpPr>
          <p:cNvPr id="50" name="Text Placeholder 1">
            <a:extLst>
              <a:ext uri="{FF2B5EF4-FFF2-40B4-BE49-F238E27FC236}">
                <a16:creationId xmlns:a16="http://schemas.microsoft.com/office/drawing/2014/main" id="{F79F67EA-87DF-CEAD-E370-B24FF8D41038}"/>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C0B31"/>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B98A7A18-1E92-E31D-E8A4-F976162955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2" name="Text Placeholder 1">
            <a:extLst>
              <a:ext uri="{FF2B5EF4-FFF2-40B4-BE49-F238E27FC236}">
                <a16:creationId xmlns:a16="http://schemas.microsoft.com/office/drawing/2014/main" id="{DC7C703B-1E36-8607-052A-35248B338980}"/>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4104490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Slide Oran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F11368DE-4280-2A14-B19A-16BD374B300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8159155" y="2416393"/>
            <a:ext cx="9309092" cy="1288009"/>
          </a:xfrm>
          <a:prstGeom prst="rect">
            <a:avLst/>
          </a:prstGeom>
          <a:solidFill>
            <a:srgbClr val="812604"/>
          </a:solidFill>
        </p:spPr>
        <p:txBody>
          <a:bodyPr wrap="none" lIns="216000" tIns="180000" rIns="252000" bIns="108000" anchor="ctr" anchorCtr="0">
            <a:spAutoFit/>
          </a:bodyPr>
          <a:lstStyle>
            <a:lvl1pPr algn="r">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text</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p:nvPr>
        </p:nvSpPr>
        <p:spPr>
          <a:xfrm>
            <a:off x="10603734" y="3666302"/>
            <a:ext cx="6864513" cy="1288009"/>
          </a:xfrm>
          <a:prstGeom prst="rect">
            <a:avLst/>
          </a:prstGeom>
          <a:solidFill>
            <a:srgbClr val="812604"/>
          </a:solidFill>
        </p:spPr>
        <p:txBody>
          <a:bodyPr wrap="none" lIns="216000" tIns="180000" rIns="252000" bIns="108000" anchor="ctr" anchorCtr="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grpSp>
        <p:nvGrpSpPr>
          <p:cNvPr id="7" name="Group 6">
            <a:extLst>
              <a:ext uri="{FF2B5EF4-FFF2-40B4-BE49-F238E27FC236}">
                <a16:creationId xmlns:a16="http://schemas.microsoft.com/office/drawing/2014/main" id="{EC8D1F42-5D81-230C-CE2D-9639758C530C}"/>
              </a:ext>
            </a:extLst>
          </p:cNvPr>
          <p:cNvGrpSpPr/>
          <p:nvPr userDrawn="1"/>
        </p:nvGrpSpPr>
        <p:grpSpPr>
          <a:xfrm>
            <a:off x="720000" y="720000"/>
            <a:ext cx="2573887" cy="2066587"/>
            <a:chOff x="720000" y="720000"/>
            <a:chExt cx="2573887" cy="2066587"/>
          </a:xfrm>
        </p:grpSpPr>
        <p:sp>
          <p:nvSpPr>
            <p:cNvPr id="8" name="Freeform: Shape 7">
              <a:extLst>
                <a:ext uri="{FF2B5EF4-FFF2-40B4-BE49-F238E27FC236}">
                  <a16:creationId xmlns:a16="http://schemas.microsoft.com/office/drawing/2014/main" id="{24A29612-372C-878A-C126-3E16D4CA8289}"/>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594152B4-FCF4-C794-B6A4-7FFDDC4F957F}"/>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86168453-C472-7EFA-9926-7F4B8BA572F6}"/>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BCF034E7-4C62-E547-B16F-604C0206DF01}"/>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5A7F537-2A3B-16B3-0685-E004BE45B55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1F8D9DB2-E166-40FE-FD18-12C442184F7F}"/>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6601974F-1ED1-982E-DDAC-54AB975985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9D8B6E1F-EFC7-9697-CC3B-4A5524CA58F7}"/>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2E21BE2-EAB6-B4F1-55DC-DBEA3CBF36ED}"/>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D14DD977-BFD6-5EF1-80C5-E9043F701915}"/>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7E55EBC0-8076-AA4F-C258-F273EA5E78CB}"/>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276C4754-73D5-3E7C-515D-C6EDFC31402F}"/>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3321B6A8-D164-AA27-6496-E8C98D6F406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AED36082-E46C-626E-9C68-61555D3559C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D8FE6AB0-D060-2818-55D2-FB9760854F03}"/>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9B481D6D-DFFD-AAE3-BDC9-6FCB4D0ACEDB}"/>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FCEC7F4E-230C-C1A9-F705-B887401B57E3}"/>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426E89A5-2FF7-8EDB-0573-3DD55CD0FD53}"/>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5DED970E-BA0D-E8F5-0482-FE5663DB0F8D}"/>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8FC57AFF-9D6F-8D87-9142-D11919FEA125}"/>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1A0994C1-D2FF-A5C4-982A-1E57561E0582}"/>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B60498A5-C459-27EC-844A-C0B197F847E3}"/>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BBDCA33E-2303-3341-B513-FFCFA9238B53}"/>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40F85734-7DE7-1980-F5AF-1D3A1C4E8E58}"/>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379F3A0-EAD9-DD0B-2315-0E4C8605D2E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16A3BDF2-D4E5-AF5D-5083-C32EA23413C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768BB895-3003-99F9-8F8B-C2EE08F53899}"/>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33A2AF45-A7BD-7A3D-BE57-F5EBC38E0D7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71E332CA-C117-B07D-D9F9-5F8621CF5C42}"/>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B4931297-3917-1DA1-74C0-01145113EF09}"/>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3AD91F48-125C-BFEA-8987-BF38DFE6CEE2}"/>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4B19FE91-FB05-49B2-B845-201421DE93C6}"/>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946E157F-A7E0-41A5-ADEB-6D68331B6F60}"/>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7A46AAFA-4A4B-C0CD-E13B-5E190C39694E}"/>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00CAA6AA-322D-7CCF-2302-1137141C2C06}"/>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53CDFAED-181F-8EC0-89DD-33405451C485}"/>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45" name="Text Placeholder 1">
            <a:extLst>
              <a:ext uri="{FF2B5EF4-FFF2-40B4-BE49-F238E27FC236}">
                <a16:creationId xmlns:a16="http://schemas.microsoft.com/office/drawing/2014/main" id="{01B4E11A-DD9A-06D2-11B9-7A435DB322E0}"/>
              </a:ext>
            </a:extLst>
          </p:cNvPr>
          <p:cNvSpPr txBox="1">
            <a:spLocks/>
          </p:cNvSpPr>
          <p:nvPr userDrawn="1"/>
        </p:nvSpPr>
        <p:spPr>
          <a:xfrm>
            <a:off x="11826997" y="7177848"/>
            <a:ext cx="2306097"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12604"/>
                </a:solidFill>
              </a:rPr>
              <a:t>climate-pact.europa.eu</a:t>
            </a:r>
          </a:p>
        </p:txBody>
      </p:sp>
      <p:sp>
        <p:nvSpPr>
          <p:cNvPr id="46" name="Text Placeholder 1">
            <a:extLst>
              <a:ext uri="{FF2B5EF4-FFF2-40B4-BE49-F238E27FC236}">
                <a16:creationId xmlns:a16="http://schemas.microsoft.com/office/drawing/2014/main" id="{B5289986-2C67-7E04-2E1E-21E5CABF26CD}"/>
              </a:ext>
            </a:extLst>
          </p:cNvPr>
          <p:cNvSpPr txBox="1">
            <a:spLocks/>
          </p:cNvSpPr>
          <p:nvPr userDrawn="1"/>
        </p:nvSpPr>
        <p:spPr>
          <a:xfrm>
            <a:off x="11819352" y="7605191"/>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12604"/>
                </a:solidFill>
              </a:rPr>
              <a:t>EUClimateAction</a:t>
            </a:r>
          </a:p>
        </p:txBody>
      </p:sp>
      <p:sp>
        <p:nvSpPr>
          <p:cNvPr id="47" name="Text Placeholder 1">
            <a:extLst>
              <a:ext uri="{FF2B5EF4-FFF2-40B4-BE49-F238E27FC236}">
                <a16:creationId xmlns:a16="http://schemas.microsoft.com/office/drawing/2014/main" id="{C5273F8E-28A4-C5BB-3505-8C8F2A518B21}"/>
              </a:ext>
            </a:extLst>
          </p:cNvPr>
          <p:cNvSpPr txBox="1">
            <a:spLocks/>
          </p:cNvSpPr>
          <p:nvPr userDrawn="1"/>
        </p:nvSpPr>
        <p:spPr>
          <a:xfrm>
            <a:off x="11819352"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12604"/>
                </a:solidFill>
              </a:rPr>
              <a:t>@EUClimateAction</a:t>
            </a:r>
          </a:p>
        </p:txBody>
      </p:sp>
      <p:sp>
        <p:nvSpPr>
          <p:cNvPr id="48" name="Text Placeholder 1">
            <a:extLst>
              <a:ext uri="{FF2B5EF4-FFF2-40B4-BE49-F238E27FC236}">
                <a16:creationId xmlns:a16="http://schemas.microsoft.com/office/drawing/2014/main" id="{05F39C0A-D001-A64D-36CE-66F0DFE684C3}"/>
              </a:ext>
            </a:extLst>
          </p:cNvPr>
          <p:cNvSpPr txBox="1">
            <a:spLocks/>
          </p:cNvSpPr>
          <p:nvPr userDrawn="1"/>
        </p:nvSpPr>
        <p:spPr>
          <a:xfrm>
            <a:off x="14995311" y="717784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12604"/>
                </a:solidFill>
              </a:rPr>
              <a:t>ourplanet_eu</a:t>
            </a:r>
          </a:p>
        </p:txBody>
      </p:sp>
      <p:sp>
        <p:nvSpPr>
          <p:cNvPr id="49" name="Text Placeholder 1">
            <a:extLst>
              <a:ext uri="{FF2B5EF4-FFF2-40B4-BE49-F238E27FC236}">
                <a16:creationId xmlns:a16="http://schemas.microsoft.com/office/drawing/2014/main" id="{F29D46E6-2562-48DA-9FB6-2E2302356116}"/>
              </a:ext>
            </a:extLst>
          </p:cNvPr>
          <p:cNvSpPr txBox="1">
            <a:spLocks/>
          </p:cNvSpPr>
          <p:nvPr userDrawn="1"/>
        </p:nvSpPr>
        <p:spPr>
          <a:xfrm>
            <a:off x="14987664" y="7605192"/>
            <a:ext cx="2448498" cy="194722"/>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12604"/>
                </a:solidFill>
              </a:rPr>
              <a:t>eu-environment-climate</a:t>
            </a:r>
          </a:p>
        </p:txBody>
      </p:sp>
      <p:sp>
        <p:nvSpPr>
          <p:cNvPr id="50" name="Text Placeholder 1">
            <a:extLst>
              <a:ext uri="{FF2B5EF4-FFF2-40B4-BE49-F238E27FC236}">
                <a16:creationId xmlns:a16="http://schemas.microsoft.com/office/drawing/2014/main" id="{59B05DA7-5A5F-6517-C467-720986381026}"/>
              </a:ext>
            </a:extLst>
          </p:cNvPr>
          <p:cNvSpPr txBox="1">
            <a:spLocks/>
          </p:cNvSpPr>
          <p:nvPr userDrawn="1"/>
        </p:nvSpPr>
        <p:spPr>
          <a:xfrm>
            <a:off x="14987665" y="8064618"/>
            <a:ext cx="1969214" cy="288830"/>
          </a:xfrm>
          <a:prstGeom prst="rect">
            <a:avLst/>
          </a:prstGeom>
        </p:spPr>
        <p:txBody>
          <a:bodyPr/>
          <a:lstStyle>
            <a:lvl1pPr marL="0" indent="0" algn="r" defTabSz="1371600" rtl="0" eaLnBrk="1" latinLnBrk="0" hangingPunct="1">
              <a:lnSpc>
                <a:spcPct val="90000"/>
              </a:lnSpc>
              <a:spcBef>
                <a:spcPts val="1500"/>
              </a:spcBef>
              <a:buFont typeface="Arial" panose="020B0604020202020204" pitchFamily="34" charset="0"/>
              <a:buNone/>
              <a:defRPr sz="1200" b="0" kern="1200">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l"/>
            <a:r>
              <a:rPr lang="en-GB" sz="1400" b="1" dirty="0">
                <a:solidFill>
                  <a:srgbClr val="812604"/>
                </a:solidFill>
              </a:rPr>
              <a:t>@EUClimateAction</a:t>
            </a:r>
          </a:p>
        </p:txBody>
      </p:sp>
      <p:pic>
        <p:nvPicPr>
          <p:cNvPr id="51" name="Picture 50" descr="A group of icons on a black background&#10;&#10;Description automatically generated">
            <a:extLst>
              <a:ext uri="{FF2B5EF4-FFF2-40B4-BE49-F238E27FC236}">
                <a16:creationId xmlns:a16="http://schemas.microsoft.com/office/drawing/2014/main" id="{1019B822-41A4-4973-9E40-4CEDB87DEFB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053011" y="6980675"/>
            <a:ext cx="6320791" cy="1649449"/>
          </a:xfrm>
          <a:prstGeom prst="rect">
            <a:avLst/>
          </a:prstGeom>
        </p:spPr>
      </p:pic>
      <p:sp>
        <p:nvSpPr>
          <p:cNvPr id="53" name="Text Placeholder 1">
            <a:extLst>
              <a:ext uri="{FF2B5EF4-FFF2-40B4-BE49-F238E27FC236}">
                <a16:creationId xmlns:a16="http://schemas.microsoft.com/office/drawing/2014/main" id="{8A61E11D-AE2A-FBBC-0C82-412F48CFD231}"/>
              </a:ext>
            </a:extLst>
          </p:cNvPr>
          <p:cNvSpPr>
            <a:spLocks noGrp="1"/>
          </p:cNvSpPr>
          <p:nvPr>
            <p:ph type="body" sz="quarter" idx="4294967295" hasCustomPrompt="1"/>
          </p:nvPr>
        </p:nvSpPr>
        <p:spPr>
          <a:xfrm>
            <a:off x="11309685" y="8848532"/>
            <a:ext cx="6320790" cy="1370285"/>
          </a:xfrm>
          <a:prstGeom prst="rect">
            <a:avLst/>
          </a:prstGeom>
        </p:spPr>
        <p:txBody>
          <a:bodyPr/>
          <a:lstStyle/>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 European Union 2023</a:t>
            </a:r>
          </a:p>
          <a:p>
            <a:pPr marL="0" indent="0" algn="just">
              <a:buNone/>
            </a:pPr>
            <a:r>
              <a:rPr lang="en-GB" sz="1200">
                <a:solidFill>
                  <a:srgbClr val="2A255A"/>
                </a:solidFill>
                <a:latin typeface="Open Sans" panose="020B0606030504020204" pitchFamily="34" charset="0"/>
                <a:ea typeface="Open Sans" panose="020B0606030504020204" pitchFamily="34" charset="0"/>
                <a:cs typeface="Open Sans" panose="020B0606030504020204" pitchFamily="34" charset="0"/>
              </a:rPr>
              <a:t>Unless otherwise noted the reuse of this presentation is authorised under the CC BY 4.0 license. For any use or reproduction of elements that are not owned by the EU, permission may need to be sought directly from the respective right holders. </a:t>
            </a:r>
          </a:p>
        </p:txBody>
      </p:sp>
    </p:spTree>
    <p:extLst>
      <p:ext uri="{BB962C8B-B14F-4D97-AF65-F5344CB8AC3E}">
        <p14:creationId xmlns:p14="http://schemas.microsoft.com/office/powerpoint/2010/main" val="17978595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eading Only">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Tree>
    <p:extLst>
      <p:ext uri="{BB962C8B-B14F-4D97-AF65-F5344CB8AC3E}">
        <p14:creationId xmlns:p14="http://schemas.microsoft.com/office/powerpoint/2010/main" val="527727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rang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077" r="3077"/>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12604"/>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601216"/>
            <a:ext cx="10782251" cy="1288009"/>
          </a:xfrm>
          <a:prstGeom prst="rect">
            <a:avLst/>
          </a:prstGeom>
          <a:solidFill>
            <a:srgbClr val="812604"/>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287B1C5C-3FBF-D76C-2B9B-D81A82D47561}"/>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767FD9C1-E84A-25EE-DACE-7762FEDCA0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12604"/>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B361EC86-6E48-8D9E-427C-2002323AE16E}"/>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12604"/>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BF806923-C8DB-6956-C03E-3BF08413C6BE}"/>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12604"/>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28F755EC-ECDA-2C6A-41D7-D0E1FAACA2E3}"/>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92C3E85A-EA46-5AD2-1248-C4AD81F5E3C4}"/>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E7D3BE10-DFD1-A03F-A46A-BACE65BFB2E5}"/>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E121F38D-3DA7-9B52-E611-E4DC5C7A98FB}"/>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2025B310-DA4A-DD48-7ED2-E947EE287DC6}"/>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E2AE6995-B2D9-80DE-A524-789D4ACD3241}"/>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B6EE7A02-C1C1-C9AF-46E6-6DF64CC350A1}"/>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7B7B5E6-0D09-51F8-DB85-1913221331A3}"/>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018A630-DD39-5EF9-2F2E-55C239A136E7}"/>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8EB9CF34-5C56-F44B-2357-588998EF94A3}"/>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A1907CB7-272D-AF83-A1C8-D524E64FE695}"/>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CB09BCB1-F20C-D324-CB73-D3C5858772B6}"/>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CE4392DF-84B0-5F33-F59F-AD6EA40E6021}"/>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15D9669D-2115-BB4A-23DC-E940B67F426C}"/>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FF33A1EE-EDA4-5857-5F63-271AAB20C32E}"/>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CA717A60-C5F2-D075-F76A-863CE2F0BF0A}"/>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506E9C25-697F-120A-11ED-4D9834AC0B4D}"/>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5AF300FB-6BBA-4E07-9CA6-04680ABCBC5B}"/>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535E6190-84C5-DAEC-7F28-594A2A7D0130}"/>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B40FFB3D-999C-2207-8CA7-5ED50893645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A020934E-FB2C-304D-0FC3-A9A1B2B8F452}"/>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268B6636-391F-DAF2-EEAD-86A1DE81BDFE}"/>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1136FE0F-47CA-1491-55EA-7990AF01027E}"/>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DCA64BEE-8F70-BCEE-7683-201C63591D7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BF5E62E2-4E59-703B-60CD-212295547A0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F75DE2AA-49F3-64C1-EA5A-8F3002E51DBB}"/>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F8190A98-F91B-AD00-5226-93C525C5CF42}"/>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863B8C1B-5A6E-540E-24BA-24FDAE1707D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08327482-7ED5-EB3D-780B-6484FDF3E503}"/>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2AFAEE43-9C49-52D3-2836-6A6BA99982BE}"/>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9CCEE6CE-93AA-9355-0D9F-6C2D16C1D4B6}"/>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DFFC9401-2FA4-6B7C-63A2-91834943A57E}"/>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7631797C-5EC6-87EA-2363-CA8A2A068749}"/>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4" name="TextBox 3">
            <a:extLst>
              <a:ext uri="{FF2B5EF4-FFF2-40B4-BE49-F238E27FC236}">
                <a16:creationId xmlns:a16="http://schemas.microsoft.com/office/drawing/2014/main" id="{BEC7852B-82ED-B641-E822-5CF84AB81CB8}"/>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812604"/>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8027586-5A61-FF19-49F0-AF16165D714B}"/>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812604"/>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D14349BD-56D4-107D-C967-0745B5872C50}"/>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A4CB9351-4723-E796-AE29-47E50E26DA4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30987341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 Body Text + Image">
    <p:spTree>
      <p:nvGrpSpPr>
        <p:cNvPr id="1" name=""/>
        <p:cNvGrpSpPr/>
        <p:nvPr/>
      </p:nvGrpSpPr>
      <p:grpSpPr>
        <a:xfrm>
          <a:off x="0" y="0"/>
          <a:ext cx="0" cy="0"/>
          <a:chOff x="0" y="0"/>
          <a:chExt cx="0" cy="0"/>
        </a:xfrm>
      </p:grpSpPr>
      <p:sp>
        <p:nvSpPr>
          <p:cNvPr id="2" name="Title 1"/>
          <p:cNvSpPr>
            <a:spLocks noGrp="1"/>
          </p:cNvSpPr>
          <p:nvPr>
            <p:ph type="title"/>
          </p:nvPr>
        </p:nvSpPr>
        <p:spPr>
          <a:xfrm>
            <a:off x="503040" y="1543102"/>
            <a:ext cx="15773400" cy="1008112"/>
          </a:xfrm>
        </p:spPr>
        <p:txBody>
          <a:bodyPr/>
          <a:lstStyle/>
          <a:p>
            <a:r>
              <a:rPr lang="en-US"/>
              <a:t>Click to edit Master title style</a:t>
            </a:r>
            <a:endParaRPr lang="en-GB"/>
          </a:p>
        </p:txBody>
      </p:sp>
      <p:sp>
        <p:nvSpPr>
          <p:cNvPr id="4" name="Content Placeholder 2"/>
          <p:cNvSpPr>
            <a:spLocks noGrp="1"/>
          </p:cNvSpPr>
          <p:nvPr>
            <p:ph sz="half" idx="1"/>
          </p:nvPr>
        </p:nvSpPr>
        <p:spPr>
          <a:xfrm>
            <a:off x="503040" y="3271291"/>
            <a:ext cx="8488560" cy="6480722"/>
          </a:xfrm>
        </p:spPr>
        <p:txBody>
          <a:bodyPr>
            <a:normAutofit/>
          </a:bodyPr>
          <a:lstStyle>
            <a:lvl1pPr marL="0" indent="0">
              <a:buNone/>
              <a:defRPr sz="2400" baseline="0"/>
            </a:lvl1pPr>
            <a:lvl2pPr marL="622800" indent="0">
              <a:buNone/>
              <a:defRPr sz="2400" baseline="0"/>
            </a:lvl2pPr>
            <a:lvl3pPr marL="1342800" indent="0">
              <a:buNone/>
              <a:defRPr sz="2400" baseline="0"/>
            </a:lvl3pPr>
            <a:lvl4pPr marL="2062800" indent="0">
              <a:buNone/>
              <a:defRPr sz="2400" baseline="0"/>
            </a:lvl4pPr>
            <a:lvl5pPr marL="2782800" indent="0">
              <a:buNone/>
              <a:defRPr sz="2400" baseline="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Picture Placeholder 8"/>
          <p:cNvSpPr>
            <a:spLocks noGrp="1"/>
          </p:cNvSpPr>
          <p:nvPr>
            <p:ph type="pic" sz="quarter" idx="10"/>
          </p:nvPr>
        </p:nvSpPr>
        <p:spPr>
          <a:xfrm>
            <a:off x="9296400" y="3271289"/>
            <a:ext cx="8488560" cy="6480722"/>
          </a:xfrm>
        </p:spPr>
        <p:txBody>
          <a:bodyPr/>
          <a:lstStyle/>
          <a:p>
            <a:endParaRPr lang="en-GB" dirty="0"/>
          </a:p>
        </p:txBody>
      </p:sp>
      <p:pic>
        <p:nvPicPr>
          <p:cNvPr id="8" name="Picture 2">
            <a:extLst>
              <a:ext uri="{FF2B5EF4-FFF2-40B4-BE49-F238E27FC236}">
                <a16:creationId xmlns:a16="http://schemas.microsoft.com/office/drawing/2014/main" id="{E6A0F398-3AD0-D619-DF1A-C7EBE0ED3146}"/>
              </a:ext>
            </a:extLst>
          </p:cNvPr>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6015183" y="55131"/>
            <a:ext cx="1769778" cy="11270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A picture containing text&#10;&#10;Description automatically generated">
            <a:extLst>
              <a:ext uri="{FF2B5EF4-FFF2-40B4-BE49-F238E27FC236}">
                <a16:creationId xmlns:a16="http://schemas.microsoft.com/office/drawing/2014/main" id="{76B77AAD-469C-480D-959A-A000F60613A4}"/>
              </a:ext>
            </a:extLst>
          </p:cNvPr>
          <p:cNvPicPr>
            <a:picLocks noChangeAspect="1"/>
          </p:cNvPicPr>
          <p:nvPr userDrawn="1"/>
        </p:nvPicPr>
        <p:blipFill>
          <a:blip r:embed="rId3"/>
          <a:stretch>
            <a:fillRect/>
          </a:stretch>
        </p:blipFill>
        <p:spPr>
          <a:xfrm>
            <a:off x="7446816" y="-4948"/>
            <a:ext cx="2859236" cy="1260704"/>
          </a:xfrm>
          <a:prstGeom prst="rect">
            <a:avLst/>
          </a:prstGeom>
        </p:spPr>
      </p:pic>
    </p:spTree>
    <p:extLst>
      <p:ext uri="{BB962C8B-B14F-4D97-AF65-F5344CB8AC3E}">
        <p14:creationId xmlns:p14="http://schemas.microsoft.com/office/powerpoint/2010/main" val="2362887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e-bullet">
    <p:spTree>
      <p:nvGrpSpPr>
        <p:cNvPr id="1" name=""/>
        <p:cNvGrpSpPr/>
        <p:nvPr/>
      </p:nvGrpSpPr>
      <p:grpSpPr>
        <a:xfrm>
          <a:off x="0" y="0"/>
          <a:ext cx="0" cy="0"/>
          <a:chOff x="0" y="0"/>
          <a:chExt cx="0" cy="0"/>
        </a:xfrm>
      </p:grpSpPr>
      <p:sp>
        <p:nvSpPr>
          <p:cNvPr id="8" name="Espace réservé du texte 6">
            <a:extLst>
              <a:ext uri="{FF2B5EF4-FFF2-40B4-BE49-F238E27FC236}">
                <a16:creationId xmlns:a16="http://schemas.microsoft.com/office/drawing/2014/main" id="{206F102C-CDC5-6544-9341-C9DD53CE79E5}"/>
              </a:ext>
            </a:extLst>
          </p:cNvPr>
          <p:cNvSpPr>
            <a:spLocks noGrp="1"/>
          </p:cNvSpPr>
          <p:nvPr>
            <p:ph type="body" sz="quarter" idx="12" hasCustomPrompt="1"/>
          </p:nvPr>
        </p:nvSpPr>
        <p:spPr>
          <a:xfrm>
            <a:off x="6847279" y="2717346"/>
            <a:ext cx="10306656" cy="5634718"/>
          </a:xfrm>
          <a:prstGeom prst="rect">
            <a:avLst/>
          </a:prstGeom>
        </p:spPr>
        <p:txBody>
          <a:bodyPr lIns="0" tIns="0" rIns="0" bIns="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a:t>
            </a:r>
            <a:r>
              <a:rPr lang="fr-FR" err="1"/>
              <a:t>ilit</a:t>
            </a:r>
            <a:r>
              <a:rPr lang="fr-FR"/>
              <a:t>, </a:t>
            </a:r>
            <a:r>
              <a:rPr lang="fr-FR" err="1"/>
              <a:t>ero</a:t>
            </a:r>
            <a:r>
              <a:rPr lang="fr-FR"/>
              <a:t> </a:t>
            </a:r>
            <a:r>
              <a:rPr lang="fr-FR" err="1"/>
              <a:t>cuptus</a:t>
            </a:r>
            <a:r>
              <a:rPr lang="fr-FR"/>
              <a:t> </a:t>
            </a:r>
            <a:r>
              <a:rPr lang="fr-FR" err="1"/>
              <a:t>quunt</a:t>
            </a:r>
            <a:r>
              <a:rPr lang="fr-FR"/>
              <a:t> </a:t>
            </a:r>
            <a:r>
              <a:rPr lang="fr-FR" err="1"/>
              <a:t>andandus</a:t>
            </a:r>
            <a:r>
              <a:rPr lang="fr-FR"/>
              <a:t>, si </a:t>
            </a:r>
            <a:r>
              <a:rPr lang="fr-FR" err="1"/>
              <a:t>conse</a:t>
            </a:r>
            <a:r>
              <a:rPr lang="fr-FR"/>
              <a:t> </a:t>
            </a:r>
            <a:r>
              <a:rPr lang="fr-FR" err="1"/>
              <a:t>commolo</a:t>
            </a:r>
            <a:r>
              <a:rPr lang="fr-FR"/>
              <a:t> </a:t>
            </a:r>
            <a:r>
              <a:rPr lang="fr-FR" err="1"/>
              <a:t>ribeatem</a:t>
            </a:r>
            <a:r>
              <a:rPr lang="fr-FR"/>
              <a:t> </a:t>
            </a:r>
            <a:r>
              <a:rPr lang="fr-FR" noProof="0"/>
              <a:t>labores</a:t>
            </a:r>
            <a:r>
              <a:rPr lang="fr-FR"/>
              <a:t> rem </a:t>
            </a:r>
            <a:r>
              <a:rPr lang="fr-FR" err="1"/>
              <a:t>incillatia</a:t>
            </a:r>
            <a:r>
              <a:rPr lang="fr-FR"/>
              <a:t> dis il </a:t>
            </a:r>
            <a:r>
              <a:rPr lang="fr-FR" err="1"/>
              <a:t>illupta</a:t>
            </a:r>
            <a:r>
              <a:rPr lang="fr-FR"/>
              <a:t> </a:t>
            </a:r>
            <a:r>
              <a:rPr lang="fr-FR" err="1"/>
              <a:t>vollaudae</a:t>
            </a:r>
            <a:r>
              <a:rPr lang="fr-FR"/>
              <a:t>. </a:t>
            </a:r>
          </a:p>
          <a:p>
            <a:pPr lvl="0"/>
            <a:r>
              <a:rPr lang="fr-FR"/>
              <a:t>Bus. </a:t>
            </a:r>
            <a:r>
              <a:rPr lang="fr-FR" err="1"/>
              <a:t>Quibus</a:t>
            </a:r>
            <a:r>
              <a:rPr lang="fr-FR"/>
              <a:t> </a:t>
            </a:r>
            <a:r>
              <a:rPr lang="fr-FR" err="1"/>
              <a:t>intiost</a:t>
            </a:r>
            <a:r>
              <a:rPr lang="fr-FR"/>
              <a:t> </a:t>
            </a:r>
            <a:r>
              <a:rPr lang="fr-FR" err="1"/>
              <a:t>eatento</a:t>
            </a:r>
            <a:r>
              <a:rPr lang="fr-FR"/>
              <a:t> quo </a:t>
            </a:r>
            <a:r>
              <a:rPr lang="fr-FR" err="1"/>
              <a:t>dolut</a:t>
            </a:r>
            <a:r>
              <a:rPr lang="fr-FR"/>
              <a:t> et </a:t>
            </a:r>
            <a:r>
              <a:rPr lang="fr-FR" err="1"/>
              <a:t>aliquaestia</a:t>
            </a:r>
            <a:r>
              <a:rPr lang="fr-FR"/>
              <a:t> </a:t>
            </a:r>
            <a:r>
              <a:rPr lang="fr-FR" err="1"/>
              <a:t>quidunt</a:t>
            </a:r>
            <a:r>
              <a:rPr lang="fr-FR"/>
              <a:t> </a:t>
            </a:r>
            <a:r>
              <a:rPr lang="fr-FR" err="1"/>
              <a:t>aditae</a:t>
            </a:r>
            <a:r>
              <a:rPr lang="fr-FR"/>
              <a:t> </a:t>
            </a:r>
            <a:r>
              <a:rPr lang="fr-FR" err="1"/>
              <a:t>volore</a:t>
            </a:r>
            <a:r>
              <a:rPr lang="fr-FR"/>
              <a:t>, </a:t>
            </a:r>
            <a:r>
              <a:rPr lang="fr-FR" err="1"/>
              <a:t>sanis</a:t>
            </a:r>
            <a:r>
              <a:rPr lang="fr-FR"/>
              <a:t> di </a:t>
            </a:r>
            <a:r>
              <a:rPr lang="fr-FR" err="1"/>
              <a:t>blaborem</a:t>
            </a:r>
            <a:r>
              <a:rPr lang="fr-FR"/>
              <a:t> que </a:t>
            </a:r>
            <a:r>
              <a:rPr lang="fr-FR" err="1"/>
              <a:t>laut</a:t>
            </a:r>
            <a:r>
              <a:rPr lang="fr-FR"/>
              <a:t> mi, </a:t>
            </a:r>
            <a:r>
              <a:rPr lang="fr-FR" err="1"/>
              <a:t>omnita</a:t>
            </a:r>
            <a:r>
              <a:rPr lang="fr-FR"/>
              <a:t> </a:t>
            </a:r>
            <a:r>
              <a:rPr lang="fr-FR" err="1"/>
              <a:t>voloreped</a:t>
            </a:r>
            <a:r>
              <a:rPr lang="fr-FR"/>
              <a:t> </a:t>
            </a:r>
            <a:r>
              <a:rPr lang="fr-FR" err="1"/>
              <a:t>quunto</a:t>
            </a:r>
            <a:r>
              <a:rPr lang="fr-FR"/>
              <a:t> te </a:t>
            </a:r>
            <a:r>
              <a:rPr lang="fr-FR" err="1"/>
              <a:t>eseque</a:t>
            </a:r>
            <a:r>
              <a:rPr lang="fr-FR"/>
              <a:t> </a:t>
            </a:r>
            <a:r>
              <a:rPr lang="fr-FR" err="1"/>
              <a:t>veritatquis</a:t>
            </a:r>
            <a:r>
              <a:rPr lang="fr-FR"/>
              <a:t> </a:t>
            </a:r>
            <a:r>
              <a:rPr lang="fr-FR" err="1"/>
              <a:t>conse</a:t>
            </a:r>
            <a:r>
              <a:rPr lang="fr-FR"/>
              <a:t> </a:t>
            </a:r>
            <a:r>
              <a:rPr lang="fr-FR" err="1"/>
              <a:t>sam</a:t>
            </a:r>
            <a:r>
              <a:rPr lang="fr-FR"/>
              <a:t> </a:t>
            </a:r>
            <a:r>
              <a:rPr lang="fr-FR" err="1"/>
              <a:t>aboris</a:t>
            </a:r>
            <a:r>
              <a:rPr lang="fr-FR"/>
              <a:t> sus.</a:t>
            </a:r>
            <a:br>
              <a:rPr lang="fr-FR"/>
            </a:br>
            <a:r>
              <a:rPr lang="fr-FR"/>
              <a:t>Rit es </a:t>
            </a:r>
            <a:r>
              <a:rPr lang="fr-FR" err="1"/>
              <a:t>assiminus</a:t>
            </a:r>
            <a:r>
              <a:rPr lang="fr-FR"/>
              <a:t> </a:t>
            </a:r>
            <a:r>
              <a:rPr lang="fr-FR" err="1"/>
              <a:t>eatus</a:t>
            </a:r>
            <a:r>
              <a:rPr lang="fr-FR"/>
              <a:t> </a:t>
            </a:r>
            <a:r>
              <a:rPr lang="fr-FR" err="1"/>
              <a:t>dolorerunt</a:t>
            </a:r>
            <a:r>
              <a:rPr lang="fr-FR"/>
              <a:t>. </a:t>
            </a:r>
          </a:p>
          <a:p>
            <a:pPr lvl="0"/>
            <a:r>
              <a:rPr lang="fr-FR" err="1"/>
              <a:t>Ebistis</a:t>
            </a:r>
            <a:r>
              <a:rPr lang="fr-FR"/>
              <a:t> et </a:t>
            </a:r>
            <a:r>
              <a:rPr lang="fr-FR" err="1"/>
              <a:t>landebitat</a:t>
            </a:r>
            <a:r>
              <a:rPr lang="fr-FR"/>
              <a:t>. Nam sa </a:t>
            </a:r>
            <a:r>
              <a:rPr lang="fr-FR" err="1"/>
              <a:t>dolliquid</a:t>
            </a:r>
            <a:r>
              <a:rPr lang="fr-FR"/>
              <a:t> qui </a:t>
            </a:r>
            <a:r>
              <a:rPr lang="fr-FR" err="1"/>
              <a:t>doloribusape</a:t>
            </a:r>
            <a:r>
              <a:rPr lang="fr-FR"/>
              <a:t> </a:t>
            </a:r>
            <a:r>
              <a:rPr lang="fr-FR" err="1"/>
              <a:t>vollestem</a:t>
            </a:r>
            <a:r>
              <a:rPr lang="fr-FR"/>
              <a:t> </a:t>
            </a:r>
            <a:r>
              <a:rPr lang="fr-FR" err="1"/>
              <a:t>ipicium</a:t>
            </a:r>
            <a:r>
              <a:rPr lang="fr-FR"/>
              <a:t> </a:t>
            </a:r>
            <a:r>
              <a:rPr lang="fr-FR" err="1"/>
              <a:t>quae</a:t>
            </a:r>
            <a:r>
              <a:rPr lang="fr-FR"/>
              <a:t> </a:t>
            </a:r>
            <a:r>
              <a:rPr lang="fr-FR" err="1"/>
              <a:t>comnim</a:t>
            </a:r>
            <a:r>
              <a:rPr lang="fr-FR"/>
              <a:t> </a:t>
            </a:r>
            <a:r>
              <a:rPr lang="fr-FR" err="1"/>
              <a:t>ario</a:t>
            </a:r>
            <a:r>
              <a:rPr lang="fr-FR"/>
              <a:t>. Pa </a:t>
            </a:r>
            <a:r>
              <a:rPr lang="fr-FR" err="1"/>
              <a:t>voluptis</a:t>
            </a:r>
            <a:r>
              <a:rPr lang="fr-FR"/>
              <a:t> doloris </a:t>
            </a:r>
            <a:r>
              <a:rPr lang="fr-FR" err="1"/>
              <a:t>untibus</a:t>
            </a:r>
            <a:r>
              <a:rPr lang="fr-FR"/>
              <a:t> </a:t>
            </a:r>
            <a:r>
              <a:rPr lang="fr-FR" err="1"/>
              <a:t>modi</a:t>
            </a:r>
            <a:r>
              <a:rPr lang="fr-FR"/>
              <a:t> </a:t>
            </a:r>
            <a:r>
              <a:rPr lang="fr-FR" err="1"/>
              <a:t>ditas</a:t>
            </a:r>
            <a:r>
              <a:rPr lang="fr-FR"/>
              <a:t> </a:t>
            </a:r>
            <a:r>
              <a:rPr lang="fr-FR" err="1"/>
              <a:t>nis</a:t>
            </a:r>
            <a:r>
              <a:rPr lang="fr-FR"/>
              <a:t> </a:t>
            </a:r>
            <a:r>
              <a:rPr lang="fr-FR" err="1"/>
              <a:t>assimin</a:t>
            </a:r>
            <a:r>
              <a:rPr lang="fr-FR"/>
              <a:t> </a:t>
            </a:r>
            <a:r>
              <a:rPr lang="fr-FR" err="1"/>
              <a:t>velitae</a:t>
            </a:r>
            <a:r>
              <a:rPr lang="fr-FR"/>
              <a:t> </a:t>
            </a:r>
            <a:r>
              <a:rPr lang="fr-FR" err="1"/>
              <a:t>cuptatem</a:t>
            </a:r>
            <a:r>
              <a:rPr lang="fr-FR"/>
              <a:t> </a:t>
            </a:r>
            <a:r>
              <a:rPr lang="fr-FR" err="1"/>
              <a:t>ius</a:t>
            </a:r>
            <a:r>
              <a:rPr lang="fr-FR"/>
              <a:t> </a:t>
            </a:r>
            <a:r>
              <a:rPr lang="fr-FR" err="1"/>
              <a:t>eari</a:t>
            </a:r>
            <a:r>
              <a:rPr lang="fr-FR"/>
              <a:t> </a:t>
            </a:r>
            <a:r>
              <a:rPr lang="fr-FR" err="1"/>
              <a:t>quatem</a:t>
            </a:r>
            <a:r>
              <a:rPr lang="fr-FR"/>
              <a:t> </a:t>
            </a:r>
            <a:r>
              <a:rPr lang="fr-FR" err="1"/>
              <a:t>am</a:t>
            </a:r>
            <a:r>
              <a:rPr lang="fr-FR"/>
              <a:t> </a:t>
            </a:r>
            <a:r>
              <a:rPr lang="fr-FR" err="1"/>
              <a:t>vel</a:t>
            </a:r>
            <a:r>
              <a:rPr lang="fr-FR"/>
              <a:t> </a:t>
            </a:r>
            <a:r>
              <a:rPr lang="fr-FR" err="1"/>
              <a:t>illoreh</a:t>
            </a:r>
            <a:r>
              <a:rPr lang="fr-FR"/>
              <a:t> </a:t>
            </a:r>
            <a:r>
              <a:rPr lang="fr-FR" err="1"/>
              <a:t>enditae</a:t>
            </a:r>
            <a:r>
              <a:rPr lang="fr-FR"/>
              <a:t> </a:t>
            </a:r>
            <a:r>
              <a:rPr lang="fr-FR" err="1"/>
              <a:t>dio</a:t>
            </a:r>
            <a:r>
              <a:rPr lang="fr-FR"/>
              <a:t> </a:t>
            </a:r>
            <a:r>
              <a:rPr lang="fr-FR" err="1"/>
              <a:t>dolor</a:t>
            </a:r>
            <a:r>
              <a:rPr lang="fr-FR"/>
              <a:t> </a:t>
            </a:r>
            <a:r>
              <a:rPr lang="fr-FR" err="1"/>
              <a:t>magnimusam</a:t>
            </a:r>
            <a:r>
              <a:rPr lang="fr-FR"/>
              <a:t> qui a que </a:t>
            </a:r>
            <a:r>
              <a:rPr lang="fr-FR" err="1"/>
              <a:t>nonsequi</a:t>
            </a:r>
            <a:r>
              <a:rPr lang="fr-FR"/>
              <a:t> </a:t>
            </a:r>
            <a:r>
              <a:rPr lang="fr-FR" err="1"/>
              <a:t>aut</a:t>
            </a:r>
            <a:r>
              <a:rPr lang="fr-FR"/>
              <a:t> labo</a:t>
            </a:r>
          </a:p>
        </p:txBody>
      </p:sp>
      <p:sp>
        <p:nvSpPr>
          <p:cNvPr id="5" name="Espace réservé du texte 7">
            <a:extLst>
              <a:ext uri="{FF2B5EF4-FFF2-40B4-BE49-F238E27FC236}">
                <a16:creationId xmlns:a16="http://schemas.microsoft.com/office/drawing/2014/main" id="{C22CA8ED-7674-A248-8F63-ACF54C503214}"/>
              </a:ext>
            </a:extLst>
          </p:cNvPr>
          <p:cNvSpPr>
            <a:spLocks noGrp="1"/>
          </p:cNvSpPr>
          <p:nvPr>
            <p:ph type="body" sz="quarter" idx="10" hasCustomPrompt="1"/>
          </p:nvPr>
        </p:nvSpPr>
        <p:spPr>
          <a:xfrm>
            <a:off x="765456" y="693324"/>
            <a:ext cx="16347731"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Espace réservé du texte 6">
            <a:extLst>
              <a:ext uri="{FF2B5EF4-FFF2-40B4-BE49-F238E27FC236}">
                <a16:creationId xmlns:a16="http://schemas.microsoft.com/office/drawing/2014/main" id="{A7B63159-2B01-744B-BBD4-0953E2B38378}"/>
              </a:ext>
            </a:extLst>
          </p:cNvPr>
          <p:cNvSpPr>
            <a:spLocks noGrp="1"/>
          </p:cNvSpPr>
          <p:nvPr>
            <p:ph type="body" sz="quarter" idx="11" hasCustomPrompt="1"/>
          </p:nvPr>
        </p:nvSpPr>
        <p:spPr>
          <a:xfrm>
            <a:off x="765457" y="1380868"/>
            <a:ext cx="16363972"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Tree>
    <p:extLst>
      <p:ext uri="{BB962C8B-B14F-4D97-AF65-F5344CB8AC3E}">
        <p14:creationId xmlns:p14="http://schemas.microsoft.com/office/powerpoint/2010/main" val="4171259131"/>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exte-3col-bullet">
    <p:spTree>
      <p:nvGrpSpPr>
        <p:cNvPr id="1" name=""/>
        <p:cNvGrpSpPr/>
        <p:nvPr/>
      </p:nvGrpSpPr>
      <p:grpSpPr>
        <a:xfrm>
          <a:off x="0" y="0"/>
          <a:ext cx="0" cy="0"/>
          <a:chOff x="0" y="0"/>
          <a:chExt cx="0" cy="0"/>
        </a:xfrm>
      </p:grpSpPr>
      <p:sp>
        <p:nvSpPr>
          <p:cNvPr id="6" name="Espace réservé du texte 7">
            <a:extLst>
              <a:ext uri="{FF2B5EF4-FFF2-40B4-BE49-F238E27FC236}">
                <a16:creationId xmlns:a16="http://schemas.microsoft.com/office/drawing/2014/main" id="{BFDBE420-BCDF-E044-A4F9-F1459C8A0460}"/>
              </a:ext>
            </a:extLst>
          </p:cNvPr>
          <p:cNvSpPr>
            <a:spLocks noGrp="1"/>
          </p:cNvSpPr>
          <p:nvPr>
            <p:ph type="body" sz="quarter" idx="10" hasCustomPrompt="1"/>
          </p:nvPr>
        </p:nvSpPr>
        <p:spPr>
          <a:xfrm>
            <a:off x="765457" y="693324"/>
            <a:ext cx="16369196"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Espace réservé du texte 6">
            <a:extLst>
              <a:ext uri="{FF2B5EF4-FFF2-40B4-BE49-F238E27FC236}">
                <a16:creationId xmlns:a16="http://schemas.microsoft.com/office/drawing/2014/main" id="{8D21AC8B-FB4E-7A40-9B63-3C2E1E7174B7}"/>
              </a:ext>
            </a:extLst>
          </p:cNvPr>
          <p:cNvSpPr>
            <a:spLocks noGrp="1"/>
          </p:cNvSpPr>
          <p:nvPr>
            <p:ph type="body" sz="quarter" idx="11" hasCustomPrompt="1"/>
          </p:nvPr>
        </p:nvSpPr>
        <p:spPr>
          <a:xfrm>
            <a:off x="765456" y="1380868"/>
            <a:ext cx="16400731"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76FADABF-44D2-4546-B06F-49E22A20A1D7}"/>
              </a:ext>
            </a:extLst>
          </p:cNvPr>
          <p:cNvSpPr>
            <a:spLocks noGrp="1"/>
          </p:cNvSpPr>
          <p:nvPr>
            <p:ph type="body" sz="quarter" idx="12" hasCustomPrompt="1"/>
          </p:nvPr>
        </p:nvSpPr>
        <p:spPr>
          <a:xfrm>
            <a:off x="765457" y="2717347"/>
            <a:ext cx="16388478" cy="5034643"/>
          </a:xfrm>
          <a:prstGeom prst="rect">
            <a:avLst/>
          </a:prstGeom>
        </p:spPr>
        <p:txBody>
          <a:bodyPr lIns="0" tIns="0" rIns="0" bIns="0" numCol="3" spcCol="360000"/>
          <a:lstStyle>
            <a:lvl1pPr marL="342900" indent="-342900">
              <a:lnSpc>
                <a:spcPts val="3180"/>
              </a:lnSpc>
              <a:buClr>
                <a:srgbClr val="1D726F"/>
              </a:buClr>
              <a:buFont typeface="Arial" panose="020B0604020202020204" pitchFamily="34" charset="0"/>
              <a:buChar char="•"/>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veritatquis conse sam aboris. </a:t>
            </a:r>
          </a:p>
          <a:p>
            <a:pPr lvl="0"/>
            <a:r>
              <a:rPr lang="fr-FR"/>
              <a:t>Pa voluptis doloris untibus modi ditas nis assimin velitae cuptatem ius eari quatem am vel illoreh enditae dio dolor</a:t>
            </a:r>
          </a:p>
          <a:p>
            <a:pPr lvl="0"/>
            <a:r>
              <a:rPr lang="fr-FR"/>
              <a:t>Quibus intiost eatento quo dolut et aliquaestia quidunt aditae volore, et aliquaestia quidunt aditae veritat quis veritatquis conse sam aboris. Rit es assiminus eatus dolorerunt. Ebistis et landebitat. </a:t>
            </a:r>
          </a:p>
          <a:p>
            <a:pPr lvl="0"/>
            <a:r>
              <a:rPr lang="fr-FR"/>
              <a:t>Nam sa dolliquid qui doloribus et aliquaestia quidunt aditae veritatquis et aliquaestia quidunt aditae veritatquis ape vollestem ipi quae comnim ario. </a:t>
            </a:r>
          </a:p>
          <a:p>
            <a:pPr lvl="0"/>
            <a:r>
              <a:rPr lang="fr-FR"/>
              <a:t>Quibus intiost eatento quo dolut et aliquaestia quidunt aditae volore, sanis di blaborem que laut mi, omnita voloreped quunto te eseque veritatquis conse sam aboris.</a:t>
            </a:r>
            <a:br>
              <a:rPr lang="fr-FR"/>
            </a:br>
            <a:endParaRPr lang="fr-FR"/>
          </a:p>
        </p:txBody>
      </p:sp>
    </p:spTree>
    <p:extLst>
      <p:ext uri="{BB962C8B-B14F-4D97-AF65-F5344CB8AC3E}">
        <p14:creationId xmlns:p14="http://schemas.microsoft.com/office/powerpoint/2010/main" val="843624425"/>
      </p:ext>
    </p:extLst>
  </p:cSld>
  <p:clrMapOvr>
    <a:masterClrMapping/>
  </p:clrMapOvr>
  <p:extLst>
    <p:ext uri="{DCECCB84-F9BA-43D5-87BE-67443E8EF086}">
      <p15:sldGuideLst xmlns:p15="http://schemas.microsoft.com/office/powerpoint/2012/main">
        <p15:guide id="1" orient="horz" pos="2279">
          <p15:clr>
            <a:srgbClr val="FBAE40"/>
          </p15:clr>
        </p15:guide>
        <p15:guide id="2" pos="574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exte+image">
    <p:spTree>
      <p:nvGrpSpPr>
        <p:cNvPr id="1" name=""/>
        <p:cNvGrpSpPr/>
        <p:nvPr/>
      </p:nvGrpSpPr>
      <p:grpSpPr>
        <a:xfrm>
          <a:off x="0" y="0"/>
          <a:ext cx="0" cy="0"/>
          <a:chOff x="0" y="0"/>
          <a:chExt cx="0" cy="0"/>
        </a:xfrm>
      </p:grpSpPr>
      <p:sp>
        <p:nvSpPr>
          <p:cNvPr id="6" name="Espace réservé pour une image  5">
            <a:extLst>
              <a:ext uri="{FF2B5EF4-FFF2-40B4-BE49-F238E27FC236}">
                <a16:creationId xmlns:a16="http://schemas.microsoft.com/office/drawing/2014/main" id="{EFDF42B1-12D6-E04C-BD41-265FAA89A991}"/>
              </a:ext>
            </a:extLst>
          </p:cNvPr>
          <p:cNvSpPr>
            <a:spLocks noGrp="1"/>
          </p:cNvSpPr>
          <p:nvPr>
            <p:ph type="pic" sz="quarter" idx="14" hasCustomPrompt="1"/>
          </p:nvPr>
        </p:nvSpPr>
        <p:spPr>
          <a:xfrm>
            <a:off x="9144000" y="0"/>
            <a:ext cx="9144000" cy="10287000"/>
          </a:xfrm>
          <a:prstGeom prst="rect">
            <a:avLst/>
          </a:prstGeom>
        </p:spPr>
        <p:txBody>
          <a:bodyPr lIns="0" tIns="0" rIns="0" bIns="0" anchor="ctr" anchorCtr="0"/>
          <a:lstStyle>
            <a:lvl1pPr marL="0" indent="0" algn="l">
              <a:buFontTx/>
              <a:buNone/>
              <a:defRPr>
                <a:solidFill>
                  <a:srgbClr val="1C726F"/>
                </a:solidFill>
                <a:latin typeface="Open Sans" panose="020B0606030504020204" pitchFamily="34" charset="0"/>
                <a:ea typeface="Open Sans" panose="020B0606030504020204" pitchFamily="34" charset="0"/>
                <a:cs typeface="Open Sans" panose="020B0606030504020204" pitchFamily="34" charset="0"/>
              </a:defRPr>
            </a:lvl1pPr>
          </a:lstStyle>
          <a:p>
            <a:r>
              <a:rPr lang="fr-FR" dirty="0"/>
              <a:t>         Image zone, click on the </a:t>
            </a:r>
            <a:r>
              <a:rPr lang="fr-FR" noProof="0" dirty="0"/>
              <a:t>icon</a:t>
            </a:r>
            <a:r>
              <a:rPr lang="fr-FR" dirty="0"/>
              <a:t> </a:t>
            </a:r>
          </a:p>
        </p:txBody>
      </p:sp>
      <p:sp>
        <p:nvSpPr>
          <p:cNvPr id="7" name="Espace réservé du texte 7">
            <a:extLst>
              <a:ext uri="{FF2B5EF4-FFF2-40B4-BE49-F238E27FC236}">
                <a16:creationId xmlns:a16="http://schemas.microsoft.com/office/drawing/2014/main" id="{6FCC27CC-AC1D-E343-860F-1E9804D4C69E}"/>
              </a:ext>
            </a:extLst>
          </p:cNvPr>
          <p:cNvSpPr>
            <a:spLocks noGrp="1"/>
          </p:cNvSpPr>
          <p:nvPr>
            <p:ph type="body" sz="quarter" idx="10" hasCustomPrompt="1"/>
          </p:nvPr>
        </p:nvSpPr>
        <p:spPr>
          <a:xfrm>
            <a:off x="765457" y="693324"/>
            <a:ext cx="7762500" cy="669008"/>
          </a:xfrm>
          <a:prstGeom prst="rect">
            <a:avLst/>
          </a:prstGeom>
        </p:spPr>
        <p:txBody>
          <a:bodyPr lIns="0" tIns="0" rIns="0" bIns="0"/>
          <a:lstStyle>
            <a:lvl1pPr marL="0" indent="0">
              <a:buFontTx/>
              <a:buNone/>
              <a:defRPr sz="4500" b="1" i="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marL="0" indent="0">
              <a:buFontTx/>
              <a:buNone/>
              <a:defRPr sz="3000" b="0" i="0">
                <a:solidFill>
                  <a:srgbClr val="0F807F"/>
                </a:solidFill>
                <a:latin typeface="Open Sans" panose="020B0606030504020204" pitchFamily="34" charset="0"/>
                <a:ea typeface="Open Sans" panose="020B0606030504020204" pitchFamily="34" charset="0"/>
                <a:cs typeface="Open Sans" panose="020B0606030504020204" pitchFamily="34" charset="0"/>
              </a:defRPr>
            </a:lvl2pPr>
            <a:lvl3pPr marL="6858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3pPr>
            <a:lvl4pPr marL="10287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4pPr>
            <a:lvl5pPr marL="1371600" indent="0">
              <a:buFontTx/>
              <a:buNone/>
              <a:defRPr b="1" i="0">
                <a:solidFill>
                  <a:srgbClr val="0F807F"/>
                </a:solidFill>
                <a:latin typeface="Open Sans" panose="020B0606030504020204" pitchFamily="34" charset="0"/>
                <a:ea typeface="Open Sans" panose="020B0606030504020204" pitchFamily="34" charset="0"/>
                <a:cs typeface="Open Sans" panose="020B0606030504020204" pitchFamily="34" charset="0"/>
              </a:defRPr>
            </a:lvl5pPr>
          </a:lstStyle>
          <a:p>
            <a:r>
              <a:rPr lang="fr-BE" sz="4500" b="1">
                <a:solidFill>
                  <a:srgbClr val="1D726F"/>
                </a:solidFill>
                <a:latin typeface="Open Sans" panose="020B0606030504020204" pitchFamily="34" charset="0"/>
                <a:ea typeface="Open Sans" panose="020B0606030504020204" pitchFamily="34" charset="0"/>
                <a:cs typeface="Open Sans" panose="020B0606030504020204" pitchFamily="34" charset="0"/>
              </a:rPr>
              <a:t>Heading</a:t>
            </a:r>
            <a:endParaRPr lang="fr-BE" sz="3750" b="1">
              <a:solidFill>
                <a:srgbClr val="0F807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Espace réservé du texte 6">
            <a:extLst>
              <a:ext uri="{FF2B5EF4-FFF2-40B4-BE49-F238E27FC236}">
                <a16:creationId xmlns:a16="http://schemas.microsoft.com/office/drawing/2014/main" id="{2FD30779-A01D-D34F-87EF-65F2B3065DCE}"/>
              </a:ext>
            </a:extLst>
          </p:cNvPr>
          <p:cNvSpPr>
            <a:spLocks noGrp="1"/>
          </p:cNvSpPr>
          <p:nvPr>
            <p:ph type="body" sz="quarter" idx="11" hasCustomPrompt="1"/>
          </p:nvPr>
        </p:nvSpPr>
        <p:spPr>
          <a:xfrm>
            <a:off x="765457" y="1380868"/>
            <a:ext cx="7762500" cy="915338"/>
          </a:xfrm>
          <a:prstGeom prst="rect">
            <a:avLst/>
          </a:prstGeom>
        </p:spPr>
        <p:txBody>
          <a:bodyPr lIns="0" tIns="0" rIns="0" bIns="0"/>
          <a:lstStyle>
            <a:lvl1pPr marL="0" indent="0">
              <a:buFontTx/>
              <a:buNone/>
              <a:defRPr sz="3750">
                <a:solidFill>
                  <a:srgbClr val="1D726F"/>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Sub heading</a:t>
            </a:r>
          </a:p>
        </p:txBody>
      </p:sp>
      <p:sp>
        <p:nvSpPr>
          <p:cNvPr id="10" name="Espace réservé du texte 6">
            <a:extLst>
              <a:ext uri="{FF2B5EF4-FFF2-40B4-BE49-F238E27FC236}">
                <a16:creationId xmlns:a16="http://schemas.microsoft.com/office/drawing/2014/main" id="{42372EED-F96B-E048-ADD4-669F99926661}"/>
              </a:ext>
            </a:extLst>
          </p:cNvPr>
          <p:cNvSpPr>
            <a:spLocks noGrp="1"/>
          </p:cNvSpPr>
          <p:nvPr>
            <p:ph type="body" sz="quarter" idx="12" hasCustomPrompt="1"/>
          </p:nvPr>
        </p:nvSpPr>
        <p:spPr>
          <a:xfrm>
            <a:off x="765457" y="2717346"/>
            <a:ext cx="7737994" cy="5634718"/>
          </a:xfrm>
          <a:prstGeom prst="rect">
            <a:avLst/>
          </a:prstGeom>
        </p:spPr>
        <p:txBody>
          <a:bodyPr lIns="0" tIns="0" rIns="0" bIns="0"/>
          <a:lstStyle>
            <a:lvl1pPr marL="0" indent="0">
              <a:lnSpc>
                <a:spcPts val="3180"/>
              </a:lnSpc>
              <a:buClr>
                <a:srgbClr val="FF6F00"/>
              </a:buClr>
              <a:buFontTx/>
              <a:buNone/>
              <a:defRPr sz="255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a:defRPr>
                <a:solidFill>
                  <a:srgbClr val="1C726F"/>
                </a:solidFill>
              </a:defRPr>
            </a:lvl2pPr>
            <a:lvl3pPr>
              <a:defRPr>
                <a:solidFill>
                  <a:srgbClr val="1C726F"/>
                </a:solidFill>
              </a:defRPr>
            </a:lvl3pPr>
            <a:lvl4pPr>
              <a:defRPr>
                <a:solidFill>
                  <a:srgbClr val="1C726F"/>
                </a:solidFill>
              </a:defRPr>
            </a:lvl4pPr>
            <a:lvl5pPr>
              <a:defRPr>
                <a:solidFill>
                  <a:srgbClr val="1C726F"/>
                </a:solidFill>
              </a:defRPr>
            </a:lvl5pPr>
          </a:lstStyle>
          <a:p>
            <a:pPr lvl="0"/>
            <a:r>
              <a:rPr lang="fr-FR"/>
              <a:t>Dab ilit, ero cuptus quunt andandus, si conse commolo ribeatem labores rem incillatia dis il illupta vollaudae. </a:t>
            </a:r>
          </a:p>
          <a:p>
            <a:pPr lvl="0"/>
            <a:r>
              <a:rPr lang="fr-FR"/>
              <a:t>Bus. Quibus intiost eatento quo dolut et aliquaestia quidunt aditae volore, sanis di blaborem que laut mi, omnita voloreped quunto te eseque veritatquis conse sam aboris sus.</a:t>
            </a:r>
            <a:br>
              <a:rPr lang="fr-FR"/>
            </a:br>
            <a:r>
              <a:rPr lang="fr-FR"/>
              <a:t>Rit es assiminus eatus dolorerunt. </a:t>
            </a:r>
          </a:p>
          <a:p>
            <a:pPr lvl="0"/>
            <a:r>
              <a:rPr lang="fr-FR"/>
              <a:t>Ebistis et landebitat. Nam sa dolliquid qui doloribusape vollestem ipicium quae comnim ario. </a:t>
            </a:r>
          </a:p>
        </p:txBody>
      </p:sp>
    </p:spTree>
    <p:extLst>
      <p:ext uri="{BB962C8B-B14F-4D97-AF65-F5344CB8AC3E}">
        <p14:creationId xmlns:p14="http://schemas.microsoft.com/office/powerpoint/2010/main" val="31074142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pter Slide Blu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5" name="Graphic 4">
            <a:extLst>
              <a:ext uri="{FF2B5EF4-FFF2-40B4-BE49-F238E27FC236}">
                <a16:creationId xmlns:a16="http://schemas.microsoft.com/office/drawing/2014/main" id="{17FB55D9-BA5D-059A-4E95-C54DC28BA8FE}"/>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5852647" y="660475"/>
            <a:ext cx="1755515" cy="1408958"/>
          </a:xfrm>
          <a:prstGeom prst="rect">
            <a:avLst/>
          </a:prstGeom>
        </p:spPr>
      </p:pic>
      <p:sp>
        <p:nvSpPr>
          <p:cNvPr id="6" name="Text Placeholder 14">
            <a:extLst>
              <a:ext uri="{FF2B5EF4-FFF2-40B4-BE49-F238E27FC236}">
                <a16:creationId xmlns:a16="http://schemas.microsoft.com/office/drawing/2014/main" id="{815321C1-A34B-89AC-9ADA-B00B470ABA23}"/>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337620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pter Slide Green">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424"/>
            <a:ext cx="10112911"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sp>
        <p:nvSpPr>
          <p:cNvPr id="42" name="Freeform: Shape 41">
            <a:extLst>
              <a:ext uri="{FF2B5EF4-FFF2-40B4-BE49-F238E27FC236}">
                <a16:creationId xmlns:a16="http://schemas.microsoft.com/office/drawing/2014/main" id="{113D975A-EE43-AF28-EF51-014F65E9083E}"/>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grpSp>
        <p:nvGrpSpPr>
          <p:cNvPr id="56" name="Group 55">
            <a:extLst>
              <a:ext uri="{FF2B5EF4-FFF2-40B4-BE49-F238E27FC236}">
                <a16:creationId xmlns:a16="http://schemas.microsoft.com/office/drawing/2014/main" id="{9AB27F26-2760-8216-F453-FC164A8F6A55}"/>
              </a:ext>
            </a:extLst>
          </p:cNvPr>
          <p:cNvGrpSpPr/>
          <p:nvPr userDrawn="1"/>
        </p:nvGrpSpPr>
        <p:grpSpPr>
          <a:xfrm>
            <a:off x="15852647" y="669536"/>
            <a:ext cx="1747021" cy="1400976"/>
            <a:chOff x="15852647" y="669536"/>
            <a:chExt cx="1747021" cy="1400976"/>
          </a:xfrm>
        </p:grpSpPr>
        <p:sp>
          <p:nvSpPr>
            <p:cNvPr id="17" name="Freeform: Shape 16">
              <a:extLst>
                <a:ext uri="{FF2B5EF4-FFF2-40B4-BE49-F238E27FC236}">
                  <a16:creationId xmlns:a16="http://schemas.microsoft.com/office/drawing/2014/main" id="{73F44FB7-5679-2D0C-B4E2-AD82920C19BD}"/>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D21A6AEE-1957-5047-35E4-87F56C8DB6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CD23F31D-E8E2-83A6-089D-BD26B36D0B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48CE5318-C6F2-115B-020E-6277BF25AE5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B0638714-7E47-08F0-6223-1EE4337251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0A8A5F34-33AA-F0E9-D915-C18A2718B24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C19D8BB9-3136-6156-3921-BEDF8D587F0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A6841A22-0CC5-2EE8-4424-45CFB21161D0}"/>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63216649-73E4-274B-AB24-77F2C513C85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523467F3-2A76-0E73-C549-0BF6076A93C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FE3E102B-92B0-BB05-D100-65B40F7007F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90BA3776-6B56-8503-6750-CF9D19FC23C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35D46B49-B1ED-4716-18E4-BB0AD32EAD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2E3D36B8-7675-F446-CA6A-460D7808CBA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27B932E0-2995-3578-40BD-10EE280BB52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AB98498F-D1B5-43F3-336A-27CE8EA0901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49C1AD24-203B-C750-AE83-553A1C11003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7A0360A1-DFF3-BEAC-6794-5153A83479A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1EF9C17E-74A7-8937-7123-4C352C32EBB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2250170A-B03D-0B28-2D2C-332B2D147249}"/>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6EEA2D80-5ABA-25BB-C8D9-3F486D9CF66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8F9A2B44-E2A1-3EC7-E5B6-06151C7AA8E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CB33B10-5E45-FECB-F5F0-E265834C15D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58C304B8-0CD8-9DBB-6A5F-CE4BB09C774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C9DB8915-014D-23D9-0706-7CFC3AA10B6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D0D3F77B-669F-494C-E2FC-235D329EB26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AF2D0234-7C52-311B-E542-A663D2A97BB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B438B681-AA23-EED8-88A7-0879C3C3A3E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5E3BA52E-110F-2DBE-A35B-794B05B5500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59D5C514-DBBE-33D6-7ECB-EA1B8AD36D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79FE3971-E003-0E2F-A5BE-DBF487A9243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B3504383-3A78-B0DA-B610-B60B55C70E7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CC6B8826-703E-261B-98FF-FF124422924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261C5BC7-9DDB-67D8-6239-21E1E0147D1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F2F0A4FA-676F-EABB-402A-0BCA1FFCD2C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
        <p:nvSpPr>
          <p:cNvPr id="7" name="Text Placeholder 20">
            <a:extLst>
              <a:ext uri="{FF2B5EF4-FFF2-40B4-BE49-F238E27FC236}">
                <a16:creationId xmlns:a16="http://schemas.microsoft.com/office/drawing/2014/main" id="{C7F65BDC-7493-3C9C-C6AD-A0F80251F3E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8" name="Text Placeholder 14">
            <a:extLst>
              <a:ext uri="{FF2B5EF4-FFF2-40B4-BE49-F238E27FC236}">
                <a16:creationId xmlns:a16="http://schemas.microsoft.com/office/drawing/2014/main" id="{0BBD3F89-EF9C-5248-B3BF-7C5539A79674}"/>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7319354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pter Slide Turquois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645AF1CA-7F97-60F1-EE9F-D178C28C6D1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823"/>
            <a:ext cx="10112911"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E1B2FFE5-C6C7-5478-D462-9F3D198AF7D5}"/>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976A1520-BA9F-4749-E17F-BE71B6F86A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C667FEAD-D2AC-641C-919E-9EC6C86DA45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EA09BF87-5D97-D7D7-B1F9-5270AF3B7DC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353E177F-0CDB-C06C-E652-F07560C9DEA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8B112154-45B5-7C73-0D59-C4D9942F826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0CD45037-0442-8F2D-FDEB-6132F4FF4C7C}"/>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6CCBF5F5-5EC8-BB46-92F1-A172D10BA09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B906FB5C-C8E7-0403-7CFA-F3055302AC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957E2504-B159-53F4-9AB2-207A29EFB0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4C49BDFF-7E88-6D3C-DC07-318F472D3D15}"/>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9D3D198F-D521-CB76-E0C7-E8AEBC523F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269CDF5B-048D-9743-13B6-1957FE7618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A6D8574E-D22A-2B48-5A53-FC580B4F5C8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FEC06C93-9692-D457-8C52-72ABA4F402E1}"/>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763F3DC3-27BA-24AE-7969-44F0DE8C667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50968645-8550-00F7-FB01-4C3C35CE430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FB9E4207-B07D-28E1-9D71-48E1E7D8651F}"/>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AD8635E3-B99D-4504-7E97-7342C2D66CE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5EB8A50C-3234-141C-D61E-778380A9E77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05E5F96F-4B2B-2918-8ABB-EF980124C39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FD93AECD-3847-D7C2-0060-78987363410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EF1FDAEF-2D71-5554-D330-98B7B59C326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DFC5AFE1-9640-AD5C-9F94-748B47B899A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A3F3C12E-C5CA-8FB7-D500-B9FB33D295F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06C1D897-9957-6113-27C4-93CEAC8833D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A2878239-6E98-492E-B58E-DBDE42802B7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D3C41412-5DFD-735F-5D12-BD1144B8AC2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21C37789-1A2B-9608-A51B-2E9FFE5D758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EB175680-7BDF-22E6-3855-489B7AF4CE72}"/>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2909C860-986D-421A-B157-934D99B4B4D9}"/>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6077090E-F9D6-907A-357E-BA975CCBED9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31EE9919-3D48-CDBF-FA09-904B0F5300A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88643D56-E6DE-EF8B-30D9-3A1C7C3A99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0639AC3A-17B2-FA5E-870C-89C6EF4CC69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AA33E639-F652-35DA-96B5-24580AA8392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6C372223-8A76-BBC1-4DF4-73141F92E55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
        <p:nvSpPr>
          <p:cNvPr id="4" name="Text Placeholder 20">
            <a:extLst>
              <a:ext uri="{FF2B5EF4-FFF2-40B4-BE49-F238E27FC236}">
                <a16:creationId xmlns:a16="http://schemas.microsoft.com/office/drawing/2014/main" id="{1BC9379F-15D8-474A-C2FF-C429CB77DEA8}"/>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CED31F53-20B7-D8F8-0F48-E8C75488CDC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5278599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Slide Purpl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2CABCDE-E29A-7A76-196B-4B88EB8BD5B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94968"/>
            <a:ext cx="10112911"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9" name="Group 48">
            <a:extLst>
              <a:ext uri="{FF2B5EF4-FFF2-40B4-BE49-F238E27FC236}">
                <a16:creationId xmlns:a16="http://schemas.microsoft.com/office/drawing/2014/main" id="{D50EAEF8-70FD-25F3-656E-55C0923C6CB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5CF9C7D-120F-27A5-D7CC-89539A368B5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FF21F221-9F1C-7958-A67C-703D19F4591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30EA057A-3837-9E93-F4E6-A8684BF8134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DDFFDBD4-AC2C-C09E-9B26-4CD4DC3AC2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65C0732B-D40A-EA7F-BB7D-513D9950219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7E54D239-8880-E28C-AE17-96A0FFF9959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6F3AB3BB-68A1-F370-2603-B30C1E03082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381EDD9-AC2F-0DAA-5105-A73A730525E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CA460696-0466-AC48-4775-ECDC8EE61EB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D2DBB585-E4E2-9DED-1275-84CECA15411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1306C7EA-F105-A621-6675-B21B901C429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A95B7A5B-00CC-18BD-2537-5225805A547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A9F9DF08-76DD-5F19-97A2-087BC1805E46}"/>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1199CD07-9963-6BB5-B9F4-0FE80CBBBB6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FA7D5A18-2CCC-D0F6-1CB7-C6656CFCB1BE}"/>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66F50009-5C40-8723-E5E5-FBE46B2B3E4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95BA646A-29F6-6823-8EC7-EC25F3A1E3EE}"/>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3A9B7BCB-2D73-72C3-DD73-69DF35A6C88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D8B3D92B-43C3-F712-7EE5-5F5E0209194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5F29B556-3FFA-1294-F516-51971AF0674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9D95C125-D97E-7CA8-3ADF-251560B743A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81FBB4F7-D9B0-1CAE-E83E-B69F84463E5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1FDB478B-E6CE-6536-64DA-64339A4AF3B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AD37E3D6-3D1B-2CDB-F030-D2045EED1A6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B61EAB02-C3FB-7BDB-1AC5-7FA59179568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A1010B63-D0E4-9706-1F2C-F904548B430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D0805C06-F26B-A2D2-54C1-480C0622E999}"/>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DDEE2428-2BDE-95C7-E7B7-F07A9C41EBE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7519B671-4A7E-1C53-1160-7B9BE797032D}"/>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EAF212C1-5246-E854-100F-F86B88A7E49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E981C63B-5498-E44B-F26C-2FC7BC375A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8447CC36-53BB-7DAA-FF2E-163DD399995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FF207C3B-10A7-1F34-D194-DA7EE5BE0F7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5F0F635F-A1B8-593B-6E02-D4381CC3F5DE}"/>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9D9E487C-225B-EA63-A214-ACA79637E3D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DC846954-4A44-716D-D8E9-4115899C9F6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
        <p:nvSpPr>
          <p:cNvPr id="6" name="Text Placeholder 20">
            <a:extLst>
              <a:ext uri="{FF2B5EF4-FFF2-40B4-BE49-F238E27FC236}">
                <a16:creationId xmlns:a16="http://schemas.microsoft.com/office/drawing/2014/main" id="{F0715267-16C9-B6EB-AE8E-C3E97CA988F9}"/>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4">
            <a:extLst>
              <a:ext uri="{FF2B5EF4-FFF2-40B4-BE49-F238E27FC236}">
                <a16:creationId xmlns:a16="http://schemas.microsoft.com/office/drawing/2014/main" id="{87DCD2AC-4F14-7801-F261-91A45BA939E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3146605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hapter Slide Re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DC0719-130D-A672-6406-D0030D716771}"/>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8406FE05-7D50-AB75-AE42-B6DE96AC1EE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1ADFEABE-F669-D702-C71E-69A8D81EEF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246FB4EC-CA3C-C881-2B9B-7878976BF9C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7BFDBE04-7DB6-2E33-2006-13100A31967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FE5D0A68-94F6-541D-A5CF-84AD378B711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1B33DB52-A586-A6E2-176C-DB0ECCBD1E6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DB2D9510-5DE4-A83F-8132-ACB4EB1F1F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2A96CDB9-752A-500D-2545-3B8196790C8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EF7CA41F-ABC4-5BF2-6F62-E7023FDC5601}"/>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520AF33C-CF00-356B-BB4F-3AEF2E6D88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2F637EF0-9621-A6EF-18CC-A433820DC2D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F6C073B8-323F-7ED0-E478-B1A16158B17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99124AC5-126A-EDF6-434E-98B6BD503FB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9E19171B-0FD6-784E-79A4-A5744181EA6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4A333869-86E0-A377-8143-8F42B28232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501332D1-3039-5FE4-564F-D04CFBD66B9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AA815CBB-7942-1E9F-442F-3A02A322A59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F7C9E889-7DDA-BB5D-A344-C482DAB34A9D}"/>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5D397D30-BB8E-F01B-A413-6515EA8E4529}"/>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123A8B3F-BDF0-A1F4-345E-125754FD97A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F8A6D5AF-1439-6115-5DA3-64C449824E0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27D49DE8-F04E-3E8C-8D79-277D94B1972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80C9CCF2-E92A-095F-17C2-8426E4562AE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977D88AE-A7B8-A636-D170-C8C17556B57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26CAD5A1-50CF-DAF4-FE76-7F692FBF662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C46890C6-C0A0-0C1B-1C6B-02AF655E2C8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2C757B43-950E-739D-ACCD-E039CD7F11E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FB3C82EE-2463-6747-F256-415230BB7C8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01A56ACB-B520-4801-BB74-D01E61D99D7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FE0991DC-488A-27F0-C347-FB0E256C64E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922140A8-8784-7AE0-7D1F-6804ECF13D9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A181C85B-8A52-507B-E018-E9A600D160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1298254F-5573-B72D-2F8E-47941225FF1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67B6979F-B493-62B4-D00C-14F64E0C3A1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BF684F46-9D9E-FE3D-F03F-6A554611F5B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C91F8CCD-B32D-7DF0-3349-3D4BDCEBE91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6FBF0775-6D55-1974-FCA6-FA210F8CC6B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
        <p:nvSpPr>
          <p:cNvPr id="4" name="Text Placeholder 20">
            <a:extLst>
              <a:ext uri="{FF2B5EF4-FFF2-40B4-BE49-F238E27FC236}">
                <a16:creationId xmlns:a16="http://schemas.microsoft.com/office/drawing/2014/main" id="{248DA810-770B-45AD-2B0C-FDD174657893}"/>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12604"/>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5" name="Text Placeholder 14">
            <a:extLst>
              <a:ext uri="{FF2B5EF4-FFF2-40B4-BE49-F238E27FC236}">
                <a16:creationId xmlns:a16="http://schemas.microsoft.com/office/drawing/2014/main" id="{75208AF0-E540-C8F8-FE8E-2A2CF7EE6415}"/>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12153653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apter Slide Oran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8C414FE9-76AD-AAD3-7052-EADD6450263D}"/>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 uri="{96DAC541-7B7A-43D3-8B79-37D633B846F1}">
                <asvg:svgBlip xmlns:asvg="http://schemas.microsoft.com/office/drawing/2016/SVG/main" r:embed="rId3"/>
              </a:ext>
            </a:extLst>
          </a:blip>
          <a:srcRect l="5676" t="17901" b="44229"/>
          <a:stretch/>
        </p:blipFill>
        <p:spPr>
          <a:xfrm>
            <a:off x="0" y="0"/>
            <a:ext cx="17608162" cy="10287000"/>
          </a:xfrm>
          <a:prstGeom prst="rect">
            <a:avLst/>
          </a:prstGeom>
        </p:spPr>
      </p:pic>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100320"/>
            <a:ext cx="10112911"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CHAPTER text style</a:t>
            </a:r>
          </a:p>
        </p:txBody>
      </p:sp>
      <p:grpSp>
        <p:nvGrpSpPr>
          <p:cNvPr id="48" name="Group 47">
            <a:extLst>
              <a:ext uri="{FF2B5EF4-FFF2-40B4-BE49-F238E27FC236}">
                <a16:creationId xmlns:a16="http://schemas.microsoft.com/office/drawing/2014/main" id="{061D7753-9791-2BE3-A1A0-ABB399FCA4D1}"/>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0189436-EC6D-F62D-F8A5-14C3B84108E8}"/>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52C916EE-B6A3-29F0-CAE8-91206C699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783EB507-B74E-2514-7AD9-CF44A56139F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444942B5-6E1D-6510-09CF-312B65176C5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675509B8-2F60-6E9C-1FD8-506889187A9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73CEEC60-7855-6679-EEB3-49400889F0A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BA789F6D-DDFE-30C0-DC6F-61BD346B33B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3B6C9937-0F69-A8B6-AF14-3924080798B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E259424B-9D8B-18C7-F8DF-9DDCB8FF09D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FA2E5632-EFDD-9D60-B0BE-982CE3A56A1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0A562ABE-E0BB-0A1D-DC17-E1DA377DCD9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75DB070B-29FB-647C-ACA1-46755FC48739}"/>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375E82A6-837B-4D14-F21F-951982CC140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A7B28B23-B787-6170-56E7-02F19DDEBFCD}"/>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6021147A-9516-1EE8-C428-031867151C8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CE163186-B204-B7DD-86E1-94246878B322}"/>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700D7F8C-9B40-0CC4-B7F9-0D8F40BB095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C789421B-79D8-3214-6C87-C80FC858B0D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91A69F00-28A0-A58F-4289-B5CA7C639AA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1145ACF0-1250-2A51-F516-1728BAFBCE12}"/>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59F5961D-D12B-87DC-8063-490A97E2531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9750B53-4ADB-118D-55CF-C1F20A0FFA8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4C334234-519C-A0D7-5148-84A883A8D0E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9BD3A50B-5400-0FAD-65E2-F2F4318C96E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28D0748A-9541-3810-1A1E-57847D5C8D9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3BB3B84F-EFA6-BD52-FC57-E5FFA9CD1EB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389ED4E1-C6CF-2A29-02B7-1318AA3799B1}"/>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1382856B-7A71-F041-C6AD-E70E9B16F7A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A5799A86-8D8B-0062-D19E-BEA8F6E0A94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86BA103B-A11C-E240-BC96-335CC3C7A19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315F25D6-DB11-E831-7182-7249A758953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56454D2E-1CA6-7150-BD92-DB7FD4F72AF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8FDC0012-12CA-B2D8-444C-635FB216E83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8D1F8611-3A09-66B9-A4A4-FAAB971E53B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284ADCA0-9F86-6A27-6A02-CAE8BCEB20C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3B6A08A5-6690-1F3D-6686-D9E3250813E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
        <p:nvSpPr>
          <p:cNvPr id="5" name="Text Placeholder 20">
            <a:extLst>
              <a:ext uri="{FF2B5EF4-FFF2-40B4-BE49-F238E27FC236}">
                <a16:creationId xmlns:a16="http://schemas.microsoft.com/office/drawing/2014/main" id="{EF30957D-BE9D-BC62-7D08-239D686C969A}"/>
              </a:ext>
            </a:extLst>
          </p:cNvPr>
          <p:cNvSpPr>
            <a:spLocks noGrp="1"/>
          </p:cNvSpPr>
          <p:nvPr>
            <p:ph type="body" sz="quarter" idx="12" hasCustomPrompt="1"/>
          </p:nvPr>
        </p:nvSpPr>
        <p:spPr>
          <a:xfrm>
            <a:off x="1484397" y="2994955"/>
            <a:ext cx="10639424" cy="836159"/>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6" name="Text Placeholder 14">
            <a:extLst>
              <a:ext uri="{FF2B5EF4-FFF2-40B4-BE49-F238E27FC236}">
                <a16:creationId xmlns:a16="http://schemas.microsoft.com/office/drawing/2014/main" id="{05449095-69C8-2B62-F7E8-64583941C0C1}"/>
              </a:ext>
            </a:extLst>
          </p:cNvPr>
          <p:cNvSpPr>
            <a:spLocks noGrp="1"/>
          </p:cNvSpPr>
          <p:nvPr>
            <p:ph type="body" sz="quarter" idx="13" hasCustomPrompt="1"/>
          </p:nvPr>
        </p:nvSpPr>
        <p:spPr>
          <a:xfrm>
            <a:off x="1484396" y="3831114"/>
            <a:ext cx="10639425" cy="3312636"/>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Tree>
    <p:extLst>
      <p:ext uri="{BB962C8B-B14F-4D97-AF65-F5344CB8AC3E}">
        <p14:creationId xmlns:p14="http://schemas.microsoft.com/office/powerpoint/2010/main" val="265416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3272" r="3272"/>
          <a:stretch/>
        </p:blipFill>
        <p:spPr>
          <a:xfrm flipH="1">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3849212"/>
            <a:ext cx="10782252" cy="1288009"/>
          </a:xfrm>
          <a:prstGeom prst="rect">
            <a:avLst/>
          </a:prstGeom>
          <a:solidFill>
            <a:srgbClr val="104B2B"/>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108261"/>
            <a:ext cx="10782251" cy="1288009"/>
          </a:xfrm>
          <a:prstGeom prst="rect">
            <a:avLst/>
          </a:prstGeom>
          <a:solidFill>
            <a:srgbClr val="104B2B"/>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E4396C54-F1D3-A78D-B2FA-E373F71DE843}"/>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AE4A9C36-D793-EF80-6AF2-3178AF441560}"/>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04B2B"/>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7EF1FC17-B688-5E65-562E-B4D4C3C038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04B2B"/>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18F006D6-662B-8FDC-F644-789C9AF967E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04B2B"/>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0282643E-CBE4-1329-F90C-54D50888E185}"/>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51687934-4D5D-0437-4D48-D8F25096EFE9}"/>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25E48528-2A50-8C39-DA47-6609EE1AA7EC}"/>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3AD2C86F-1194-2E67-AB16-1EBA9292E30F}"/>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389EDC2C-964F-47F3-5FBE-A737322B7979}"/>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C25EA7B4-D346-1852-3FF4-E717024334A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27F6CC62-46DE-1B8D-C0BC-362355C9C90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D1740F38-CD3F-6480-C465-EC263CF402B1}"/>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3A0D55E2-25DA-92FF-FE0B-33207C4C1B6D}"/>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727B4A84-1730-540F-F758-04D4A835F15F}"/>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5CE83D55-9AF9-1BD8-0D83-C722F676ECED}"/>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2678B501-2FE8-72E3-C6A7-E607CDA8F32E}"/>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5825A3BE-91E2-0A2E-1123-5CB383AA80CA}"/>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657697FB-913C-B265-4E11-69173B911216}"/>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16ED4839-7F64-CF95-EFA9-241B4359E1C0}"/>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B6FCA90C-FB96-1588-9B70-90920C91ED27}"/>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EF9ABF7B-D62F-6D41-E86F-D54FB7A35F5A}"/>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094BF142-E5C7-E7ED-BB2C-9912D3134145}"/>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690DC4F1-307E-9957-4E89-D787E71D8DC5}"/>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74685A13-0A18-FC1C-737B-2DFA4F70C385}"/>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6F3B0586-69A8-7735-94B2-E19E0069B296}"/>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07259F40-1C20-9F0E-5F19-86FC3C177DC4}"/>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DC69A7BB-269E-60FD-D4CC-09BD10DD386F}"/>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648A7539-AAD4-9852-58C3-F17172FFFAB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CD92421C-8C70-D71B-3797-7046A15E1CBF}"/>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199CC6D5-FB79-AF25-930C-3F31602F6CE4}"/>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412BB9AD-CDEB-4311-0D18-374032CB743E}"/>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376780C0-B3F9-4D9A-19FB-5DB68464BA9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A6C396E-F9D5-E777-1450-72802229CFA9}"/>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79F2F12C-C1CE-CD24-A550-B57A1543471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D66B3AEC-DABA-AC4C-4173-9E511FA56A92}"/>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73801ED8-6FC5-FA08-B5EB-9B65CE414A72}"/>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4EDD9FD2-B4F7-46EE-60A2-F53D9F0066CC}"/>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4" name="TextBox 3">
            <a:extLst>
              <a:ext uri="{FF2B5EF4-FFF2-40B4-BE49-F238E27FC236}">
                <a16:creationId xmlns:a16="http://schemas.microsoft.com/office/drawing/2014/main" id="{2975F48E-1BE2-3F63-FB89-1D98E586FFC3}"/>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104B2B"/>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2D513145-8A7A-F3C0-BEA2-71AD3E9D4830}"/>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104B2B"/>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49" name="Text Placeholder 11">
            <a:extLst>
              <a:ext uri="{FF2B5EF4-FFF2-40B4-BE49-F238E27FC236}">
                <a16:creationId xmlns:a16="http://schemas.microsoft.com/office/drawing/2014/main" id="{3E364218-637B-ADEF-1692-090113DD12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50" name="Text Placeholder 11">
            <a:extLst>
              <a:ext uri="{FF2B5EF4-FFF2-40B4-BE49-F238E27FC236}">
                <a16:creationId xmlns:a16="http://schemas.microsoft.com/office/drawing/2014/main" id="{0F53ED33-3838-648B-887E-D80AFB3158A0}"/>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04B2B"/>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2713337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2588107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Tree>
    <p:extLst>
      <p:ext uri="{BB962C8B-B14F-4D97-AF65-F5344CB8AC3E}">
        <p14:creationId xmlns:p14="http://schemas.microsoft.com/office/powerpoint/2010/main" val="16912966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ody Slide Blu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882194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6151018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Body Slide Blu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Tree>
    <p:extLst>
      <p:ext uri="{BB962C8B-B14F-4D97-AF65-F5344CB8AC3E}">
        <p14:creationId xmlns:p14="http://schemas.microsoft.com/office/powerpoint/2010/main" val="570862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ody Slide Blue Box">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spTree>
    <p:extLst>
      <p:ext uri="{BB962C8B-B14F-4D97-AF65-F5344CB8AC3E}">
        <p14:creationId xmlns:p14="http://schemas.microsoft.com/office/powerpoint/2010/main" val="854585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ody Slide Blu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2A255A"/>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dirty="0">
              <a:latin typeface="Myriad Pro" panose="020B0503030403020204"/>
            </a:endParaRPr>
          </a:p>
          <a:p>
            <a:endParaRPr lang="en-GB" dirty="0"/>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2A255A"/>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Tree>
    <p:extLst>
      <p:ext uri="{BB962C8B-B14F-4D97-AF65-F5344CB8AC3E}">
        <p14:creationId xmlns:p14="http://schemas.microsoft.com/office/powerpoint/2010/main" val="1083295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dy Slide Blu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Graphic 2">
            <a:extLst>
              <a:ext uri="{FF2B5EF4-FFF2-40B4-BE49-F238E27FC236}">
                <a16:creationId xmlns:a16="http://schemas.microsoft.com/office/drawing/2014/main" id="{2BB3276A-7996-FBDE-91A6-4CE38BF9283E}"/>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5852647" y="660475"/>
            <a:ext cx="1755515" cy="1408958"/>
          </a:xfrm>
          <a:prstGeom prst="rect">
            <a:avLst/>
          </a:prstGeom>
        </p:spPr>
      </p:pic>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2A255A"/>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Tree>
    <p:extLst>
      <p:ext uri="{BB962C8B-B14F-4D97-AF65-F5344CB8AC3E}">
        <p14:creationId xmlns:p14="http://schemas.microsoft.com/office/powerpoint/2010/main" val="3016143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ody Slide Green">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9" name="Group 8">
            <a:extLst>
              <a:ext uri="{FF2B5EF4-FFF2-40B4-BE49-F238E27FC236}">
                <a16:creationId xmlns:a16="http://schemas.microsoft.com/office/drawing/2014/main" id="{A6327118-95D0-2FD7-C9DC-E4F32AB5E8B2}"/>
              </a:ext>
            </a:extLst>
          </p:cNvPr>
          <p:cNvGrpSpPr/>
          <p:nvPr userDrawn="1"/>
        </p:nvGrpSpPr>
        <p:grpSpPr>
          <a:xfrm>
            <a:off x="15852647" y="669536"/>
            <a:ext cx="1747021" cy="1400976"/>
            <a:chOff x="15852647" y="669536"/>
            <a:chExt cx="1747021" cy="1400976"/>
          </a:xfrm>
        </p:grpSpPr>
        <p:sp>
          <p:nvSpPr>
            <p:cNvPr id="10" name="Freeform: Shape 9">
              <a:extLst>
                <a:ext uri="{FF2B5EF4-FFF2-40B4-BE49-F238E27FC236}">
                  <a16:creationId xmlns:a16="http://schemas.microsoft.com/office/drawing/2014/main" id="{1A64D40A-075D-CB5B-C01B-C76C7FB054E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D1430FF6-58D3-A2D5-57B8-3D4356CB9BC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0CD66D6-0632-6AFD-8F21-8F8E76B1F71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C7079785-5BE8-3DFE-B8A3-84F63A94217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77BA89A5-16F4-233A-A25D-4C2FDE8C106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5995DEF5-B835-CFC7-57C2-8C18013FEE9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66E7A9FD-C095-F24E-4ECF-805F8635754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CF5F3C96-AF62-3594-BA93-A0AE05E3C4C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4CE657ED-B6D0-5907-1F5D-8C93838C88CC}"/>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2B0FF00C-129A-41A4-C116-D85DC86B1CD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CBD20FE1-6786-379B-3D82-DA8961E66128}"/>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EC605DA5-4190-F3CA-BB7F-AAD40B10ED4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386107DD-8C15-C61B-B3E4-14AEB9D8181C}"/>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CD5C2F77-442A-87E9-27D8-0F7975428852}"/>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7F7DF757-58E8-AB27-E386-598D084733F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AA67FFAE-B4D4-2878-F4DC-EE90A69D875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89FD3131-5DAE-2C9C-6E9A-B7B353AC0487}"/>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B7DDCDA9-28C5-813B-6EBF-0A53D7F265C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A3A3166E-7561-A064-F192-A1E08DC152B5}"/>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A33324BA-A683-213A-52DA-86935C01658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088317F1-3116-1390-FD10-FB1A213E72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A9B6AC75-C3CA-43CD-EB1A-E66C0D13384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1CBD2E23-C18B-16CE-9DD1-F251947B7B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E6E24D8C-0166-7AB0-4697-26C0833EE6E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8536F36D-7AD0-4ACE-2173-F6F2550C1F5A}"/>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E03B2EEF-D327-9975-B27E-BBCBC2789A1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550A0A37-F517-3CBA-3661-B64185752B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04993486-8C74-1C76-009D-4D0971BF0C7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7B81CA98-BA0C-F473-FBCC-9F49D87725B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3A56527B-72FC-7586-28E8-B049946D5E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0B8621DE-8739-7B63-FFC8-91113C4DCA48}"/>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43C1A076-3BB5-CA1E-7285-26185E1ED3E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81AA2206-1124-0591-B992-9EDD4B8CC76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3F89BBC9-C262-7E0E-FC23-7650E522D4C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7E03DE3E-CF58-BA31-4563-81B829C470A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1883783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94121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Turquois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t="2425" b="2425"/>
          <a:stretch/>
        </p:blipFill>
        <p:spPr>
          <a:xfrm>
            <a:off x="3826042" y="-1"/>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184547"/>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184547"/>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F5ECADC9-0A2F-F4A1-9119-6B93A403AD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D087A167-8A79-634C-1D61-E2A1B965CFB5}"/>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184547"/>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42DDE3D8-317B-0A94-7533-8016BD85ED72}"/>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184547"/>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71050557-AFCB-0180-4445-6BF9785B14DC}"/>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184547"/>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FEDB5891-ADBF-7159-9AD4-6C753DB28B92}"/>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46BC37F2-0959-073C-9D3D-59BD7D2D6B72}"/>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393567C0-47E9-5DB4-08F9-CD5E1330F8B0}"/>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9A91FA93-C78A-4A1F-04D7-DCBD92EC8411}"/>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54348A6C-06AD-0325-C5F7-5AA8D2CB02CE}"/>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B8134223-38CF-BFE3-7267-5E3177326536}"/>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6787B2EB-72B6-4AAB-B948-7CFCA69D702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0AFB51C7-2549-A423-5755-0165E5714CAC}"/>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E0D4B3FD-C9EB-59BD-D964-89F763DD3DF2}"/>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DEC68E17-3FCC-A979-DE10-3BE0DD5D9A2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F70DACD8-AB89-1956-44ED-8D0615E59134}"/>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04637B30-D650-BAA2-291B-5D100137ABF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1686D14-CE01-8955-EB28-1ACBF436E79C}"/>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9C20A024-28AE-28CC-4501-4F239563050A}"/>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D21DF54E-69A9-44C0-6832-D8E3D06CF044}"/>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848F6B5C-DB2A-2FDC-CB55-FCC5164833BF}"/>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AD8FDFA4-280A-F1CF-44CC-B644DC7F37A0}"/>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02E6DDBE-3A8F-E70C-8DF9-272A5945FBD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467A2000-137A-6F27-1038-0554695C000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C746AB20-7CD3-D971-EFEA-E8CAB84F5FF9}"/>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B5066A79-8510-7960-72B6-10F898D37280}"/>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2268988E-3898-9462-9F40-78EA054CA99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451A8C71-574B-4B75-D93D-1787807C5DF0}"/>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F92E4F82-128A-D56B-5A8B-6AE8BBAF0E90}"/>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15AB2457-4F8E-7017-DA4C-B05F5ADF94EE}"/>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397BE66A-CB51-385F-1ADE-A764FDF9F2EF}"/>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4DEBC766-8D7D-ED7F-F848-D161A6F57FD4}"/>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875D4CC4-4862-E2CC-D61E-78AADEC87D4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3CC340A4-77B3-CC6D-78AA-C2183A3323FD}"/>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80C769E6-AA29-E79B-8333-2FA6CCF6E9F2}"/>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EA934E48-8118-A3CC-6454-6A744C906A79}"/>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67A7E8B0-D803-6396-B771-5ECC16BF5125}"/>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538026D9-B643-E21C-BB60-6EAD88E066BF}"/>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4" name="TextBox 3">
            <a:extLst>
              <a:ext uri="{FF2B5EF4-FFF2-40B4-BE49-F238E27FC236}">
                <a16:creationId xmlns:a16="http://schemas.microsoft.com/office/drawing/2014/main" id="{0CB4ACF4-C1A9-65B5-1869-C06F0884713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4658F18-9D36-4751-8DF9-0A489E28B2D7}"/>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EC046726-A0D9-18D8-F5C7-8585DF074BBC}"/>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013880EE-C95E-CF14-A05E-E5BD830528E2}"/>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715362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ody Slide Green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7DEBEEEE-A98F-949A-9130-16017E5A8520}"/>
              </a:ext>
            </a:extLst>
          </p:cNvPr>
          <p:cNvGrpSpPr/>
          <p:nvPr userDrawn="1"/>
        </p:nvGrpSpPr>
        <p:grpSpPr>
          <a:xfrm>
            <a:off x="15852647" y="669536"/>
            <a:ext cx="1747021" cy="1400976"/>
            <a:chOff x="15852647" y="669536"/>
            <a:chExt cx="1747021" cy="1400976"/>
          </a:xfrm>
        </p:grpSpPr>
        <p:sp>
          <p:nvSpPr>
            <p:cNvPr id="4" name="Freeform: Shape 3">
              <a:extLst>
                <a:ext uri="{FF2B5EF4-FFF2-40B4-BE49-F238E27FC236}">
                  <a16:creationId xmlns:a16="http://schemas.microsoft.com/office/drawing/2014/main" id="{93338586-7BBC-D64F-88BD-FA364B02B5F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FE26C6FD-F5B1-3BBD-9242-F62CE4EC296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8B90AF5C-45CB-A438-A4FD-46480120FB3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E58F99BC-0171-1D6D-A548-A595A6CDA8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CD0B00D9-CF2B-2DDA-956F-27FFEF0C0416}"/>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4785CFD5-4BD8-5427-6330-6F81CF9D50E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3B81B5FA-4386-64F4-5D75-B91AB8A3128A}"/>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B0E64E62-1F34-9D6E-CE41-1B1D80A1923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24F2178E-2E3A-A21D-5EDE-90E3B33FA36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BB502EF9-D293-277B-0E58-A8EB30D7A6C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AFFCCA6D-E683-8A93-9E43-31D0C14905A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378C02C8-3B53-4712-7F86-131BD88E19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B6E640AD-7C2D-D763-28EB-778E4DE156A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C6795CD3-4295-FEC8-AFED-518525FCF3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94CE4056-7833-99D0-07B2-2D964384D7E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44E09A16-BB18-531F-33BE-56B9A69379C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3A607FE7-0FE7-48C6-F8C5-B43C810C7AD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29F50BB9-2AA9-710B-C2F5-2111B27F48F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CE034716-2797-676C-B579-245A6CD52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B5E91844-38D7-8882-23DF-99982E3796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0C2AF0FF-8A64-7578-DA9F-CE2EAEC8E131}"/>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22B5F7F8-5119-F447-873A-BC77DA1BA7B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3A490DE5-A122-1EFD-4D62-E65C382C606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C3284615-97E7-2CCD-02F3-9018836AD09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1E805756-AF3E-9712-069C-9E7FC11FF7F0}"/>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7DE1EA74-D622-3948-6B52-9136AB5BA50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FAE1EE13-AE52-9266-574E-16236B3890C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4FBABEC5-F51B-02DD-C390-79487DED011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5F2C4B3D-E031-DBE7-40EB-7FC0CB06031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8BB5AB11-3715-63F1-AF2B-357A6B5D754F}"/>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CB2F9783-D860-E731-8FA2-36692EF42C63}"/>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6877472A-CE8E-2C8A-0871-C1D683E9EEB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7BC5C2A9-E0EE-3825-F3D4-E152942E852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9D288CCA-42E0-9545-4569-DB08E9600A7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169558DB-188B-4B49-809A-94BE913BC43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691214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ody Slide Green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12" name="Group 11">
            <a:extLst>
              <a:ext uri="{FF2B5EF4-FFF2-40B4-BE49-F238E27FC236}">
                <a16:creationId xmlns:a16="http://schemas.microsoft.com/office/drawing/2014/main" id="{8F3E28F6-BC9C-8D4A-F9DD-5DA979BE3EDD}"/>
              </a:ext>
            </a:extLst>
          </p:cNvPr>
          <p:cNvGrpSpPr/>
          <p:nvPr userDrawn="1"/>
        </p:nvGrpSpPr>
        <p:grpSpPr>
          <a:xfrm>
            <a:off x="15852647" y="669536"/>
            <a:ext cx="1747021" cy="1400976"/>
            <a:chOff x="15852647" y="669536"/>
            <a:chExt cx="1747021" cy="1400976"/>
          </a:xfrm>
        </p:grpSpPr>
        <p:sp>
          <p:nvSpPr>
            <p:cNvPr id="13" name="Freeform: Shape 12">
              <a:extLst>
                <a:ext uri="{FF2B5EF4-FFF2-40B4-BE49-F238E27FC236}">
                  <a16:creationId xmlns:a16="http://schemas.microsoft.com/office/drawing/2014/main" id="{E567EDCF-B679-E25A-A567-68278C261074}"/>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53E7D6F7-1703-195F-532A-7A69B0EBC34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992DF8AD-00FA-D0C7-3127-7DBE5117F182}"/>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ADB34DB-D2CC-6ED9-9EE5-37AC70D8E71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86B582A5-FDCD-A123-2FD5-6197B157761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A38ABC44-AB7B-255D-CF0F-60C268EA67E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52D14F69-806A-9C3C-9914-33EFAB06872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F963A28A-986A-FA6B-5473-4D2CFC09EB2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DD1037AB-1E60-3B9A-C6EA-22B74AC1F4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A1B61C7B-CCE9-FF32-94E0-249474200D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A3D0B0B1-526A-1EC1-8D51-00D6651AF0CE}"/>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B148A4DB-B540-F815-010B-E06FEB1AA3C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D38F11AC-F449-CB59-E5E4-49E992B5D16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FE0459A8-C060-739A-D453-873647361AC8}"/>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9DCCCBD8-8CA7-3041-35E5-E05A4E80D7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398614A8-9B0A-C561-AF20-65958F8D5029}"/>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CB178E3B-9E5B-0791-C088-BB7D3C1792A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DC8B6329-AEC0-8332-6699-793DA5E9EDDB}"/>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A54F46B6-33C1-50C6-76EB-97180753BA92}"/>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16A05B8E-A1EF-2248-C8E2-5C1754433EE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BB29D8D3-97F1-7426-9727-D7D01B6EF4B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987D6F87-82C0-F4BB-B138-716B8298CA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712EB830-3006-0C1E-364F-5DA681801B7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F54343D7-0E23-AA92-4264-5F207E7E818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803BA79E-7B32-DCED-2F41-1C133739D2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75FCA718-A14B-54F2-17AC-D2737C405193}"/>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A336C681-B87D-FA6E-3648-8F432DDA591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0CF05107-5C3A-8B25-CADC-0EAE47A8171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6991EA49-5BB5-13BB-894C-2CBED77EFDD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7569158C-2EE7-9109-04F4-64069D10D65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555FECAC-E7FD-F221-D075-3DE7CF1DC352}"/>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00CDA6A9-12D4-8E2F-3608-08C25FC9B360}"/>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3703E89F-A7D9-8B32-CC74-3B36B1FB137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C3F9080D-6CF6-49F5-FE85-AE2E5D9C519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9F492C20-B2E2-D32D-BD90-F4539F8F10C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3937387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dy Slide Green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04B2B"/>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dirty="0">
              <a:latin typeface="Myriad Pro" panose="020B0503030403020204"/>
            </a:endParaRPr>
          </a:p>
          <a:p>
            <a:endParaRPr lang="en-GB" dirty="0"/>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F61638D9-957A-8643-02F3-61A2470FE57D}"/>
              </a:ext>
            </a:extLst>
          </p:cNvPr>
          <p:cNvGrpSpPr/>
          <p:nvPr userDrawn="1"/>
        </p:nvGrpSpPr>
        <p:grpSpPr>
          <a:xfrm>
            <a:off x="15852647" y="669536"/>
            <a:ext cx="1747021" cy="1400976"/>
            <a:chOff x="15852647" y="669536"/>
            <a:chExt cx="1747021" cy="1400976"/>
          </a:xfrm>
        </p:grpSpPr>
        <p:sp>
          <p:nvSpPr>
            <p:cNvPr id="8" name="Freeform: Shape 7">
              <a:extLst>
                <a:ext uri="{FF2B5EF4-FFF2-40B4-BE49-F238E27FC236}">
                  <a16:creationId xmlns:a16="http://schemas.microsoft.com/office/drawing/2014/main" id="{316CE748-BDFC-001E-1323-3E0C0AEAA34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004E4D89-99AD-C22D-3DE4-7ABAEE09B81D}"/>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81A40D31-B530-8B1B-3DAC-2FA22897400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2DD566F2-478A-84C2-56E2-C80A98F351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802100F9-325E-8446-F0E4-DB213DB808D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00488E1F-FFF8-F1B2-304E-215E54649BE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ED8BDEA2-16D5-4B47-B0F1-8CB019C6BA9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CA13C54D-6626-4AAA-4BD1-37D579E537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8F88F321-662D-A89D-759A-A345FB0243B3}"/>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A84A4577-4C2E-F5FE-D45A-C0C7990FD33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8E6B60CB-2F5F-E459-135F-D1040C35C6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D2750D77-ACE4-753D-F5B2-D19E41F27F5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B2C2EB3D-BAE3-CCBA-9C4E-0724F30E867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1E627DC6-A1ED-F76E-3A79-4A288A65F70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53F00F6B-498E-CB10-F926-3BBF9CBC519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43EE76FF-6FEA-5A32-C6C7-061E5E7D3C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AC4FEB1A-1B97-6243-BAF1-1842D1A3705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FE558CBB-B96C-1AD0-30B7-F41EA27ABE8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01580EE0-904E-36E8-72D0-E157AEF6DFA8}"/>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A020CBC2-4FEE-05F9-C3F8-9F788A61C48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9B38633E-9AD1-D8AA-E9A0-112BE82BAA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07FE95E2-BC77-491B-70CC-B69196BD280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DC00FB28-F1AC-E4FE-1179-01AA2A754CE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5EA9B586-F683-8E91-27C5-86461DA0289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C271E7B0-589E-3DA4-5EDF-A158728EE4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B6DC9E3E-D575-3601-2310-17B8A0832A3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049950A3-B4CB-26C2-F2CB-40A89A3F2D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A9045F5F-D134-4BF2-2364-B4996C29F48A}"/>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F9F8877A-49D6-63C2-17D9-90F33C0EEF5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9DF974F5-E822-AD63-05F6-F9FD2735C05D}"/>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86DCFFCA-2553-135D-E0F4-ACAAFE1231F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55348F9F-DF4B-840D-A12F-2F61DD5531C5}"/>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D39D7CCD-F73B-12E5-61BD-3EE82A399248}"/>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1B86C066-6FAC-CCF9-D7DC-84A4CCC4F87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8C4E363B-353D-1BA3-6D71-565A872897A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00664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dy Slide Green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00B2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04B2B"/>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10" name="Group 9">
            <a:extLst>
              <a:ext uri="{FF2B5EF4-FFF2-40B4-BE49-F238E27FC236}">
                <a16:creationId xmlns:a16="http://schemas.microsoft.com/office/drawing/2014/main" id="{041A9A8E-3ABE-12BE-596D-A908CAF1AFA0}"/>
              </a:ext>
            </a:extLst>
          </p:cNvPr>
          <p:cNvGrpSpPr/>
          <p:nvPr userDrawn="1"/>
        </p:nvGrpSpPr>
        <p:grpSpPr>
          <a:xfrm>
            <a:off x="15852647" y="669536"/>
            <a:ext cx="1747021" cy="1400976"/>
            <a:chOff x="15852647" y="669536"/>
            <a:chExt cx="1747021" cy="1400976"/>
          </a:xfrm>
        </p:grpSpPr>
        <p:sp>
          <p:nvSpPr>
            <p:cNvPr id="11" name="Freeform: Shape 10">
              <a:extLst>
                <a:ext uri="{FF2B5EF4-FFF2-40B4-BE49-F238E27FC236}">
                  <a16:creationId xmlns:a16="http://schemas.microsoft.com/office/drawing/2014/main" id="{80A53FF5-0185-5761-0D24-C08C1E61929C}"/>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8C00EDF1-7875-1925-8D77-B03683913DB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2A1FCD2F-74AF-59C4-26C6-47FCBC56207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F1AD1C4E-F9CF-8CB5-3A1E-D5F10FFFC79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9C601011-3241-F0B1-F44C-FDA6DBB1E79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F79AF7D6-D03B-674D-3147-8B7A0ADF19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052D39D6-BF6B-DA38-7503-A47E386BFD2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09BC3461-7434-EA1B-AA69-BB4CC5439EC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69ADF0EE-363C-56E0-0163-32DE4CCCA80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91F9D0CF-AF79-9F37-E5F3-8672BC2876B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69E18C54-A8D0-4B6C-1ACA-28A3FFE301E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EEAD05F3-0E61-518C-1C1A-78D574C1CFF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746F2E57-A8E3-73AE-5FEC-A413C6814CA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5842841E-F9C3-2C08-21E2-09651B2FC455}"/>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EFF7680B-8A6E-9B1D-8A1C-DDDDA9554C5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AD547592-5C13-0F37-A7E2-5E68F000374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229D67C6-35F4-835E-F58B-7C99E7E82F1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DF6C1F2F-0D86-7E67-A878-B6422A4DDC9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09E73669-D507-5804-0A4D-617D0B520E4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B2DF627A-675B-F611-A6FC-E12959103EA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C0DD50C-A0E6-A366-B3EA-7EA7439A99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3DAC9243-C468-A4F1-C6FE-2DE252F61B7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2479E72F-AB9B-A918-9F87-31EB5DE8D04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95600D54-8AF3-F2CB-D4A2-D8F45E29CD5D}"/>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03CB0393-1BB8-DA3D-CA18-08349C594DF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6239F0A7-4F4D-6174-451D-BE54942E9C2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B3C42D7E-1AB3-DC5A-2E35-327D69B1448B}"/>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A8BBD5BA-2520-19CB-9D2E-18382A06A3A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4274C936-63F4-2127-D6AE-A4FD5888224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BFC6970B-7CBD-40E2-B4EF-F0CA5899CBF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1C60FEDF-38BF-84B9-C148-4523765EFB2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58E485CC-A4E6-CC59-44A3-B10EA376B89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D04F31FA-50EF-4062-71E0-E6A5ADE3E0A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5AD2CCB1-DA45-23BF-9651-DC070B6A6113}"/>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EB0ECA65-E4AA-700D-961D-F7E191A274E8}"/>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715153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ody Slide Turquoise ">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21D79EF9-8556-6F55-837A-3581F4F15BA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472BF602-17F1-BDE3-72A8-71066BB16763}"/>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38888AB7-82E5-DA41-B671-DECFE0F89752}"/>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5C5081F0-053E-17A5-883D-0DD313B492C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1DD184CB-978F-F134-70B4-A1114EB521B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605DF089-85EE-F973-6CEF-C231617C786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3B410127-8F0E-9D19-B49A-B2A520B6C33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57A62466-4245-DA0C-A77B-CE698027760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3C83A680-56F3-C04C-F84E-F0F926B3165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61A2F23C-53E4-90D4-3669-67B8E3F797A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627F5C39-7AB9-1D6E-1698-917E0025A15F}"/>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7525A717-9ACC-FAC4-BFB0-FABD6FB52C8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6BF0765-845C-BEA0-7C54-2FA4300C7B0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3702506F-BC31-D904-AC7D-1F401E73919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D05E0AC2-8538-2AA7-0AA1-11F6EDDF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F95CFFF-20A3-EB65-AE1B-993E9082F0C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A18CEEF1-F282-4214-7BC7-0A3D98C9FFA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ABBE029B-9D14-9043-650F-374AE495860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086277A0-189F-9608-E641-2BD097EE51E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8E18E364-091E-F2C2-BAB5-65FAA92759AA}"/>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7201F382-3F54-E805-5A8F-47CE6400FD0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81A288A5-6F02-5234-2D2E-1FE1AEE683F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E0323E85-1B08-3B9A-B39C-A80C2457BC89}"/>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67C2D79E-5ED4-2B4A-DFE3-BCFDFBF05E2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2BDB2552-8EA4-7B38-31F8-58460DF8125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38B472AE-D4F8-C1E7-4319-C38A9057E272}"/>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01EEC2EF-02A4-799F-3AF1-95E2BEADAFD8}"/>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C5BA3B4A-D200-2FA6-276A-5069AE3A610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9237FB8E-3030-959B-3E61-E746736162A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12B28063-4D19-3D5F-3ACE-8B9E2B97263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23291581-3766-13D0-6942-A2C312B974D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B94B8F7E-A395-F962-E08A-A9623EF51312}"/>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13E2F4C5-B83F-2796-8045-938866452BCF}"/>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93D17F3A-FA9C-43EE-FBDF-6AC045D7A5B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0EA29360-8709-F23C-BB7A-4A4081689FB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098CADF7-186D-18DD-2A43-D0EAD5A5CD5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3E616AA4-D13C-DEB0-F260-7EEF8F1C7FE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4165011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0677030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ody Slide Turquois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2" name="Group 1">
            <a:extLst>
              <a:ext uri="{FF2B5EF4-FFF2-40B4-BE49-F238E27FC236}">
                <a16:creationId xmlns:a16="http://schemas.microsoft.com/office/drawing/2014/main" id="{88F875FF-3907-869F-0665-49250E02CEAC}"/>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9A95B2F-BE02-2C90-FE40-70522840BC1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E3B84627-49F1-BF88-DC87-A12F51F6B6E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5A483E99-61A8-59FF-CC24-A2CA160794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5A9CFF87-0108-825D-47A1-449B3F7D919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01E2AA85-1AE7-A3BB-4D6E-617430F010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0655054E-AEDF-DA47-1C64-28C6638CC03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BF31031E-7393-EDAE-4493-9506C30B7A6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881291D1-2C2F-44D7-FE32-9D405FD7D2F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E537FB70-0D6B-72D0-99D6-AC17755DD89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0B0035E1-FEBF-A7B8-96C0-48CB9976B32A}"/>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932EC147-C393-4EFF-067D-13E16BB47BC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874B8FB1-A1C7-0BD0-4AF8-EA8A3B5EA8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D70DE7E1-A38E-D9A0-AA4E-92F1340179F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3550F688-C969-05E6-9399-1E8FA1D3C2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07CD1AC3-95CD-C1E3-7A44-8EE72E647DE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30F9797F-4B0E-5B72-E598-651229200F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2FDD012F-4A17-D5B5-84A1-1DA25F0144B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5AD8218-446F-DA38-061D-519CC7B2521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10D684E2-0906-80CC-C905-A62F4D4DF76F}"/>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361085A9-7BA3-F91B-C2F0-CE081E4EE38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808FB87C-4114-6D1F-669B-9E4F33A8335B}"/>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59F73870-8114-4A5E-D6B2-D0769E4078A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1E524D1B-D2F3-71D4-F615-AB16E37F2D6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C58ABD4D-B9F6-1891-BEAC-3A6256E29CF5}"/>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60F4E90F-1D4C-4087-EF4B-6DC4EB5A9124}"/>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AA290B2E-D7EC-57AE-F4C1-693E4F44186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DC529B10-9113-5148-D437-AEA02242F6E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F842C8FA-D175-39CA-03B1-F30998068523}"/>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92E54E90-A8A5-AA3E-F338-09705E866FD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6E86A62C-A071-EEFF-BECA-7D30DFF8AA7E}"/>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EC08AA50-3A00-09BB-0CB6-BBB21048E0D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53BFCBBF-2C48-4228-F746-3A8DB649B86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C46E79CA-FD6E-1DCB-E3CA-A3F19411723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ECD7C4A2-CECE-066A-9E13-07A76F242EE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2E2C5C22-4522-13E8-4BC4-2BE69100E6E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E4E8FD65-8FDF-051B-0BB3-09A5118ABFD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41108374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061C3446-8F87-778C-F08B-45F985CAE7D0}"/>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54B57428-4186-8C7E-6E4E-B05264A772E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1F69ED2C-93C7-B87D-0ABA-9C1EE37C569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08F38DE5-3FBE-E9A0-9A45-935B17881F58}"/>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5DBB4FED-835D-BEC0-B6EF-041B0701B1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D0E0AEEE-2ED2-D978-AEBD-D177C25C72C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9A4071AC-1D77-8FF2-BD7D-66B852E2E684}"/>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5071D470-A081-0F17-35B2-7B885789889E}"/>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ACC28B93-393D-2797-83D8-09E3FC0D6D32}"/>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91013087-9648-A867-E5B9-3BBA583AADB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3DB05672-03AF-2AC1-6631-AE0968A9C38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215799ED-CE0B-7E00-71AC-05F85C0E3ED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FB5D9ABE-D95A-C984-CC61-12B9F925425D}"/>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6A79D503-02BD-398D-6DF8-4F59ED94E1C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8BDA8970-95D2-6219-8255-E78DABF68F8B}"/>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55A28754-D46E-0B5A-9905-5C792C5A9C6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54EC2FEF-7BA5-DBCE-3494-245A4212C44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F7393390-6B8D-4583-6E15-0ED7F17A332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44DDCA96-1586-EBA8-611D-F75D7EF3643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0E14FB0A-7485-BFDE-B479-0CF420933E9B}"/>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01F7278B-1390-79A8-45C4-0C0A758BA8A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8F2529E2-A38A-50A6-9E8D-0A1B58D3ABC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4B3EB9FE-3C28-9FE4-2DF7-0DF1FFA9EDF1}"/>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6BC6D4A6-619B-12A8-E2A2-83B61BDB90D7}"/>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5398113C-3F35-CA44-614B-EED301B84D6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46332AB4-466E-562E-9EC4-B07316190FF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83B50934-CC16-CDA1-0C93-280331C62B4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D8FB3D26-1144-5B8A-C375-918A719D89E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AC498D2B-7E40-A4E1-4328-E2547979FBA6}"/>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4F3899B1-C8B1-EFEE-A98F-D402BCA731F8}"/>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55BE0097-D0E6-DE59-13FD-E669CED9E38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D6186144-3126-4A95-BF08-36BDD5B56F5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B1CE1475-2C09-E0E1-023C-01EB6DE0864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ACCC1595-2F87-591C-ADCD-EDFA73975A0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26BC5CC0-D8D8-FDCC-9C8B-C8632362BB3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4D1198AB-B262-FEC3-D89C-FC36E691E9BA}"/>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99D9422E-07B7-1157-CD5F-9C52307B5160}"/>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9692170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ody Slide Turquois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184547"/>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dirty="0">
              <a:latin typeface="Myriad Pro" panose="020B0503030403020204"/>
            </a:endParaRPr>
          </a:p>
          <a:p>
            <a:endParaRPr lang="en-GB" dirty="0"/>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184547"/>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51B0CF22-B7E7-3B13-FA42-0926A111AF4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812B48E8-36E1-B4D8-C3C7-08FCD27970D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1B8CC0FF-11C6-6AD2-18A5-41FE777B7785}"/>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03481176-6C84-D54A-868E-BC6E44F7F87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ADF206F9-EE34-FA76-0760-96655A8A2A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EDA41B55-ECE1-251D-AEAE-19B353740D3F}"/>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406B1722-3C57-AD17-AC1C-4C648A42E1A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F6DF4B20-5789-16FD-1F0E-B6DA7CE60BB6}"/>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A8DDB8EE-A917-299C-6D0B-0F1F28ACDCE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13F05E28-9E71-EA0A-9537-E1EAD026B75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C13E26B0-58AE-DC34-7974-E55CC8A7214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7677681F-7EBD-A471-4895-3F479BF9992A}"/>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388A8D8C-069B-1537-0EBF-7D28069B893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A5B9801D-39CE-2817-6B4D-8D21A1954E4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43C8924D-3EF5-3170-1E95-C79F3AEE5DD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F03D3501-BD79-ABF0-67EA-2E1E254D03E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5AB302D4-9CA2-B34B-C16B-1FE7E48DB4ED}"/>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7E6FD810-DA71-C923-F18E-67791325BB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023C06DA-F0F7-D55D-2FFC-ADA475B6AAE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C7BC2E45-D09C-16E1-518E-A90F3860A1A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1654F174-F7D9-4696-BD4A-69FE509B080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5922E54C-29AD-3703-4608-3BD9E245108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5764591D-D154-00BC-85AB-4BADDCDA5AE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EA2AB488-BEA7-706F-6B43-126654BD10A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9529DDF3-C39D-43FD-BAC6-19D88A3B2E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910B5210-C25A-2FA6-625B-D0E0C38C18BE}"/>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F215C168-A0F4-0EAF-6CBD-C05A3EC51F9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87144510-5934-D0A6-9A2D-1EF7F2AC9D74}"/>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A36FC308-29B8-80BE-98E4-3204C0A2B030}"/>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0CC8BF9A-1070-2F1A-9488-885B94657204}"/>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9F1EA4B8-B592-EEC0-549A-9D2C111D82E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9B00D944-FE53-C076-7C8E-780059AFE318}"/>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97ABAB2C-8A04-679C-9DFD-31A08D7CB7C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7C110FF0-0950-EA83-CCC0-A5A6532CBE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7E4BC911-8570-6580-7CDC-9039E59F56A0}"/>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E395E055-DAD1-4ECB-8200-8B552066993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1AABB4C6-E99A-169A-44DD-C98BF498D11E}"/>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5439983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ody Slide Turquois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4FC6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184547"/>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FEB85B75-07EE-395D-340D-F2815DD3DA0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50235801-F813-502D-3974-E4C4D1023B40}"/>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84547"/>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0975A60B-93A5-A966-F9C6-AAD8B745AD30}"/>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30CC640F-3BC6-D4DB-90E5-22C7D31708FB}"/>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2D5B24A8-B6F3-605F-DAB7-4FDDC2A39A6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D79C40A2-5BE4-724E-2045-34564081A2C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C09B6E25-E67C-E7EF-ECF5-813156130FF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FDF05D51-E2C3-F4DE-C119-2E6EF97E3CC0}"/>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884F6EFF-80C0-1205-884E-1F19F6C611E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32716596-0B2B-1384-E8BD-0134D94008E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22800BDA-4A37-08BF-9A93-F0EEE640E8B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84547"/>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08D0895F-18BC-29F5-AA46-96A682CC2C07}"/>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E66EC328-AE32-955D-B6B6-6E0F5B9C23F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32D914A6-24A3-FD21-FECA-8A27E4B8C82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6FC7372B-D128-B957-73EC-81E8DB7F43E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F7DA2815-DF57-78FA-63E7-D180B3F6640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777ADBAE-CC48-8DC1-9187-20582EE7675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171A44DB-CCEE-12B0-0D01-11E0BB85875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93C0A2D0-00D5-014D-D5CD-0E674C148B4D}"/>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84547"/>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0B744009-7AA0-1142-6AE2-68A056B6DFC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AF1B300-5C6E-FC56-3E7C-B1B045D9C5A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77BB253C-ADBA-E1F7-9190-B44D6F1DF88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A27C2D3A-BF27-7624-B3C6-B44AF2328F94}"/>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4C419DED-8B7A-7B4B-9F0B-C93A18ADEC0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34A6EF18-77E6-1D59-AFB2-1A8C7D9B712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5E537D59-1910-A4BE-9B84-488FCC0420F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5469306D-EFFF-AD94-792B-12DC991AE91E}"/>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304B4F80-A728-2C2A-4D09-5CB4D580384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27DE6001-3CF2-8E6C-5764-1AE66BEE673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6687C016-2AF1-63B8-6976-CF23F4FD16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D4457AB5-62D6-EF41-2071-9EB9E8F3E32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2A93A456-5E21-E66D-4765-2F093E98FD4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800384B9-ADFE-3551-6BB3-5634C7DF92CB}"/>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B3100AE2-2FCB-BA9E-918B-3DA1DB9B882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E247B37E-DF73-0C3E-A179-D8025AC9629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AC99AE33-726E-A8A5-156C-3F6C532CD5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ED6C441B-9922-7768-4458-07BC1E946FA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61147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l="3090" t="19653" r="3090"/>
          <a:stretch/>
        </p:blipFill>
        <p:spPr>
          <a:xfrm flipH="1">
            <a:off x="288758" y="0"/>
            <a:ext cx="17999242" cy="10277674"/>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391A53"/>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391A53"/>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5D2007-724E-57AB-B280-B3FED894874C}"/>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CAB18B9E-C087-D361-ABF7-9577471FC5B2}"/>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391A53"/>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A7E33DA6-B298-3B16-D5F2-4EDCA6BF01B6}"/>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391A53"/>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581E7FAE-B6B5-71CC-16EF-D37993ECD7FB}"/>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391A53"/>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EF28003F-1A83-D909-0965-AC44C92CDDCB}"/>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14D52ADA-D96E-BFBB-2A9E-2E695ED36026}"/>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A85BABA6-6CBB-DF43-F1D7-F71A2FE25D84}"/>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C164DD9F-E823-A66C-A15A-42FCC44AADC4}"/>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867CBDF4-1E4C-8843-2FEC-6058A66B07E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A06DAA1E-EFE0-4BAF-80AA-D65134826825}"/>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B908A920-E1A4-BA0A-543D-DAAD3F876536}"/>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C762A93E-331B-B5A4-774B-B6A9EB7C52D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910F08DB-DB12-F409-7FD6-A00ADF40E431}"/>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BDEB0A47-9916-C4F2-B201-FF4C66A7E52C}"/>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3ACD718D-0913-9666-E5C6-8B32AC75D663}"/>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D9D099E4-0BE2-688B-2E9C-B47736909D69}"/>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F224D4D-0A0B-A2C4-1CE6-5661D62FB70F}"/>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6B59C49B-BB39-B4D3-250C-DCFE942FC57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3F004AEE-F17E-5529-6388-789288B970B8}"/>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F536B6AF-6271-DCE3-8862-F646E597F391}"/>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1A38C9F6-AD40-FE33-5ED9-8E9CE348B319}"/>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6DA43F2F-7C4F-E99D-CD99-66EE42AC944E}"/>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18314E83-CCAD-F4BF-5F61-A75150EB9481}"/>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2827FABC-9940-9282-37FB-A23D97C4790F}"/>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6B925B7B-9A8F-9658-DA59-80056C7CE084}"/>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5B30034C-0B80-66B0-88FC-3BA0A3543222}"/>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FFE3F3C7-5B0E-239F-823C-590CDD29C6C6}"/>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0773079B-7CB3-9280-003F-739D2B35BB86}"/>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1BD672F6-D6BF-5833-9BC8-0D2FE38592BC}"/>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07BC2DA3-A394-4156-010E-2D42F5604A37}"/>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FA48BE62-D2C8-1A75-5651-5E3B68E519D5}"/>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1D936ED0-F387-D30B-D4A2-23BED8608D84}"/>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8C0E9266-DC6E-B12C-5878-DA6359D5B12A}"/>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01836CBB-BAB4-6628-8B3C-F7DE7BBCA7AF}"/>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85BB0282-00EB-E97C-75CB-CB77F03AA965}"/>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4C79F562-225E-9A03-2AFC-3F3E4B7169AA}"/>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C06A639F-AD02-227E-C289-5F4F5B29479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4" name="TextBox 3">
            <a:extLst>
              <a:ext uri="{FF2B5EF4-FFF2-40B4-BE49-F238E27FC236}">
                <a16:creationId xmlns:a16="http://schemas.microsoft.com/office/drawing/2014/main" id="{3D233DEC-20EE-C513-56AC-57910064706F}"/>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391A53"/>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8F10024C-1259-A405-AEA6-19A62F68D485}"/>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391A53"/>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6AD21A31-7CF7-AD29-DD5A-0E107047F90F}"/>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34C9B841-3FA0-7D15-D60D-4C3A7BC79304}"/>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40169427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ody Slide Purpl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7867920A-7D37-D3E6-BEC7-D94DC5F10404}"/>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6B9272B-5743-00F2-0ECF-138D06E8B7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05AA8D7D-C7F8-EF8B-4371-7399494BDAF9}"/>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A70EECB1-417C-C0F0-0431-053C2403178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19C28B00-0659-D4A0-4016-044D9651DEE1}"/>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C696E87D-2C82-141F-B453-F655C4B59E3E}"/>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5F1E3A78-B388-10B1-23F1-EB2A7C286D7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BF5245AF-06B7-D4F9-FDE1-2138C84492DC}"/>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73583CD1-CD2D-447E-D22A-0358BCD0129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4A94B60D-DE83-FE64-8BB9-AC1DB278AA4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3F47BB05-CF42-7F1D-3997-ABBAFCE0C6BE}"/>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90BC4705-DD58-1665-AA1C-4C5B24ED22B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59A1096E-C07F-8C8F-B2E8-48DC2BF4FA87}"/>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A174156A-5068-9817-7593-688022F84639}"/>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AAB1B4B7-6D25-39E4-45A5-FEF0B8E9EB9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26D873CF-0015-BC4D-7AD6-99B56F6A661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4B842464-914F-2FDA-D1AD-F776E3551321}"/>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DABF7DE4-3B91-38BB-2E09-9AEF57AF73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865B19C1-9D35-7C5D-B505-E1596A226F8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B471A7F9-BC0F-C5BD-47CC-04B6A4E15EE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4C527256-3DA7-4B4D-298B-4B8DE8B15EB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2A397B45-423D-FE5A-4B8E-2CC35D8881BA}"/>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A0F4DC3E-5E6B-70D1-E43E-3C618ECF5EAA}"/>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DB2C7F28-1621-DAF2-967E-D7E32A033435}"/>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6EA1CED1-306E-4238-ED7B-DDF875B01E5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D0EC17E5-04A1-1FB0-EAE2-67E5D619EB01}"/>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5772372C-1886-4035-66F4-F4E85043DD0C}"/>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8B2B55F5-F6BD-61C4-75A8-B88A7965BC7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D06BC40C-5183-E03C-2BA9-CA4F5F181F87}"/>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0D9D991D-9C28-2609-A7D7-7DDA35D3C5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F3DDA733-0911-0AF8-3B4C-4F1DA6FC5AB7}"/>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854A4210-449E-77A2-BE1B-FAE1B0B493D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9C2819F0-890D-711F-CDCB-3F23596A16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1743E7DD-0644-D6F5-D324-69188830693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6E629F08-3AD8-0047-2F4B-5F333297062C}"/>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67A19521-5A48-AE43-68D9-FA65645E554C}"/>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823C49D4-1A60-6D81-2985-18031C4F3D2D}"/>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2458537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ody Slide Purpl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FF4BC66E-66DF-1EF5-E71B-17D990B12082}"/>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5833919C-B937-B897-3172-69E677E04AE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4C36847F-16CB-45E2-7332-B0B4DEC8936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433AB3ED-7815-8A5C-C860-5A294214B9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7BBD56FB-0FCD-9B35-CFF2-61A67E66913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A3662185-5D46-4114-DF18-A2CD06DC90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3C9EA93A-53F9-F6C1-BBAA-27B3E136773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E055AAFB-6606-E016-E0AC-CAD5A157EE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E7F3513E-F060-5A75-1637-566C85410F1A}"/>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0EAC3B14-5C11-E6BF-342D-898E45A1D15A}"/>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E757137B-6EDE-6C3A-9824-6F0851A8E7C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B8BE3B6F-1732-57AB-CB6C-03FCBCC0C259}"/>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540DBA88-1A09-686A-A8B5-AF5479AA3D72}"/>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12114E2F-E2E3-E6B3-5FD7-113329038BDB}"/>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8841B12F-1CEE-BBF2-1F36-AC664BADE8CC}"/>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F17613B1-6479-4713-CCE1-E3C20A28388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20AB32DB-3399-73A8-9F24-C102968D6BC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DBB0148B-F72E-2479-1CE6-6320F6D108C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5163E616-0855-BBE1-7041-D989D0A5721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E2B26E29-41C1-4682-1769-34FE7BD7FA8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F0035DA6-F44F-B376-D3EC-7EAB14875FF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4B0227FC-4A1D-40A7-FC45-CA4C9B90584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E33C6E9C-7385-EAA6-2DE3-85701C2A78D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D14939B1-A2A8-6EC6-7FD8-FD96165FD21C}"/>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419C689F-1F58-ABB1-3D93-782973B8C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343A59BC-FBCD-2236-597E-35DE02978AA7}"/>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CCE64764-8D07-B535-F85A-606B6900052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19B50AC6-189F-0BFF-5398-7DB82CE7BDB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1D55C885-8F94-1B5C-508F-47223929DC9D}"/>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A58B5516-CB0E-8B11-E6AB-9F5217630FFB}"/>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BD8AFEE3-C1DB-D33A-9186-2515FCB456B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C46080C9-E8FF-2CCF-1B64-78EC70BC027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A7E3014F-D473-CFD5-8FE1-9C67D185EB3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ED5E1246-0519-A3BD-4341-F21E448D8EC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33119FF0-C831-C7D2-C74E-8D77C6B833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D24CC4E5-9F09-4EF2-FBE9-D58DC682B1E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1FF62C49-3E78-8472-2D51-B4D81E72030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8762707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ody Slide Purpl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33FBC5E6-8DCA-2EDB-F37A-45380241EF16}"/>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BD9DC7EE-51D8-88AC-FC18-062F8B2BE2FF}"/>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8BCC6187-7425-71AA-10E8-39ED2F19FB4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028BAFC9-1BE8-7E7A-4101-767A7FD87E3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08018AA2-29C2-FB49-8ADB-97697BBEAF5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C8E3E34E-4842-9B32-A30E-5B8F153B3FF9}"/>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F87A415E-5CFE-2DF0-EE17-C1288C661ABA}"/>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40F4ED2F-888C-AE30-40CE-A4266991609B}"/>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07508C1C-A117-D8C9-0041-88DAB7A4213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CED0A14D-C6FB-6BA9-AC62-3A63EBC8BE64}"/>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499360D4-B908-D4F3-9AC8-4A9A17412FF1}"/>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9D026F67-7B6E-CBDE-71E4-50F1ADF62EB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41477982-7820-51EF-F42B-0E16AE5AAA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97240F68-80B7-29A5-B51A-386CD38AD70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5844E5C-5A72-3FB8-286D-C5991324B59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1D6679D6-6A88-4317-A973-78E22FDD9FE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E9AA7094-B676-9AE4-498F-8729E41F860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B52817BD-F48B-5840-1999-8EC0C58EC2E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235ECB10-217D-EF67-52D1-2D8BF507700F}"/>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66CBA21D-5C04-BB46-8B40-EED2BDF5B81D}"/>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9740A210-918A-BF41-0385-D0F08341BB6E}"/>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6CFA9E77-0CF0-1FC2-6824-2CFE123FF860}"/>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6FD1E36B-4896-CCE8-07C7-66482F7654BF}"/>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38949244-C77C-05C0-B273-CEC306B96FD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D2B15A96-13FF-1845-39A0-DB9B28EE725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E1F89A22-E22C-68A3-3856-873EEB3C2BE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4C6153A8-E219-7F0D-3734-D9CE7425E21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D6E2ADA0-B369-26F1-1A72-140F011BEC5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7761C0E6-DF2B-EBB7-B35E-6B5019900E7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61F83660-BEDA-0989-8FF9-42A882394D4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3724FADB-C919-9C5A-528B-9F6F6BFB49B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B4A68892-BD2F-69BC-1D4C-5FF82AE3C0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695AE0E3-179F-9236-2E7B-464F5305E7E7}"/>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C3B15401-4B8E-08DC-68EE-A5E4E19CB09A}"/>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97BAD00C-3450-47B0-9DF6-8EFEA97C1C8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06EDE8B6-55C8-FC67-922D-E4D4A00F2F9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A75498CB-42E1-D11D-83E0-1F7F355B1989}"/>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43755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ody Slide Purpl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391A53"/>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dirty="0">
              <a:latin typeface="Myriad Pro" panose="020B0503030403020204"/>
            </a:endParaRPr>
          </a:p>
          <a:p>
            <a:endParaRPr lang="en-GB" dirty="0"/>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391A53"/>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312A7C3A-ADD5-A1E8-B02D-D58653227933}"/>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D52B0ED-98A4-BE8D-8E48-E9497E6A6D9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D6C4AC48-06B5-BC03-2F7E-5F6F5B1DACF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4F257BC7-7F6A-0AF9-741E-637B440A490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9210D240-D726-6CDF-8607-BCB1A5C7F41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6F0B038A-EC28-1267-C5AC-B3F69F5F07CB}"/>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575FBF0C-1023-1F15-5658-0FE6AF36074D}"/>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DA21E988-0405-72D6-EAD4-F38154AB72A7}"/>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A42C07B2-E70F-DE15-60F3-D89464FE2AC8}"/>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E7EF9FDC-FEC7-9D1D-1BA2-4F9CF4929DE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0051C8F7-8C43-6A4B-9E0B-85E5B6E9A55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34307B5B-73FE-5DD7-77F5-D44FD0ECE141}"/>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C6CD367E-70C9-542F-3103-9D171C4C060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6BE8A5CE-50C2-42F5-7D6B-7EFE72D52490}"/>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305C8195-217B-EA78-2E2D-EA0314F909B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EB346F00-55C5-09B3-17E6-DE484C7B2F0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ABDF7AAD-54E4-0C1C-0F2A-499CE199E91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0D929EB9-F55A-CCE2-5E94-96DAE516365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D1E0790F-5639-AEE0-7336-DDAE95E73043}"/>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58BEF849-E45B-068F-57A2-5765E2949A30}"/>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C658FDDA-719F-ACA3-B68A-CCA8AC4F9478}"/>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3B642707-0A06-99A1-0024-C6661364479F}"/>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40B8881F-3081-677D-F7F6-CA320588784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D4466A41-F1A7-305E-42A7-5EC45544EA84}"/>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E890D4D7-CFF0-B88E-98D4-E5DDFEED11F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C005F435-8163-A1F1-AA58-B0F102871A0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E8DBF30B-E787-DD88-3595-37CB45BC6BB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10F58B93-9ECE-1A26-1035-F6CF1FD4973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3FB166EF-7290-9684-4C16-ACFB886DC56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11FBEA51-C1CB-BA5F-8528-D3D344F9E80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875F8B8A-4095-5956-FE12-807DCBED27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C2EF6133-B4AB-E3C4-CEA9-75EDDB83D7E7}"/>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D5142455-5A16-725E-87F1-552438CA47A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F456794E-D8B6-B6C8-8A1B-DAD6D5C8A34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04D9D79D-118B-9805-72B3-A04AF6E0D411}"/>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4CCDC8D-014D-8313-C43E-B43A17679E60}"/>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7AA530E1-209B-720C-CBF1-D668611DBC93}"/>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668315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ody Slide Purpl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9954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391A53"/>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291B835E-5856-A505-FBF1-B5E7605BB417}"/>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754172C9-186C-6704-9FBD-7E61D3DA53A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391A53"/>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0382DC5C-0C9C-3D39-5A10-AB739CDC12E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7AB9B765-2C74-6D97-F727-B41C2494648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E9E2E7A7-312C-16DC-E34B-583D9D4914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4D57D8B-16E9-26AC-1ECD-17013E8E0E4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DBD2E5DC-D76C-2EFD-D2EF-F41A819DCA65}"/>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8EE8E2C0-3DDF-4D96-4EF7-8DB67CB4E6F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35AEEAFE-6F59-BBDC-DF0C-D96F422A66AD}"/>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B99BAC88-BF96-673C-1CA1-ED1E28392F6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62A21C1C-E521-232D-7363-956E8BF0D5B7}"/>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391A53"/>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2D1733B8-4123-AC3B-6601-DEE572064C0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00907C37-BA3B-1954-506F-D08D1E657AA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7A92FC78-BD38-F97F-5EE2-FCD8250A165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69C0ADC6-3A25-C62E-E916-420F88F94706}"/>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C5F6DFE-C1DA-F43C-D246-FAB343FA6A3C}"/>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F036FB9B-7A06-3DEA-544F-25F7E5EEA8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B56CD62-9F42-B6D5-309D-B426F05F2680}"/>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62C27FF0-3D12-E81F-9658-D65BF58E5B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391A53"/>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CF95BA7C-A03E-C287-C02B-931D81F710D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00697402-F91C-871F-8C5A-16945EDDDEEB}"/>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C9305BED-6933-C9E7-0ED9-2792FD40003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D8D684A5-6C95-6B35-5C10-FDCDBFCACA2E}"/>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694C1A57-D2D7-547B-45B0-ECA184EF2F7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30DB6DD3-6688-8B5B-A730-39CABE584813}"/>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A4ABB591-D2FD-DE13-B79B-A7E13DFD9A5C}"/>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588EB257-964D-67E1-5ABA-90E6B855FA1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A9128939-DD51-B2C5-761A-358AB998D6EC}"/>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784A0F4A-BA3D-9F07-1203-39A6BF03619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EC30D487-7243-0DF2-1938-772EB65550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706265EF-B70A-948E-7174-0B8A26F209C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9595D7D3-12A4-3E9A-B1B4-CB98166F14E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60E95214-79A8-DC50-A379-C628CEDB8891}"/>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C5021B66-44D8-19E9-8739-D837566BA6F7}"/>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D22B8D92-07AF-6961-0C1A-3C8861C0A07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2AB906DE-2C28-A4AC-10E5-31F8106F4A21}"/>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C55CA267-BB4B-C6F3-C1DF-C054D6E06BB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95832801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ody Slide Red">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8616A445-29F1-4DE8-45AE-8E92EF38E648}"/>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FDB1929-7188-DF72-4FD0-79CE925D7ECB}"/>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5E1C2720-8B90-8CCA-FF12-2BD511885BD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428B0970-18A8-0969-2710-AA95E674C803}"/>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0C2DFDD7-4D69-2B8C-328C-1FC3D878E026}"/>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548907D8-DA8E-A29B-C2EA-ED8C6F10D594}"/>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82EBCB8E-7FA8-AE4B-1F12-25EDE42FD162}"/>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08C04B96-F440-04C3-59C9-DAFDA8029C1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79EF6642-FD08-DD09-AD44-8CBF37B6671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DB01A0CB-D325-3B1D-4FB4-6CAA6137892D}"/>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4BF803C7-23BC-9104-EB81-78A148188A54}"/>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979D8225-1529-8501-5B4B-E0046DC8167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CD4AF8DC-7752-449B-CB76-9CA9BF323E7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E55EA81A-F86A-DD57-DF49-F35FF71BCC5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60A5A6AF-E506-9F71-60E7-EDB1775AD0E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A2F2E761-4334-4F37-0C05-F3D3172A8DCB}"/>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2D978A03-56D2-E5BB-73A1-0900CC18A3B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03F41BBE-D124-5E55-C74A-9B4EA7520194}"/>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0D866517-E8F8-68E6-BCDB-5DF24DE58BA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A2322FA8-B2DE-1A97-899B-DF4304A040AE}"/>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D724FAE7-0E4B-53E9-8CF9-78A39FFCF321}"/>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5C301126-BA28-E6F0-00A5-544D42919F4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8D2B3F68-174C-E3A5-57DB-8E2D94FD133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1B00B225-3003-EAF5-E82E-EEF84703880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09BCC32A-D0AB-B352-7EA3-26DE6F526CCB}"/>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10AEE1CE-570E-46FA-2CCA-878327A4DFE0}"/>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BD7A63D2-BCDC-4354-0145-D2D4725C091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8F4485A0-11D4-26CE-3F79-FCF95E8BB0E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66B2DFDE-A310-60FD-1754-E3CAB5AC6421}"/>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90B045A3-3A2D-8150-21B1-051779B17470}"/>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2F66A6C4-D22E-A53D-D647-B30D37948598}"/>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8AD7259E-3B32-5383-AD9E-93D88C83185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3FD56289-0627-363E-D410-444195F4457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24D3968C-D482-223E-C57D-B52FCAEFE669}"/>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16B4BD9F-F2A6-FF8E-1DC6-D54C851DFA1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239A34DC-6EAC-F033-CBE6-CCF06834C34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41F40FAE-5F4A-3AEA-7AE8-D5FD6070834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40291443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ody Slide Red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B3A38101-8CFE-7FBC-5F36-8B6FF9F21197}"/>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E636AA27-9752-D105-E785-C4C11A50A21E}"/>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135F4A51-8E2A-4F45-8728-EC441F36F72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DE49D8AC-B2D2-FC06-E1DD-99F95A939966}"/>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20F5286B-6D1D-D20B-91AB-0716A37E3BE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DC23E68F-5E8F-C990-61D0-D337E87BB593}"/>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5EBA9DB3-525F-032D-E87D-35815616A75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FF9D6C18-377E-3F3A-825F-9114E6501293}"/>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AC5D4396-0688-7416-3213-59CF1682B68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3180C643-D171-4FFB-12AF-28ED00F5F1F2}"/>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977CDE73-ECA5-5C05-7B1E-9E1B9D54244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C5C68E21-7D86-A602-2D83-9B785704870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575A3ABA-F716-10F0-0168-5A5AEA6F4696}"/>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37346EDB-2CE1-3581-0BEB-79A423182061}"/>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1C933CB5-A3D8-E5FD-046D-62E895EF69D9}"/>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57466622-9B7D-19CE-9FF1-1F269BE369B0}"/>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7FFF52D2-A433-830A-F5A8-0186FA22F75A}"/>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FF9D01D3-E257-04CF-5B4A-4483F1C5C0B8}"/>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5FBDEC0D-D866-6C80-65F2-51731815027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5A974B48-F806-5FC4-5FDC-EA57920ED867}"/>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3C0958A6-0747-EDBC-F218-A6488430E3D3}"/>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05AC5C4F-1D9A-B222-D2EC-AFADCB7C411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AD21406F-4FAC-E842-BEA4-BDC2D319A2A0}"/>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27EF2FBA-EBED-70DF-A80E-F8C710B488A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076F9750-4A34-8E90-8980-28B7FC24816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B66B9167-D7A8-D97D-F645-C39AA992BF6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25B554E3-DC3F-F7B6-F52B-E9D7EA97B3A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075702B2-BB10-2568-6AD5-3439AB8F2E6D}"/>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F80DCA9F-F42F-1049-33EA-F39644CAF20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1348E97E-9B57-E66F-8C7E-D123CFA043D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B3AC0A70-F074-D442-A588-CB1982E00611}"/>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609A6308-3432-F925-9A7F-558376A2A97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05E879EC-21AA-019D-1F96-7F3474825D10}"/>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ED8456AA-9BF7-5B83-8124-BAD8F4BDE11D}"/>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0DDB29D8-BFA7-DBFE-B660-4110D77FC74B}"/>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A420D3A9-4C1C-5DAF-E9DD-1E27510696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5202302D-C29D-23AE-FB22-47DF2548E802}"/>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2367759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ody Slide Turquois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D486241F-FB50-B05F-7E94-CD4FC58E6DDF}"/>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6771658F-04B1-03B5-DF63-342A1639AC3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32B34747-C508-5EBA-3493-2A986D3E1B53}"/>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8A09B701-E494-2332-EC66-B004E9E6A5BE}"/>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37E3A323-84AA-25E2-604A-258801CC9A0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E5F56860-5EB8-D64F-1985-DBF15A60606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5856A691-6F97-2EE7-3637-C65791B646D6}"/>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5244C741-4EB2-FCDF-A076-B2317348F91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AD2A3334-F4C8-E57C-F4BA-98257C1D50A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6E32F2F8-2938-788E-725A-90F834185F11}"/>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07535052-2144-6E5A-9463-3F1B6B1402E3}"/>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C7F33A52-CCED-EE8F-DF24-E453A4618A1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F94FD538-3B41-FF30-EC8A-4B6CCFB66AAC}"/>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A383386-E60A-03CA-03A8-7F43FEC43E03}"/>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F43444DE-86CE-0C7C-6248-468F334F557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476D8C6A-DCDA-EAEE-0BC7-71F3DA42589D}"/>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4AF9A4B9-68DF-2091-B51C-BED7D963F1EC}"/>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1A1A34B6-EABA-52D0-0FAE-4D2F5A0C145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4F921DB4-BC98-76C1-0D61-25FB0EA6A6E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31653815-2527-84BD-AFF1-D40E31FDA1D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6718F0FA-4F24-6E2C-FB8F-9F6F83B3AA1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52E917CC-8FF8-2EB4-19E0-2F0AF9BB271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87CB2EAC-206D-D507-9E00-70007B055138}"/>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FD32AF2C-164D-E616-4129-BD2C3E2EA233}"/>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B3F7DA00-9233-3D76-B203-F0A4EE23C44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9E3D2BF9-229E-3F36-59BB-558A7182D2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3765F847-6515-2E3A-29CC-ABFEB5CF2E05}"/>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C2F5E97C-8F3B-7FC3-D769-F1DF942D1AF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840F98F5-D092-C17A-DF1B-A9735520CB3A}"/>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DCE97DCD-8219-C872-2A09-17CBB13E3CC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A89F46D7-3B31-6C82-51F3-AD3A5E4F3040}"/>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923E88B9-28D4-8970-3F38-6E6A08C603A4}"/>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AC34F1B8-B83E-9017-5E86-C164D6DAF514}"/>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C4764A99-C6BA-36B8-39C0-9ED6072633B3}"/>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C4ADABE7-B069-027A-EDF1-6449E47B1F86}"/>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576ACE7C-4D36-88DE-D3B5-B103728A36C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F052495A-EBB2-25D3-5E14-C07C44864F0F}"/>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383935259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ody Slide Red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12604"/>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dirty="0">
              <a:latin typeface="Myriad Pro" panose="020B0503030403020204"/>
            </a:endParaRPr>
          </a:p>
          <a:p>
            <a:endParaRPr lang="en-GB" dirty="0"/>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E1803CC1-4750-E582-03B4-043A522E63D4}"/>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BC9D0B36-9033-9B30-995C-B27DF40CCB8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48219ECC-CEDF-31F5-4EE8-EDCB3D12925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21FDDDF1-0117-09B0-256C-618604B3111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8B6EFA83-0CB9-01FA-C518-1A29313AB6EA}"/>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342897DB-7065-B85C-336C-14698DD0BDF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89044A9F-6B70-48E3-F9CB-19CEDFB0FED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1E44BBDD-89DE-AED2-A61D-259565D0850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AE94E3F9-93D1-5B8F-38CA-CBF2BF1C8FF7}"/>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D5197E16-E49E-E3F6-180D-3CFD14EA8E90}"/>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3429BD37-B3F5-3F14-BD31-31CAF50E34DD}"/>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C5E81A7E-3ABB-8AC5-E786-8EB875C9103D}"/>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B5E73298-884F-3416-0E1F-E535ACE4541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7ACC1AC6-0BDB-C5E9-BE5D-F9DB37B393D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0537F16E-B693-63B8-8F97-52D2D9101FCF}"/>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73DCD859-20EE-9766-0A98-AB6365FD6262}"/>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058F7F78-1320-8B79-9C19-D060B7EE1AF0}"/>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160C9FDF-A4A0-DC9D-99DE-5B5201FC6EA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44441B86-926C-D22F-4AE2-80D7234D036E}"/>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E6D8D98B-84FD-AC5F-6666-90B69FD05E7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FE1A3421-5F0B-D497-7228-8CC57B5D4076}"/>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6BFBB1FA-0F85-CB39-EA85-FAD5858DE475}"/>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7FA81F5B-1494-613D-6B18-A3BE098C48E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A6097913-11CC-F5F3-6B80-A0E70315004D}"/>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22AA1348-39C7-63E2-97F6-97D8A027CDE1}"/>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C48F59CF-9319-8D71-FEC4-0C3D5E6080F5}"/>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2F496B87-B48F-B492-23A4-DF7A5B7388F9}"/>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D00AE5C4-55BD-50E6-CD04-3131F3E3671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45E1D26D-4BBB-94BE-56F7-81347BF1DEC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0B6E6AA5-1EB9-62AE-820D-1E85D783759C}"/>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CE893E29-C661-44B9-1C93-9BA383AC04C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2893D72C-AB99-A824-F37C-BADE36BE432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365DD1FE-0738-B254-8667-588F526E3CC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30E9B5B9-0DC2-4388-0FB4-19370A3C91BF}"/>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922E3EBC-DF67-9695-F204-813E3D37E11F}"/>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2296BD8-97FD-559B-EF38-8568C9081E8B}"/>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1152E6A2-E858-DCAB-0F3D-7E0F7666CDC6}"/>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720523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ody Slide Red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546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12604"/>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B223137C-6516-3490-2709-46A4D4B0CE6D}"/>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FDCA84A2-84F7-F247-5790-C9EC1BBF352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C0B31"/>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6B93BA68-3FBF-47C3-6885-43126036F6F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40464FD1-A054-448C-06E8-9D638677CE14}"/>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942329B1-1ED2-3D0B-B7FA-11AF6E915F17}"/>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A807C474-EB15-80F6-812E-D721B39C68BA}"/>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292F9A70-CC34-F2E6-E651-DCDAF0F6D0C1}"/>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5E9AD076-17D1-331F-4EB9-0ED6428A6A8D}"/>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AACB2ADB-429D-A5F3-5052-88E2B869C1FB}"/>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7E5B9C04-363D-CD39-06C0-5F34EBAADA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E6A6EC6E-E510-6FD9-B66E-77AA8FFA8E49}"/>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C0B31"/>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31BC7698-1BF4-38DF-411F-4282364D9EDB}"/>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8AFB816C-CC2F-DC4C-5396-B2774AA77F5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AC143D71-00CE-9E91-DEE6-C19AE54EB0C5}"/>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36729F61-D0EC-5388-5A11-EA318CE56484}"/>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0852F48F-A494-0092-6AE4-B42E93320E85}"/>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DAED7543-90FA-C052-3800-BCFAC96E1F47}"/>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DBE44F09-263C-4DBD-D0C6-6873B56D117C}"/>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0D3D87F6-BD3B-270A-BAA0-50A1CAB4A1A5}"/>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C0B31"/>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D9FD1C99-81DD-4E23-E846-214628F4FD4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9533B5B2-4E08-DA62-EE3D-7F7AD3E7208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4F31A788-AB5B-C16D-D4E7-FE4780A134B4}"/>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6B29AC9A-88B6-CEB9-512E-CC3CF6F04BF6}"/>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97282912-6477-2B56-0A14-97871437C7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58943404-E9DF-FDF3-A118-CCC77893488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A89339E3-14C6-CE1B-74AA-6223A389D856}"/>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2ADE1FA-2C66-A430-CF39-AFDC23A5DB54}"/>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4A21DAC9-BA52-48C0-42BA-F9800335392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BF273631-00E8-C416-2737-CA591EF194A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3CEAE72D-4480-07FA-4280-72284D5D1169}"/>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269FD6A3-98A0-FAB9-2A08-2B1EED9E583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9EBE7819-93C9-CC61-A27E-F3BD2300555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9AF1FF61-8591-5F2A-2218-180B50651886}"/>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F0CD6B2D-E27E-2E6D-F364-F66CF01769B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F4BB26A7-4357-A3DA-9685-99878C53DDA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00364705-40F7-E13C-58B5-717CB3E573D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9F30204B-6B01-AF08-1CFF-FA9B9E4419FC}"/>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565808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Re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0AFC8-5BA5-406B-7EB4-EFBA7258F93F}"/>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l="9346" r="9346"/>
          <a:stretch/>
        </p:blipFill>
        <p:spPr>
          <a:xfrm>
            <a:off x="3829499" y="0"/>
            <a:ext cx="14461958" cy="10277675"/>
          </a:xfrm>
          <a:prstGeom prst="rect">
            <a:avLst/>
          </a:prstGeom>
        </p:spPr>
      </p:pic>
      <p:pic>
        <p:nvPicPr>
          <p:cNvPr id="3" name="Graphic 2">
            <a:extLst>
              <a:ext uri="{FF2B5EF4-FFF2-40B4-BE49-F238E27FC236}">
                <a16:creationId xmlns:a16="http://schemas.microsoft.com/office/drawing/2014/main" id="{B588260C-AD24-41B1-8547-0B8EAA5B85A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0" y="0"/>
            <a:ext cx="11106150" cy="10287000"/>
          </a:xfrm>
          <a:prstGeom prst="rect">
            <a:avLst/>
          </a:prstGeom>
        </p:spPr>
      </p:pic>
      <p:sp>
        <p:nvSpPr>
          <p:cNvPr id="13" name="Text Placeholder 12">
            <a:extLst>
              <a:ext uri="{FF2B5EF4-FFF2-40B4-BE49-F238E27FC236}">
                <a16:creationId xmlns:a16="http://schemas.microsoft.com/office/drawing/2014/main" id="{682DA534-F63E-485D-8576-567BBB24C66F}"/>
              </a:ext>
            </a:extLst>
          </p:cNvPr>
          <p:cNvSpPr>
            <a:spLocks noGrp="1"/>
          </p:cNvSpPr>
          <p:nvPr>
            <p:ph type="body" sz="quarter" idx="10"/>
          </p:nvPr>
        </p:nvSpPr>
        <p:spPr>
          <a:xfrm>
            <a:off x="705853" y="4329467"/>
            <a:ext cx="10782252" cy="1288009"/>
          </a:xfrm>
          <a:prstGeom prst="rect">
            <a:avLst/>
          </a:prstGeom>
          <a:solidFill>
            <a:srgbClr val="8C0B31"/>
          </a:solidFill>
        </p:spPr>
        <p:txBody>
          <a:bodyPr wrap="none" lIns="216000" tIns="180000" rIns="252000" bIns="108000" anchor="ctr" anchorCtr="0">
            <a:spAutoFit/>
          </a:bodyPr>
          <a:lstStyle>
            <a:lvl1pPr marL="0" indent="0">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sp>
        <p:nvSpPr>
          <p:cNvPr id="16" name="Text Placeholder 15">
            <a:extLst>
              <a:ext uri="{FF2B5EF4-FFF2-40B4-BE49-F238E27FC236}">
                <a16:creationId xmlns:a16="http://schemas.microsoft.com/office/drawing/2014/main" id="{11C62969-2E27-B062-18D9-F7959AC95474}"/>
              </a:ext>
            </a:extLst>
          </p:cNvPr>
          <p:cNvSpPr>
            <a:spLocks noGrp="1"/>
          </p:cNvSpPr>
          <p:nvPr>
            <p:ph type="body" sz="quarter" idx="11"/>
          </p:nvPr>
        </p:nvSpPr>
        <p:spPr>
          <a:xfrm>
            <a:off x="3048024" y="5575816"/>
            <a:ext cx="10782251" cy="1288009"/>
          </a:xfrm>
          <a:prstGeom prst="rect">
            <a:avLst/>
          </a:prstGeom>
          <a:solidFill>
            <a:srgbClr val="8C0B31"/>
          </a:solidFill>
        </p:spPr>
        <p:txBody>
          <a:bodyPr wrap="none" lIns="216000" tIns="180000" rIns="252000" bIns="108000">
            <a:spAutoFit/>
          </a:bodyPr>
          <a:lstStyle>
            <a:lvl1pPr marL="0" indent="0" algn="r">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Master</a:t>
            </a:r>
          </a:p>
        </p:txBody>
      </p:sp>
      <p:grpSp>
        <p:nvGrpSpPr>
          <p:cNvPr id="48" name="Group 47">
            <a:extLst>
              <a:ext uri="{FF2B5EF4-FFF2-40B4-BE49-F238E27FC236}">
                <a16:creationId xmlns:a16="http://schemas.microsoft.com/office/drawing/2014/main" id="{B3D9442B-9747-F3F7-C686-FC6C830E81BF}"/>
              </a:ext>
            </a:extLst>
          </p:cNvPr>
          <p:cNvGrpSpPr/>
          <p:nvPr userDrawn="1"/>
        </p:nvGrpSpPr>
        <p:grpSpPr>
          <a:xfrm>
            <a:off x="720000" y="720000"/>
            <a:ext cx="2573887" cy="2066587"/>
            <a:chOff x="720000" y="720000"/>
            <a:chExt cx="2573887" cy="2066587"/>
          </a:xfrm>
        </p:grpSpPr>
        <p:sp>
          <p:nvSpPr>
            <p:cNvPr id="10" name="Freeform: Shape 9">
              <a:extLst>
                <a:ext uri="{FF2B5EF4-FFF2-40B4-BE49-F238E27FC236}">
                  <a16:creationId xmlns:a16="http://schemas.microsoft.com/office/drawing/2014/main" id="{BDAE35F0-1D2C-E26A-442D-29611D38F63F}"/>
                </a:ext>
              </a:extLst>
            </p:cNvPr>
            <p:cNvSpPr/>
            <p:nvPr/>
          </p:nvSpPr>
          <p:spPr>
            <a:xfrm>
              <a:off x="733405" y="1261273"/>
              <a:ext cx="2560482" cy="474868"/>
            </a:xfrm>
            <a:custGeom>
              <a:avLst/>
              <a:gdLst>
                <a:gd name="connsiteX0" fmla="*/ 0 w 2560482"/>
                <a:gd name="connsiteY0" fmla="*/ 0 h 474868"/>
                <a:gd name="connsiteX1" fmla="*/ 2560483 w 2560482"/>
                <a:gd name="connsiteY1" fmla="*/ 0 h 474868"/>
                <a:gd name="connsiteX2" fmla="*/ 2560483 w 2560482"/>
                <a:gd name="connsiteY2" fmla="*/ 474868 h 474868"/>
                <a:gd name="connsiteX3" fmla="*/ 0 w 2560482"/>
                <a:gd name="connsiteY3" fmla="*/ 474868 h 474868"/>
              </a:gdLst>
              <a:ahLst/>
              <a:cxnLst>
                <a:cxn ang="0">
                  <a:pos x="connsiteX0" y="connsiteY0"/>
                </a:cxn>
                <a:cxn ang="0">
                  <a:pos x="connsiteX1" y="connsiteY1"/>
                </a:cxn>
                <a:cxn ang="0">
                  <a:pos x="connsiteX2" y="connsiteY2"/>
                </a:cxn>
                <a:cxn ang="0">
                  <a:pos x="connsiteX3" y="connsiteY3"/>
                </a:cxn>
              </a:cxnLst>
              <a:rect l="l" t="t" r="r" b="b"/>
              <a:pathLst>
                <a:path w="2560482" h="474868">
                  <a:moveTo>
                    <a:pt x="0" y="0"/>
                  </a:moveTo>
                  <a:lnTo>
                    <a:pt x="2560483" y="0"/>
                  </a:lnTo>
                  <a:lnTo>
                    <a:pt x="2560483" y="474868"/>
                  </a:lnTo>
                  <a:lnTo>
                    <a:pt x="0" y="474868"/>
                  </a:lnTo>
                  <a:close/>
                </a:path>
              </a:pathLst>
            </a:custGeom>
            <a:solidFill>
              <a:srgbClr val="8C0B31"/>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B8E57773-2F3B-B69D-B0AA-6904B255ACE4}"/>
                </a:ext>
              </a:extLst>
            </p:cNvPr>
            <p:cNvSpPr/>
            <p:nvPr/>
          </p:nvSpPr>
          <p:spPr>
            <a:xfrm>
              <a:off x="733405" y="1779689"/>
              <a:ext cx="2089986" cy="477865"/>
            </a:xfrm>
            <a:custGeom>
              <a:avLst/>
              <a:gdLst>
                <a:gd name="connsiteX0" fmla="*/ 0 w 2089986"/>
                <a:gd name="connsiteY0" fmla="*/ 0 h 477865"/>
                <a:gd name="connsiteX1" fmla="*/ 2089986 w 2089986"/>
                <a:gd name="connsiteY1" fmla="*/ 0 h 477865"/>
                <a:gd name="connsiteX2" fmla="*/ 2089986 w 2089986"/>
                <a:gd name="connsiteY2" fmla="*/ 477866 h 477865"/>
                <a:gd name="connsiteX3" fmla="*/ 0 w 2089986"/>
                <a:gd name="connsiteY3" fmla="*/ 477866 h 477865"/>
              </a:gdLst>
              <a:ahLst/>
              <a:cxnLst>
                <a:cxn ang="0">
                  <a:pos x="connsiteX0" y="connsiteY0"/>
                </a:cxn>
                <a:cxn ang="0">
                  <a:pos x="connsiteX1" y="connsiteY1"/>
                </a:cxn>
                <a:cxn ang="0">
                  <a:pos x="connsiteX2" y="connsiteY2"/>
                </a:cxn>
                <a:cxn ang="0">
                  <a:pos x="connsiteX3" y="connsiteY3"/>
                </a:cxn>
              </a:cxnLst>
              <a:rect l="l" t="t" r="r" b="b"/>
              <a:pathLst>
                <a:path w="2089986" h="477865">
                  <a:moveTo>
                    <a:pt x="0" y="0"/>
                  </a:moveTo>
                  <a:lnTo>
                    <a:pt x="2089986" y="0"/>
                  </a:lnTo>
                  <a:lnTo>
                    <a:pt x="2089986" y="477866"/>
                  </a:lnTo>
                  <a:lnTo>
                    <a:pt x="0" y="477866"/>
                  </a:lnTo>
                  <a:close/>
                </a:path>
              </a:pathLst>
            </a:custGeom>
            <a:solidFill>
              <a:srgbClr val="8C0B31"/>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5901ABDB-6B92-2CAE-0D67-B18313A3A640}"/>
                </a:ext>
              </a:extLst>
            </p:cNvPr>
            <p:cNvSpPr/>
            <p:nvPr/>
          </p:nvSpPr>
          <p:spPr>
            <a:xfrm>
              <a:off x="733405" y="2300770"/>
              <a:ext cx="1285882" cy="485817"/>
            </a:xfrm>
            <a:custGeom>
              <a:avLst/>
              <a:gdLst>
                <a:gd name="connsiteX0" fmla="*/ 0 w 1285882"/>
                <a:gd name="connsiteY0" fmla="*/ 0 h 485817"/>
                <a:gd name="connsiteX1" fmla="*/ 1285883 w 1285882"/>
                <a:gd name="connsiteY1" fmla="*/ 0 h 485817"/>
                <a:gd name="connsiteX2" fmla="*/ 1285883 w 1285882"/>
                <a:gd name="connsiteY2" fmla="*/ 485818 h 485817"/>
                <a:gd name="connsiteX3" fmla="*/ 0 w 1285882"/>
                <a:gd name="connsiteY3" fmla="*/ 485818 h 485817"/>
              </a:gdLst>
              <a:ahLst/>
              <a:cxnLst>
                <a:cxn ang="0">
                  <a:pos x="connsiteX0" y="connsiteY0"/>
                </a:cxn>
                <a:cxn ang="0">
                  <a:pos x="connsiteX1" y="connsiteY1"/>
                </a:cxn>
                <a:cxn ang="0">
                  <a:pos x="connsiteX2" y="connsiteY2"/>
                </a:cxn>
                <a:cxn ang="0">
                  <a:pos x="connsiteX3" y="connsiteY3"/>
                </a:cxn>
              </a:cxnLst>
              <a:rect l="l" t="t" r="r" b="b"/>
              <a:pathLst>
                <a:path w="1285882" h="485817">
                  <a:moveTo>
                    <a:pt x="0" y="0"/>
                  </a:moveTo>
                  <a:lnTo>
                    <a:pt x="1285883" y="0"/>
                  </a:lnTo>
                  <a:lnTo>
                    <a:pt x="1285883" y="485818"/>
                  </a:lnTo>
                  <a:lnTo>
                    <a:pt x="0" y="485818"/>
                  </a:lnTo>
                  <a:close/>
                </a:path>
              </a:pathLst>
            </a:custGeom>
            <a:solidFill>
              <a:srgbClr val="8C0B31"/>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CFAE13A9-5B01-33CC-A4D5-06CBE607FB10}"/>
                </a:ext>
              </a:extLst>
            </p:cNvPr>
            <p:cNvSpPr/>
            <p:nvPr/>
          </p:nvSpPr>
          <p:spPr>
            <a:xfrm>
              <a:off x="820211" y="1345080"/>
              <a:ext cx="188681" cy="303172"/>
            </a:xfrm>
            <a:custGeom>
              <a:avLst/>
              <a:gdLst>
                <a:gd name="connsiteX0" fmla="*/ 188682 w 188681"/>
                <a:gd name="connsiteY0" fmla="*/ 303131 h 303172"/>
                <a:gd name="connsiteX1" fmla="*/ 0 w 188681"/>
                <a:gd name="connsiteY1" fmla="*/ 303131 h 303172"/>
                <a:gd name="connsiteX2" fmla="*/ 0 w 188681"/>
                <a:gd name="connsiteY2" fmla="*/ 0 h 303172"/>
                <a:gd name="connsiteX3" fmla="*/ 188640 w 188681"/>
                <a:gd name="connsiteY3" fmla="*/ 0 h 303172"/>
                <a:gd name="connsiteX4" fmla="*/ 188640 w 188681"/>
                <a:gd name="connsiteY4" fmla="*/ 65739 h 303172"/>
                <a:gd name="connsiteX5" fmla="*/ 85848 w 188681"/>
                <a:gd name="connsiteY5" fmla="*/ 65739 h 303172"/>
                <a:gd name="connsiteX6" fmla="*/ 85848 w 188681"/>
                <a:gd name="connsiteY6" fmla="*/ 113409 h 303172"/>
                <a:gd name="connsiteX7" fmla="*/ 181063 w 188681"/>
                <a:gd name="connsiteY7" fmla="*/ 113409 h 303172"/>
                <a:gd name="connsiteX8" fmla="*/ 181063 w 188681"/>
                <a:gd name="connsiteY8" fmla="*/ 179148 h 303172"/>
                <a:gd name="connsiteX9" fmla="*/ 85848 w 188681"/>
                <a:gd name="connsiteY9" fmla="*/ 179148 h 303172"/>
                <a:gd name="connsiteX10" fmla="*/ 85848 w 188681"/>
                <a:gd name="connsiteY10" fmla="*/ 236393 h 303172"/>
                <a:gd name="connsiteX11" fmla="*/ 188640 w 188681"/>
                <a:gd name="connsiteY11" fmla="*/ 236393 h 303172"/>
                <a:gd name="connsiteX12" fmla="*/ 188640 w 188681"/>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81" h="303172">
                  <a:moveTo>
                    <a:pt x="188682"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34A4AFF5-A6AD-CE9A-A89A-D7DBAA61AB81}"/>
                </a:ext>
              </a:extLst>
            </p:cNvPr>
            <p:cNvSpPr/>
            <p:nvPr/>
          </p:nvSpPr>
          <p:spPr>
            <a:xfrm>
              <a:off x="1062766" y="1345039"/>
              <a:ext cx="271947" cy="307294"/>
            </a:xfrm>
            <a:custGeom>
              <a:avLst/>
              <a:gdLst>
                <a:gd name="connsiteX0" fmla="*/ 271906 w 271947"/>
                <a:gd name="connsiteY0" fmla="*/ 0 h 307294"/>
                <a:gd name="connsiteX1" fmla="*/ 271906 w 271947"/>
                <a:gd name="connsiteY1" fmla="*/ 182478 h 307294"/>
                <a:gd name="connsiteX2" fmla="*/ 236601 w 271947"/>
                <a:gd name="connsiteY2" fmla="*/ 274654 h 307294"/>
                <a:gd name="connsiteX3" fmla="*/ 134767 w 271947"/>
                <a:gd name="connsiteY3" fmla="*/ 307295 h 307294"/>
                <a:gd name="connsiteX4" fmla="*/ 34889 w 271947"/>
                <a:gd name="connsiteY4" fmla="*/ 275570 h 307294"/>
                <a:gd name="connsiteX5" fmla="*/ 0 w 271947"/>
                <a:gd name="connsiteY5" fmla="*/ 184352 h 307294"/>
                <a:gd name="connsiteX6" fmla="*/ 0 w 271947"/>
                <a:gd name="connsiteY6" fmla="*/ 0 h 307294"/>
                <a:gd name="connsiteX7" fmla="*/ 86306 w 271947"/>
                <a:gd name="connsiteY7" fmla="*/ 0 h 307294"/>
                <a:gd name="connsiteX8" fmla="*/ 86306 w 271947"/>
                <a:gd name="connsiteY8" fmla="*/ 177899 h 307294"/>
                <a:gd name="connsiteX9" fmla="*/ 98920 w 271947"/>
                <a:gd name="connsiteY9" fmla="*/ 224569 h 307294"/>
                <a:gd name="connsiteX10" fmla="*/ 136099 w 271947"/>
                <a:gd name="connsiteY10" fmla="*/ 239099 h 307294"/>
                <a:gd name="connsiteX11" fmla="*/ 174235 w 271947"/>
                <a:gd name="connsiteY11" fmla="*/ 224694 h 307294"/>
                <a:gd name="connsiteX12" fmla="*/ 186100 w 271947"/>
                <a:gd name="connsiteY12" fmla="*/ 177524 h 307294"/>
                <a:gd name="connsiteX13" fmla="*/ 186100 w 271947"/>
                <a:gd name="connsiteY13" fmla="*/ 42 h 307294"/>
                <a:gd name="connsiteX14" fmla="*/ 271948 w 271947"/>
                <a:gd name="connsiteY14" fmla="*/ 42 h 307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1947" h="307294">
                  <a:moveTo>
                    <a:pt x="271906" y="0"/>
                  </a:moveTo>
                  <a:lnTo>
                    <a:pt x="271906" y="182478"/>
                  </a:lnTo>
                  <a:cubicBezTo>
                    <a:pt x="271906" y="222155"/>
                    <a:pt x="260124" y="252880"/>
                    <a:pt x="236601" y="274654"/>
                  </a:cubicBezTo>
                  <a:cubicBezTo>
                    <a:pt x="213037" y="296428"/>
                    <a:pt x="179106" y="307295"/>
                    <a:pt x="134767" y="307295"/>
                  </a:cubicBezTo>
                  <a:cubicBezTo>
                    <a:pt x="90427" y="307295"/>
                    <a:pt x="58162" y="296720"/>
                    <a:pt x="34889" y="275570"/>
                  </a:cubicBezTo>
                  <a:cubicBezTo>
                    <a:pt x="11616" y="254420"/>
                    <a:pt x="0" y="224028"/>
                    <a:pt x="0" y="184352"/>
                  </a:cubicBezTo>
                  <a:lnTo>
                    <a:pt x="0" y="0"/>
                  </a:lnTo>
                  <a:lnTo>
                    <a:pt x="86306" y="0"/>
                  </a:lnTo>
                  <a:lnTo>
                    <a:pt x="86306" y="177899"/>
                  </a:lnTo>
                  <a:cubicBezTo>
                    <a:pt x="86306" y="199340"/>
                    <a:pt x="90511" y="214869"/>
                    <a:pt x="98920" y="224569"/>
                  </a:cubicBezTo>
                  <a:cubicBezTo>
                    <a:pt x="107330" y="234228"/>
                    <a:pt x="119695" y="239099"/>
                    <a:pt x="136099" y="239099"/>
                  </a:cubicBezTo>
                  <a:cubicBezTo>
                    <a:pt x="153626" y="239099"/>
                    <a:pt x="166325" y="234312"/>
                    <a:pt x="174235" y="224694"/>
                  </a:cubicBezTo>
                  <a:cubicBezTo>
                    <a:pt x="182145" y="215077"/>
                    <a:pt x="186100" y="199381"/>
                    <a:pt x="186100" y="177524"/>
                  </a:cubicBezTo>
                  <a:lnTo>
                    <a:pt x="186100" y="42"/>
                  </a:lnTo>
                  <a:lnTo>
                    <a:pt x="271948" y="42"/>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A5D6693E-2048-85EA-1B4C-B6A3DCACAAEB}"/>
                </a:ext>
              </a:extLst>
            </p:cNvPr>
            <p:cNvSpPr/>
            <p:nvPr/>
          </p:nvSpPr>
          <p:spPr>
            <a:xfrm>
              <a:off x="1401410" y="1345080"/>
              <a:ext cx="272322" cy="303131"/>
            </a:xfrm>
            <a:custGeom>
              <a:avLst/>
              <a:gdLst>
                <a:gd name="connsiteX0" fmla="*/ 85848 w 272322"/>
                <a:gd name="connsiteY0" fmla="*/ 192803 h 303131"/>
                <a:gd name="connsiteX1" fmla="*/ 85848 w 272322"/>
                <a:gd name="connsiteY1" fmla="*/ 303131 h 303131"/>
                <a:gd name="connsiteX2" fmla="*/ 0 w 272322"/>
                <a:gd name="connsiteY2" fmla="*/ 303131 h 303131"/>
                <a:gd name="connsiteX3" fmla="*/ 0 w 272322"/>
                <a:gd name="connsiteY3" fmla="*/ 0 h 303131"/>
                <a:gd name="connsiteX4" fmla="*/ 104125 w 272322"/>
                <a:gd name="connsiteY4" fmla="*/ 0 h 303131"/>
                <a:gd name="connsiteX5" fmla="*/ 233645 w 272322"/>
                <a:gd name="connsiteY5" fmla="*/ 89595 h 303131"/>
                <a:gd name="connsiteX6" fmla="*/ 179730 w 272322"/>
                <a:gd name="connsiteY6" fmla="*/ 171071 h 303131"/>
                <a:gd name="connsiteX7" fmla="*/ 272323 w 272322"/>
                <a:gd name="connsiteY7" fmla="*/ 303131 h 303131"/>
                <a:gd name="connsiteX8" fmla="*/ 174943 w 272322"/>
                <a:gd name="connsiteY8" fmla="*/ 303131 h 303131"/>
                <a:gd name="connsiteX9" fmla="*/ 107580 w 272322"/>
                <a:gd name="connsiteY9" fmla="*/ 192803 h 303131"/>
                <a:gd name="connsiteX10" fmla="*/ 85848 w 272322"/>
                <a:gd name="connsiteY10" fmla="*/ 192803 h 303131"/>
                <a:gd name="connsiteX11" fmla="*/ 85848 w 272322"/>
                <a:gd name="connsiteY11" fmla="*/ 131228 h 303131"/>
                <a:gd name="connsiteX12" fmla="*/ 101918 w 272322"/>
                <a:gd name="connsiteY12" fmla="*/ 131228 h 303131"/>
                <a:gd name="connsiteX13" fmla="*/ 146924 w 272322"/>
                <a:gd name="connsiteY13" fmla="*/ 93300 h 303131"/>
                <a:gd name="connsiteX14" fmla="*/ 102792 w 272322"/>
                <a:gd name="connsiteY14" fmla="*/ 61992 h 303131"/>
                <a:gd name="connsiteX15" fmla="*/ 85848 w 272322"/>
                <a:gd name="connsiteY15" fmla="*/ 61992 h 303131"/>
                <a:gd name="connsiteX16" fmla="*/ 85848 w 272322"/>
                <a:gd name="connsiteY16" fmla="*/ 131228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2322" h="303131">
                  <a:moveTo>
                    <a:pt x="85848" y="192803"/>
                  </a:moveTo>
                  <a:lnTo>
                    <a:pt x="85848" y="303131"/>
                  </a:lnTo>
                  <a:lnTo>
                    <a:pt x="0" y="303131"/>
                  </a:lnTo>
                  <a:lnTo>
                    <a:pt x="0" y="0"/>
                  </a:lnTo>
                  <a:lnTo>
                    <a:pt x="104125" y="0"/>
                  </a:lnTo>
                  <a:cubicBezTo>
                    <a:pt x="190472" y="0"/>
                    <a:pt x="233645" y="29851"/>
                    <a:pt x="233645" y="89595"/>
                  </a:cubicBezTo>
                  <a:cubicBezTo>
                    <a:pt x="233645" y="124691"/>
                    <a:pt x="215660" y="151878"/>
                    <a:pt x="179730" y="171071"/>
                  </a:cubicBezTo>
                  <a:lnTo>
                    <a:pt x="272323" y="303131"/>
                  </a:lnTo>
                  <a:lnTo>
                    <a:pt x="174943" y="303131"/>
                  </a:lnTo>
                  <a:lnTo>
                    <a:pt x="107580" y="192803"/>
                  </a:lnTo>
                  <a:lnTo>
                    <a:pt x="85848" y="192803"/>
                  </a:lnTo>
                  <a:close/>
                  <a:moveTo>
                    <a:pt x="85848" y="131228"/>
                  </a:moveTo>
                  <a:lnTo>
                    <a:pt x="101918" y="131228"/>
                  </a:lnTo>
                  <a:cubicBezTo>
                    <a:pt x="131894" y="131228"/>
                    <a:pt x="146924" y="118571"/>
                    <a:pt x="146924" y="93300"/>
                  </a:cubicBezTo>
                  <a:cubicBezTo>
                    <a:pt x="146924" y="72442"/>
                    <a:pt x="132227" y="61992"/>
                    <a:pt x="102792" y="61992"/>
                  </a:cubicBezTo>
                  <a:lnTo>
                    <a:pt x="85848" y="61992"/>
                  </a:lnTo>
                  <a:lnTo>
                    <a:pt x="85848" y="131228"/>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518798E5-AD0E-E627-2B86-7B07D8619345}"/>
                </a:ext>
              </a:extLst>
            </p:cNvPr>
            <p:cNvSpPr/>
            <p:nvPr/>
          </p:nvSpPr>
          <p:spPr>
            <a:xfrm>
              <a:off x="1690885" y="1340251"/>
              <a:ext cx="309084" cy="312082"/>
            </a:xfrm>
            <a:custGeom>
              <a:avLst/>
              <a:gdLst>
                <a:gd name="connsiteX0" fmla="*/ 309085 w 309084"/>
                <a:gd name="connsiteY0" fmla="*/ 155958 h 312082"/>
                <a:gd name="connsiteX1" fmla="*/ 269741 w 309084"/>
                <a:gd name="connsiteY1" fmla="*/ 272281 h 312082"/>
                <a:gd name="connsiteX2" fmla="*/ 154542 w 309084"/>
                <a:gd name="connsiteY2" fmla="*/ 312082 h 312082"/>
                <a:gd name="connsiteX3" fmla="*/ 39885 w 309084"/>
                <a:gd name="connsiteY3" fmla="*/ 272073 h 312082"/>
                <a:gd name="connsiteX4" fmla="*/ 0 w 309084"/>
                <a:gd name="connsiteY4" fmla="*/ 155542 h 312082"/>
                <a:gd name="connsiteX5" fmla="*/ 39676 w 309084"/>
                <a:gd name="connsiteY5" fmla="*/ 39926 h 312082"/>
                <a:gd name="connsiteX6" fmla="*/ 154959 w 309084"/>
                <a:gd name="connsiteY6" fmla="*/ 0 h 312082"/>
                <a:gd name="connsiteX7" fmla="*/ 269950 w 309084"/>
                <a:gd name="connsiteY7" fmla="*/ 39593 h 312082"/>
                <a:gd name="connsiteX8" fmla="*/ 309085 w 309084"/>
                <a:gd name="connsiteY8" fmla="*/ 155916 h 312082"/>
                <a:gd name="connsiteX9" fmla="*/ 90427 w 309084"/>
                <a:gd name="connsiteY9" fmla="*/ 155958 h 312082"/>
                <a:gd name="connsiteX10" fmla="*/ 154542 w 309084"/>
                <a:gd name="connsiteY10" fmla="*/ 243887 h 312082"/>
                <a:gd name="connsiteX11" fmla="*/ 202879 w 309084"/>
                <a:gd name="connsiteY11" fmla="*/ 222529 h 312082"/>
                <a:gd name="connsiteX12" fmla="*/ 218616 w 309084"/>
                <a:gd name="connsiteY12" fmla="*/ 155958 h 312082"/>
                <a:gd name="connsiteX13" fmla="*/ 202629 w 309084"/>
                <a:gd name="connsiteY13" fmla="*/ 88887 h 312082"/>
                <a:gd name="connsiteX14" fmla="*/ 154917 w 309084"/>
                <a:gd name="connsiteY14" fmla="*/ 67238 h 312082"/>
                <a:gd name="connsiteX15" fmla="*/ 90386 w 309084"/>
                <a:gd name="connsiteY15" fmla="*/ 156000 h 312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9084" h="312082">
                  <a:moveTo>
                    <a:pt x="309085" y="155958"/>
                  </a:moveTo>
                  <a:cubicBezTo>
                    <a:pt x="309085" y="206959"/>
                    <a:pt x="295970" y="245719"/>
                    <a:pt x="269741" y="272281"/>
                  </a:cubicBezTo>
                  <a:cubicBezTo>
                    <a:pt x="243513" y="298843"/>
                    <a:pt x="205127" y="312082"/>
                    <a:pt x="154542" y="312082"/>
                  </a:cubicBezTo>
                  <a:cubicBezTo>
                    <a:pt x="103958" y="312082"/>
                    <a:pt x="66488" y="298760"/>
                    <a:pt x="39885" y="272073"/>
                  </a:cubicBezTo>
                  <a:cubicBezTo>
                    <a:pt x="13281" y="245386"/>
                    <a:pt x="0" y="206542"/>
                    <a:pt x="0" y="155542"/>
                  </a:cubicBezTo>
                  <a:cubicBezTo>
                    <a:pt x="0" y="104541"/>
                    <a:pt x="13239" y="66571"/>
                    <a:pt x="39676" y="39926"/>
                  </a:cubicBezTo>
                  <a:cubicBezTo>
                    <a:pt x="66114" y="13323"/>
                    <a:pt x="104541" y="0"/>
                    <a:pt x="154959" y="0"/>
                  </a:cubicBezTo>
                  <a:cubicBezTo>
                    <a:pt x="205377" y="0"/>
                    <a:pt x="243846" y="13198"/>
                    <a:pt x="269950" y="39593"/>
                  </a:cubicBezTo>
                  <a:cubicBezTo>
                    <a:pt x="296012" y="65989"/>
                    <a:pt x="309085" y="104791"/>
                    <a:pt x="309085" y="155916"/>
                  </a:cubicBezTo>
                  <a:close/>
                  <a:moveTo>
                    <a:pt x="90427" y="155958"/>
                  </a:moveTo>
                  <a:cubicBezTo>
                    <a:pt x="90427" y="214577"/>
                    <a:pt x="111785" y="243887"/>
                    <a:pt x="154542" y="243887"/>
                  </a:cubicBezTo>
                  <a:cubicBezTo>
                    <a:pt x="176275" y="243887"/>
                    <a:pt x="192387" y="236768"/>
                    <a:pt x="202879" y="222529"/>
                  </a:cubicBezTo>
                  <a:cubicBezTo>
                    <a:pt x="213370" y="208291"/>
                    <a:pt x="218616" y="186100"/>
                    <a:pt x="218616" y="155958"/>
                  </a:cubicBezTo>
                  <a:cubicBezTo>
                    <a:pt x="218616" y="125815"/>
                    <a:pt x="213287" y="103334"/>
                    <a:pt x="202629" y="88887"/>
                  </a:cubicBezTo>
                  <a:cubicBezTo>
                    <a:pt x="191971" y="74440"/>
                    <a:pt x="176067" y="67238"/>
                    <a:pt x="154917" y="67238"/>
                  </a:cubicBezTo>
                  <a:cubicBezTo>
                    <a:pt x="111868" y="67238"/>
                    <a:pt x="90386" y="96839"/>
                    <a:pt x="90386" y="156000"/>
                  </a:cubicBez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D070D805-0180-EF4E-6CA9-CED2031FC7B2}"/>
                </a:ext>
              </a:extLst>
            </p:cNvPr>
            <p:cNvSpPr/>
            <p:nvPr/>
          </p:nvSpPr>
          <p:spPr>
            <a:xfrm>
              <a:off x="2057382" y="1345039"/>
              <a:ext cx="230647" cy="303131"/>
            </a:xfrm>
            <a:custGeom>
              <a:avLst/>
              <a:gdLst>
                <a:gd name="connsiteX0" fmla="*/ 230564 w 230647"/>
                <a:gd name="connsiteY0" fmla="*/ 96422 h 303131"/>
                <a:gd name="connsiteX1" fmla="*/ 199173 w 230647"/>
                <a:gd name="connsiteY1" fmla="*/ 174901 h 303131"/>
                <a:gd name="connsiteX2" fmla="*/ 109953 w 230647"/>
                <a:gd name="connsiteY2" fmla="*/ 202587 h 303131"/>
                <a:gd name="connsiteX3" fmla="*/ 85848 w 230647"/>
                <a:gd name="connsiteY3" fmla="*/ 202587 h 303131"/>
                <a:gd name="connsiteX4" fmla="*/ 85848 w 230647"/>
                <a:gd name="connsiteY4" fmla="*/ 303131 h 303131"/>
                <a:gd name="connsiteX5" fmla="*/ 0 w 230647"/>
                <a:gd name="connsiteY5" fmla="*/ 303131 h 303131"/>
                <a:gd name="connsiteX6" fmla="*/ 0 w 230647"/>
                <a:gd name="connsiteY6" fmla="*/ 0 h 303131"/>
                <a:gd name="connsiteX7" fmla="*/ 109995 w 230647"/>
                <a:gd name="connsiteY7" fmla="*/ 0 h 303131"/>
                <a:gd name="connsiteX8" fmla="*/ 200422 w 230647"/>
                <a:gd name="connsiteY8" fmla="*/ 25105 h 303131"/>
                <a:gd name="connsiteX9" fmla="*/ 230648 w 230647"/>
                <a:gd name="connsiteY9" fmla="*/ 96422 h 303131"/>
                <a:gd name="connsiteX10" fmla="*/ 85806 w 230647"/>
                <a:gd name="connsiteY10" fmla="*/ 135807 h 303131"/>
                <a:gd name="connsiteX11" fmla="*/ 101460 w 230647"/>
                <a:gd name="connsiteY11" fmla="*/ 135807 h 303131"/>
                <a:gd name="connsiteX12" fmla="*/ 132227 w 230647"/>
                <a:gd name="connsiteY12" fmla="*/ 125441 h 303131"/>
                <a:gd name="connsiteX13" fmla="*/ 143635 w 230647"/>
                <a:gd name="connsiteY13" fmla="*/ 96839 h 303131"/>
                <a:gd name="connsiteX14" fmla="*/ 107997 w 230647"/>
                <a:gd name="connsiteY14" fmla="*/ 66155 h 303131"/>
                <a:gd name="connsiteX15" fmla="*/ 85806 w 230647"/>
                <a:gd name="connsiteY15" fmla="*/ 66155 h 303131"/>
                <a:gd name="connsiteX16" fmla="*/ 85806 w 230647"/>
                <a:gd name="connsiteY16" fmla="*/ 135807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0647" h="303131">
                  <a:moveTo>
                    <a:pt x="230564" y="96422"/>
                  </a:moveTo>
                  <a:cubicBezTo>
                    <a:pt x="230564" y="130270"/>
                    <a:pt x="220073" y="156458"/>
                    <a:pt x="199173" y="174901"/>
                  </a:cubicBezTo>
                  <a:cubicBezTo>
                    <a:pt x="178273" y="193345"/>
                    <a:pt x="148506" y="202587"/>
                    <a:pt x="109953" y="202587"/>
                  </a:cubicBezTo>
                  <a:lnTo>
                    <a:pt x="85848" y="202587"/>
                  </a:lnTo>
                  <a:lnTo>
                    <a:pt x="85848" y="303131"/>
                  </a:lnTo>
                  <a:lnTo>
                    <a:pt x="0" y="303131"/>
                  </a:lnTo>
                  <a:lnTo>
                    <a:pt x="0" y="0"/>
                  </a:lnTo>
                  <a:lnTo>
                    <a:pt x="109995" y="0"/>
                  </a:lnTo>
                  <a:cubicBezTo>
                    <a:pt x="150129" y="0"/>
                    <a:pt x="180272" y="8368"/>
                    <a:pt x="200422" y="25105"/>
                  </a:cubicBezTo>
                  <a:cubicBezTo>
                    <a:pt x="220573" y="41841"/>
                    <a:pt x="230648" y="65614"/>
                    <a:pt x="230648" y="96422"/>
                  </a:cubicBezTo>
                  <a:close/>
                  <a:moveTo>
                    <a:pt x="85806" y="135807"/>
                  </a:moveTo>
                  <a:lnTo>
                    <a:pt x="101460" y="135807"/>
                  </a:lnTo>
                  <a:cubicBezTo>
                    <a:pt x="114366" y="135807"/>
                    <a:pt x="124608" y="132352"/>
                    <a:pt x="132227" y="125441"/>
                  </a:cubicBezTo>
                  <a:cubicBezTo>
                    <a:pt x="139846" y="118530"/>
                    <a:pt x="143635" y="108996"/>
                    <a:pt x="143635" y="96839"/>
                  </a:cubicBezTo>
                  <a:cubicBezTo>
                    <a:pt x="143635" y="76397"/>
                    <a:pt x="131769" y="66155"/>
                    <a:pt x="107997" y="66155"/>
                  </a:cubicBezTo>
                  <a:lnTo>
                    <a:pt x="85806" y="66155"/>
                  </a:lnTo>
                  <a:lnTo>
                    <a:pt x="85806" y="13580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61A96630-968C-3307-87DC-4D5EEFC10917}"/>
                </a:ext>
              </a:extLst>
            </p:cNvPr>
            <p:cNvSpPr/>
            <p:nvPr/>
          </p:nvSpPr>
          <p:spPr>
            <a:xfrm>
              <a:off x="2338615" y="1345080"/>
              <a:ext cx="188639" cy="303172"/>
            </a:xfrm>
            <a:custGeom>
              <a:avLst/>
              <a:gdLst>
                <a:gd name="connsiteX0" fmla="*/ 188640 w 188639"/>
                <a:gd name="connsiteY0" fmla="*/ 303131 h 303172"/>
                <a:gd name="connsiteX1" fmla="*/ 0 w 188639"/>
                <a:gd name="connsiteY1" fmla="*/ 303131 h 303172"/>
                <a:gd name="connsiteX2" fmla="*/ 0 w 188639"/>
                <a:gd name="connsiteY2" fmla="*/ 0 h 303172"/>
                <a:gd name="connsiteX3" fmla="*/ 188640 w 188639"/>
                <a:gd name="connsiteY3" fmla="*/ 0 h 303172"/>
                <a:gd name="connsiteX4" fmla="*/ 188640 w 188639"/>
                <a:gd name="connsiteY4" fmla="*/ 65739 h 303172"/>
                <a:gd name="connsiteX5" fmla="*/ 85848 w 188639"/>
                <a:gd name="connsiteY5" fmla="*/ 65739 h 303172"/>
                <a:gd name="connsiteX6" fmla="*/ 85848 w 188639"/>
                <a:gd name="connsiteY6" fmla="*/ 113409 h 303172"/>
                <a:gd name="connsiteX7" fmla="*/ 181063 w 188639"/>
                <a:gd name="connsiteY7" fmla="*/ 113409 h 303172"/>
                <a:gd name="connsiteX8" fmla="*/ 181063 w 188639"/>
                <a:gd name="connsiteY8" fmla="*/ 179148 h 303172"/>
                <a:gd name="connsiteX9" fmla="*/ 85848 w 188639"/>
                <a:gd name="connsiteY9" fmla="*/ 179148 h 303172"/>
                <a:gd name="connsiteX10" fmla="*/ 85848 w 188639"/>
                <a:gd name="connsiteY10" fmla="*/ 236393 h 303172"/>
                <a:gd name="connsiteX11" fmla="*/ 188640 w 188639"/>
                <a:gd name="connsiteY11" fmla="*/ 236393 h 303172"/>
                <a:gd name="connsiteX12" fmla="*/ 188640 w 188639"/>
                <a:gd name="connsiteY12" fmla="*/ 303173 h 30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8639" h="303172">
                  <a:moveTo>
                    <a:pt x="188640" y="303131"/>
                  </a:moveTo>
                  <a:lnTo>
                    <a:pt x="0" y="303131"/>
                  </a:lnTo>
                  <a:lnTo>
                    <a:pt x="0" y="0"/>
                  </a:lnTo>
                  <a:lnTo>
                    <a:pt x="188640" y="0"/>
                  </a:lnTo>
                  <a:lnTo>
                    <a:pt x="188640" y="65739"/>
                  </a:lnTo>
                  <a:lnTo>
                    <a:pt x="85848" y="65739"/>
                  </a:lnTo>
                  <a:lnTo>
                    <a:pt x="85848" y="113409"/>
                  </a:lnTo>
                  <a:lnTo>
                    <a:pt x="181063" y="113409"/>
                  </a:lnTo>
                  <a:lnTo>
                    <a:pt x="181063" y="179148"/>
                  </a:lnTo>
                  <a:lnTo>
                    <a:pt x="85848" y="179148"/>
                  </a:lnTo>
                  <a:lnTo>
                    <a:pt x="85848" y="236393"/>
                  </a:lnTo>
                  <a:lnTo>
                    <a:pt x="188640" y="236393"/>
                  </a:lnTo>
                  <a:lnTo>
                    <a:pt x="188640" y="303173"/>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9EF0ED02-46C9-BB6C-0D5A-3C03BE21DF77}"/>
                </a:ext>
              </a:extLst>
            </p:cNvPr>
            <p:cNvSpPr/>
            <p:nvPr/>
          </p:nvSpPr>
          <p:spPr>
            <a:xfrm>
              <a:off x="2560311" y="1343831"/>
              <a:ext cx="323156" cy="304380"/>
            </a:xfrm>
            <a:custGeom>
              <a:avLst/>
              <a:gdLst>
                <a:gd name="connsiteX0" fmla="*/ 229316 w 323156"/>
                <a:gd name="connsiteY0" fmla="*/ 304380 h 304380"/>
                <a:gd name="connsiteX1" fmla="*/ 213662 w 323156"/>
                <a:gd name="connsiteY1" fmla="*/ 247551 h 304380"/>
                <a:gd name="connsiteX2" fmla="*/ 110411 w 323156"/>
                <a:gd name="connsiteY2" fmla="*/ 247551 h 304380"/>
                <a:gd name="connsiteX3" fmla="*/ 94341 w 323156"/>
                <a:gd name="connsiteY3" fmla="*/ 304380 h 304380"/>
                <a:gd name="connsiteX4" fmla="*/ 0 w 323156"/>
                <a:gd name="connsiteY4" fmla="*/ 304380 h 304380"/>
                <a:gd name="connsiteX5" fmla="*/ 103667 w 323156"/>
                <a:gd name="connsiteY5" fmla="*/ 0 h 304380"/>
                <a:gd name="connsiteX6" fmla="*/ 218200 w 323156"/>
                <a:gd name="connsiteY6" fmla="*/ 0 h 304380"/>
                <a:gd name="connsiteX7" fmla="*/ 323157 w 323156"/>
                <a:gd name="connsiteY7" fmla="*/ 304380 h 304380"/>
                <a:gd name="connsiteX8" fmla="*/ 229274 w 323156"/>
                <a:gd name="connsiteY8" fmla="*/ 304380 h 304380"/>
                <a:gd name="connsiteX9" fmla="*/ 195843 w 323156"/>
                <a:gd name="connsiteY9" fmla="*/ 180397 h 304380"/>
                <a:gd name="connsiteX10" fmla="*/ 182145 w 323156"/>
                <a:gd name="connsiteY10" fmla="*/ 130645 h 304380"/>
                <a:gd name="connsiteX11" fmla="*/ 170530 w 323156"/>
                <a:gd name="connsiteY11" fmla="*/ 87721 h 304380"/>
                <a:gd name="connsiteX12" fmla="*/ 161495 w 323156"/>
                <a:gd name="connsiteY12" fmla="*/ 50001 h 304380"/>
                <a:gd name="connsiteX13" fmla="*/ 153793 w 323156"/>
                <a:gd name="connsiteY13" fmla="*/ 84848 h 304380"/>
                <a:gd name="connsiteX14" fmla="*/ 128272 w 323156"/>
                <a:gd name="connsiteY14" fmla="*/ 180438 h 304380"/>
                <a:gd name="connsiteX15" fmla="*/ 195884 w 323156"/>
                <a:gd name="connsiteY15" fmla="*/ 180438 h 30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3156" h="304380">
                  <a:moveTo>
                    <a:pt x="229316" y="304380"/>
                  </a:moveTo>
                  <a:lnTo>
                    <a:pt x="213662" y="247551"/>
                  </a:lnTo>
                  <a:lnTo>
                    <a:pt x="110411" y="247551"/>
                  </a:lnTo>
                  <a:lnTo>
                    <a:pt x="94341" y="304380"/>
                  </a:lnTo>
                  <a:lnTo>
                    <a:pt x="0" y="304380"/>
                  </a:lnTo>
                  <a:lnTo>
                    <a:pt x="103667" y="0"/>
                  </a:lnTo>
                  <a:lnTo>
                    <a:pt x="218200" y="0"/>
                  </a:lnTo>
                  <a:lnTo>
                    <a:pt x="323157" y="304380"/>
                  </a:lnTo>
                  <a:lnTo>
                    <a:pt x="229274" y="304380"/>
                  </a:lnTo>
                  <a:close/>
                  <a:moveTo>
                    <a:pt x="195843" y="180397"/>
                  </a:moveTo>
                  <a:lnTo>
                    <a:pt x="182145" y="130645"/>
                  </a:lnTo>
                  <a:cubicBezTo>
                    <a:pt x="178939" y="119571"/>
                    <a:pt x="175068" y="105290"/>
                    <a:pt x="170530" y="87721"/>
                  </a:cubicBezTo>
                  <a:cubicBezTo>
                    <a:pt x="165950" y="70152"/>
                    <a:pt x="162952" y="57579"/>
                    <a:pt x="161495" y="50001"/>
                  </a:cubicBezTo>
                  <a:cubicBezTo>
                    <a:pt x="160205" y="57037"/>
                    <a:pt x="157623" y="68653"/>
                    <a:pt x="153793" y="84848"/>
                  </a:cubicBezTo>
                  <a:cubicBezTo>
                    <a:pt x="149963" y="101002"/>
                    <a:pt x="141428" y="132893"/>
                    <a:pt x="128272" y="180438"/>
                  </a:cubicBezTo>
                  <a:lnTo>
                    <a:pt x="195884" y="180438"/>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D2399A7C-E45E-8480-968D-8DF1ADC89C74}"/>
                </a:ext>
              </a:extLst>
            </p:cNvPr>
            <p:cNvSpPr/>
            <p:nvPr/>
          </p:nvSpPr>
          <p:spPr>
            <a:xfrm>
              <a:off x="2917857" y="1345080"/>
              <a:ext cx="302548" cy="303131"/>
            </a:xfrm>
            <a:custGeom>
              <a:avLst/>
              <a:gdLst>
                <a:gd name="connsiteX0" fmla="*/ 302549 w 302548"/>
                <a:gd name="connsiteY0" fmla="*/ 303131 h 303131"/>
                <a:gd name="connsiteX1" fmla="*/ 189972 w 302548"/>
                <a:gd name="connsiteY1" fmla="*/ 303131 h 303131"/>
                <a:gd name="connsiteX2" fmla="*/ 73899 w 302548"/>
                <a:gd name="connsiteY2" fmla="*/ 89553 h 303131"/>
                <a:gd name="connsiteX3" fmla="*/ 71942 w 302548"/>
                <a:gd name="connsiteY3" fmla="*/ 89553 h 303131"/>
                <a:gd name="connsiteX4" fmla="*/ 76064 w 302548"/>
                <a:gd name="connsiteY4" fmla="*/ 166491 h 303131"/>
                <a:gd name="connsiteX5" fmla="*/ 76064 w 302548"/>
                <a:gd name="connsiteY5" fmla="*/ 303131 h 303131"/>
                <a:gd name="connsiteX6" fmla="*/ 0 w 302548"/>
                <a:gd name="connsiteY6" fmla="*/ 303131 h 303131"/>
                <a:gd name="connsiteX7" fmla="*/ 0 w 302548"/>
                <a:gd name="connsiteY7" fmla="*/ 0 h 303131"/>
                <a:gd name="connsiteX8" fmla="*/ 112160 w 302548"/>
                <a:gd name="connsiteY8" fmla="*/ 0 h 303131"/>
                <a:gd name="connsiteX9" fmla="*/ 227775 w 302548"/>
                <a:gd name="connsiteY9" fmla="*/ 210664 h 303131"/>
                <a:gd name="connsiteX10" fmla="*/ 229066 w 302548"/>
                <a:gd name="connsiteY10" fmla="*/ 210664 h 303131"/>
                <a:gd name="connsiteX11" fmla="*/ 226027 w 302548"/>
                <a:gd name="connsiteY11" fmla="*/ 137056 h 303131"/>
                <a:gd name="connsiteX12" fmla="*/ 226027 w 302548"/>
                <a:gd name="connsiteY12" fmla="*/ 0 h 303131"/>
                <a:gd name="connsiteX13" fmla="*/ 302549 w 302548"/>
                <a:gd name="connsiteY13" fmla="*/ 0 h 303131"/>
                <a:gd name="connsiteX14" fmla="*/ 302549 w 302548"/>
                <a:gd name="connsiteY14" fmla="*/ 303131 h 303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548" h="303131">
                  <a:moveTo>
                    <a:pt x="302549" y="303131"/>
                  </a:moveTo>
                  <a:lnTo>
                    <a:pt x="189972" y="303131"/>
                  </a:lnTo>
                  <a:lnTo>
                    <a:pt x="73899" y="89553"/>
                  </a:lnTo>
                  <a:lnTo>
                    <a:pt x="71942" y="89553"/>
                  </a:lnTo>
                  <a:cubicBezTo>
                    <a:pt x="74690" y="123151"/>
                    <a:pt x="76064" y="148797"/>
                    <a:pt x="76064" y="166491"/>
                  </a:cubicBezTo>
                  <a:lnTo>
                    <a:pt x="76064" y="303131"/>
                  </a:lnTo>
                  <a:lnTo>
                    <a:pt x="0" y="303131"/>
                  </a:lnTo>
                  <a:lnTo>
                    <a:pt x="0" y="0"/>
                  </a:lnTo>
                  <a:lnTo>
                    <a:pt x="112160" y="0"/>
                  </a:lnTo>
                  <a:lnTo>
                    <a:pt x="227775" y="210664"/>
                  </a:lnTo>
                  <a:lnTo>
                    <a:pt x="229066" y="210664"/>
                  </a:lnTo>
                  <a:cubicBezTo>
                    <a:pt x="227026" y="180105"/>
                    <a:pt x="226027" y="155583"/>
                    <a:pt x="226027" y="137056"/>
                  </a:cubicBezTo>
                  <a:lnTo>
                    <a:pt x="226027" y="0"/>
                  </a:lnTo>
                  <a:lnTo>
                    <a:pt x="302549" y="0"/>
                  </a:lnTo>
                  <a:lnTo>
                    <a:pt x="302549" y="303131"/>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29529719-B5EF-4D7F-54A4-AFE2DEF6F1D6}"/>
                </a:ext>
              </a:extLst>
            </p:cNvPr>
            <p:cNvSpPr/>
            <p:nvPr/>
          </p:nvSpPr>
          <p:spPr>
            <a:xfrm>
              <a:off x="813966" y="1861498"/>
              <a:ext cx="257168" cy="314372"/>
            </a:xfrm>
            <a:custGeom>
              <a:avLst/>
              <a:gdLst>
                <a:gd name="connsiteX0" fmla="*/ 156041 w 257168"/>
                <a:gd name="connsiteY0" fmla="*/ 67779 h 314372"/>
                <a:gd name="connsiteX1" fmla="*/ 107372 w 257168"/>
                <a:gd name="connsiteY1" fmla="*/ 91926 h 314372"/>
                <a:gd name="connsiteX2" fmla="*/ 89886 w 257168"/>
                <a:gd name="connsiteY2" fmla="*/ 158539 h 314372"/>
                <a:gd name="connsiteX3" fmla="*/ 160912 w 257168"/>
                <a:gd name="connsiteY3" fmla="*/ 246802 h 314372"/>
                <a:gd name="connsiteX4" fmla="*/ 202504 w 257168"/>
                <a:gd name="connsiteY4" fmla="*/ 241139 h 314372"/>
                <a:gd name="connsiteX5" fmla="*/ 243013 w 257168"/>
                <a:gd name="connsiteY5" fmla="*/ 227567 h 314372"/>
                <a:gd name="connsiteX6" fmla="*/ 243013 w 257168"/>
                <a:gd name="connsiteY6" fmla="*/ 297428 h 314372"/>
                <a:gd name="connsiteX7" fmla="*/ 151378 w 257168"/>
                <a:gd name="connsiteY7" fmla="*/ 314372 h 314372"/>
                <a:gd name="connsiteX8" fmla="*/ 39052 w 257168"/>
                <a:gd name="connsiteY8" fmla="*/ 274196 h 314372"/>
                <a:gd name="connsiteX9" fmla="*/ 0 w 257168"/>
                <a:gd name="connsiteY9" fmla="*/ 158123 h 314372"/>
                <a:gd name="connsiteX10" fmla="*/ 18901 w 257168"/>
                <a:gd name="connsiteY10" fmla="*/ 74690 h 314372"/>
                <a:gd name="connsiteX11" fmla="*/ 73358 w 257168"/>
                <a:gd name="connsiteY11" fmla="*/ 19359 h 314372"/>
                <a:gd name="connsiteX12" fmla="*/ 156915 w 257168"/>
                <a:gd name="connsiteY12" fmla="*/ 0 h 314372"/>
                <a:gd name="connsiteX13" fmla="*/ 257168 w 257168"/>
                <a:gd name="connsiteY13" fmla="*/ 21524 h 314372"/>
                <a:gd name="connsiteX14" fmla="*/ 230398 w 257168"/>
                <a:gd name="connsiteY14" fmla="*/ 86555 h 314372"/>
                <a:gd name="connsiteX15" fmla="*/ 194552 w 257168"/>
                <a:gd name="connsiteY15" fmla="*/ 73191 h 314372"/>
                <a:gd name="connsiteX16" fmla="*/ 156041 w 257168"/>
                <a:gd name="connsiteY16" fmla="*/ 67737 h 31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7168" h="314372">
                  <a:moveTo>
                    <a:pt x="156041" y="67779"/>
                  </a:moveTo>
                  <a:cubicBezTo>
                    <a:pt x="135225" y="67779"/>
                    <a:pt x="118988" y="75814"/>
                    <a:pt x="107372" y="91926"/>
                  </a:cubicBezTo>
                  <a:cubicBezTo>
                    <a:pt x="95715" y="108038"/>
                    <a:pt x="89886" y="130229"/>
                    <a:pt x="89886" y="158539"/>
                  </a:cubicBezTo>
                  <a:cubicBezTo>
                    <a:pt x="89886" y="217367"/>
                    <a:pt x="113575" y="246802"/>
                    <a:pt x="160912" y="246802"/>
                  </a:cubicBezTo>
                  <a:cubicBezTo>
                    <a:pt x="175234" y="246802"/>
                    <a:pt x="189098" y="244928"/>
                    <a:pt x="202504" y="241139"/>
                  </a:cubicBezTo>
                  <a:cubicBezTo>
                    <a:pt x="215910" y="237393"/>
                    <a:pt x="229441" y="232854"/>
                    <a:pt x="243013" y="227567"/>
                  </a:cubicBezTo>
                  <a:lnTo>
                    <a:pt x="243013" y="297428"/>
                  </a:lnTo>
                  <a:cubicBezTo>
                    <a:pt x="216035" y="308710"/>
                    <a:pt x="185476" y="314372"/>
                    <a:pt x="151378" y="314372"/>
                  </a:cubicBezTo>
                  <a:cubicBezTo>
                    <a:pt x="102543" y="314372"/>
                    <a:pt x="65114" y="300966"/>
                    <a:pt x="39052" y="274196"/>
                  </a:cubicBezTo>
                  <a:cubicBezTo>
                    <a:pt x="13031" y="247426"/>
                    <a:pt x="0" y="208749"/>
                    <a:pt x="0" y="158123"/>
                  </a:cubicBezTo>
                  <a:cubicBezTo>
                    <a:pt x="0" y="126482"/>
                    <a:pt x="6287" y="98671"/>
                    <a:pt x="18901" y="74690"/>
                  </a:cubicBezTo>
                  <a:cubicBezTo>
                    <a:pt x="31516" y="50709"/>
                    <a:pt x="49668" y="32266"/>
                    <a:pt x="73358" y="19359"/>
                  </a:cubicBezTo>
                  <a:cubicBezTo>
                    <a:pt x="97047" y="6453"/>
                    <a:pt x="124900" y="0"/>
                    <a:pt x="156915" y="0"/>
                  </a:cubicBezTo>
                  <a:cubicBezTo>
                    <a:pt x="191887" y="0"/>
                    <a:pt x="225319" y="7203"/>
                    <a:pt x="257168" y="21524"/>
                  </a:cubicBezTo>
                  <a:lnTo>
                    <a:pt x="230398" y="86555"/>
                  </a:lnTo>
                  <a:cubicBezTo>
                    <a:pt x="218449" y="81268"/>
                    <a:pt x="206501" y="76813"/>
                    <a:pt x="194552" y="73191"/>
                  </a:cubicBezTo>
                  <a:cubicBezTo>
                    <a:pt x="182603" y="69569"/>
                    <a:pt x="169780" y="67737"/>
                    <a:pt x="156041" y="67737"/>
                  </a:cubicBez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5EA4DF1C-644C-567D-D975-BD8980120F98}"/>
                </a:ext>
              </a:extLst>
            </p:cNvPr>
            <p:cNvSpPr/>
            <p:nvPr/>
          </p:nvSpPr>
          <p:spPr>
            <a:xfrm>
              <a:off x="1120053" y="1865911"/>
              <a:ext cx="212037" cy="305795"/>
            </a:xfrm>
            <a:custGeom>
              <a:avLst/>
              <a:gdLst>
                <a:gd name="connsiteX0" fmla="*/ 0 w 212037"/>
                <a:gd name="connsiteY0" fmla="*/ 305796 h 305795"/>
                <a:gd name="connsiteX1" fmla="*/ 0 w 212037"/>
                <a:gd name="connsiteY1" fmla="*/ 0 h 305795"/>
                <a:gd name="connsiteX2" fmla="*/ 87430 w 212037"/>
                <a:gd name="connsiteY2" fmla="*/ 0 h 305795"/>
                <a:gd name="connsiteX3" fmla="*/ 87430 w 212037"/>
                <a:gd name="connsiteY3" fmla="*/ 239058 h 305795"/>
                <a:gd name="connsiteX4" fmla="*/ 212038 w 212037"/>
                <a:gd name="connsiteY4" fmla="*/ 239058 h 305795"/>
                <a:gd name="connsiteX5" fmla="*/ 212038 w 212037"/>
                <a:gd name="connsiteY5" fmla="*/ 305796 h 305795"/>
                <a:gd name="connsiteX6" fmla="*/ 42 w 212037"/>
                <a:gd name="connsiteY6"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037" h="305795">
                  <a:moveTo>
                    <a:pt x="0" y="305796"/>
                  </a:moveTo>
                  <a:lnTo>
                    <a:pt x="0" y="0"/>
                  </a:lnTo>
                  <a:lnTo>
                    <a:pt x="87430" y="0"/>
                  </a:lnTo>
                  <a:lnTo>
                    <a:pt x="87430" y="239058"/>
                  </a:lnTo>
                  <a:lnTo>
                    <a:pt x="212038" y="239058"/>
                  </a:lnTo>
                  <a:lnTo>
                    <a:pt x="212038" y="305796"/>
                  </a:lnTo>
                  <a:lnTo>
                    <a:pt x="42" y="305796"/>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01B194B3-A202-914D-DE4E-7537CC2E7152}"/>
                </a:ext>
              </a:extLst>
            </p:cNvPr>
            <p:cNvSpPr/>
            <p:nvPr/>
          </p:nvSpPr>
          <p:spPr>
            <a:xfrm>
              <a:off x="1383882" y="1865911"/>
              <a:ext cx="87845" cy="305795"/>
            </a:xfrm>
            <a:custGeom>
              <a:avLst/>
              <a:gdLst>
                <a:gd name="connsiteX0" fmla="*/ 0 w 87845"/>
                <a:gd name="connsiteY0" fmla="*/ 305796 h 305795"/>
                <a:gd name="connsiteX1" fmla="*/ 0 w 87845"/>
                <a:gd name="connsiteY1" fmla="*/ 0 h 305795"/>
                <a:gd name="connsiteX2" fmla="*/ 87846 w 87845"/>
                <a:gd name="connsiteY2" fmla="*/ 0 h 305795"/>
                <a:gd name="connsiteX3" fmla="*/ 87846 w 87845"/>
                <a:gd name="connsiteY3" fmla="*/ 305796 h 305795"/>
                <a:gd name="connsiteX4" fmla="*/ 0 w 87845"/>
                <a:gd name="connsiteY4" fmla="*/ 305796 h 305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845" h="305795">
                  <a:moveTo>
                    <a:pt x="0" y="305796"/>
                  </a:moveTo>
                  <a:lnTo>
                    <a:pt x="0" y="0"/>
                  </a:lnTo>
                  <a:lnTo>
                    <a:pt x="87846" y="0"/>
                  </a:lnTo>
                  <a:lnTo>
                    <a:pt x="87846" y="305796"/>
                  </a:lnTo>
                  <a:lnTo>
                    <a:pt x="0" y="305796"/>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B96D8CB0-391A-B60B-759D-6BDCB1EA76BA}"/>
                </a:ext>
              </a:extLst>
            </p:cNvPr>
            <p:cNvSpPr/>
            <p:nvPr/>
          </p:nvSpPr>
          <p:spPr>
            <a:xfrm>
              <a:off x="1541714" y="1865911"/>
              <a:ext cx="368453" cy="305795"/>
            </a:xfrm>
            <a:custGeom>
              <a:avLst/>
              <a:gdLst>
                <a:gd name="connsiteX0" fmla="*/ 140928 w 368453"/>
                <a:gd name="connsiteY0" fmla="*/ 305796 h 305795"/>
                <a:gd name="connsiteX1" fmla="*/ 74773 w 368453"/>
                <a:gd name="connsiteY1" fmla="*/ 85556 h 305795"/>
                <a:gd name="connsiteX2" fmla="*/ 72775 w 368453"/>
                <a:gd name="connsiteY2" fmla="*/ 85556 h 305795"/>
                <a:gd name="connsiteX3" fmla="*/ 77438 w 368453"/>
                <a:gd name="connsiteY3" fmla="*/ 172986 h 305795"/>
                <a:gd name="connsiteX4" fmla="*/ 77438 w 368453"/>
                <a:gd name="connsiteY4" fmla="*/ 305796 h 305795"/>
                <a:gd name="connsiteX5" fmla="*/ 0 w 368453"/>
                <a:gd name="connsiteY5" fmla="*/ 305796 h 305795"/>
                <a:gd name="connsiteX6" fmla="*/ 0 w 368453"/>
                <a:gd name="connsiteY6" fmla="*/ 0 h 305795"/>
                <a:gd name="connsiteX7" fmla="*/ 116406 w 368453"/>
                <a:gd name="connsiteY7" fmla="*/ 0 h 305795"/>
                <a:gd name="connsiteX8" fmla="*/ 183894 w 368453"/>
                <a:gd name="connsiteY8" fmla="*/ 217117 h 305795"/>
                <a:gd name="connsiteX9" fmla="*/ 185684 w 368453"/>
                <a:gd name="connsiteY9" fmla="*/ 217117 h 305795"/>
                <a:gd name="connsiteX10" fmla="*/ 251839 w 368453"/>
                <a:gd name="connsiteY10" fmla="*/ 0 h 305795"/>
                <a:gd name="connsiteX11" fmla="*/ 368454 w 368453"/>
                <a:gd name="connsiteY11" fmla="*/ 0 h 305795"/>
                <a:gd name="connsiteX12" fmla="*/ 368454 w 368453"/>
                <a:gd name="connsiteY12" fmla="*/ 305796 h 305795"/>
                <a:gd name="connsiteX13" fmla="*/ 288102 w 368453"/>
                <a:gd name="connsiteY13" fmla="*/ 305796 h 305795"/>
                <a:gd name="connsiteX14" fmla="*/ 288102 w 368453"/>
                <a:gd name="connsiteY14" fmla="*/ 171737 h 305795"/>
                <a:gd name="connsiteX15" fmla="*/ 288435 w 368453"/>
                <a:gd name="connsiteY15" fmla="*/ 148506 h 305795"/>
                <a:gd name="connsiteX16" fmla="*/ 291432 w 368453"/>
                <a:gd name="connsiteY16" fmla="*/ 85973 h 305795"/>
                <a:gd name="connsiteX17" fmla="*/ 289434 w 368453"/>
                <a:gd name="connsiteY17" fmla="*/ 85973 h 305795"/>
                <a:gd name="connsiteX18" fmla="*/ 224153 w 368453"/>
                <a:gd name="connsiteY18" fmla="*/ 305796 h 305795"/>
                <a:gd name="connsiteX19" fmla="*/ 140928 w 368453"/>
                <a:gd name="connsiteY19"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8453" h="305795">
                  <a:moveTo>
                    <a:pt x="140928" y="305796"/>
                  </a:moveTo>
                  <a:lnTo>
                    <a:pt x="74773" y="85556"/>
                  </a:lnTo>
                  <a:lnTo>
                    <a:pt x="72775" y="85556"/>
                  </a:lnTo>
                  <a:cubicBezTo>
                    <a:pt x="75856" y="123068"/>
                    <a:pt x="77438" y="152211"/>
                    <a:pt x="77438" y="172986"/>
                  </a:cubicBezTo>
                  <a:lnTo>
                    <a:pt x="77438" y="305796"/>
                  </a:lnTo>
                  <a:lnTo>
                    <a:pt x="0" y="305796"/>
                  </a:lnTo>
                  <a:lnTo>
                    <a:pt x="0" y="0"/>
                  </a:lnTo>
                  <a:lnTo>
                    <a:pt x="116406" y="0"/>
                  </a:lnTo>
                  <a:lnTo>
                    <a:pt x="183894" y="217117"/>
                  </a:lnTo>
                  <a:lnTo>
                    <a:pt x="185684" y="217117"/>
                  </a:lnTo>
                  <a:lnTo>
                    <a:pt x="251839" y="0"/>
                  </a:lnTo>
                  <a:lnTo>
                    <a:pt x="368454" y="0"/>
                  </a:lnTo>
                  <a:lnTo>
                    <a:pt x="368454" y="305796"/>
                  </a:lnTo>
                  <a:lnTo>
                    <a:pt x="288102" y="305796"/>
                  </a:lnTo>
                  <a:lnTo>
                    <a:pt x="288102" y="171737"/>
                  </a:lnTo>
                  <a:cubicBezTo>
                    <a:pt x="288102" y="164784"/>
                    <a:pt x="288227" y="157040"/>
                    <a:pt x="288435" y="148506"/>
                  </a:cubicBezTo>
                  <a:cubicBezTo>
                    <a:pt x="288643" y="140012"/>
                    <a:pt x="289642" y="119154"/>
                    <a:pt x="291432" y="85973"/>
                  </a:cubicBezTo>
                  <a:lnTo>
                    <a:pt x="289434" y="85973"/>
                  </a:lnTo>
                  <a:lnTo>
                    <a:pt x="224153" y="305796"/>
                  </a:lnTo>
                  <a:lnTo>
                    <a:pt x="140928" y="305796"/>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F2BF1954-DDA7-647A-EE97-157856858323}"/>
                </a:ext>
              </a:extLst>
            </p:cNvPr>
            <p:cNvSpPr/>
            <p:nvPr/>
          </p:nvSpPr>
          <p:spPr>
            <a:xfrm>
              <a:off x="1944889" y="1864662"/>
              <a:ext cx="329068" cy="307044"/>
            </a:xfrm>
            <a:custGeom>
              <a:avLst/>
              <a:gdLst>
                <a:gd name="connsiteX0" fmla="*/ 233479 w 329068"/>
                <a:gd name="connsiteY0" fmla="*/ 307045 h 307044"/>
                <a:gd name="connsiteX1" fmla="*/ 217533 w 329068"/>
                <a:gd name="connsiteY1" fmla="*/ 249716 h 307044"/>
                <a:gd name="connsiteX2" fmla="*/ 112410 w 329068"/>
                <a:gd name="connsiteY2" fmla="*/ 249716 h 307044"/>
                <a:gd name="connsiteX3" fmla="*/ 96048 w 329068"/>
                <a:gd name="connsiteY3" fmla="*/ 307045 h 307044"/>
                <a:gd name="connsiteX4" fmla="*/ 0 w 329068"/>
                <a:gd name="connsiteY4" fmla="*/ 307045 h 307044"/>
                <a:gd name="connsiteX5" fmla="*/ 105582 w 329068"/>
                <a:gd name="connsiteY5" fmla="*/ 0 h 307044"/>
                <a:gd name="connsiteX6" fmla="*/ 222196 w 329068"/>
                <a:gd name="connsiteY6" fmla="*/ 0 h 307044"/>
                <a:gd name="connsiteX7" fmla="*/ 329069 w 329068"/>
                <a:gd name="connsiteY7" fmla="*/ 307045 h 307044"/>
                <a:gd name="connsiteX8" fmla="*/ 233479 w 329068"/>
                <a:gd name="connsiteY8" fmla="*/ 307045 h 307044"/>
                <a:gd name="connsiteX9" fmla="*/ 199381 w 329068"/>
                <a:gd name="connsiteY9" fmla="*/ 181979 h 307044"/>
                <a:gd name="connsiteX10" fmla="*/ 185434 w 329068"/>
                <a:gd name="connsiteY10" fmla="*/ 131769 h 307044"/>
                <a:gd name="connsiteX11" fmla="*/ 173610 w 329068"/>
                <a:gd name="connsiteY11" fmla="*/ 88471 h 307044"/>
                <a:gd name="connsiteX12" fmla="*/ 164410 w 329068"/>
                <a:gd name="connsiteY12" fmla="*/ 50418 h 307044"/>
                <a:gd name="connsiteX13" fmla="*/ 156541 w 329068"/>
                <a:gd name="connsiteY13" fmla="*/ 85556 h 307044"/>
                <a:gd name="connsiteX14" fmla="*/ 130520 w 329068"/>
                <a:gd name="connsiteY14" fmla="*/ 181979 h 307044"/>
                <a:gd name="connsiteX15" fmla="*/ 199340 w 329068"/>
                <a:gd name="connsiteY15" fmla="*/ 181979 h 30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29068" h="307044">
                  <a:moveTo>
                    <a:pt x="233479" y="307045"/>
                  </a:moveTo>
                  <a:lnTo>
                    <a:pt x="217533" y="249716"/>
                  </a:lnTo>
                  <a:lnTo>
                    <a:pt x="112410" y="249716"/>
                  </a:lnTo>
                  <a:lnTo>
                    <a:pt x="96048" y="307045"/>
                  </a:lnTo>
                  <a:lnTo>
                    <a:pt x="0" y="307045"/>
                  </a:lnTo>
                  <a:lnTo>
                    <a:pt x="105582" y="0"/>
                  </a:lnTo>
                  <a:lnTo>
                    <a:pt x="222196" y="0"/>
                  </a:lnTo>
                  <a:lnTo>
                    <a:pt x="329069" y="307045"/>
                  </a:lnTo>
                  <a:lnTo>
                    <a:pt x="233479" y="307045"/>
                  </a:lnTo>
                  <a:close/>
                  <a:moveTo>
                    <a:pt x="199381" y="181979"/>
                  </a:moveTo>
                  <a:lnTo>
                    <a:pt x="185434" y="131769"/>
                  </a:lnTo>
                  <a:cubicBezTo>
                    <a:pt x="182187" y="120611"/>
                    <a:pt x="178232" y="106165"/>
                    <a:pt x="173610" y="88471"/>
                  </a:cubicBezTo>
                  <a:cubicBezTo>
                    <a:pt x="168948" y="70776"/>
                    <a:pt x="165908" y="58078"/>
                    <a:pt x="164410" y="50418"/>
                  </a:cubicBezTo>
                  <a:cubicBezTo>
                    <a:pt x="163077" y="57537"/>
                    <a:pt x="160454" y="69236"/>
                    <a:pt x="156541" y="85556"/>
                  </a:cubicBezTo>
                  <a:cubicBezTo>
                    <a:pt x="152627" y="101876"/>
                    <a:pt x="143968" y="134017"/>
                    <a:pt x="130520" y="181979"/>
                  </a:cubicBezTo>
                  <a:lnTo>
                    <a:pt x="199340" y="181979"/>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2CB3DD44-BC92-2021-A444-7E070571808D}"/>
                </a:ext>
              </a:extLst>
            </p:cNvPr>
            <p:cNvSpPr/>
            <p:nvPr/>
          </p:nvSpPr>
          <p:spPr>
            <a:xfrm>
              <a:off x="2253933" y="1865911"/>
              <a:ext cx="245219" cy="305795"/>
            </a:xfrm>
            <a:custGeom>
              <a:avLst/>
              <a:gdLst>
                <a:gd name="connsiteX0" fmla="*/ 166450 w 245219"/>
                <a:gd name="connsiteY0" fmla="*/ 305796 h 305795"/>
                <a:gd name="connsiteX1" fmla="*/ 79020 w 245219"/>
                <a:gd name="connsiteY1" fmla="*/ 305796 h 305795"/>
                <a:gd name="connsiteX2" fmla="*/ 79020 w 245219"/>
                <a:gd name="connsiteY2" fmla="*/ 67571 h 305795"/>
                <a:gd name="connsiteX3" fmla="*/ 0 w 245219"/>
                <a:gd name="connsiteY3" fmla="*/ 67571 h 305795"/>
                <a:gd name="connsiteX4" fmla="*/ 0 w 245219"/>
                <a:gd name="connsiteY4" fmla="*/ 0 h 305795"/>
                <a:gd name="connsiteX5" fmla="*/ 245219 w 245219"/>
                <a:gd name="connsiteY5" fmla="*/ 0 h 305795"/>
                <a:gd name="connsiteX6" fmla="*/ 245219 w 245219"/>
                <a:gd name="connsiteY6" fmla="*/ 67571 h 305795"/>
                <a:gd name="connsiteX7" fmla="*/ 166450 w 245219"/>
                <a:gd name="connsiteY7" fmla="*/ 67571 h 305795"/>
                <a:gd name="connsiteX8" fmla="*/ 166450 w 245219"/>
                <a:gd name="connsiteY8" fmla="*/ 305796 h 305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219" h="305795">
                  <a:moveTo>
                    <a:pt x="166450" y="305796"/>
                  </a:moveTo>
                  <a:lnTo>
                    <a:pt x="79020" y="305796"/>
                  </a:lnTo>
                  <a:lnTo>
                    <a:pt x="79020" y="67571"/>
                  </a:lnTo>
                  <a:lnTo>
                    <a:pt x="0" y="67571"/>
                  </a:lnTo>
                  <a:lnTo>
                    <a:pt x="0" y="0"/>
                  </a:lnTo>
                  <a:lnTo>
                    <a:pt x="245219" y="0"/>
                  </a:lnTo>
                  <a:lnTo>
                    <a:pt x="245219" y="67571"/>
                  </a:lnTo>
                  <a:lnTo>
                    <a:pt x="166450" y="67571"/>
                  </a:lnTo>
                  <a:lnTo>
                    <a:pt x="166450" y="305796"/>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EE0CC522-D3FA-43DA-39E2-BF4F170B144F}"/>
                </a:ext>
              </a:extLst>
            </p:cNvPr>
            <p:cNvSpPr/>
            <p:nvPr/>
          </p:nvSpPr>
          <p:spPr>
            <a:xfrm>
              <a:off x="2545448" y="1865911"/>
              <a:ext cx="192095" cy="305837"/>
            </a:xfrm>
            <a:custGeom>
              <a:avLst/>
              <a:gdLst>
                <a:gd name="connsiteX0" fmla="*/ 192096 w 192095"/>
                <a:gd name="connsiteY0" fmla="*/ 305796 h 305837"/>
                <a:gd name="connsiteX1" fmla="*/ 0 w 192095"/>
                <a:gd name="connsiteY1" fmla="*/ 305796 h 305837"/>
                <a:gd name="connsiteX2" fmla="*/ 0 w 192095"/>
                <a:gd name="connsiteY2" fmla="*/ 0 h 305837"/>
                <a:gd name="connsiteX3" fmla="*/ 192096 w 192095"/>
                <a:gd name="connsiteY3" fmla="*/ 0 h 305837"/>
                <a:gd name="connsiteX4" fmla="*/ 192096 w 192095"/>
                <a:gd name="connsiteY4" fmla="*/ 66322 h 305837"/>
                <a:gd name="connsiteX5" fmla="*/ 87430 w 192095"/>
                <a:gd name="connsiteY5" fmla="*/ 66322 h 305837"/>
                <a:gd name="connsiteX6" fmla="*/ 87430 w 192095"/>
                <a:gd name="connsiteY6" fmla="*/ 114408 h 305837"/>
                <a:gd name="connsiteX7" fmla="*/ 184352 w 192095"/>
                <a:gd name="connsiteY7" fmla="*/ 114408 h 305837"/>
                <a:gd name="connsiteX8" fmla="*/ 184352 w 192095"/>
                <a:gd name="connsiteY8" fmla="*/ 180730 h 305837"/>
                <a:gd name="connsiteX9" fmla="*/ 87430 w 192095"/>
                <a:gd name="connsiteY9" fmla="*/ 180730 h 305837"/>
                <a:gd name="connsiteX10" fmla="*/ 87430 w 192095"/>
                <a:gd name="connsiteY10" fmla="*/ 238475 h 305837"/>
                <a:gd name="connsiteX11" fmla="*/ 192096 w 192095"/>
                <a:gd name="connsiteY11" fmla="*/ 238475 h 305837"/>
                <a:gd name="connsiteX12" fmla="*/ 192096 w 192095"/>
                <a:gd name="connsiteY12" fmla="*/ 305837 h 30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095" h="305837">
                  <a:moveTo>
                    <a:pt x="192096" y="305796"/>
                  </a:moveTo>
                  <a:lnTo>
                    <a:pt x="0" y="305796"/>
                  </a:lnTo>
                  <a:lnTo>
                    <a:pt x="0" y="0"/>
                  </a:lnTo>
                  <a:lnTo>
                    <a:pt x="192096" y="0"/>
                  </a:lnTo>
                  <a:lnTo>
                    <a:pt x="192096" y="66322"/>
                  </a:lnTo>
                  <a:lnTo>
                    <a:pt x="87430" y="66322"/>
                  </a:lnTo>
                  <a:lnTo>
                    <a:pt x="87430" y="114408"/>
                  </a:lnTo>
                  <a:lnTo>
                    <a:pt x="184352" y="114408"/>
                  </a:lnTo>
                  <a:lnTo>
                    <a:pt x="184352" y="180730"/>
                  </a:lnTo>
                  <a:lnTo>
                    <a:pt x="87430" y="180730"/>
                  </a:lnTo>
                  <a:lnTo>
                    <a:pt x="87430" y="238475"/>
                  </a:lnTo>
                  <a:lnTo>
                    <a:pt x="192096" y="238475"/>
                  </a:lnTo>
                  <a:lnTo>
                    <a:pt x="192096" y="30583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A75813D3-9B15-A64F-96FD-5FA3BA6C80B6}"/>
                </a:ext>
              </a:extLst>
            </p:cNvPr>
            <p:cNvSpPr/>
            <p:nvPr/>
          </p:nvSpPr>
          <p:spPr>
            <a:xfrm>
              <a:off x="819753" y="2388116"/>
              <a:ext cx="237642" cy="312415"/>
            </a:xfrm>
            <a:custGeom>
              <a:avLst/>
              <a:gdLst>
                <a:gd name="connsiteX0" fmla="*/ 237642 w 237642"/>
                <a:gd name="connsiteY0" fmla="*/ 99378 h 312415"/>
                <a:gd name="connsiteX1" fmla="*/ 205293 w 237642"/>
                <a:gd name="connsiteY1" fmla="*/ 180272 h 312415"/>
                <a:gd name="connsiteX2" fmla="*/ 113326 w 237642"/>
                <a:gd name="connsiteY2" fmla="*/ 208790 h 312415"/>
                <a:gd name="connsiteX3" fmla="*/ 88471 w 237642"/>
                <a:gd name="connsiteY3" fmla="*/ 208790 h 312415"/>
                <a:gd name="connsiteX4" fmla="*/ 88471 w 237642"/>
                <a:gd name="connsiteY4" fmla="*/ 312415 h 312415"/>
                <a:gd name="connsiteX5" fmla="*/ 0 w 237642"/>
                <a:gd name="connsiteY5" fmla="*/ 312415 h 312415"/>
                <a:gd name="connsiteX6" fmla="*/ 0 w 237642"/>
                <a:gd name="connsiteY6" fmla="*/ 0 h 312415"/>
                <a:gd name="connsiteX7" fmla="*/ 113326 w 237642"/>
                <a:gd name="connsiteY7" fmla="*/ 0 h 312415"/>
                <a:gd name="connsiteX8" fmla="*/ 206501 w 237642"/>
                <a:gd name="connsiteY8" fmla="*/ 25854 h 312415"/>
                <a:gd name="connsiteX9" fmla="*/ 237642 w 237642"/>
                <a:gd name="connsiteY9" fmla="*/ 99378 h 312415"/>
                <a:gd name="connsiteX10" fmla="*/ 88471 w 237642"/>
                <a:gd name="connsiteY10" fmla="*/ 139971 h 312415"/>
                <a:gd name="connsiteX11" fmla="*/ 104583 w 237642"/>
                <a:gd name="connsiteY11" fmla="*/ 139971 h 312415"/>
                <a:gd name="connsiteX12" fmla="*/ 136265 w 237642"/>
                <a:gd name="connsiteY12" fmla="*/ 129271 h 312415"/>
                <a:gd name="connsiteX13" fmla="*/ 148006 w 237642"/>
                <a:gd name="connsiteY13" fmla="*/ 99795 h 312415"/>
                <a:gd name="connsiteX14" fmla="*/ 111286 w 237642"/>
                <a:gd name="connsiteY14" fmla="*/ 68154 h 312415"/>
                <a:gd name="connsiteX15" fmla="*/ 88429 w 237642"/>
                <a:gd name="connsiteY15" fmla="*/ 68154 h 312415"/>
                <a:gd name="connsiteX16" fmla="*/ 88429 w 237642"/>
                <a:gd name="connsiteY16" fmla="*/ 139971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7642" h="312415">
                  <a:moveTo>
                    <a:pt x="237642" y="99378"/>
                  </a:moveTo>
                  <a:cubicBezTo>
                    <a:pt x="237642" y="134267"/>
                    <a:pt x="226859" y="161245"/>
                    <a:pt x="205293" y="180272"/>
                  </a:cubicBezTo>
                  <a:cubicBezTo>
                    <a:pt x="183727" y="199298"/>
                    <a:pt x="153085" y="208790"/>
                    <a:pt x="113326" y="208790"/>
                  </a:cubicBezTo>
                  <a:lnTo>
                    <a:pt x="88471" y="208790"/>
                  </a:lnTo>
                  <a:lnTo>
                    <a:pt x="88471" y="312415"/>
                  </a:lnTo>
                  <a:lnTo>
                    <a:pt x="0" y="312415"/>
                  </a:lnTo>
                  <a:lnTo>
                    <a:pt x="0" y="0"/>
                  </a:lnTo>
                  <a:lnTo>
                    <a:pt x="113326" y="0"/>
                  </a:lnTo>
                  <a:cubicBezTo>
                    <a:pt x="154667" y="0"/>
                    <a:pt x="185767" y="8618"/>
                    <a:pt x="206501" y="25854"/>
                  </a:cubicBezTo>
                  <a:cubicBezTo>
                    <a:pt x="227276" y="43090"/>
                    <a:pt x="237642" y="67612"/>
                    <a:pt x="237642" y="99378"/>
                  </a:cubicBezTo>
                  <a:close/>
                  <a:moveTo>
                    <a:pt x="88471" y="139971"/>
                  </a:moveTo>
                  <a:lnTo>
                    <a:pt x="104583" y="139971"/>
                  </a:lnTo>
                  <a:cubicBezTo>
                    <a:pt x="117864" y="139971"/>
                    <a:pt x="128438" y="136390"/>
                    <a:pt x="136265" y="129271"/>
                  </a:cubicBezTo>
                  <a:cubicBezTo>
                    <a:pt x="144092" y="122152"/>
                    <a:pt x="148006" y="112326"/>
                    <a:pt x="148006" y="99795"/>
                  </a:cubicBezTo>
                  <a:cubicBezTo>
                    <a:pt x="148006" y="78728"/>
                    <a:pt x="135766" y="68154"/>
                    <a:pt x="111286" y="68154"/>
                  </a:cubicBezTo>
                  <a:lnTo>
                    <a:pt x="88429" y="68154"/>
                  </a:lnTo>
                  <a:lnTo>
                    <a:pt x="88429" y="139971"/>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F3CE1C6C-C563-D0A5-54CC-2C7D7A5B862E}"/>
                </a:ext>
              </a:extLst>
            </p:cNvPr>
            <p:cNvSpPr/>
            <p:nvPr/>
          </p:nvSpPr>
          <p:spPr>
            <a:xfrm>
              <a:off x="1051733" y="2386867"/>
              <a:ext cx="333065" cy="313706"/>
            </a:xfrm>
            <a:custGeom>
              <a:avLst/>
              <a:gdLst>
                <a:gd name="connsiteX0" fmla="*/ 236310 w 333065"/>
                <a:gd name="connsiteY0" fmla="*/ 313706 h 313706"/>
                <a:gd name="connsiteX1" fmla="*/ 220198 w 333065"/>
                <a:gd name="connsiteY1" fmla="*/ 255170 h 313706"/>
                <a:gd name="connsiteX2" fmla="*/ 113784 w 333065"/>
                <a:gd name="connsiteY2" fmla="*/ 255170 h 313706"/>
                <a:gd name="connsiteX3" fmla="*/ 97213 w 333065"/>
                <a:gd name="connsiteY3" fmla="*/ 313706 h 313706"/>
                <a:gd name="connsiteX4" fmla="*/ 0 w 333065"/>
                <a:gd name="connsiteY4" fmla="*/ 313706 h 313706"/>
                <a:gd name="connsiteX5" fmla="*/ 106831 w 333065"/>
                <a:gd name="connsiteY5" fmla="*/ 0 h 313706"/>
                <a:gd name="connsiteX6" fmla="*/ 224861 w 333065"/>
                <a:gd name="connsiteY6" fmla="*/ 0 h 313706"/>
                <a:gd name="connsiteX7" fmla="*/ 333065 w 333065"/>
                <a:gd name="connsiteY7" fmla="*/ 313706 h 313706"/>
                <a:gd name="connsiteX8" fmla="*/ 236310 w 333065"/>
                <a:gd name="connsiteY8" fmla="*/ 313706 h 313706"/>
                <a:gd name="connsiteX9" fmla="*/ 201796 w 333065"/>
                <a:gd name="connsiteY9" fmla="*/ 185934 h 313706"/>
                <a:gd name="connsiteX10" fmla="*/ 187682 w 333065"/>
                <a:gd name="connsiteY10" fmla="*/ 134642 h 313706"/>
                <a:gd name="connsiteX11" fmla="*/ 175692 w 333065"/>
                <a:gd name="connsiteY11" fmla="*/ 90427 h 313706"/>
                <a:gd name="connsiteX12" fmla="*/ 166408 w 333065"/>
                <a:gd name="connsiteY12" fmla="*/ 51542 h 313706"/>
                <a:gd name="connsiteX13" fmla="*/ 158456 w 333065"/>
                <a:gd name="connsiteY13" fmla="*/ 87430 h 313706"/>
                <a:gd name="connsiteX14" fmla="*/ 132144 w 333065"/>
                <a:gd name="connsiteY14" fmla="*/ 185934 h 313706"/>
                <a:gd name="connsiteX15" fmla="*/ 201796 w 333065"/>
                <a:gd name="connsiteY15" fmla="*/ 185934 h 313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3065" h="313706">
                  <a:moveTo>
                    <a:pt x="236310" y="313706"/>
                  </a:moveTo>
                  <a:lnTo>
                    <a:pt x="220198" y="255170"/>
                  </a:lnTo>
                  <a:lnTo>
                    <a:pt x="113784" y="255170"/>
                  </a:lnTo>
                  <a:lnTo>
                    <a:pt x="97213" y="313706"/>
                  </a:lnTo>
                  <a:lnTo>
                    <a:pt x="0" y="313706"/>
                  </a:lnTo>
                  <a:lnTo>
                    <a:pt x="106831" y="0"/>
                  </a:lnTo>
                  <a:lnTo>
                    <a:pt x="224861" y="0"/>
                  </a:lnTo>
                  <a:lnTo>
                    <a:pt x="333065" y="313706"/>
                  </a:lnTo>
                  <a:lnTo>
                    <a:pt x="236310" y="313706"/>
                  </a:lnTo>
                  <a:close/>
                  <a:moveTo>
                    <a:pt x="201796" y="185934"/>
                  </a:moveTo>
                  <a:lnTo>
                    <a:pt x="187682" y="134642"/>
                  </a:lnTo>
                  <a:cubicBezTo>
                    <a:pt x="184393" y="123234"/>
                    <a:pt x="180397" y="108496"/>
                    <a:pt x="175692" y="90427"/>
                  </a:cubicBezTo>
                  <a:cubicBezTo>
                    <a:pt x="170988" y="72317"/>
                    <a:pt x="167907" y="59369"/>
                    <a:pt x="166408" y="51542"/>
                  </a:cubicBezTo>
                  <a:cubicBezTo>
                    <a:pt x="165076" y="58828"/>
                    <a:pt x="162411" y="70776"/>
                    <a:pt x="158456" y="87430"/>
                  </a:cubicBezTo>
                  <a:cubicBezTo>
                    <a:pt x="154501" y="104083"/>
                    <a:pt x="145716" y="136932"/>
                    <a:pt x="132144" y="185934"/>
                  </a:cubicBezTo>
                  <a:lnTo>
                    <a:pt x="201796" y="185934"/>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8623A374-9405-088E-F02B-586CEA4E7151}"/>
                </a:ext>
              </a:extLst>
            </p:cNvPr>
            <p:cNvSpPr/>
            <p:nvPr/>
          </p:nvSpPr>
          <p:spPr>
            <a:xfrm>
              <a:off x="1398912" y="2383578"/>
              <a:ext cx="260249" cy="321241"/>
            </a:xfrm>
            <a:custGeom>
              <a:avLst/>
              <a:gdLst>
                <a:gd name="connsiteX0" fmla="*/ 157915 w 260249"/>
                <a:gd name="connsiteY0" fmla="*/ 69319 h 321241"/>
                <a:gd name="connsiteX1" fmla="*/ 108621 w 260249"/>
                <a:gd name="connsiteY1" fmla="*/ 94008 h 321241"/>
                <a:gd name="connsiteX2" fmla="*/ 90927 w 260249"/>
                <a:gd name="connsiteY2" fmla="*/ 162078 h 321241"/>
                <a:gd name="connsiteX3" fmla="*/ 162827 w 260249"/>
                <a:gd name="connsiteY3" fmla="*/ 252256 h 321241"/>
                <a:gd name="connsiteX4" fmla="*/ 204918 w 260249"/>
                <a:gd name="connsiteY4" fmla="*/ 246469 h 321241"/>
                <a:gd name="connsiteX5" fmla="*/ 245927 w 260249"/>
                <a:gd name="connsiteY5" fmla="*/ 232563 h 321241"/>
                <a:gd name="connsiteX6" fmla="*/ 245927 w 260249"/>
                <a:gd name="connsiteY6" fmla="*/ 303922 h 321241"/>
                <a:gd name="connsiteX7" fmla="*/ 153210 w 260249"/>
                <a:gd name="connsiteY7" fmla="*/ 321242 h 321241"/>
                <a:gd name="connsiteX8" fmla="*/ 39552 w 260249"/>
                <a:gd name="connsiteY8" fmla="*/ 280191 h 321241"/>
                <a:gd name="connsiteX9" fmla="*/ 0 w 260249"/>
                <a:gd name="connsiteY9" fmla="*/ 161579 h 321241"/>
                <a:gd name="connsiteX10" fmla="*/ 19151 w 260249"/>
                <a:gd name="connsiteY10" fmla="*/ 76314 h 321241"/>
                <a:gd name="connsiteX11" fmla="*/ 74232 w 260249"/>
                <a:gd name="connsiteY11" fmla="*/ 19776 h 321241"/>
                <a:gd name="connsiteX12" fmla="*/ 158789 w 260249"/>
                <a:gd name="connsiteY12" fmla="*/ 0 h 321241"/>
                <a:gd name="connsiteX13" fmla="*/ 260249 w 260249"/>
                <a:gd name="connsiteY13" fmla="*/ 22024 h 321241"/>
                <a:gd name="connsiteX14" fmla="*/ 233146 w 260249"/>
                <a:gd name="connsiteY14" fmla="*/ 88471 h 321241"/>
                <a:gd name="connsiteX15" fmla="*/ 196842 w 260249"/>
                <a:gd name="connsiteY15" fmla="*/ 74773 h 321241"/>
                <a:gd name="connsiteX16" fmla="*/ 157873 w 260249"/>
                <a:gd name="connsiteY16" fmla="*/ 69236 h 32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0249" h="321241">
                  <a:moveTo>
                    <a:pt x="157915" y="69319"/>
                  </a:moveTo>
                  <a:cubicBezTo>
                    <a:pt x="136848" y="69319"/>
                    <a:pt x="120445" y="77563"/>
                    <a:pt x="108621" y="94008"/>
                  </a:cubicBezTo>
                  <a:cubicBezTo>
                    <a:pt x="96839" y="110453"/>
                    <a:pt x="90927" y="133143"/>
                    <a:pt x="90927" y="162078"/>
                  </a:cubicBezTo>
                  <a:cubicBezTo>
                    <a:pt x="90927" y="222196"/>
                    <a:pt x="114908" y="252256"/>
                    <a:pt x="162827" y="252256"/>
                  </a:cubicBezTo>
                  <a:cubicBezTo>
                    <a:pt x="177316" y="252256"/>
                    <a:pt x="191346" y="250340"/>
                    <a:pt x="204918" y="246469"/>
                  </a:cubicBezTo>
                  <a:cubicBezTo>
                    <a:pt x="218491" y="242638"/>
                    <a:pt x="232188" y="237975"/>
                    <a:pt x="245927" y="232563"/>
                  </a:cubicBezTo>
                  <a:lnTo>
                    <a:pt x="245927" y="303922"/>
                  </a:lnTo>
                  <a:cubicBezTo>
                    <a:pt x="218616" y="315455"/>
                    <a:pt x="187682" y="321242"/>
                    <a:pt x="153210" y="321242"/>
                  </a:cubicBezTo>
                  <a:cubicBezTo>
                    <a:pt x="103792" y="321242"/>
                    <a:pt x="65905" y="307544"/>
                    <a:pt x="39552" y="280191"/>
                  </a:cubicBezTo>
                  <a:cubicBezTo>
                    <a:pt x="13198" y="252838"/>
                    <a:pt x="0" y="213287"/>
                    <a:pt x="0" y="161579"/>
                  </a:cubicBezTo>
                  <a:cubicBezTo>
                    <a:pt x="0" y="129229"/>
                    <a:pt x="6370" y="100836"/>
                    <a:pt x="19151" y="76314"/>
                  </a:cubicBezTo>
                  <a:cubicBezTo>
                    <a:pt x="31933" y="51833"/>
                    <a:pt x="50293" y="32974"/>
                    <a:pt x="74232" y="19776"/>
                  </a:cubicBezTo>
                  <a:cubicBezTo>
                    <a:pt x="98171" y="6578"/>
                    <a:pt x="126398" y="0"/>
                    <a:pt x="158789" y="0"/>
                  </a:cubicBezTo>
                  <a:cubicBezTo>
                    <a:pt x="194177" y="0"/>
                    <a:pt x="227983" y="7327"/>
                    <a:pt x="260249" y="22024"/>
                  </a:cubicBezTo>
                  <a:lnTo>
                    <a:pt x="233146" y="88471"/>
                  </a:lnTo>
                  <a:cubicBezTo>
                    <a:pt x="221031" y="83058"/>
                    <a:pt x="208957" y="78520"/>
                    <a:pt x="196842" y="74773"/>
                  </a:cubicBezTo>
                  <a:cubicBezTo>
                    <a:pt x="184726" y="71068"/>
                    <a:pt x="171737" y="69236"/>
                    <a:pt x="157873" y="69236"/>
                  </a:cubicBez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D2B5211D-A4C5-DC0A-5FA7-931183FA2C27}"/>
                </a:ext>
              </a:extLst>
            </p:cNvPr>
            <p:cNvSpPr/>
            <p:nvPr/>
          </p:nvSpPr>
          <p:spPr>
            <a:xfrm>
              <a:off x="1684724" y="2388158"/>
              <a:ext cx="248175" cy="312415"/>
            </a:xfrm>
            <a:custGeom>
              <a:avLst/>
              <a:gdLst>
                <a:gd name="connsiteX0" fmla="*/ 168448 w 248175"/>
                <a:gd name="connsiteY0" fmla="*/ 312415 h 312415"/>
                <a:gd name="connsiteX1" fmla="*/ 79977 w 248175"/>
                <a:gd name="connsiteY1" fmla="*/ 312415 h 312415"/>
                <a:gd name="connsiteX2" fmla="*/ 79977 w 248175"/>
                <a:gd name="connsiteY2" fmla="*/ 69028 h 312415"/>
                <a:gd name="connsiteX3" fmla="*/ 0 w 248175"/>
                <a:gd name="connsiteY3" fmla="*/ 69028 h 312415"/>
                <a:gd name="connsiteX4" fmla="*/ 0 w 248175"/>
                <a:gd name="connsiteY4" fmla="*/ 0 h 312415"/>
                <a:gd name="connsiteX5" fmla="*/ 248175 w 248175"/>
                <a:gd name="connsiteY5" fmla="*/ 0 h 312415"/>
                <a:gd name="connsiteX6" fmla="*/ 248175 w 248175"/>
                <a:gd name="connsiteY6" fmla="*/ 69028 h 312415"/>
                <a:gd name="connsiteX7" fmla="*/ 168448 w 248175"/>
                <a:gd name="connsiteY7" fmla="*/ 69028 h 312415"/>
                <a:gd name="connsiteX8" fmla="*/ 168448 w 248175"/>
                <a:gd name="connsiteY8" fmla="*/ 312415 h 312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175" h="312415">
                  <a:moveTo>
                    <a:pt x="168448" y="312415"/>
                  </a:moveTo>
                  <a:lnTo>
                    <a:pt x="79977" y="312415"/>
                  </a:lnTo>
                  <a:lnTo>
                    <a:pt x="79977" y="69028"/>
                  </a:lnTo>
                  <a:lnTo>
                    <a:pt x="0" y="69028"/>
                  </a:lnTo>
                  <a:lnTo>
                    <a:pt x="0" y="0"/>
                  </a:lnTo>
                  <a:lnTo>
                    <a:pt x="248175" y="0"/>
                  </a:lnTo>
                  <a:lnTo>
                    <a:pt x="248175" y="69028"/>
                  </a:lnTo>
                  <a:lnTo>
                    <a:pt x="168448" y="69028"/>
                  </a:lnTo>
                  <a:lnTo>
                    <a:pt x="168448" y="312415"/>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A64EF050-A752-E760-BE95-46B5836407A1}"/>
                </a:ext>
              </a:extLst>
            </p:cNvPr>
            <p:cNvSpPr/>
            <p:nvPr/>
          </p:nvSpPr>
          <p:spPr>
            <a:xfrm>
              <a:off x="720000" y="720000"/>
              <a:ext cx="693941" cy="471370"/>
            </a:xfrm>
            <a:custGeom>
              <a:avLst/>
              <a:gdLst>
                <a:gd name="connsiteX0" fmla="*/ 0 w 693941"/>
                <a:gd name="connsiteY0" fmla="*/ 0 h 471370"/>
                <a:gd name="connsiteX1" fmla="*/ 693942 w 693941"/>
                <a:gd name="connsiteY1" fmla="*/ 0 h 471370"/>
                <a:gd name="connsiteX2" fmla="*/ 693942 w 693941"/>
                <a:gd name="connsiteY2" fmla="*/ 471371 h 471370"/>
                <a:gd name="connsiteX3" fmla="*/ 0 w 693941"/>
                <a:gd name="connsiteY3" fmla="*/ 471371 h 471370"/>
              </a:gdLst>
              <a:ahLst/>
              <a:cxnLst>
                <a:cxn ang="0">
                  <a:pos x="connsiteX0" y="connsiteY0"/>
                </a:cxn>
                <a:cxn ang="0">
                  <a:pos x="connsiteX1" y="connsiteY1"/>
                </a:cxn>
                <a:cxn ang="0">
                  <a:pos x="connsiteX2" y="connsiteY2"/>
                </a:cxn>
                <a:cxn ang="0">
                  <a:pos x="connsiteX3" y="connsiteY3"/>
                </a:cxn>
              </a:cxnLst>
              <a:rect l="l" t="t" r="r" b="b"/>
              <a:pathLst>
                <a:path w="693941" h="471370">
                  <a:moveTo>
                    <a:pt x="0" y="0"/>
                  </a:moveTo>
                  <a:lnTo>
                    <a:pt x="693942" y="0"/>
                  </a:lnTo>
                  <a:lnTo>
                    <a:pt x="693942" y="471371"/>
                  </a:lnTo>
                  <a:lnTo>
                    <a:pt x="0" y="471371"/>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2E046921-6490-7887-E999-9002380A2709}"/>
                </a:ext>
              </a:extLst>
            </p:cNvPr>
            <p:cNvSpPr/>
            <p:nvPr/>
          </p:nvSpPr>
          <p:spPr>
            <a:xfrm>
              <a:off x="733405" y="733280"/>
              <a:ext cx="667130" cy="444767"/>
            </a:xfrm>
            <a:custGeom>
              <a:avLst/>
              <a:gdLst>
                <a:gd name="connsiteX0" fmla="*/ 0 w 667130"/>
                <a:gd name="connsiteY0" fmla="*/ 0 h 444767"/>
                <a:gd name="connsiteX1" fmla="*/ 667130 w 667130"/>
                <a:gd name="connsiteY1" fmla="*/ 0 h 444767"/>
                <a:gd name="connsiteX2" fmla="*/ 667130 w 667130"/>
                <a:gd name="connsiteY2" fmla="*/ 444767 h 444767"/>
                <a:gd name="connsiteX3" fmla="*/ 0 w 667130"/>
                <a:gd name="connsiteY3" fmla="*/ 444767 h 444767"/>
              </a:gdLst>
              <a:ahLst/>
              <a:cxnLst>
                <a:cxn ang="0">
                  <a:pos x="connsiteX0" y="connsiteY0"/>
                </a:cxn>
                <a:cxn ang="0">
                  <a:pos x="connsiteX1" y="connsiteY1"/>
                </a:cxn>
                <a:cxn ang="0">
                  <a:pos x="connsiteX2" y="connsiteY2"/>
                </a:cxn>
                <a:cxn ang="0">
                  <a:pos x="connsiteX3" y="connsiteY3"/>
                </a:cxn>
              </a:cxnLst>
              <a:rect l="l" t="t" r="r" b="b"/>
              <a:pathLst>
                <a:path w="667130" h="444767">
                  <a:moveTo>
                    <a:pt x="0" y="0"/>
                  </a:moveTo>
                  <a:lnTo>
                    <a:pt x="667130" y="0"/>
                  </a:lnTo>
                  <a:lnTo>
                    <a:pt x="667130" y="444767"/>
                  </a:lnTo>
                  <a:lnTo>
                    <a:pt x="0" y="444767"/>
                  </a:lnTo>
                  <a:close/>
                </a:path>
              </a:pathLst>
            </a:custGeom>
            <a:solidFill>
              <a:srgbClr val="144390"/>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25E41309-92DE-0841-FC8A-ECEFC7042A0C}"/>
                </a:ext>
              </a:extLst>
            </p:cNvPr>
            <p:cNvSpPr/>
            <p:nvPr/>
          </p:nvSpPr>
          <p:spPr>
            <a:xfrm>
              <a:off x="1043822" y="786488"/>
              <a:ext cx="46046" cy="43714"/>
            </a:xfrm>
            <a:custGeom>
              <a:avLst/>
              <a:gdLst>
                <a:gd name="connsiteX0" fmla="*/ 8910 w 46046"/>
                <a:gd name="connsiteY0" fmla="*/ 43715 h 43714"/>
                <a:gd name="connsiteX1" fmla="*/ 23023 w 46046"/>
                <a:gd name="connsiteY1" fmla="*/ 33431 h 43714"/>
                <a:gd name="connsiteX2" fmla="*/ 37095 w 46046"/>
                <a:gd name="connsiteY2" fmla="*/ 43715 h 43714"/>
                <a:gd name="connsiteX3" fmla="*/ 31725 w 46046"/>
                <a:gd name="connsiteY3" fmla="*/ 27103 h 43714"/>
                <a:gd name="connsiteX4" fmla="*/ 46046 w 46046"/>
                <a:gd name="connsiteY4" fmla="*/ 16820 h 43714"/>
                <a:gd name="connsiteX5" fmla="*/ 28394 w 46046"/>
                <a:gd name="connsiteY5" fmla="*/ 16820 h 43714"/>
                <a:gd name="connsiteX6" fmla="*/ 23023 w 46046"/>
                <a:gd name="connsiteY6" fmla="*/ 0 h 43714"/>
                <a:gd name="connsiteX7" fmla="*/ 17611 w 46046"/>
                <a:gd name="connsiteY7" fmla="*/ 16861 h 43714"/>
                <a:gd name="connsiteX8" fmla="*/ 0 w 46046"/>
                <a:gd name="connsiteY8" fmla="*/ 16820 h 43714"/>
                <a:gd name="connsiteX9" fmla="*/ 14280 w 46046"/>
                <a:gd name="connsiteY9" fmla="*/ 27103 h 43714"/>
                <a:gd name="connsiteX10" fmla="*/ 8910 w 46046"/>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8910" y="43715"/>
                  </a:moveTo>
                  <a:lnTo>
                    <a:pt x="23023" y="33431"/>
                  </a:lnTo>
                  <a:lnTo>
                    <a:pt x="37095" y="43715"/>
                  </a:lnTo>
                  <a:lnTo>
                    <a:pt x="31725" y="27103"/>
                  </a:lnTo>
                  <a:lnTo>
                    <a:pt x="46046" y="16820"/>
                  </a:lnTo>
                  <a:lnTo>
                    <a:pt x="28394" y="16820"/>
                  </a:lnTo>
                  <a:lnTo>
                    <a:pt x="23023" y="0"/>
                  </a:lnTo>
                  <a:lnTo>
                    <a:pt x="17611" y="16861"/>
                  </a:lnTo>
                  <a:lnTo>
                    <a:pt x="0" y="16820"/>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FA80705F-A932-CDEB-9031-DB84646ADD44}"/>
                </a:ext>
              </a:extLst>
            </p:cNvPr>
            <p:cNvSpPr/>
            <p:nvPr/>
          </p:nvSpPr>
          <p:spPr>
            <a:xfrm>
              <a:off x="970964" y="806055"/>
              <a:ext cx="46004" cy="43714"/>
            </a:xfrm>
            <a:custGeom>
              <a:avLst/>
              <a:gdLst>
                <a:gd name="connsiteX0" fmla="*/ 8951 w 46004"/>
                <a:gd name="connsiteY0" fmla="*/ 43715 h 43714"/>
                <a:gd name="connsiteX1" fmla="*/ 23023 w 46004"/>
                <a:gd name="connsiteY1" fmla="*/ 33431 h 43714"/>
                <a:gd name="connsiteX2" fmla="*/ 37095 w 46004"/>
                <a:gd name="connsiteY2" fmla="*/ 43715 h 43714"/>
                <a:gd name="connsiteX3" fmla="*/ 31725 w 46004"/>
                <a:gd name="connsiteY3" fmla="*/ 27103 h 43714"/>
                <a:gd name="connsiteX4" fmla="*/ 46005 w 46004"/>
                <a:gd name="connsiteY4" fmla="*/ 16820 h 43714"/>
                <a:gd name="connsiteX5" fmla="*/ 28394 w 46004"/>
                <a:gd name="connsiteY5" fmla="*/ 16820 h 43714"/>
                <a:gd name="connsiteX6" fmla="*/ 23023 w 46004"/>
                <a:gd name="connsiteY6" fmla="*/ 0 h 43714"/>
                <a:gd name="connsiteX7" fmla="*/ 17611 w 46004"/>
                <a:gd name="connsiteY7" fmla="*/ 16861 h 43714"/>
                <a:gd name="connsiteX8" fmla="*/ 0 w 46004"/>
                <a:gd name="connsiteY8" fmla="*/ 16820 h 43714"/>
                <a:gd name="connsiteX9" fmla="*/ 14280 w 46004"/>
                <a:gd name="connsiteY9" fmla="*/ 27103 h 43714"/>
                <a:gd name="connsiteX10" fmla="*/ 8951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51" y="43715"/>
                  </a:moveTo>
                  <a:lnTo>
                    <a:pt x="23023" y="33431"/>
                  </a:lnTo>
                  <a:lnTo>
                    <a:pt x="37095" y="43715"/>
                  </a:lnTo>
                  <a:lnTo>
                    <a:pt x="31725" y="27103"/>
                  </a:lnTo>
                  <a:lnTo>
                    <a:pt x="46005" y="16820"/>
                  </a:lnTo>
                  <a:lnTo>
                    <a:pt x="28394" y="16820"/>
                  </a:lnTo>
                  <a:lnTo>
                    <a:pt x="23023" y="0"/>
                  </a:lnTo>
                  <a:lnTo>
                    <a:pt x="17611" y="16861"/>
                  </a:lnTo>
                  <a:lnTo>
                    <a:pt x="0" y="16820"/>
                  </a:lnTo>
                  <a:lnTo>
                    <a:pt x="14280" y="27103"/>
                  </a:lnTo>
                  <a:lnTo>
                    <a:pt x="8951" y="43715"/>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09759786-CE56-57CB-1E3B-525726E44D74}"/>
                </a:ext>
              </a:extLst>
            </p:cNvPr>
            <p:cNvSpPr/>
            <p:nvPr/>
          </p:nvSpPr>
          <p:spPr>
            <a:xfrm>
              <a:off x="917674" y="859471"/>
              <a:ext cx="46004" cy="43714"/>
            </a:xfrm>
            <a:custGeom>
              <a:avLst/>
              <a:gdLst>
                <a:gd name="connsiteX0" fmla="*/ 23023 w 46004"/>
                <a:gd name="connsiteY0" fmla="*/ 0 h 43714"/>
                <a:gd name="connsiteX1" fmla="*/ 17611 w 46004"/>
                <a:gd name="connsiteY1" fmla="*/ 16861 h 43714"/>
                <a:gd name="connsiteX2" fmla="*/ 0 w 46004"/>
                <a:gd name="connsiteY2" fmla="*/ 16861 h 43714"/>
                <a:gd name="connsiteX3" fmla="*/ 14280 w 46004"/>
                <a:gd name="connsiteY3" fmla="*/ 27103 h 43714"/>
                <a:gd name="connsiteX4" fmla="*/ 8910 w 46004"/>
                <a:gd name="connsiteY4" fmla="*/ 43715 h 43714"/>
                <a:gd name="connsiteX5" fmla="*/ 23023 w 46004"/>
                <a:gd name="connsiteY5" fmla="*/ 33473 h 43714"/>
                <a:gd name="connsiteX6" fmla="*/ 37095 w 46004"/>
                <a:gd name="connsiteY6" fmla="*/ 43715 h 43714"/>
                <a:gd name="connsiteX7" fmla="*/ 31724 w 46004"/>
                <a:gd name="connsiteY7" fmla="*/ 27103 h 43714"/>
                <a:gd name="connsiteX8" fmla="*/ 46005 w 46004"/>
                <a:gd name="connsiteY8" fmla="*/ 16861 h 43714"/>
                <a:gd name="connsiteX9" fmla="*/ 28394 w 46004"/>
                <a:gd name="connsiteY9" fmla="*/ 16861 h 43714"/>
                <a:gd name="connsiteX10" fmla="*/ 23023 w 46004"/>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3023" y="0"/>
                  </a:moveTo>
                  <a:lnTo>
                    <a:pt x="17611" y="16861"/>
                  </a:lnTo>
                  <a:lnTo>
                    <a:pt x="0" y="16861"/>
                  </a:lnTo>
                  <a:lnTo>
                    <a:pt x="14280" y="27103"/>
                  </a:lnTo>
                  <a:lnTo>
                    <a:pt x="8910" y="43715"/>
                  </a:lnTo>
                  <a:lnTo>
                    <a:pt x="23023" y="33473"/>
                  </a:lnTo>
                  <a:lnTo>
                    <a:pt x="37095" y="43715"/>
                  </a:lnTo>
                  <a:lnTo>
                    <a:pt x="31724" y="27103"/>
                  </a:lnTo>
                  <a:lnTo>
                    <a:pt x="46005" y="16861"/>
                  </a:lnTo>
                  <a:lnTo>
                    <a:pt x="28394" y="16861"/>
                  </a:lnTo>
                  <a:lnTo>
                    <a:pt x="23023" y="0"/>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08E1D0D9-ECB3-D614-FE7D-3BE8FF973B80}"/>
                </a:ext>
              </a:extLst>
            </p:cNvPr>
            <p:cNvSpPr/>
            <p:nvPr/>
          </p:nvSpPr>
          <p:spPr>
            <a:xfrm>
              <a:off x="898106" y="932245"/>
              <a:ext cx="46046" cy="43714"/>
            </a:xfrm>
            <a:custGeom>
              <a:avLst/>
              <a:gdLst>
                <a:gd name="connsiteX0" fmla="*/ 23023 w 46046"/>
                <a:gd name="connsiteY0" fmla="*/ 33431 h 43714"/>
                <a:gd name="connsiteX1" fmla="*/ 37095 w 46046"/>
                <a:gd name="connsiteY1" fmla="*/ 43715 h 43714"/>
                <a:gd name="connsiteX2" fmla="*/ 31725 w 46046"/>
                <a:gd name="connsiteY2" fmla="*/ 27103 h 43714"/>
                <a:gd name="connsiteX3" fmla="*/ 46046 w 46046"/>
                <a:gd name="connsiteY3" fmla="*/ 16820 h 43714"/>
                <a:gd name="connsiteX4" fmla="*/ 28394 w 46046"/>
                <a:gd name="connsiteY4" fmla="*/ 16820 h 43714"/>
                <a:gd name="connsiteX5" fmla="*/ 23023 w 46046"/>
                <a:gd name="connsiteY5" fmla="*/ 0 h 43714"/>
                <a:gd name="connsiteX6" fmla="*/ 17611 w 46046"/>
                <a:gd name="connsiteY6" fmla="*/ 16861 h 43714"/>
                <a:gd name="connsiteX7" fmla="*/ 0 w 46046"/>
                <a:gd name="connsiteY7" fmla="*/ 16820 h 43714"/>
                <a:gd name="connsiteX8" fmla="*/ 14280 w 46046"/>
                <a:gd name="connsiteY8" fmla="*/ 27103 h 43714"/>
                <a:gd name="connsiteX9" fmla="*/ 8951 w 46046"/>
                <a:gd name="connsiteY9" fmla="*/ 43715 h 43714"/>
                <a:gd name="connsiteX10" fmla="*/ 23023 w 46046"/>
                <a:gd name="connsiteY10" fmla="*/ 3343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3023" y="33431"/>
                  </a:moveTo>
                  <a:lnTo>
                    <a:pt x="37095" y="43715"/>
                  </a:lnTo>
                  <a:lnTo>
                    <a:pt x="31725" y="27103"/>
                  </a:lnTo>
                  <a:lnTo>
                    <a:pt x="46046" y="16820"/>
                  </a:lnTo>
                  <a:lnTo>
                    <a:pt x="28394" y="16820"/>
                  </a:lnTo>
                  <a:lnTo>
                    <a:pt x="23023" y="0"/>
                  </a:lnTo>
                  <a:lnTo>
                    <a:pt x="17611" y="16861"/>
                  </a:lnTo>
                  <a:lnTo>
                    <a:pt x="0" y="16820"/>
                  </a:lnTo>
                  <a:lnTo>
                    <a:pt x="14280" y="27103"/>
                  </a:lnTo>
                  <a:lnTo>
                    <a:pt x="8951" y="43715"/>
                  </a:lnTo>
                  <a:lnTo>
                    <a:pt x="23023" y="33431"/>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ACC46180-12F4-F44A-FCBD-16FDAF47A75C}"/>
                </a:ext>
              </a:extLst>
            </p:cNvPr>
            <p:cNvSpPr/>
            <p:nvPr/>
          </p:nvSpPr>
          <p:spPr>
            <a:xfrm>
              <a:off x="917674" y="1005228"/>
              <a:ext cx="46004" cy="43714"/>
            </a:xfrm>
            <a:custGeom>
              <a:avLst/>
              <a:gdLst>
                <a:gd name="connsiteX0" fmla="*/ 28394 w 46004"/>
                <a:gd name="connsiteY0" fmla="*/ 16820 h 43714"/>
                <a:gd name="connsiteX1" fmla="*/ 23023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3023 w 46004"/>
                <a:gd name="connsiteY6" fmla="*/ 33431 h 43714"/>
                <a:gd name="connsiteX7" fmla="*/ 37095 w 46004"/>
                <a:gd name="connsiteY7" fmla="*/ 43715 h 43714"/>
                <a:gd name="connsiteX8" fmla="*/ 31724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3023" y="0"/>
                  </a:lnTo>
                  <a:lnTo>
                    <a:pt x="17611" y="16820"/>
                  </a:lnTo>
                  <a:lnTo>
                    <a:pt x="0" y="16820"/>
                  </a:lnTo>
                  <a:lnTo>
                    <a:pt x="14280" y="27103"/>
                  </a:lnTo>
                  <a:lnTo>
                    <a:pt x="8910" y="43715"/>
                  </a:lnTo>
                  <a:lnTo>
                    <a:pt x="23023" y="33431"/>
                  </a:lnTo>
                  <a:lnTo>
                    <a:pt x="37095" y="43715"/>
                  </a:lnTo>
                  <a:lnTo>
                    <a:pt x="31724"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4B351F15-352C-E25D-BD92-E0339D8024F7}"/>
                </a:ext>
              </a:extLst>
            </p:cNvPr>
            <p:cNvSpPr/>
            <p:nvPr/>
          </p:nvSpPr>
          <p:spPr>
            <a:xfrm>
              <a:off x="971089" y="1058644"/>
              <a:ext cx="46004" cy="43673"/>
            </a:xfrm>
            <a:custGeom>
              <a:avLst/>
              <a:gdLst>
                <a:gd name="connsiteX0" fmla="*/ 28394 w 46004"/>
                <a:gd name="connsiteY0" fmla="*/ 16820 h 43673"/>
                <a:gd name="connsiteX1" fmla="*/ 22982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10 w 46004"/>
                <a:gd name="connsiteY5" fmla="*/ 43673 h 43673"/>
                <a:gd name="connsiteX6" fmla="*/ 22982 w 46004"/>
                <a:gd name="connsiteY6" fmla="*/ 33431 h 43673"/>
                <a:gd name="connsiteX7" fmla="*/ 37054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2982" y="0"/>
                  </a:lnTo>
                  <a:lnTo>
                    <a:pt x="17611" y="16820"/>
                  </a:lnTo>
                  <a:lnTo>
                    <a:pt x="0" y="16820"/>
                  </a:lnTo>
                  <a:lnTo>
                    <a:pt x="14280" y="27062"/>
                  </a:lnTo>
                  <a:lnTo>
                    <a:pt x="8910" y="43673"/>
                  </a:lnTo>
                  <a:lnTo>
                    <a:pt x="22982" y="33431"/>
                  </a:lnTo>
                  <a:lnTo>
                    <a:pt x="37054"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455713A9-E06A-EB3C-99AF-0B38D296EC30}"/>
                </a:ext>
              </a:extLst>
            </p:cNvPr>
            <p:cNvSpPr/>
            <p:nvPr/>
          </p:nvSpPr>
          <p:spPr>
            <a:xfrm>
              <a:off x="1043822" y="1077962"/>
              <a:ext cx="46046" cy="43714"/>
            </a:xfrm>
            <a:custGeom>
              <a:avLst/>
              <a:gdLst>
                <a:gd name="connsiteX0" fmla="*/ 28394 w 46046"/>
                <a:gd name="connsiteY0" fmla="*/ 16861 h 43714"/>
                <a:gd name="connsiteX1" fmla="*/ 23023 w 46046"/>
                <a:gd name="connsiteY1" fmla="*/ 0 h 43714"/>
                <a:gd name="connsiteX2" fmla="*/ 17652 w 46046"/>
                <a:gd name="connsiteY2" fmla="*/ 16861 h 43714"/>
                <a:gd name="connsiteX3" fmla="*/ 0 w 46046"/>
                <a:gd name="connsiteY3" fmla="*/ 16861 h 43714"/>
                <a:gd name="connsiteX4" fmla="*/ 14280 w 46046"/>
                <a:gd name="connsiteY4" fmla="*/ 27103 h 43714"/>
                <a:gd name="connsiteX5" fmla="*/ 8951 w 46046"/>
                <a:gd name="connsiteY5" fmla="*/ 43715 h 43714"/>
                <a:gd name="connsiteX6" fmla="*/ 23023 w 46046"/>
                <a:gd name="connsiteY6" fmla="*/ 33473 h 43714"/>
                <a:gd name="connsiteX7" fmla="*/ 37095 w 46046"/>
                <a:gd name="connsiteY7" fmla="*/ 43715 h 43714"/>
                <a:gd name="connsiteX8" fmla="*/ 31725 w 46046"/>
                <a:gd name="connsiteY8" fmla="*/ 27103 h 43714"/>
                <a:gd name="connsiteX9" fmla="*/ 46046 w 46046"/>
                <a:gd name="connsiteY9" fmla="*/ 16861 h 43714"/>
                <a:gd name="connsiteX10" fmla="*/ 28394 w 46046"/>
                <a:gd name="connsiteY10" fmla="*/ 16861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8394" y="16861"/>
                  </a:moveTo>
                  <a:lnTo>
                    <a:pt x="23023" y="0"/>
                  </a:lnTo>
                  <a:lnTo>
                    <a:pt x="17652" y="16861"/>
                  </a:lnTo>
                  <a:lnTo>
                    <a:pt x="0" y="16861"/>
                  </a:lnTo>
                  <a:lnTo>
                    <a:pt x="14280" y="27103"/>
                  </a:lnTo>
                  <a:lnTo>
                    <a:pt x="8951" y="43715"/>
                  </a:lnTo>
                  <a:lnTo>
                    <a:pt x="23023" y="33473"/>
                  </a:lnTo>
                  <a:lnTo>
                    <a:pt x="37095" y="43715"/>
                  </a:lnTo>
                  <a:lnTo>
                    <a:pt x="31725" y="27103"/>
                  </a:lnTo>
                  <a:lnTo>
                    <a:pt x="46046" y="16861"/>
                  </a:lnTo>
                  <a:lnTo>
                    <a:pt x="28394" y="16861"/>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E5E43F7A-A554-FEED-1E7E-D33DDBD55CCC}"/>
                </a:ext>
              </a:extLst>
            </p:cNvPr>
            <p:cNvSpPr/>
            <p:nvPr/>
          </p:nvSpPr>
          <p:spPr>
            <a:xfrm>
              <a:off x="1116597" y="1058644"/>
              <a:ext cx="46004" cy="43673"/>
            </a:xfrm>
            <a:custGeom>
              <a:avLst/>
              <a:gdLst>
                <a:gd name="connsiteX0" fmla="*/ 28394 w 46004"/>
                <a:gd name="connsiteY0" fmla="*/ 16820 h 43673"/>
                <a:gd name="connsiteX1" fmla="*/ 23023 w 46004"/>
                <a:gd name="connsiteY1" fmla="*/ 0 h 43673"/>
                <a:gd name="connsiteX2" fmla="*/ 17611 w 46004"/>
                <a:gd name="connsiteY2" fmla="*/ 16820 h 43673"/>
                <a:gd name="connsiteX3" fmla="*/ 0 w 46004"/>
                <a:gd name="connsiteY3" fmla="*/ 16820 h 43673"/>
                <a:gd name="connsiteX4" fmla="*/ 14280 w 46004"/>
                <a:gd name="connsiteY4" fmla="*/ 27062 h 43673"/>
                <a:gd name="connsiteX5" fmla="*/ 8951 w 46004"/>
                <a:gd name="connsiteY5" fmla="*/ 43673 h 43673"/>
                <a:gd name="connsiteX6" fmla="*/ 23023 w 46004"/>
                <a:gd name="connsiteY6" fmla="*/ 33431 h 43673"/>
                <a:gd name="connsiteX7" fmla="*/ 37095 w 46004"/>
                <a:gd name="connsiteY7" fmla="*/ 43673 h 43673"/>
                <a:gd name="connsiteX8" fmla="*/ 31724 w 46004"/>
                <a:gd name="connsiteY8" fmla="*/ 27062 h 43673"/>
                <a:gd name="connsiteX9" fmla="*/ 46005 w 46004"/>
                <a:gd name="connsiteY9" fmla="*/ 16820 h 43673"/>
                <a:gd name="connsiteX10" fmla="*/ 28394 w 46004"/>
                <a:gd name="connsiteY10" fmla="*/ 16820 h 43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673">
                  <a:moveTo>
                    <a:pt x="28394" y="16820"/>
                  </a:moveTo>
                  <a:lnTo>
                    <a:pt x="23023" y="0"/>
                  </a:lnTo>
                  <a:lnTo>
                    <a:pt x="17611" y="16820"/>
                  </a:lnTo>
                  <a:lnTo>
                    <a:pt x="0" y="16820"/>
                  </a:lnTo>
                  <a:lnTo>
                    <a:pt x="14280" y="27062"/>
                  </a:lnTo>
                  <a:lnTo>
                    <a:pt x="8951" y="43673"/>
                  </a:lnTo>
                  <a:lnTo>
                    <a:pt x="23023" y="33431"/>
                  </a:lnTo>
                  <a:lnTo>
                    <a:pt x="37095" y="43673"/>
                  </a:lnTo>
                  <a:lnTo>
                    <a:pt x="31724" y="27062"/>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0959D307-ED3C-5F28-7A03-99B87605C021}"/>
                </a:ext>
              </a:extLst>
            </p:cNvPr>
            <p:cNvSpPr/>
            <p:nvPr/>
          </p:nvSpPr>
          <p:spPr>
            <a:xfrm>
              <a:off x="1170013" y="1005228"/>
              <a:ext cx="46004" cy="43714"/>
            </a:xfrm>
            <a:custGeom>
              <a:avLst/>
              <a:gdLst>
                <a:gd name="connsiteX0" fmla="*/ 28394 w 46004"/>
                <a:gd name="connsiteY0" fmla="*/ 16820 h 43714"/>
                <a:gd name="connsiteX1" fmla="*/ 22982 w 46004"/>
                <a:gd name="connsiteY1" fmla="*/ 0 h 43714"/>
                <a:gd name="connsiteX2" fmla="*/ 17611 w 46004"/>
                <a:gd name="connsiteY2" fmla="*/ 16820 h 43714"/>
                <a:gd name="connsiteX3" fmla="*/ 0 w 46004"/>
                <a:gd name="connsiteY3" fmla="*/ 16820 h 43714"/>
                <a:gd name="connsiteX4" fmla="*/ 14280 w 46004"/>
                <a:gd name="connsiteY4" fmla="*/ 27103 h 43714"/>
                <a:gd name="connsiteX5" fmla="*/ 8910 w 46004"/>
                <a:gd name="connsiteY5" fmla="*/ 43715 h 43714"/>
                <a:gd name="connsiteX6" fmla="*/ 22982 w 46004"/>
                <a:gd name="connsiteY6" fmla="*/ 33431 h 43714"/>
                <a:gd name="connsiteX7" fmla="*/ 37054 w 46004"/>
                <a:gd name="connsiteY7" fmla="*/ 43715 h 43714"/>
                <a:gd name="connsiteX8" fmla="*/ 31725 w 46004"/>
                <a:gd name="connsiteY8" fmla="*/ 27103 h 43714"/>
                <a:gd name="connsiteX9" fmla="*/ 46005 w 46004"/>
                <a:gd name="connsiteY9" fmla="*/ 16820 h 43714"/>
                <a:gd name="connsiteX10" fmla="*/ 28394 w 46004"/>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28394" y="16820"/>
                  </a:moveTo>
                  <a:lnTo>
                    <a:pt x="22982" y="0"/>
                  </a:lnTo>
                  <a:lnTo>
                    <a:pt x="17611" y="16820"/>
                  </a:lnTo>
                  <a:lnTo>
                    <a:pt x="0" y="16820"/>
                  </a:lnTo>
                  <a:lnTo>
                    <a:pt x="14280" y="27103"/>
                  </a:lnTo>
                  <a:lnTo>
                    <a:pt x="8910" y="43715"/>
                  </a:lnTo>
                  <a:lnTo>
                    <a:pt x="22982" y="33431"/>
                  </a:lnTo>
                  <a:lnTo>
                    <a:pt x="37054" y="43715"/>
                  </a:lnTo>
                  <a:lnTo>
                    <a:pt x="31725" y="27103"/>
                  </a:lnTo>
                  <a:lnTo>
                    <a:pt x="46005" y="16820"/>
                  </a:lnTo>
                  <a:lnTo>
                    <a:pt x="28394" y="16820"/>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7C3C24AA-084E-E048-DA54-FABEA0C9EC51}"/>
                </a:ext>
              </a:extLst>
            </p:cNvPr>
            <p:cNvSpPr/>
            <p:nvPr/>
          </p:nvSpPr>
          <p:spPr>
            <a:xfrm>
              <a:off x="1189330" y="932037"/>
              <a:ext cx="46046" cy="43714"/>
            </a:xfrm>
            <a:custGeom>
              <a:avLst/>
              <a:gdLst>
                <a:gd name="connsiteX0" fmla="*/ 46046 w 46046"/>
                <a:gd name="connsiteY0" fmla="*/ 16820 h 43714"/>
                <a:gd name="connsiteX1" fmla="*/ 28394 w 46046"/>
                <a:gd name="connsiteY1" fmla="*/ 16820 h 43714"/>
                <a:gd name="connsiteX2" fmla="*/ 23023 w 46046"/>
                <a:gd name="connsiteY2" fmla="*/ 0 h 43714"/>
                <a:gd name="connsiteX3" fmla="*/ 17611 w 46046"/>
                <a:gd name="connsiteY3" fmla="*/ 16861 h 43714"/>
                <a:gd name="connsiteX4" fmla="*/ 0 w 46046"/>
                <a:gd name="connsiteY4" fmla="*/ 16820 h 43714"/>
                <a:gd name="connsiteX5" fmla="*/ 14280 w 46046"/>
                <a:gd name="connsiteY5" fmla="*/ 27103 h 43714"/>
                <a:gd name="connsiteX6" fmla="*/ 8951 w 46046"/>
                <a:gd name="connsiteY6" fmla="*/ 43715 h 43714"/>
                <a:gd name="connsiteX7" fmla="*/ 23023 w 46046"/>
                <a:gd name="connsiteY7" fmla="*/ 33431 h 43714"/>
                <a:gd name="connsiteX8" fmla="*/ 37095 w 46046"/>
                <a:gd name="connsiteY8" fmla="*/ 43715 h 43714"/>
                <a:gd name="connsiteX9" fmla="*/ 31724 w 46046"/>
                <a:gd name="connsiteY9" fmla="*/ 27103 h 43714"/>
                <a:gd name="connsiteX10" fmla="*/ 46046 w 46046"/>
                <a:gd name="connsiteY10" fmla="*/ 1682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46046" y="16820"/>
                  </a:moveTo>
                  <a:lnTo>
                    <a:pt x="28394" y="16820"/>
                  </a:lnTo>
                  <a:lnTo>
                    <a:pt x="23023" y="0"/>
                  </a:lnTo>
                  <a:lnTo>
                    <a:pt x="17611" y="16861"/>
                  </a:lnTo>
                  <a:lnTo>
                    <a:pt x="0" y="16820"/>
                  </a:lnTo>
                  <a:lnTo>
                    <a:pt x="14280" y="27103"/>
                  </a:lnTo>
                  <a:lnTo>
                    <a:pt x="8951" y="43715"/>
                  </a:lnTo>
                  <a:lnTo>
                    <a:pt x="23023" y="33431"/>
                  </a:lnTo>
                  <a:lnTo>
                    <a:pt x="37095" y="43715"/>
                  </a:lnTo>
                  <a:lnTo>
                    <a:pt x="31724" y="27103"/>
                  </a:lnTo>
                  <a:lnTo>
                    <a:pt x="46046" y="16820"/>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67678DF5-5D30-8455-523B-D3AF47B4FE0D}"/>
                </a:ext>
              </a:extLst>
            </p:cNvPr>
            <p:cNvSpPr/>
            <p:nvPr/>
          </p:nvSpPr>
          <p:spPr>
            <a:xfrm>
              <a:off x="1170013" y="859263"/>
              <a:ext cx="46004" cy="43714"/>
            </a:xfrm>
            <a:custGeom>
              <a:avLst/>
              <a:gdLst>
                <a:gd name="connsiteX0" fmla="*/ 8910 w 46004"/>
                <a:gd name="connsiteY0" fmla="*/ 43715 h 43714"/>
                <a:gd name="connsiteX1" fmla="*/ 22982 w 46004"/>
                <a:gd name="connsiteY1" fmla="*/ 33431 h 43714"/>
                <a:gd name="connsiteX2" fmla="*/ 37095 w 46004"/>
                <a:gd name="connsiteY2" fmla="*/ 43715 h 43714"/>
                <a:gd name="connsiteX3" fmla="*/ 31725 w 46004"/>
                <a:gd name="connsiteY3" fmla="*/ 27103 h 43714"/>
                <a:gd name="connsiteX4" fmla="*/ 46005 w 46004"/>
                <a:gd name="connsiteY4" fmla="*/ 16861 h 43714"/>
                <a:gd name="connsiteX5" fmla="*/ 28394 w 46004"/>
                <a:gd name="connsiteY5" fmla="*/ 16861 h 43714"/>
                <a:gd name="connsiteX6" fmla="*/ 22982 w 46004"/>
                <a:gd name="connsiteY6" fmla="*/ 0 h 43714"/>
                <a:gd name="connsiteX7" fmla="*/ 17611 w 46004"/>
                <a:gd name="connsiteY7" fmla="*/ 16861 h 43714"/>
                <a:gd name="connsiteX8" fmla="*/ 0 w 46004"/>
                <a:gd name="connsiteY8" fmla="*/ 16861 h 43714"/>
                <a:gd name="connsiteX9" fmla="*/ 14280 w 46004"/>
                <a:gd name="connsiteY9" fmla="*/ 27103 h 43714"/>
                <a:gd name="connsiteX10" fmla="*/ 8910 w 46004"/>
                <a:gd name="connsiteY10" fmla="*/ 43715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04" h="43714">
                  <a:moveTo>
                    <a:pt x="8910" y="43715"/>
                  </a:moveTo>
                  <a:lnTo>
                    <a:pt x="22982" y="33431"/>
                  </a:lnTo>
                  <a:lnTo>
                    <a:pt x="37095" y="43715"/>
                  </a:lnTo>
                  <a:lnTo>
                    <a:pt x="31725" y="27103"/>
                  </a:lnTo>
                  <a:lnTo>
                    <a:pt x="46005" y="16861"/>
                  </a:lnTo>
                  <a:lnTo>
                    <a:pt x="28394" y="16861"/>
                  </a:lnTo>
                  <a:lnTo>
                    <a:pt x="22982" y="0"/>
                  </a:lnTo>
                  <a:lnTo>
                    <a:pt x="17611" y="16861"/>
                  </a:lnTo>
                  <a:lnTo>
                    <a:pt x="0" y="16861"/>
                  </a:lnTo>
                  <a:lnTo>
                    <a:pt x="14280" y="27103"/>
                  </a:lnTo>
                  <a:lnTo>
                    <a:pt x="8910" y="43715"/>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83FEDA9F-A951-254B-3564-52716F22226D}"/>
                </a:ext>
              </a:extLst>
            </p:cNvPr>
            <p:cNvSpPr/>
            <p:nvPr/>
          </p:nvSpPr>
          <p:spPr>
            <a:xfrm>
              <a:off x="1116805" y="806097"/>
              <a:ext cx="46046" cy="43714"/>
            </a:xfrm>
            <a:custGeom>
              <a:avLst/>
              <a:gdLst>
                <a:gd name="connsiteX0" fmla="*/ 22982 w 46046"/>
                <a:gd name="connsiteY0" fmla="*/ 0 h 43714"/>
                <a:gd name="connsiteX1" fmla="*/ 17611 w 46046"/>
                <a:gd name="connsiteY1" fmla="*/ 16820 h 43714"/>
                <a:gd name="connsiteX2" fmla="*/ 0 w 46046"/>
                <a:gd name="connsiteY2" fmla="*/ 16778 h 43714"/>
                <a:gd name="connsiteX3" fmla="*/ 14280 w 46046"/>
                <a:gd name="connsiteY3" fmla="*/ 27103 h 43714"/>
                <a:gd name="connsiteX4" fmla="*/ 8910 w 46046"/>
                <a:gd name="connsiteY4" fmla="*/ 43715 h 43714"/>
                <a:gd name="connsiteX5" fmla="*/ 23023 w 46046"/>
                <a:gd name="connsiteY5" fmla="*/ 33390 h 43714"/>
                <a:gd name="connsiteX6" fmla="*/ 37095 w 46046"/>
                <a:gd name="connsiteY6" fmla="*/ 43715 h 43714"/>
                <a:gd name="connsiteX7" fmla="*/ 31725 w 46046"/>
                <a:gd name="connsiteY7" fmla="*/ 27103 h 43714"/>
                <a:gd name="connsiteX8" fmla="*/ 46046 w 46046"/>
                <a:gd name="connsiteY8" fmla="*/ 16778 h 43714"/>
                <a:gd name="connsiteX9" fmla="*/ 28394 w 46046"/>
                <a:gd name="connsiteY9" fmla="*/ 16778 h 43714"/>
                <a:gd name="connsiteX10" fmla="*/ 22982 w 46046"/>
                <a:gd name="connsiteY10" fmla="*/ 0 h 4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046" h="43714">
                  <a:moveTo>
                    <a:pt x="22982" y="0"/>
                  </a:moveTo>
                  <a:lnTo>
                    <a:pt x="17611" y="16820"/>
                  </a:lnTo>
                  <a:lnTo>
                    <a:pt x="0" y="16778"/>
                  </a:lnTo>
                  <a:lnTo>
                    <a:pt x="14280" y="27103"/>
                  </a:lnTo>
                  <a:lnTo>
                    <a:pt x="8910" y="43715"/>
                  </a:lnTo>
                  <a:lnTo>
                    <a:pt x="23023" y="33390"/>
                  </a:lnTo>
                  <a:lnTo>
                    <a:pt x="37095" y="43715"/>
                  </a:lnTo>
                  <a:lnTo>
                    <a:pt x="31725" y="27103"/>
                  </a:lnTo>
                  <a:lnTo>
                    <a:pt x="46046" y="16778"/>
                  </a:lnTo>
                  <a:lnTo>
                    <a:pt x="28394" y="16778"/>
                  </a:lnTo>
                  <a:lnTo>
                    <a:pt x="22982" y="0"/>
                  </a:lnTo>
                  <a:close/>
                </a:path>
              </a:pathLst>
            </a:custGeom>
            <a:solidFill>
              <a:srgbClr val="FDEA18"/>
            </a:solidFill>
            <a:ln w="0" cap="flat">
              <a:noFill/>
              <a:prstDash val="solid"/>
              <a:miter/>
            </a:ln>
          </p:spPr>
          <p:txBody>
            <a:bodyPr rtlCol="0" anchor="ctr"/>
            <a:lstStyle/>
            <a:p>
              <a:endParaRPr lang="en-GB" dirty="0"/>
            </a:p>
          </p:txBody>
        </p:sp>
      </p:grpSp>
      <p:sp>
        <p:nvSpPr>
          <p:cNvPr id="4" name="TextBox 3">
            <a:extLst>
              <a:ext uri="{FF2B5EF4-FFF2-40B4-BE49-F238E27FC236}">
                <a16:creationId xmlns:a16="http://schemas.microsoft.com/office/drawing/2014/main" id="{951F93FA-6B87-CD0C-E932-0341DAEFCB90}"/>
              </a:ext>
            </a:extLst>
          </p:cNvPr>
          <p:cNvSpPr txBox="1"/>
          <p:nvPr userDrawn="1"/>
        </p:nvSpPr>
        <p:spPr>
          <a:xfrm>
            <a:off x="596004"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8C0B3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6BFA1253-FD80-90BB-A1DB-923E8826252E}"/>
              </a:ext>
            </a:extLst>
          </p:cNvPr>
          <p:cNvSpPr txBox="1"/>
          <p:nvPr userDrawn="1"/>
        </p:nvSpPr>
        <p:spPr>
          <a:xfrm>
            <a:off x="3149171"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rgbClr val="8C0B31"/>
                </a:solidFill>
                <a:latin typeface="Open Sans" panose="020B0606030504020204" pitchFamily="34" charset="0"/>
                <a:ea typeface="Open Sans" panose="020B0606030504020204" pitchFamily="34" charset="0"/>
                <a:cs typeface="Open Sans" panose="020B0606030504020204" pitchFamily="34" charset="0"/>
              </a:rPr>
              <a:t>#EUClimatePact</a:t>
            </a:r>
          </a:p>
        </p:txBody>
      </p:sp>
      <p:sp>
        <p:nvSpPr>
          <p:cNvPr id="6" name="Text Placeholder 11">
            <a:extLst>
              <a:ext uri="{FF2B5EF4-FFF2-40B4-BE49-F238E27FC236}">
                <a16:creationId xmlns:a16="http://schemas.microsoft.com/office/drawing/2014/main" id="{CAC3517D-CB90-9B39-ADA6-18FB08346A54}"/>
              </a:ext>
            </a:extLst>
          </p:cNvPr>
          <p:cNvSpPr>
            <a:spLocks noGrp="1"/>
          </p:cNvSpPr>
          <p:nvPr>
            <p:ph type="body" sz="quarter" idx="12" hasCustomPrompt="1"/>
          </p:nvPr>
        </p:nvSpPr>
        <p:spPr>
          <a:xfrm>
            <a:off x="705853" y="7372602"/>
            <a:ext cx="5103813" cy="838200"/>
          </a:xfrm>
          <a:prstGeom prst="rect">
            <a:avLst/>
          </a:prstGeom>
        </p:spPr>
        <p:txBody>
          <a:bodyPr/>
          <a:lstStyle>
            <a:lvl1pPr marL="0" indent="0">
              <a:buNone/>
              <a:defRPr sz="3200">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9" name="Text Placeholder 11">
            <a:extLst>
              <a:ext uri="{FF2B5EF4-FFF2-40B4-BE49-F238E27FC236}">
                <a16:creationId xmlns:a16="http://schemas.microsoft.com/office/drawing/2014/main" id="{2CA44EA5-5391-AF5A-1BB3-DCE14C45F2D6}"/>
              </a:ext>
            </a:extLst>
          </p:cNvPr>
          <p:cNvSpPr>
            <a:spLocks noGrp="1"/>
          </p:cNvSpPr>
          <p:nvPr>
            <p:ph type="body" sz="quarter" idx="13" hasCustomPrompt="1"/>
          </p:nvPr>
        </p:nvSpPr>
        <p:spPr>
          <a:xfrm>
            <a:off x="705853" y="8489574"/>
            <a:ext cx="5103813" cy="258738"/>
          </a:xfrm>
          <a:prstGeom prst="rect">
            <a:avLst/>
          </a:prstGeom>
        </p:spPr>
        <p:txBody>
          <a:bodyPr/>
          <a:lstStyle>
            <a:lvl1pPr marL="0" indent="0">
              <a:buNone/>
              <a:defRPr sz="20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Tree>
    <p:extLst>
      <p:ext uri="{BB962C8B-B14F-4D97-AF65-F5344CB8AC3E}">
        <p14:creationId xmlns:p14="http://schemas.microsoft.com/office/powerpoint/2010/main" val="27998488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ody Slide Orange">
    <p:spTree>
      <p:nvGrpSpPr>
        <p:cNvPr id="1" name=""/>
        <p:cNvGrpSpPr/>
        <p:nvPr/>
      </p:nvGrpSpPr>
      <p:grpSpPr>
        <a:xfrm>
          <a:off x="0" y="0"/>
          <a:ext cx="0" cy="0"/>
          <a:chOff x="0" y="0"/>
          <a:chExt cx="0" cy="0"/>
        </a:xfrm>
      </p:grpSpPr>
      <p:sp>
        <p:nvSpPr>
          <p:cNvPr id="15" name="Text Placeholder 14">
            <a:extLst>
              <a:ext uri="{FF2B5EF4-FFF2-40B4-BE49-F238E27FC236}">
                <a16:creationId xmlns:a16="http://schemas.microsoft.com/office/drawing/2014/main" id="{2324A493-43AE-D47D-23D7-C48D01092642}"/>
              </a:ext>
            </a:extLst>
          </p:cNvPr>
          <p:cNvSpPr>
            <a:spLocks noGrp="1"/>
          </p:cNvSpPr>
          <p:nvPr>
            <p:ph type="body" sz="quarter" idx="10" hasCustomPrompt="1"/>
          </p:nvPr>
        </p:nvSpPr>
        <p:spPr>
          <a:xfrm>
            <a:off x="1484396" y="3757655"/>
            <a:ext cx="10639425"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sp>
        <p:nvSpPr>
          <p:cNvPr id="21" name="Text Placeholder 20">
            <a:extLst>
              <a:ext uri="{FF2B5EF4-FFF2-40B4-BE49-F238E27FC236}">
                <a16:creationId xmlns:a16="http://schemas.microsoft.com/office/drawing/2014/main" id="{29934B02-E8A1-51A3-289C-42706D2F1D55}"/>
              </a:ext>
            </a:extLst>
          </p:cNvPr>
          <p:cNvSpPr>
            <a:spLocks noGrp="1"/>
          </p:cNvSpPr>
          <p:nvPr>
            <p:ph type="body" sz="quarter" idx="12" hasCustomPrompt="1"/>
          </p:nvPr>
        </p:nvSpPr>
        <p:spPr>
          <a:xfrm>
            <a:off x="1484397" y="2984543"/>
            <a:ext cx="10639424"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C4F3B4D1-7648-4FA4-0980-07BE53DCF90D}"/>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172F1515-BB22-B747-2DF8-2D2F6E2F6421}"/>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9ECD9E94-E6E6-D4B5-19CC-078AF913C72B}"/>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6BA3E7F0-7131-A6B9-4AAF-0FB77C1D26D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ACC56754-E80B-25C1-3B94-A52E5D57CA12}"/>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5A5103C5-4F03-11B4-0B7D-4FA71B869F17}"/>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F71175F9-BDCA-4FD0-1DB8-781C3AB21EFE}"/>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20CBBA62-BE48-33B3-C9B6-33A971ED0771}"/>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C017F8E0-2450-E004-93C1-3AADC7F44995}"/>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71E1FFA6-73BC-EC39-3E56-557ABE8524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19ACAB39-65E8-03DC-6244-95A22862D67C}"/>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5C060399-EC19-564E-304A-671F971FCD12}"/>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9F0C40F3-B77E-4235-E3AE-62C405FF37C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5AD9A5AD-1886-4462-F9FC-D0424C04278F}"/>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DC83D9DA-7575-578F-ABEF-BF5AE5A74BD7}"/>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187C4276-1939-C85E-7879-DFE8BC1E6427}"/>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091E70B-BADD-026E-0D30-18446E25678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DB641290-F05C-054F-D9CC-4B67449DEDBB}"/>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03418F9A-83FB-F019-E990-7B99C61D442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01F8A2FA-D24F-5990-EB89-6409CC9343F6}"/>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2FB831B3-5F1B-AFAB-C5DC-3861D0A58330}"/>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0FBECF5C-9680-36AB-3985-D14FB7AAB819}"/>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FAF2EAB3-20B3-6C4E-8B36-A289A96D83D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E6918DDC-A0D1-3B27-0FDF-949E4647A066}"/>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07567F41-BD59-DE2E-58C9-412A3192B5AD}"/>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11540DD1-BD0A-9857-6CF0-F1986555230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537B1C56-09D5-F66E-4834-6F6D93050667}"/>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EDEC7D2E-0E14-79BF-30B4-F93807C3D996}"/>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8BA3C6EA-C144-3716-B0E9-5A38AB202AAC}"/>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394E04B1-37F7-B8A0-A956-1CD9E55BE15E}"/>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12F888AB-00A1-1887-2FB2-3D6708EFF9ED}"/>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F86E4483-BEB4-F0B7-8558-7F47AA877C01}"/>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6FB7A756-4743-959F-DF4F-0225CCAD9405}"/>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9C13E6A0-E3EE-5464-2958-44402ED774DC}"/>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99FC5BA8-773A-CA58-BE98-D299452B87ED}"/>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E7B3C5A1-996D-882D-B20C-DC67478100AD}"/>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B8144D0E-8DF0-87B4-B9B7-77818604C935}"/>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7838478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ody Slide Orange Blank">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grpSp>
        <p:nvGrpSpPr>
          <p:cNvPr id="2" name="Group 1">
            <a:extLst>
              <a:ext uri="{FF2B5EF4-FFF2-40B4-BE49-F238E27FC236}">
                <a16:creationId xmlns:a16="http://schemas.microsoft.com/office/drawing/2014/main" id="{302BEA28-3B1C-CDBA-80AC-A32DE6DC2C7F}"/>
              </a:ext>
            </a:extLst>
          </p:cNvPr>
          <p:cNvGrpSpPr/>
          <p:nvPr userDrawn="1"/>
        </p:nvGrpSpPr>
        <p:grpSpPr>
          <a:xfrm>
            <a:off x="15852647" y="660475"/>
            <a:ext cx="1756167" cy="1410037"/>
            <a:chOff x="15852647" y="660475"/>
            <a:chExt cx="1756167" cy="1410037"/>
          </a:xfrm>
        </p:grpSpPr>
        <p:sp>
          <p:nvSpPr>
            <p:cNvPr id="4" name="Freeform: Shape 3">
              <a:extLst>
                <a:ext uri="{FF2B5EF4-FFF2-40B4-BE49-F238E27FC236}">
                  <a16:creationId xmlns:a16="http://schemas.microsoft.com/office/drawing/2014/main" id="{CFD804DC-EBE7-077D-FD20-CE497844EA89}"/>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dirty="0"/>
            </a:p>
          </p:txBody>
        </p:sp>
        <p:sp>
          <p:nvSpPr>
            <p:cNvPr id="5" name="Freeform: Shape 4">
              <a:extLst>
                <a:ext uri="{FF2B5EF4-FFF2-40B4-BE49-F238E27FC236}">
                  <a16:creationId xmlns:a16="http://schemas.microsoft.com/office/drawing/2014/main" id="{F808656F-672F-4155-1568-86C129FF44DF}"/>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6" name="Freeform: Shape 5">
              <a:extLst>
                <a:ext uri="{FF2B5EF4-FFF2-40B4-BE49-F238E27FC236}">
                  <a16:creationId xmlns:a16="http://schemas.microsoft.com/office/drawing/2014/main" id="{D106C56D-D27D-D297-F204-BA766AF3A04C}"/>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8" name="Freeform: Shape 7">
              <a:extLst>
                <a:ext uri="{FF2B5EF4-FFF2-40B4-BE49-F238E27FC236}">
                  <a16:creationId xmlns:a16="http://schemas.microsoft.com/office/drawing/2014/main" id="{A8F32BCB-32A2-8F8D-DDDF-F6AD6EA382F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F7CA0F15-7542-57AD-DD05-DAEC18D49682}"/>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74418335-35D7-FCAB-63F5-E46A9A123DC9}"/>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16E14DDD-5411-77DE-928C-6D609F33FF8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A42F91BB-856D-3252-354B-3B7A630F2A4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DF4C881A-C6A2-843D-095F-39B68A36C216}"/>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9B717054-994B-276C-095A-5C1C189742B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F8ACC383-AA98-AA11-638B-3E5D4F43293C}"/>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5EE54A5A-9A03-93B6-CC4A-20830362E928}"/>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436E4EFD-8E9F-A189-7AB7-9433CF418B3D}"/>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E4C3F2AD-CA08-AC86-53D6-1337948C4AF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CA60CA07-5503-C9BA-8091-FFBD3816A8BA}"/>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2A4F22B1-8C31-B0EF-8EA0-28CE07B99AE4}"/>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7B78D235-37EB-D7D8-B60B-09B19AC3BA93}"/>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D7854E73-EB26-6580-55EF-0FED61F2C35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5505B60A-CEF4-9919-9580-29A1B03B213C}"/>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ACED2355-5BEF-2C70-DC88-9A588368B30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20522455-9413-4D62-3654-F5265716C9E2}"/>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0DC036F7-B0CE-845F-F54F-33C8549A1B9B}"/>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078E0564-83AB-4D1E-DECE-A6169FD0DFD0}"/>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79D15049-DB5F-2561-3A49-E2122A61B848}"/>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AEE4B9AE-6F5B-1C77-2197-7039F96F90B8}"/>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49CC4E02-3724-0E9E-B3A8-BBE642092CF2}"/>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2AC1565B-29CE-E098-9E12-736814E79235}"/>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DFA49C5E-8139-7841-4F60-293E2016970E}"/>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77147EED-5B74-780B-ADF6-2937692D96C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6C506F36-8A6A-3EC8-150F-44F354DBCA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F2125C91-B210-5F5D-0017-FF7CC8DB7740}"/>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DAF31FC7-69AF-71DE-ACFE-8B7F40BD5E1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1A18900C-97D8-F477-2113-8827781E8FE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A28B064C-F07C-2DDE-EDFD-9C57AC869954}"/>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29BE67DE-566D-077C-8B8B-A617E7037687}"/>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6245043D-DC22-343A-A090-DF742425E354}"/>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0119807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ody Slide Orange Box">
    <p:spTree>
      <p:nvGrpSpPr>
        <p:cNvPr id="1" name=""/>
        <p:cNvGrpSpPr/>
        <p:nvPr/>
      </p:nvGrpSpPr>
      <p:grpSpPr>
        <a:xfrm>
          <a:off x="0" y="0"/>
          <a:ext cx="0" cy="0"/>
          <a:chOff x="0" y="0"/>
          <a:chExt cx="0" cy="0"/>
        </a:xfrm>
      </p:grpSpPr>
      <p:sp>
        <p:nvSpPr>
          <p:cNvPr id="2" name="Text Placeholder 18">
            <a:extLst>
              <a:ext uri="{FF2B5EF4-FFF2-40B4-BE49-F238E27FC236}">
                <a16:creationId xmlns:a16="http://schemas.microsoft.com/office/drawing/2014/main" id="{F89D3423-8695-B4CA-1FF7-5702C9323716}"/>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pic>
        <p:nvPicPr>
          <p:cNvPr id="4" name="Graphic 3">
            <a:extLst>
              <a:ext uri="{FF2B5EF4-FFF2-40B4-BE49-F238E27FC236}">
                <a16:creationId xmlns:a16="http://schemas.microsoft.com/office/drawing/2014/main" id="{7E70E960-1964-A758-048B-D6511B55E0C5}"/>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6" name="Rectangle 5">
            <a:extLst>
              <a:ext uri="{FF2B5EF4-FFF2-40B4-BE49-F238E27FC236}">
                <a16:creationId xmlns:a16="http://schemas.microsoft.com/office/drawing/2014/main" id="{98B55C6E-DD47-B694-2418-B3F353328133}"/>
              </a:ext>
            </a:extLst>
          </p:cNvPr>
          <p:cNvSpPr/>
          <p:nvPr userDrawn="1"/>
        </p:nvSpPr>
        <p:spPr>
          <a:xfrm>
            <a:off x="1484396" y="2984542"/>
            <a:ext cx="5564104" cy="5514975"/>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 Placeholder 14">
            <a:extLst>
              <a:ext uri="{FF2B5EF4-FFF2-40B4-BE49-F238E27FC236}">
                <a16:creationId xmlns:a16="http://schemas.microsoft.com/office/drawing/2014/main" id="{A9935987-3433-E0A1-38F1-1B012AE950B2}"/>
              </a:ext>
            </a:extLst>
          </p:cNvPr>
          <p:cNvSpPr>
            <a:spLocks noGrp="1"/>
          </p:cNvSpPr>
          <p:nvPr>
            <p:ph type="body" sz="quarter" idx="10" hasCustomPrompt="1"/>
          </p:nvPr>
        </p:nvSpPr>
        <p:spPr>
          <a:xfrm>
            <a:off x="7389897"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8" name="Text Placeholder 20">
            <a:extLst>
              <a:ext uri="{FF2B5EF4-FFF2-40B4-BE49-F238E27FC236}">
                <a16:creationId xmlns:a16="http://schemas.microsoft.com/office/drawing/2014/main" id="{2993690A-C69D-7659-4B07-7BD2072D9C79}"/>
              </a:ext>
            </a:extLst>
          </p:cNvPr>
          <p:cNvSpPr>
            <a:spLocks noGrp="1"/>
          </p:cNvSpPr>
          <p:nvPr>
            <p:ph type="body" sz="quarter" idx="12" hasCustomPrompt="1"/>
          </p:nvPr>
        </p:nvSpPr>
        <p:spPr>
          <a:xfrm>
            <a:off x="7389897"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11" name="Text Placeholder 10">
            <a:extLst>
              <a:ext uri="{FF2B5EF4-FFF2-40B4-BE49-F238E27FC236}">
                <a16:creationId xmlns:a16="http://schemas.microsoft.com/office/drawing/2014/main" id="{75F5BEAE-189C-438F-D364-62B800602B0A}"/>
              </a:ext>
            </a:extLst>
          </p:cNvPr>
          <p:cNvSpPr>
            <a:spLocks noGrp="1"/>
          </p:cNvSpPr>
          <p:nvPr>
            <p:ph type="body" sz="quarter" idx="13" hasCustomPrompt="1"/>
          </p:nvPr>
        </p:nvSpPr>
        <p:spPr>
          <a:xfrm>
            <a:off x="1771650" y="3314700"/>
            <a:ext cx="4991100" cy="4697413"/>
          </a:xfrm>
          <a:prstGeom prst="rect">
            <a:avLst/>
          </a:prstGeom>
        </p:spPr>
        <p:txBody>
          <a:bodyPr/>
          <a:lstStyle>
            <a:lvl1pPr marL="0" indent="0">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text.</a:t>
            </a:r>
            <a:endParaRPr lang="en-GB"/>
          </a:p>
        </p:txBody>
      </p:sp>
      <p:grpSp>
        <p:nvGrpSpPr>
          <p:cNvPr id="5" name="Group 4">
            <a:extLst>
              <a:ext uri="{FF2B5EF4-FFF2-40B4-BE49-F238E27FC236}">
                <a16:creationId xmlns:a16="http://schemas.microsoft.com/office/drawing/2014/main" id="{F223DA0B-6E47-E297-882C-2A6D7D45E5BE}"/>
              </a:ext>
            </a:extLst>
          </p:cNvPr>
          <p:cNvGrpSpPr/>
          <p:nvPr userDrawn="1"/>
        </p:nvGrpSpPr>
        <p:grpSpPr>
          <a:xfrm>
            <a:off x="15852647" y="660475"/>
            <a:ext cx="1756167" cy="1410037"/>
            <a:chOff x="15852647" y="660475"/>
            <a:chExt cx="1756167" cy="1410037"/>
          </a:xfrm>
        </p:grpSpPr>
        <p:sp>
          <p:nvSpPr>
            <p:cNvPr id="9" name="Freeform: Shape 8">
              <a:extLst>
                <a:ext uri="{FF2B5EF4-FFF2-40B4-BE49-F238E27FC236}">
                  <a16:creationId xmlns:a16="http://schemas.microsoft.com/office/drawing/2014/main" id="{A3E8033B-509A-AEF1-E3A8-677E6411AE5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56FC87AF-15AB-64BC-777E-13B97EFFA55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A26EA3F5-04D1-3C21-0791-2168E5F9622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72DAFE0D-4B99-BB66-B5E9-8BC1F70B7B2E}"/>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E6DAB77E-D263-97D9-0987-9DAF234E19E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C9F46234-8D03-D210-0205-823BE2346290}"/>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AC41A09F-4BA3-27CD-F8D5-00641CB221E9}"/>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8233C6AB-7903-200E-82A3-21974FF1F839}"/>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21FF6995-1F6A-234B-6228-348630FB4A89}"/>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DD97CD64-D4E2-18EA-EAA4-D47E807DE976}"/>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28C88DC6-1DD0-5030-D6B6-1AC151451496}"/>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4B1BFD06-6DA9-E353-6C8E-74A788C3405A}"/>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CACAB736-F937-5C31-5FF8-341927EB987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2AB07B22-BDE8-55FE-6EE4-080911036B3A}"/>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22B841CE-84FF-F5C4-B39A-2FFE252F0A6F}"/>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D1F9CF34-F4BE-A5ED-483E-121847A2EE5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3503B5CA-6993-5890-A209-88F0D3AC2A6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9606261-7BBD-B4CD-BA91-5C7F74B9283C}"/>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DF8D8D30-432A-391B-ECA3-D6C5BCAF0B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2538CBB2-7C8D-454E-F2F0-3B11C5274664}"/>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D708C4E1-0745-4FA7-7358-F32C77CEEC88}"/>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7216A121-FB6F-4280-7C60-31CCF8348B1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D3351220-06AD-3A9E-EA45-94514807770F}"/>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0368C707-A75E-8417-A01B-B9336FA00F2F}"/>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8E039DD7-EF02-AB66-DE5D-CB09024173FB}"/>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F5ED3CF3-3801-CA50-0953-274F7526C996}"/>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07690FC8-2E3D-FEBE-79F8-491FDA5BCCCB}"/>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4175209A-4D80-9EED-5F53-7BECD0041B5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C119A1A3-3525-2554-A417-FF6169958617}"/>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6A174122-D779-F896-256C-969962D5EF75}"/>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00336101-76DF-A980-FD93-F9BF0CE93C09}"/>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715CF08B-9B4D-C5DC-AB50-AAD11CA9D0CA}"/>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59A9258C-616F-8447-075E-6B8A5555D8B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9DC41B91-CA1E-3DF2-8A10-5526C9D1AA09}"/>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C7F22B54-F5BA-0D77-B475-71AA168F51EE}"/>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82880F79-670E-5FB5-7893-7F14C7DEF7FA}"/>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6849164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ody Slide Orange Imag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02B49A8-BDE2-2BDE-27E4-AE82B4724A7C}"/>
              </a:ext>
            </a:extLst>
          </p:cNvPr>
          <p:cNvSpPr>
            <a:spLocks noGrp="1"/>
          </p:cNvSpPr>
          <p:nvPr>
            <p:ph type="body" sz="quarter" idx="11"/>
          </p:nvPr>
        </p:nvSpPr>
        <p:spPr>
          <a:xfrm>
            <a:off x="7943098" y="1089193"/>
            <a:ext cx="4306052" cy="836159"/>
          </a:xfrm>
          <a:prstGeom prst="rect">
            <a:avLst/>
          </a:prstGeom>
          <a:solidFill>
            <a:srgbClr val="8C0B31"/>
          </a:solidFill>
        </p:spPr>
        <p:txBody>
          <a:bodyPr wrap="squar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a:t>
            </a:r>
          </a:p>
        </p:txBody>
      </p:sp>
      <p:pic>
        <p:nvPicPr>
          <p:cNvPr id="7" name="Graphic 6">
            <a:extLst>
              <a:ext uri="{FF2B5EF4-FFF2-40B4-BE49-F238E27FC236}">
                <a16:creationId xmlns:a16="http://schemas.microsoft.com/office/drawing/2014/main" id="{1ADF39BB-4879-31A9-2C9E-6EE73D1A332F}"/>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68125" y="4768522"/>
            <a:ext cx="6619875" cy="5514975"/>
          </a:xfrm>
          <a:prstGeom prst="rect">
            <a:avLst/>
          </a:prstGeom>
        </p:spPr>
      </p:pic>
      <p:sp>
        <p:nvSpPr>
          <p:cNvPr id="2" name="Picture Placeholder 23">
            <a:extLst>
              <a:ext uri="{FF2B5EF4-FFF2-40B4-BE49-F238E27FC236}">
                <a16:creationId xmlns:a16="http://schemas.microsoft.com/office/drawing/2014/main" id="{59237C03-22F7-7BD1-2CD0-932DD07182CD}"/>
              </a:ext>
            </a:extLst>
          </p:cNvPr>
          <p:cNvSpPr>
            <a:spLocks noGrp="1"/>
          </p:cNvSpPr>
          <p:nvPr>
            <p:ph type="pic" sz="quarter" idx="12"/>
          </p:nvPr>
        </p:nvSpPr>
        <p:spPr>
          <a:xfrm flipH="1">
            <a:off x="-150895" y="-38100"/>
            <a:ext cx="7357001" cy="10344150"/>
          </a:xfrm>
          <a:custGeom>
            <a:avLst/>
            <a:gdLst>
              <a:gd name="connsiteX0" fmla="*/ 0 w 5245100"/>
              <a:gd name="connsiteY0" fmla="*/ 0 h 6866476"/>
              <a:gd name="connsiteX1" fmla="*/ 5245100 w 5245100"/>
              <a:gd name="connsiteY1" fmla="*/ 0 h 6866476"/>
              <a:gd name="connsiteX2" fmla="*/ 5245100 w 5245100"/>
              <a:gd name="connsiteY2" fmla="*/ 6866476 h 6866476"/>
              <a:gd name="connsiteX3" fmla="*/ 0 w 5245100"/>
              <a:gd name="connsiteY3" fmla="*/ 6866476 h 6866476"/>
              <a:gd name="connsiteX4" fmla="*/ 0 w 5245100"/>
              <a:gd name="connsiteY4" fmla="*/ 0 h 6866476"/>
              <a:gd name="connsiteX0" fmla="*/ 529389 w 5774489"/>
              <a:gd name="connsiteY0" fmla="*/ 0 h 6866476"/>
              <a:gd name="connsiteX1" fmla="*/ 5774489 w 5774489"/>
              <a:gd name="connsiteY1" fmla="*/ 0 h 6866476"/>
              <a:gd name="connsiteX2" fmla="*/ 5774489 w 5774489"/>
              <a:gd name="connsiteY2" fmla="*/ 6866476 h 6866476"/>
              <a:gd name="connsiteX3" fmla="*/ 529389 w 5774489"/>
              <a:gd name="connsiteY3" fmla="*/ 6866476 h 6866476"/>
              <a:gd name="connsiteX4" fmla="*/ 529389 w 5774489"/>
              <a:gd name="connsiteY4" fmla="*/ 0 h 6866476"/>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245100"/>
              <a:gd name="connsiteY0" fmla="*/ 0 h 6878508"/>
              <a:gd name="connsiteX1" fmla="*/ 5245100 w 5245100"/>
              <a:gd name="connsiteY1" fmla="*/ 0 h 6878508"/>
              <a:gd name="connsiteX2" fmla="*/ 5245100 w 5245100"/>
              <a:gd name="connsiteY2" fmla="*/ 6866476 h 6878508"/>
              <a:gd name="connsiteX3" fmla="*/ 1888958 w 5245100"/>
              <a:gd name="connsiteY3" fmla="*/ 6878508 h 6878508"/>
              <a:gd name="connsiteX4" fmla="*/ 0 w 5245100"/>
              <a:gd name="connsiteY4" fmla="*/ 0 h 6878508"/>
              <a:gd name="connsiteX0" fmla="*/ 0 w 5550811"/>
              <a:gd name="connsiteY0" fmla="*/ 25476 h 6878508"/>
              <a:gd name="connsiteX1" fmla="*/ 5550811 w 5550811"/>
              <a:gd name="connsiteY1" fmla="*/ 0 h 6878508"/>
              <a:gd name="connsiteX2" fmla="*/ 5550811 w 5550811"/>
              <a:gd name="connsiteY2" fmla="*/ 6866476 h 6878508"/>
              <a:gd name="connsiteX3" fmla="*/ 2194669 w 5550811"/>
              <a:gd name="connsiteY3" fmla="*/ 6878508 h 6878508"/>
              <a:gd name="connsiteX4" fmla="*/ 0 w 5550811"/>
              <a:gd name="connsiteY4" fmla="*/ 25476 h 6878508"/>
              <a:gd name="connsiteX0" fmla="*/ 131191 w 5682002"/>
              <a:gd name="connsiteY0" fmla="*/ 25476 h 6878508"/>
              <a:gd name="connsiteX1" fmla="*/ 5682002 w 5682002"/>
              <a:gd name="connsiteY1" fmla="*/ 0 h 6878508"/>
              <a:gd name="connsiteX2" fmla="*/ 5682002 w 5682002"/>
              <a:gd name="connsiteY2" fmla="*/ 6866476 h 6878508"/>
              <a:gd name="connsiteX3" fmla="*/ 2325860 w 5682002"/>
              <a:gd name="connsiteY3" fmla="*/ 6878508 h 6878508"/>
              <a:gd name="connsiteX4" fmla="*/ 131191 w 5682002"/>
              <a:gd name="connsiteY4" fmla="*/ 25476 h 6878508"/>
              <a:gd name="connsiteX0" fmla="*/ 317234 w 5868045"/>
              <a:gd name="connsiteY0" fmla="*/ 25476 h 6866476"/>
              <a:gd name="connsiteX1" fmla="*/ 5868045 w 5868045"/>
              <a:gd name="connsiteY1" fmla="*/ 0 h 6866476"/>
              <a:gd name="connsiteX2" fmla="*/ 5868045 w 5868045"/>
              <a:gd name="connsiteY2" fmla="*/ 6866476 h 6866476"/>
              <a:gd name="connsiteX3" fmla="*/ 1352747 w 5868045"/>
              <a:gd name="connsiteY3" fmla="*/ 6853032 h 6866476"/>
              <a:gd name="connsiteX4" fmla="*/ 317234 w 5868045"/>
              <a:gd name="connsiteY4" fmla="*/ 25476 h 6866476"/>
              <a:gd name="connsiteX0" fmla="*/ 286365 w 5837176"/>
              <a:gd name="connsiteY0" fmla="*/ 25476 h 6866476"/>
              <a:gd name="connsiteX1" fmla="*/ 5837176 w 5837176"/>
              <a:gd name="connsiteY1" fmla="*/ 0 h 6866476"/>
              <a:gd name="connsiteX2" fmla="*/ 5837176 w 5837176"/>
              <a:gd name="connsiteY2" fmla="*/ 6866476 h 6866476"/>
              <a:gd name="connsiteX3" fmla="*/ 1321878 w 5837176"/>
              <a:gd name="connsiteY3" fmla="*/ 6853032 h 6866476"/>
              <a:gd name="connsiteX4" fmla="*/ 286365 w 5837176"/>
              <a:gd name="connsiteY4" fmla="*/ 25476 h 6866476"/>
              <a:gd name="connsiteX0" fmla="*/ 495769 w 6046580"/>
              <a:gd name="connsiteY0" fmla="*/ 25476 h 6866476"/>
              <a:gd name="connsiteX1" fmla="*/ 6046580 w 6046580"/>
              <a:gd name="connsiteY1" fmla="*/ 0 h 6866476"/>
              <a:gd name="connsiteX2" fmla="*/ 6046580 w 6046580"/>
              <a:gd name="connsiteY2" fmla="*/ 6866476 h 6866476"/>
              <a:gd name="connsiteX3" fmla="*/ 1531282 w 6046580"/>
              <a:gd name="connsiteY3" fmla="*/ 6853032 h 6866476"/>
              <a:gd name="connsiteX4" fmla="*/ 495769 w 6046580"/>
              <a:gd name="connsiteY4" fmla="*/ 25476 h 6866476"/>
              <a:gd name="connsiteX0" fmla="*/ 661306 w 6212117"/>
              <a:gd name="connsiteY0" fmla="*/ 25476 h 6866476"/>
              <a:gd name="connsiteX1" fmla="*/ 6212117 w 6212117"/>
              <a:gd name="connsiteY1" fmla="*/ 0 h 6866476"/>
              <a:gd name="connsiteX2" fmla="*/ 6212117 w 6212117"/>
              <a:gd name="connsiteY2" fmla="*/ 6866476 h 6866476"/>
              <a:gd name="connsiteX3" fmla="*/ 1696819 w 6212117"/>
              <a:gd name="connsiteY3" fmla="*/ 6853032 h 6866476"/>
              <a:gd name="connsiteX4" fmla="*/ 661306 w 6212117"/>
              <a:gd name="connsiteY4" fmla="*/ 25476 h 6866476"/>
              <a:gd name="connsiteX0" fmla="*/ 661306 w 6212117"/>
              <a:gd name="connsiteY0" fmla="*/ 12738 h 6853738"/>
              <a:gd name="connsiteX1" fmla="*/ 4861891 w 6212117"/>
              <a:gd name="connsiteY1" fmla="*/ 0 h 6853738"/>
              <a:gd name="connsiteX2" fmla="*/ 6212117 w 6212117"/>
              <a:gd name="connsiteY2" fmla="*/ 6853738 h 6853738"/>
              <a:gd name="connsiteX3" fmla="*/ 1696819 w 6212117"/>
              <a:gd name="connsiteY3" fmla="*/ 6840294 h 6853738"/>
              <a:gd name="connsiteX4" fmla="*/ 661306 w 6212117"/>
              <a:gd name="connsiteY4" fmla="*/ 12738 h 6853738"/>
              <a:gd name="connsiteX0" fmla="*/ 661306 w 4887367"/>
              <a:gd name="connsiteY0" fmla="*/ 12738 h 6866476"/>
              <a:gd name="connsiteX1" fmla="*/ 4861891 w 4887367"/>
              <a:gd name="connsiteY1" fmla="*/ 0 h 6866476"/>
              <a:gd name="connsiteX2" fmla="*/ 4887367 w 4887367"/>
              <a:gd name="connsiteY2" fmla="*/ 6866476 h 6866476"/>
              <a:gd name="connsiteX3" fmla="*/ 1696819 w 4887367"/>
              <a:gd name="connsiteY3" fmla="*/ 6840294 h 6866476"/>
              <a:gd name="connsiteX4" fmla="*/ 661306 w 4887367"/>
              <a:gd name="connsiteY4" fmla="*/ 12738 h 6866476"/>
              <a:gd name="connsiteX0" fmla="*/ 661306 w 4900105"/>
              <a:gd name="connsiteY0" fmla="*/ 50952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50952 h 6904690"/>
              <a:gd name="connsiteX0" fmla="*/ 661306 w 4900105"/>
              <a:gd name="connsiteY0" fmla="*/ 12738 h 6904690"/>
              <a:gd name="connsiteX1" fmla="*/ 4900105 w 4900105"/>
              <a:gd name="connsiteY1" fmla="*/ 0 h 6904690"/>
              <a:gd name="connsiteX2" fmla="*/ 4887367 w 4900105"/>
              <a:gd name="connsiteY2" fmla="*/ 6904690 h 6904690"/>
              <a:gd name="connsiteX3" fmla="*/ 1696819 w 4900105"/>
              <a:gd name="connsiteY3" fmla="*/ 6878508 h 6904690"/>
              <a:gd name="connsiteX4" fmla="*/ 661306 w 4900105"/>
              <a:gd name="connsiteY4" fmla="*/ 12738 h 6904690"/>
              <a:gd name="connsiteX0" fmla="*/ 680535 w 4919334"/>
              <a:gd name="connsiteY0" fmla="*/ 12738 h 6916722"/>
              <a:gd name="connsiteX1" fmla="*/ 4919334 w 4919334"/>
              <a:gd name="connsiteY1" fmla="*/ 0 h 6916722"/>
              <a:gd name="connsiteX2" fmla="*/ 4906596 w 4919334"/>
              <a:gd name="connsiteY2" fmla="*/ 6904690 h 6916722"/>
              <a:gd name="connsiteX3" fmla="*/ 1665096 w 4919334"/>
              <a:gd name="connsiteY3" fmla="*/ 6916722 h 6916722"/>
              <a:gd name="connsiteX4" fmla="*/ 680535 w 4919334"/>
              <a:gd name="connsiteY4" fmla="*/ 12738 h 691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19334" h="6916722">
                <a:moveTo>
                  <a:pt x="680535" y="12738"/>
                </a:moveTo>
                <a:lnTo>
                  <a:pt x="4919334" y="0"/>
                </a:lnTo>
                <a:lnTo>
                  <a:pt x="4906596" y="6904690"/>
                </a:lnTo>
                <a:lnTo>
                  <a:pt x="1665096" y="6916722"/>
                </a:lnTo>
                <a:cubicBezTo>
                  <a:pt x="-383759" y="4783557"/>
                  <a:pt x="-326380" y="2115460"/>
                  <a:pt x="680535" y="12738"/>
                </a:cubicBezTo>
                <a:close/>
              </a:path>
            </a:pathLst>
          </a:custGeom>
        </p:spPr>
        <p:txBody>
          <a:bodyPr/>
          <a:lstStyle>
            <a:lvl1pPr marL="444500" indent="0">
              <a:defRPr sz="1800">
                <a:latin typeface="Myriad Pro" panose="020B0503030403020204"/>
              </a:defRPr>
            </a:lvl1pPr>
          </a:lstStyle>
          <a:p>
            <a:endParaRPr lang="en-GB" sz="1800" dirty="0">
              <a:latin typeface="Myriad Pro" panose="020B0503030403020204"/>
            </a:endParaRPr>
          </a:p>
          <a:p>
            <a:endParaRPr lang="en-GB" dirty="0"/>
          </a:p>
        </p:txBody>
      </p:sp>
      <p:sp>
        <p:nvSpPr>
          <p:cNvPr id="4" name="Text Placeholder 14">
            <a:extLst>
              <a:ext uri="{FF2B5EF4-FFF2-40B4-BE49-F238E27FC236}">
                <a16:creationId xmlns:a16="http://schemas.microsoft.com/office/drawing/2014/main" id="{2B515115-C812-BC1E-8A87-3E99CEB82295}"/>
              </a:ext>
            </a:extLst>
          </p:cNvPr>
          <p:cNvSpPr>
            <a:spLocks noGrp="1"/>
          </p:cNvSpPr>
          <p:nvPr>
            <p:ph type="body" sz="quarter" idx="10" hasCustomPrompt="1"/>
          </p:nvPr>
        </p:nvSpPr>
        <p:spPr>
          <a:xfrm>
            <a:off x="7943098" y="3757655"/>
            <a:ext cx="7450054" cy="4697042"/>
          </a:xfrm>
          <a:prstGeom prst="rect">
            <a:avLst/>
          </a:prstGeom>
        </p:spPr>
        <p:txBody>
          <a:bodyPr lIns="0" tIns="0" rIns="0" bIns="0"/>
          <a:lstStyle>
            <a:lvl1pPr marL="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a:t>
            </a:r>
            <a:r>
              <a:rPr lang="en-GB" sz="2000" b="0" cap="none" baseline="0">
                <a:solidFill>
                  <a:srgbClr val="000000"/>
                </a:solidFill>
              </a:rPr>
              <a:t>Lorem ipsum </a:t>
            </a:r>
            <a:r>
              <a:rPr lang="en-GB" sz="2000" b="0" cap="none" baseline="0" err="1">
                <a:solidFill>
                  <a:srgbClr val="000000"/>
                </a:solidFill>
              </a:rPr>
              <a:t>dolor</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consectetur</a:t>
            </a:r>
            <a:r>
              <a:rPr lang="en-GB" sz="2000" b="0" cap="none" baseline="0">
                <a:solidFill>
                  <a:srgbClr val="000000"/>
                </a:solidFill>
              </a:rPr>
              <a:t> </a:t>
            </a:r>
            <a:r>
              <a:rPr lang="en-GB" sz="2000" b="0" cap="none" baseline="0" err="1">
                <a:solidFill>
                  <a:srgbClr val="000000"/>
                </a:solidFill>
              </a:rPr>
              <a:t>adipiscing</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Proin a </a:t>
            </a:r>
            <a:r>
              <a:rPr lang="en-GB" sz="2000" b="0" cap="none" baseline="0" err="1">
                <a:solidFill>
                  <a:srgbClr val="000000"/>
                </a:solidFill>
              </a:rPr>
              <a:t>massa</a:t>
            </a:r>
            <a:r>
              <a:rPr lang="en-GB" sz="2000" b="0" cap="none" baseline="0">
                <a:solidFill>
                  <a:srgbClr val="000000"/>
                </a:solidFill>
              </a:rPr>
              <a:t> </a:t>
            </a:r>
            <a:r>
              <a:rPr lang="en-GB" sz="2000" b="0" cap="none" baseline="0" err="1">
                <a:solidFill>
                  <a:srgbClr val="000000"/>
                </a:solidFill>
              </a:rPr>
              <a:t>justo</a:t>
            </a:r>
            <a:r>
              <a:rPr lang="en-GB" sz="2000" b="0" cap="none" baseline="0">
                <a:solidFill>
                  <a:srgbClr val="000000"/>
                </a:solidFill>
              </a:rPr>
              <a:t>. Aenean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scelerisque</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Morbi </a:t>
            </a:r>
            <a:r>
              <a:rPr lang="en-GB" sz="2000" b="0" cap="none" baseline="0" err="1">
                <a:solidFill>
                  <a:srgbClr val="000000"/>
                </a:solidFill>
              </a:rPr>
              <a:t>commodo</a:t>
            </a:r>
            <a:r>
              <a:rPr lang="en-GB" sz="2000" b="0" cap="none" baseline="0">
                <a:solidFill>
                  <a:srgbClr val="000000"/>
                </a:solidFill>
              </a:rPr>
              <a:t> dui id </a:t>
            </a:r>
            <a:r>
              <a:rPr lang="en-GB" sz="2000" b="0" cap="none" baseline="0" err="1">
                <a:solidFill>
                  <a:srgbClr val="000000"/>
                </a:solidFill>
              </a:rPr>
              <a:t>purus</a:t>
            </a:r>
            <a:r>
              <a:rPr lang="en-GB" sz="2000" b="0" cap="none" baseline="0">
                <a:solidFill>
                  <a:srgbClr val="000000"/>
                </a:solidFill>
              </a:rPr>
              <a:t> cursus,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viverra</a:t>
            </a:r>
            <a:r>
              <a:rPr lang="en-GB" sz="2000" b="0" cap="none" baseline="0">
                <a:solidFill>
                  <a:srgbClr val="000000"/>
                </a:solidFill>
              </a:rPr>
              <a:t> </a:t>
            </a:r>
            <a:r>
              <a:rPr lang="en-GB" sz="2000" b="0" cap="none" baseline="0" err="1">
                <a:solidFill>
                  <a:srgbClr val="000000"/>
                </a:solidFill>
              </a:rPr>
              <a:t>erat</a:t>
            </a:r>
            <a:r>
              <a:rPr lang="en-GB" sz="2000" b="0" cap="none" baseline="0">
                <a:solidFill>
                  <a:srgbClr val="000000"/>
                </a:solidFill>
              </a:rPr>
              <a:t> </a:t>
            </a:r>
            <a:r>
              <a:rPr lang="en-GB" sz="2000" b="0" cap="none" baseline="0" err="1">
                <a:solidFill>
                  <a:srgbClr val="000000"/>
                </a:solidFill>
              </a:rPr>
              <a:t>pretium</a:t>
            </a:r>
            <a:r>
              <a:rPr lang="en-GB" sz="2000" b="0" cap="none" baseline="0">
                <a:solidFill>
                  <a:srgbClr val="000000"/>
                </a:solidFill>
              </a:rPr>
              <a:t>. </a:t>
            </a:r>
            <a:r>
              <a:rPr lang="en-GB" sz="2000" b="0" cap="none" baseline="0" err="1">
                <a:solidFill>
                  <a:srgbClr val="000000"/>
                </a:solidFill>
              </a:rPr>
              <a:t>Etiam</a:t>
            </a:r>
            <a:r>
              <a:rPr lang="en-GB" sz="2000" b="0" cap="none" baseline="0">
                <a:solidFill>
                  <a:srgbClr val="000000"/>
                </a:solidFill>
              </a:rPr>
              <a:t> auctor </a:t>
            </a:r>
            <a:r>
              <a:rPr lang="en-GB" sz="2000" b="0" cap="none" baseline="0" err="1">
                <a:solidFill>
                  <a:srgbClr val="000000"/>
                </a:solidFill>
              </a:rPr>
              <a:t>velit</a:t>
            </a:r>
            <a:r>
              <a:rPr lang="en-GB" sz="2000" b="0" cap="none" baseline="0">
                <a:solidFill>
                  <a:srgbClr val="000000"/>
                </a:solidFill>
              </a:rPr>
              <a:t> </a:t>
            </a:r>
            <a:r>
              <a:rPr lang="en-GB" sz="2000" b="0" cap="none" baseline="0" err="1">
                <a:solidFill>
                  <a:srgbClr val="000000"/>
                </a:solidFill>
              </a:rPr>
              <a:t>sed</a:t>
            </a:r>
            <a:r>
              <a:rPr lang="en-GB" sz="2000" b="0" cap="none" baseline="0">
                <a:solidFill>
                  <a:srgbClr val="000000"/>
                </a:solidFill>
              </a:rPr>
              <a:t> </a:t>
            </a:r>
            <a:r>
              <a:rPr lang="en-GB" sz="2000" b="0" cap="none" baseline="0" err="1">
                <a:solidFill>
                  <a:srgbClr val="000000"/>
                </a:solidFill>
              </a:rPr>
              <a:t>dolor</a:t>
            </a:r>
            <a:r>
              <a:rPr lang="en-GB" sz="2000" b="0" cap="none" baseline="0">
                <a:solidFill>
                  <a:srgbClr val="000000"/>
                </a:solidFill>
              </a:rPr>
              <a:t> </a:t>
            </a:r>
            <a:r>
              <a:rPr lang="en-GB" sz="2000" b="0" cap="none" baseline="0" err="1">
                <a:solidFill>
                  <a:srgbClr val="000000"/>
                </a:solidFill>
              </a:rPr>
              <a:t>pellentesque</a:t>
            </a:r>
            <a:r>
              <a:rPr lang="en-GB" sz="2000" b="0" cap="none" baseline="0">
                <a:solidFill>
                  <a:srgbClr val="000000"/>
                </a:solidFill>
              </a:rPr>
              <a:t> </a:t>
            </a:r>
            <a:r>
              <a:rPr lang="en-GB" sz="2000" b="0" cap="none" baseline="0" err="1">
                <a:solidFill>
                  <a:srgbClr val="000000"/>
                </a:solidFill>
              </a:rPr>
              <a:t>congue</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In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faucibus</a:t>
            </a:r>
            <a:r>
              <a:rPr lang="en-GB" sz="2000" b="0" cap="none" baseline="0">
                <a:solidFill>
                  <a:srgbClr val="000000"/>
                </a:solidFill>
              </a:rPr>
              <a:t> </a:t>
            </a:r>
            <a:r>
              <a:rPr lang="en-GB" sz="2000" b="0" cap="none" baseline="0" err="1">
                <a:solidFill>
                  <a:srgbClr val="000000"/>
                </a:solidFill>
              </a:rPr>
              <a:t>odio</a:t>
            </a:r>
            <a:r>
              <a:rPr lang="en-GB" sz="2000" b="0" cap="none" baseline="0">
                <a:solidFill>
                  <a:srgbClr val="000000"/>
                </a:solidFill>
              </a:rPr>
              <a:t> id dictum. </a:t>
            </a:r>
            <a:r>
              <a:rPr lang="en-GB" sz="2000" b="0" cap="none" baseline="0" err="1">
                <a:solidFill>
                  <a:srgbClr val="000000"/>
                </a:solidFill>
              </a:rPr>
              <a:t>Etiam</a:t>
            </a:r>
            <a:r>
              <a:rPr lang="en-GB" sz="2000" b="0" cap="none" baseline="0">
                <a:solidFill>
                  <a:srgbClr val="000000"/>
                </a:solidFill>
              </a:rPr>
              <a:t> sit </a:t>
            </a:r>
            <a:r>
              <a:rPr lang="en-GB" sz="2000" b="0" cap="none" baseline="0" err="1">
                <a:solidFill>
                  <a:srgbClr val="000000"/>
                </a:solidFill>
              </a:rPr>
              <a:t>amet</a:t>
            </a:r>
            <a:r>
              <a:rPr lang="en-GB" sz="2000" b="0" cap="none" baseline="0">
                <a:solidFill>
                  <a:srgbClr val="000000"/>
                </a:solidFill>
              </a:rPr>
              <a:t> </a:t>
            </a:r>
            <a:r>
              <a:rPr lang="en-GB" sz="2000" b="0" cap="none" baseline="0" err="1">
                <a:solidFill>
                  <a:srgbClr val="000000"/>
                </a:solidFill>
              </a:rPr>
              <a:t>elit</a:t>
            </a:r>
            <a:r>
              <a:rPr lang="en-GB" sz="2000" b="0" cap="none" baseline="0">
                <a:solidFill>
                  <a:srgbClr val="000000"/>
                </a:solidFill>
              </a:rPr>
              <a:t> </a:t>
            </a:r>
            <a:r>
              <a:rPr lang="en-GB" sz="2000" b="0" cap="none" baseline="0" err="1">
                <a:solidFill>
                  <a:srgbClr val="000000"/>
                </a:solidFill>
              </a:rPr>
              <a:t>nec</a:t>
            </a:r>
            <a:r>
              <a:rPr lang="en-GB" sz="2000" b="0" cap="none" baseline="0">
                <a:solidFill>
                  <a:srgbClr val="000000"/>
                </a:solidFill>
              </a:rPr>
              <a:t> </a:t>
            </a:r>
            <a:r>
              <a:rPr lang="en-GB" sz="2000" b="0" cap="none" baseline="0" err="1">
                <a:solidFill>
                  <a:srgbClr val="000000"/>
                </a:solidFill>
              </a:rPr>
              <a:t>nibh</a:t>
            </a:r>
            <a:r>
              <a:rPr lang="en-GB" sz="2000" b="0" cap="none" baseline="0">
                <a:solidFill>
                  <a:srgbClr val="000000"/>
                </a:solidFill>
              </a:rPr>
              <a:t> pulvinar </a:t>
            </a:r>
            <a:r>
              <a:rPr lang="en-GB" sz="2000" b="0" cap="none" baseline="0" err="1">
                <a:solidFill>
                  <a:srgbClr val="000000"/>
                </a:solidFill>
              </a:rPr>
              <a:t>luctus</a:t>
            </a:r>
            <a:r>
              <a:rPr lang="en-GB" sz="2000" b="0" cap="none" baseline="0">
                <a:solidFill>
                  <a:srgbClr val="000000"/>
                </a:solidFill>
              </a:rPr>
              <a:t>. </a:t>
            </a:r>
            <a:r>
              <a:rPr lang="en-GB" sz="2000" b="0" cap="none" baseline="0" err="1">
                <a:solidFill>
                  <a:srgbClr val="000000"/>
                </a:solidFill>
              </a:rPr>
              <a:t>Vivamus</a:t>
            </a:r>
            <a:r>
              <a:rPr lang="en-GB" sz="2000" b="0" cap="none" baseline="0">
                <a:solidFill>
                  <a:srgbClr val="000000"/>
                </a:solidFill>
              </a:rPr>
              <a: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posuere</a:t>
            </a:r>
            <a:r>
              <a:rPr lang="en-GB" sz="2000" b="0" cap="none" baseline="0">
                <a:solidFill>
                  <a:srgbClr val="000000"/>
                </a:solidFill>
              </a:rPr>
              <a:t> </a:t>
            </a:r>
            <a:r>
              <a:rPr lang="en-GB" sz="2000" b="0" cap="none" baseline="0" err="1">
                <a:solidFill>
                  <a:srgbClr val="000000"/>
                </a:solidFill>
              </a:rPr>
              <a:t>risus</a:t>
            </a:r>
            <a:r>
              <a:rPr lang="en-GB" sz="2000" b="0" cap="none" baseline="0">
                <a:solidFill>
                  <a:srgbClr val="000000"/>
                </a:solidFill>
              </a:rPr>
              <a:t> </a:t>
            </a:r>
            <a:r>
              <a:rPr lang="en-GB" sz="2000" b="0" cap="none" baseline="0" err="1">
                <a:solidFill>
                  <a:srgbClr val="000000"/>
                </a:solidFill>
              </a:rPr>
              <a:t>vel</a:t>
            </a:r>
            <a:r>
              <a:rPr lang="en-GB" sz="2000" b="0" cap="none" baseline="0">
                <a:solidFill>
                  <a:srgbClr val="000000"/>
                </a:solidFill>
              </a:rPr>
              <a:t> </a:t>
            </a:r>
            <a:r>
              <a:rPr lang="en-GB" sz="2000" b="0" cap="none" baseline="0" err="1">
                <a:solidFill>
                  <a:srgbClr val="000000"/>
                </a:solidFill>
              </a:rPr>
              <a:t>condimentum</a:t>
            </a:r>
            <a:r>
              <a:rPr lang="en-GB" sz="2000" b="0" cap="none" baseline="0">
                <a:solidFill>
                  <a:srgbClr val="000000"/>
                </a:solidFill>
              </a:rPr>
              <a:t>. Ut </a:t>
            </a:r>
            <a:r>
              <a:rPr lang="en-GB" sz="2000" b="0" cap="none" baseline="0" err="1">
                <a:solidFill>
                  <a:srgbClr val="000000"/>
                </a:solidFill>
              </a:rPr>
              <a:t>sagittis</a:t>
            </a:r>
            <a:r>
              <a:rPr lang="en-GB" sz="2000" b="0" cap="none" baseline="0">
                <a:solidFill>
                  <a:srgbClr val="000000"/>
                </a:solidFill>
              </a:rPr>
              <a:t> </a:t>
            </a:r>
            <a:r>
              <a:rPr lang="en-GB" sz="2000" b="0" cap="none" baseline="0" err="1">
                <a:solidFill>
                  <a:srgbClr val="000000"/>
                </a:solidFill>
              </a:rPr>
              <a:t>commodo</a:t>
            </a:r>
            <a:r>
              <a:rPr lang="en-GB" sz="2000" b="0" cap="none" baseline="0">
                <a:solidFill>
                  <a:srgbClr val="000000"/>
                </a:solidFill>
              </a:rPr>
              <a:t> </a:t>
            </a:r>
            <a:r>
              <a:rPr lang="en-GB" sz="2000" b="0" cap="none" baseline="0" err="1">
                <a:solidFill>
                  <a:srgbClr val="000000"/>
                </a:solidFill>
              </a:rPr>
              <a:t>egestas</a:t>
            </a:r>
            <a:r>
              <a:rPr lang="en-GB" sz="2000" b="0" cap="none" baseline="0">
                <a:solidFill>
                  <a:srgbClr val="000000"/>
                </a:solidFill>
              </a:rPr>
              <a:t>. </a:t>
            </a:r>
            <a:r>
              <a:rPr lang="en-GB" sz="2000" b="0" cap="none" baseline="0" err="1">
                <a:solidFill>
                  <a:srgbClr val="000000"/>
                </a:solidFill>
              </a:rPr>
              <a:t>Fusce</a:t>
            </a:r>
            <a:r>
              <a:rPr lang="en-GB" sz="2000" b="0" cap="none" baseline="0">
                <a:solidFill>
                  <a:srgbClr val="000000"/>
                </a:solidFill>
              </a:rPr>
              <a:t> </a:t>
            </a:r>
            <a:r>
              <a:rPr lang="en-GB" sz="2000" b="0" cap="none" baseline="0" err="1">
                <a:solidFill>
                  <a:srgbClr val="000000"/>
                </a:solidFill>
              </a:rPr>
              <a:t>aliquet</a:t>
            </a:r>
            <a:r>
              <a:rPr lang="en-GB" sz="2000" b="0" cap="none" baseline="0">
                <a:solidFill>
                  <a:srgbClr val="000000"/>
                </a:solidFill>
              </a:rPr>
              <a:t> </a:t>
            </a:r>
            <a:r>
              <a:rPr lang="en-GB" sz="2000" b="0" cap="none" baseline="0" err="1">
                <a:solidFill>
                  <a:srgbClr val="000000"/>
                </a:solidFill>
              </a:rPr>
              <a:t>metus</a:t>
            </a:r>
            <a:r>
              <a:rPr lang="en-GB" sz="2000" b="0" cap="none" baseline="0">
                <a:solidFill>
                  <a:srgbClr val="000000"/>
                </a:solidFill>
              </a:rPr>
              <a:t> a </a:t>
            </a:r>
            <a:r>
              <a:rPr lang="en-GB" sz="2000" b="0" cap="none" baseline="0" err="1">
                <a:solidFill>
                  <a:srgbClr val="000000"/>
                </a:solidFill>
              </a:rPr>
              <a:t>velit</a:t>
            </a:r>
            <a:r>
              <a:rPr lang="en-GB" sz="2000" b="0" cap="none" baseline="0">
                <a:solidFill>
                  <a:srgbClr val="000000"/>
                </a:solidFill>
              </a:rPr>
              <a:t> gravida </a:t>
            </a:r>
            <a:r>
              <a:rPr lang="en-GB" sz="2000" b="0" cap="none" baseline="0" err="1">
                <a:solidFill>
                  <a:srgbClr val="000000"/>
                </a:solidFill>
              </a:rPr>
              <a:t>euismod</a:t>
            </a:r>
            <a:r>
              <a:rPr lang="en-GB" sz="2000" b="0" cap="none" baseline="0">
                <a:solidFill>
                  <a:srgbClr val="000000"/>
                </a:solidFill>
              </a:rPr>
              <a:t>. </a:t>
            </a:r>
            <a:endParaRPr lang="en-US"/>
          </a:p>
        </p:txBody>
      </p:sp>
      <p:sp>
        <p:nvSpPr>
          <p:cNvPr id="5" name="Text Placeholder 20">
            <a:extLst>
              <a:ext uri="{FF2B5EF4-FFF2-40B4-BE49-F238E27FC236}">
                <a16:creationId xmlns:a16="http://schemas.microsoft.com/office/drawing/2014/main" id="{A6449A08-B6B2-9042-EF4F-C90267A929B0}"/>
              </a:ext>
            </a:extLst>
          </p:cNvPr>
          <p:cNvSpPr>
            <a:spLocks noGrp="1"/>
          </p:cNvSpPr>
          <p:nvPr>
            <p:ph type="body" sz="quarter" idx="13" hasCustomPrompt="1"/>
          </p:nvPr>
        </p:nvSpPr>
        <p:spPr>
          <a:xfrm>
            <a:off x="7943098" y="2984543"/>
            <a:ext cx="7450053" cy="773112"/>
          </a:xfrm>
          <a:prstGeom prst="rect">
            <a:avLst/>
          </a:prstGeom>
        </p:spPr>
        <p:txBody>
          <a:bodyPr lIns="0" tIns="0" rIns="0" bIns="0"/>
          <a:lstStyle>
            <a:lvl1pPr marL="0" indent="0">
              <a:buNone/>
              <a:defRPr sz="3600" b="1">
                <a:solidFill>
                  <a:srgbClr val="8C0B3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grpSp>
        <p:nvGrpSpPr>
          <p:cNvPr id="6" name="Group 5">
            <a:extLst>
              <a:ext uri="{FF2B5EF4-FFF2-40B4-BE49-F238E27FC236}">
                <a16:creationId xmlns:a16="http://schemas.microsoft.com/office/drawing/2014/main" id="{7000B187-879F-53CC-6519-49B2E6BC639B}"/>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0BFCA7E7-D924-40D1-D40C-2E43FECA41E6}"/>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B7BD0A0E-9EB5-0A08-13C2-BF2A0B736F7E}"/>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8E8BE1BD-D3E3-F5F6-C11E-F4A98EA7B9A5}"/>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D37F4E34-F759-5E88-22EC-470E54FEF754}"/>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91418245-43F4-B5C2-4833-735EF820F85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9FC45174-CB70-CF86-FFA7-92200EE0B5B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564D36EE-0BFE-915A-AA3F-3474C4D59568}"/>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86A388D1-E97F-1147-FDCD-4E5025B4880C}"/>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E5B82143-AB18-3336-09CF-DE92912DD0F8}"/>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E363A030-E4CE-7DAD-B8A3-D142E29B91C8}"/>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7EF35C05-3B21-304A-FE1C-F0E24B07446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B66CFFB3-9407-1E28-BA02-A989198387A3}"/>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9D299F3A-E4BF-8FB0-847E-736361AA71D7}"/>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4627DC04-9406-6ED5-3DCF-B839C62219C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21A578EA-8E08-5C18-D74A-34BCDBF37CF8}"/>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4D21DAC6-86C4-DC07-EB1A-3BB7A23CEF65}"/>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E2917606-EBBA-96FE-F7E8-E1D84231FCB6}"/>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BB1EB892-E310-B68B-650F-2CDEC32BAD58}"/>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DBF5E448-90CA-611B-1714-FC52B9679564}"/>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D2F2C4F9-81DB-8198-EF63-3ABB265689BF}"/>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5994594B-578C-D076-DC71-28C78C6D5BAE}"/>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CD4E7FB6-C382-0870-9F7A-153F71954E83}"/>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149A00AB-7400-F6BE-31ED-6A9A3D77F829}"/>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7B0AA616-C3FE-145E-4F57-B968FC91F18E}"/>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34E197F-99F5-AD80-613B-DA36ABD7842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00ED1495-AB90-A857-D09D-D57177A7E2AB}"/>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E8F3CD5C-68B3-18D3-8633-B9F6B0DDC6E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4593A34D-8A6D-DFD1-954E-7376F43AA52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66933AE6-6F19-A662-05FE-B7F28E282001}"/>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BB6BACE7-9BAD-1EC1-C62E-A6D8AD30ADA2}"/>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47B7D1EE-D2B1-0A34-B678-AE80B746E8E3}"/>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23B2C22F-C1A9-581E-48E7-6F828F71375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AC8C33FB-4F6B-C0C9-34FD-37E51E389D86}"/>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85D06B2A-CA50-DB79-9D7B-9853297C01D2}"/>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04B8211B-07A1-9E84-D5BD-665AFFAB05B9}"/>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C8A9CC81-69AD-5BEE-30FB-6B3A4EEA23C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42548256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ody Slide Orange 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BFE488-47CC-BA09-63AE-8DC7D09A57BF}"/>
              </a:ext>
            </a:extLst>
          </p:cNvPr>
          <p:cNvSpPr/>
          <p:nvPr userDrawn="1"/>
        </p:nvSpPr>
        <p:spPr>
          <a:xfrm>
            <a:off x="0" y="0"/>
            <a:ext cx="18288000" cy="10287000"/>
          </a:xfrm>
          <a:prstGeom prst="rect">
            <a:avLst/>
          </a:prstGeom>
          <a:solidFill>
            <a:srgbClr val="FF9D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14">
            <a:extLst>
              <a:ext uri="{FF2B5EF4-FFF2-40B4-BE49-F238E27FC236}">
                <a16:creationId xmlns:a16="http://schemas.microsoft.com/office/drawing/2014/main" id="{58FCEDF3-AA7B-822F-EFD1-EA820677548D}"/>
              </a:ext>
            </a:extLst>
          </p:cNvPr>
          <p:cNvSpPr>
            <a:spLocks noGrp="1"/>
          </p:cNvSpPr>
          <p:nvPr>
            <p:ph type="body" sz="quarter" idx="10"/>
          </p:nvPr>
        </p:nvSpPr>
        <p:spPr>
          <a:xfrm>
            <a:off x="1484396" y="3779559"/>
            <a:ext cx="10639425" cy="4697042"/>
          </a:xfrm>
          <a:prstGeom prst="rect">
            <a:avLst/>
          </a:prstGeom>
        </p:spPr>
        <p:txBody>
          <a:bodyPr lIns="0" tIns="0" rIns="0" bIns="0"/>
          <a:lstStyle>
            <a:lvl1pPr marL="0" indent="0">
              <a:lnSpc>
                <a:spcPct val="130000"/>
              </a:lnSpc>
              <a:buNone/>
              <a:defRPr sz="20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6858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nSpc>
                <a:spcPct val="130000"/>
              </a:lnSpc>
              <a:buNone/>
              <a:defRPr sz="20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a:t>
            </a:r>
          </a:p>
        </p:txBody>
      </p:sp>
      <p:sp>
        <p:nvSpPr>
          <p:cNvPr id="6" name="Text Placeholder 20">
            <a:extLst>
              <a:ext uri="{FF2B5EF4-FFF2-40B4-BE49-F238E27FC236}">
                <a16:creationId xmlns:a16="http://schemas.microsoft.com/office/drawing/2014/main" id="{5B45E453-8497-A876-5E28-9FC2749112DF}"/>
              </a:ext>
            </a:extLst>
          </p:cNvPr>
          <p:cNvSpPr>
            <a:spLocks noGrp="1"/>
          </p:cNvSpPr>
          <p:nvPr>
            <p:ph type="body" sz="quarter" idx="12" hasCustomPrompt="1"/>
          </p:nvPr>
        </p:nvSpPr>
        <p:spPr>
          <a:xfrm>
            <a:off x="1484397" y="2995495"/>
            <a:ext cx="10639424" cy="773112"/>
          </a:xfrm>
          <a:prstGeom prst="rect">
            <a:avLst/>
          </a:prstGeom>
        </p:spPr>
        <p:txBody>
          <a:bodyPr lIns="0" tIns="0" rIns="0" bIns="0"/>
          <a:lstStyle>
            <a:lvl1pPr marL="0" indent="0">
              <a:buNone/>
              <a:defRPr sz="36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Heading style</a:t>
            </a:r>
          </a:p>
        </p:txBody>
      </p:sp>
      <p:sp>
        <p:nvSpPr>
          <p:cNvPr id="7" name="Text Placeholder 18">
            <a:extLst>
              <a:ext uri="{FF2B5EF4-FFF2-40B4-BE49-F238E27FC236}">
                <a16:creationId xmlns:a16="http://schemas.microsoft.com/office/drawing/2014/main" id="{7FEDF206-CC0A-4F35-DDBC-8A4040721CAE}"/>
              </a:ext>
            </a:extLst>
          </p:cNvPr>
          <p:cNvSpPr>
            <a:spLocks noGrp="1"/>
          </p:cNvSpPr>
          <p:nvPr>
            <p:ph type="body" sz="quarter" idx="11" hasCustomPrompt="1"/>
          </p:nvPr>
        </p:nvSpPr>
        <p:spPr>
          <a:xfrm>
            <a:off x="1484396" y="1089193"/>
            <a:ext cx="9492100" cy="836159"/>
          </a:xfrm>
          <a:prstGeom prst="rect">
            <a:avLst/>
          </a:prstGeom>
          <a:solidFill>
            <a:srgbClr val="8C0B31"/>
          </a:solidFill>
        </p:spPr>
        <p:txBody>
          <a:bodyPr wrap="none" lIns="216000" tIns="144000" rIns="180000" bIns="108000">
            <a:spAutoFit/>
          </a:bodyPr>
          <a:lstStyle>
            <a:lvl1pPr marL="0" indent="0">
              <a:buNone/>
              <a:defRPr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BODY TEXT HEADER</a:t>
            </a:r>
          </a:p>
        </p:txBody>
      </p:sp>
      <p:grpSp>
        <p:nvGrpSpPr>
          <p:cNvPr id="5" name="Group 4">
            <a:extLst>
              <a:ext uri="{FF2B5EF4-FFF2-40B4-BE49-F238E27FC236}">
                <a16:creationId xmlns:a16="http://schemas.microsoft.com/office/drawing/2014/main" id="{D016C06D-1FBE-BB20-9EF7-326C1D7E152A}"/>
              </a:ext>
            </a:extLst>
          </p:cNvPr>
          <p:cNvGrpSpPr/>
          <p:nvPr userDrawn="1"/>
        </p:nvGrpSpPr>
        <p:grpSpPr>
          <a:xfrm>
            <a:off x="15852647" y="660475"/>
            <a:ext cx="1756167" cy="1410037"/>
            <a:chOff x="15852647" y="660475"/>
            <a:chExt cx="1756167" cy="1410037"/>
          </a:xfrm>
        </p:grpSpPr>
        <p:sp>
          <p:nvSpPr>
            <p:cNvPr id="8" name="Freeform: Shape 7">
              <a:extLst>
                <a:ext uri="{FF2B5EF4-FFF2-40B4-BE49-F238E27FC236}">
                  <a16:creationId xmlns:a16="http://schemas.microsoft.com/office/drawing/2014/main" id="{DEFD833A-DF8F-3420-C839-724759AD5342}"/>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812604"/>
            </a:solidFill>
            <a:ln w="0" cap="flat">
              <a:noFill/>
              <a:prstDash val="solid"/>
              <a:miter/>
            </a:ln>
          </p:spPr>
          <p:txBody>
            <a:bodyPr rtlCol="0" anchor="ctr"/>
            <a:lstStyle/>
            <a:p>
              <a:endParaRPr lang="en-GB" dirty="0"/>
            </a:p>
          </p:txBody>
        </p:sp>
        <p:sp>
          <p:nvSpPr>
            <p:cNvPr id="9" name="Freeform: Shape 8">
              <a:extLst>
                <a:ext uri="{FF2B5EF4-FFF2-40B4-BE49-F238E27FC236}">
                  <a16:creationId xmlns:a16="http://schemas.microsoft.com/office/drawing/2014/main" id="{8E86664C-A8E9-142A-2A77-088C0996C15A}"/>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0" name="Freeform: Shape 9">
              <a:extLst>
                <a:ext uri="{FF2B5EF4-FFF2-40B4-BE49-F238E27FC236}">
                  <a16:creationId xmlns:a16="http://schemas.microsoft.com/office/drawing/2014/main" id="{0066A76C-19A6-E0E7-802E-ECA657AB85A9}"/>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11" name="Freeform: Shape 10">
              <a:extLst>
                <a:ext uri="{FF2B5EF4-FFF2-40B4-BE49-F238E27FC236}">
                  <a16:creationId xmlns:a16="http://schemas.microsoft.com/office/drawing/2014/main" id="{A3D558EE-8AFA-03BA-AFB0-647408C0DBFC}"/>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12" name="Freeform: Shape 11">
              <a:extLst>
                <a:ext uri="{FF2B5EF4-FFF2-40B4-BE49-F238E27FC236}">
                  <a16:creationId xmlns:a16="http://schemas.microsoft.com/office/drawing/2014/main" id="{D2A1B2BC-9B38-033E-DEBC-482F44A406D5}"/>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BD4B4E59-793D-B137-0706-B2DF8CCEAA07}"/>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6B8FFFF1-ED61-D333-FA48-CC45DE816882}"/>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866DC106-352E-A2E7-3087-E549BEDBF07E}"/>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16" name="Freeform: Shape 15">
              <a:extLst>
                <a:ext uri="{FF2B5EF4-FFF2-40B4-BE49-F238E27FC236}">
                  <a16:creationId xmlns:a16="http://schemas.microsoft.com/office/drawing/2014/main" id="{A18CFEC8-7274-6F1C-F5B5-741B8A61BF2B}"/>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DACE2911-57D7-DD15-D85F-E6BF998F6802}"/>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812604"/>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21069DE4-A618-20F4-E29C-AFF7E6C613FF}"/>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21FFB80C-F6CB-4E00-BF5B-649F1E60296F}"/>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BF7A0A33-741B-68C8-0FD9-D28348B1FBBA}"/>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F5353325-E59A-879C-D21F-9CE11993AA50}"/>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EB76017F-5E05-8495-052D-D23813E969A6}"/>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66189B0A-18DE-6261-31A7-F5238FCE5548}"/>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85475422-34CF-9ABD-4539-805E7032D03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4EEFD8F1-C1D4-FCA1-6D19-57D0E96EF644}"/>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812604"/>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A45001B8-7F81-2F42-4D95-0CA9E0DBF16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B2BEE897-1326-CF4E-6A5D-1CB77A4E984D}"/>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71110939-9F81-A3F4-F501-8BD8F308468D}"/>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7EF32550-2FBA-ADF4-8FFB-C285056CB2B7}"/>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8D12B963-A384-F829-BF9E-61930839BBF2}"/>
                </a:ext>
              </a:extLst>
            </p:cNvPr>
            <p:cNvSpPr/>
            <p:nvPr/>
          </p:nvSpPr>
          <p:spPr>
            <a:xfrm>
              <a:off x="17135337" y="660475"/>
              <a:ext cx="473477" cy="321617"/>
            </a:xfrm>
            <a:custGeom>
              <a:avLst/>
              <a:gdLst>
                <a:gd name="connsiteX0" fmla="*/ 0 w 473477"/>
                <a:gd name="connsiteY0" fmla="*/ 0 h 321617"/>
                <a:gd name="connsiteX1" fmla="*/ 473478 w 473477"/>
                <a:gd name="connsiteY1" fmla="*/ 0 h 321617"/>
                <a:gd name="connsiteX2" fmla="*/ 473478 w 473477"/>
                <a:gd name="connsiteY2" fmla="*/ 321617 h 321617"/>
                <a:gd name="connsiteX3" fmla="*/ 0 w 473477"/>
                <a:gd name="connsiteY3" fmla="*/ 321617 h 321617"/>
              </a:gdLst>
              <a:ahLst/>
              <a:cxnLst>
                <a:cxn ang="0">
                  <a:pos x="connsiteX0" y="connsiteY0"/>
                </a:cxn>
                <a:cxn ang="0">
                  <a:pos x="connsiteX1" y="connsiteY1"/>
                </a:cxn>
                <a:cxn ang="0">
                  <a:pos x="connsiteX2" y="connsiteY2"/>
                </a:cxn>
                <a:cxn ang="0">
                  <a:pos x="connsiteX3" y="connsiteY3"/>
                </a:cxn>
              </a:cxnLst>
              <a:rect l="l" t="t" r="r" b="b"/>
              <a:pathLst>
                <a:path w="473477" h="321617">
                  <a:moveTo>
                    <a:pt x="0" y="0"/>
                  </a:moveTo>
                  <a:lnTo>
                    <a:pt x="473478" y="0"/>
                  </a:lnTo>
                  <a:lnTo>
                    <a:pt x="473478" y="321617"/>
                  </a:lnTo>
                  <a:lnTo>
                    <a:pt x="0" y="3216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CBF4CA81-4DBA-377C-C049-A0D1DF0A3476}"/>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74AEDD09-C2AF-304F-0F05-5809753542B9}"/>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877B444D-9BEA-1ABF-5ECD-0B6FF9319E6F}"/>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EE9BF831-A733-ECC7-2950-851E454C88D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C2CEAD4E-DA3B-F6E4-9138-14A082F3EC48}"/>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A1E74276-6A3C-8EF7-2C3C-2E0D2A8378D5}"/>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AFEBF046-6BC9-6C29-80EB-9417202B7813}"/>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CF0948ED-1926-37F7-EE76-7153B67DBDC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4AFA31B4-E1EE-353A-52F1-08F94B5FCC5C}"/>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4493AB2E-6639-725E-4E81-C8403409C062}"/>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300CD96A-A2B6-0E62-6950-7C7E8CE1AE15}"/>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3258977A-BC89-9BDF-E826-183DD7659724}"/>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7976E8B6-2B69-9B4F-95E7-BAFD389B25B7}"/>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2289668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Blue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a:off x="0" y="0"/>
            <a:ext cx="18288000" cy="10287000"/>
          </a:xfrm>
          <a:prstGeom prst="rect">
            <a:avLst/>
          </a:prstGeom>
        </p:spPr>
      </p:pic>
      <p:sp>
        <p:nvSpPr>
          <p:cNvPr id="2" name="Title 1">
            <a:extLst>
              <a:ext uri="{FF2B5EF4-FFF2-40B4-BE49-F238E27FC236}">
                <a16:creationId xmlns:a16="http://schemas.microsoft.com/office/drawing/2014/main" id="{C310A926-366C-05AA-248B-40A1B3EBEB89}"/>
              </a:ext>
            </a:extLst>
          </p:cNvPr>
          <p:cNvSpPr>
            <a:spLocks noGrp="1" noChangeAspect="1"/>
          </p:cNvSpPr>
          <p:nvPr>
            <p:ph type="title" hasCustomPrompt="1"/>
          </p:nvPr>
        </p:nvSpPr>
        <p:spPr>
          <a:xfrm>
            <a:off x="953503" y="3711793"/>
            <a:ext cx="7865620" cy="1288009"/>
          </a:xfrm>
          <a:prstGeom prst="rect">
            <a:avLst/>
          </a:prstGeom>
          <a:solidFill>
            <a:srgbClr val="2A255A"/>
          </a:solidFill>
        </p:spPr>
        <p:txBody>
          <a:bodyPr wrap="none" lIns="216000" tIns="180000" rIns="252000" bIns="108000" anchor="ctr" anchorCtr="0">
            <a:spAutoFit/>
          </a:bodyPr>
          <a:lstStyle>
            <a:lvl1pPr algn="l">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FIRST LINE HERE</a:t>
            </a:r>
            <a:endParaRPr lang="en-GB"/>
          </a:p>
        </p:txBody>
      </p:sp>
      <p:sp>
        <p:nvSpPr>
          <p:cNvPr id="16" name="Text Placeholder 15">
            <a:extLst>
              <a:ext uri="{FF2B5EF4-FFF2-40B4-BE49-F238E27FC236}">
                <a16:creationId xmlns:a16="http://schemas.microsoft.com/office/drawing/2014/main" id="{3125FFE5-9A69-CE79-3104-B5788B34F7D9}"/>
              </a:ext>
            </a:extLst>
          </p:cNvPr>
          <p:cNvSpPr>
            <a:spLocks noGrp="1"/>
          </p:cNvSpPr>
          <p:nvPr>
            <p:ph type="body" sz="quarter" idx="10" hasCustomPrompt="1"/>
          </p:nvPr>
        </p:nvSpPr>
        <p:spPr>
          <a:xfrm>
            <a:off x="953503" y="4949002"/>
            <a:ext cx="9163219" cy="1288009"/>
          </a:xfrm>
          <a:prstGeom prst="rect">
            <a:avLst/>
          </a:prstGeom>
          <a:solidFill>
            <a:srgbClr val="2A255A"/>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SECOND LINE HERE</a:t>
            </a:r>
            <a:endParaRPr lang="en-GB"/>
          </a:p>
        </p:txBody>
      </p:sp>
      <p:sp>
        <p:nvSpPr>
          <p:cNvPr id="15" name="Freeform: Shape 14">
            <a:extLst>
              <a:ext uri="{FF2B5EF4-FFF2-40B4-BE49-F238E27FC236}">
                <a16:creationId xmlns:a16="http://schemas.microsoft.com/office/drawing/2014/main" id="{1DB0D992-9199-9C40-4445-25EB44B0A41E}"/>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2A255A"/>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EC302585-31DD-3FFC-4671-2C5775D69761}"/>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FAE86BDA-3FB2-BF30-6255-9428BBCD024A}"/>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C3D9A018-ADF6-B519-FC7E-22165E20568C}"/>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61DFD549-6067-6161-98F8-7BB7A8D10B4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7D2D807D-EDC2-E77E-0F43-A20758777E6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D0180F99-1A8D-8915-7194-CDF80D3C2FCE}"/>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4DBF581A-B8BD-D3B8-2A01-702BC9413A79}"/>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5C8F51B3-A929-1F14-DC38-05F5BC61E3B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01CB885F-EFC2-D305-4C57-8E3BF4075DD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2A255A"/>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A435268F-2309-BAC7-0E0A-EFF0514D44EE}"/>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F4674473-D990-552B-AE04-298A2505CB53}"/>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D533BB47-0EB6-AB4F-8CA4-A2A1EDBE69B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2D59BD0E-6818-2F16-928D-F5EC0282791B}"/>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5F4F12F7-28CE-C8AF-08A9-7C9C723B0DF4}"/>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1197CA8A-09AA-6AAC-3EA5-7958194859B0}"/>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67F94296-D2A2-81A8-87FD-6AD0EC14B721}"/>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E0F97456-A3A1-FF9F-C130-7A2A9735DF2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2A255A"/>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12E8D06D-9B8B-D54B-0E87-9A2701B5536D}"/>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2DE0F40F-A05E-52EF-7F08-E6E18129717F}"/>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AE82ECCC-61F7-DE81-BE84-DC1FEC67354F}"/>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D1431C0E-9DE8-AE7F-5138-B91D552D3DDA}"/>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DC839580-9F07-AE5C-5A02-1D0DA01C35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4F336763-958C-670B-A75B-0E5BC5FA69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5B773F7B-0684-7C11-4E25-BB92D38BD81C}"/>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B10249D9-3212-68E4-6A28-ACE2D72F2832}"/>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8138ECBB-A3AE-7A99-3B63-1A489DB323EA}"/>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A7F45EB7-DA87-A2BD-EE82-CC8FDD866273}"/>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981B62C8-FD90-BACA-53C8-63F7AE5C208B}"/>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8381150D-3EC4-3111-278D-BDA52AD97D02}"/>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8180E4EC-16A5-95A8-028F-8D8823EA8041}"/>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0E9CB1CB-CCFB-9C68-0375-F42AC22DCCEE}"/>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FF097894-7ED2-115F-0971-E764F2DC704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5B13C612-9988-B8B9-FE2B-26C63E7115A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EBB45D9B-9009-8A38-B0A2-6393208B3AE4}"/>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8BD03DED-3A00-CCDC-30BB-BA243BE8FD75}"/>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dirty="0"/>
          </a:p>
        </p:txBody>
      </p:sp>
      <p:sp>
        <p:nvSpPr>
          <p:cNvPr id="12" name="Text Placeholder 11">
            <a:extLst>
              <a:ext uri="{FF2B5EF4-FFF2-40B4-BE49-F238E27FC236}">
                <a16:creationId xmlns:a16="http://schemas.microsoft.com/office/drawing/2014/main" id="{A203675E-E4D3-E347-D831-1B4BB18FBA9C}"/>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13" name="Text Placeholder 11">
            <a:extLst>
              <a:ext uri="{FF2B5EF4-FFF2-40B4-BE49-F238E27FC236}">
                <a16:creationId xmlns:a16="http://schemas.microsoft.com/office/drawing/2014/main" id="{CB6F789C-2F96-C61E-F050-927333989DED}"/>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717C26C6-5814-86B6-143A-EB7766E2A66E}"/>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5" name="TextBox 4">
            <a:extLst>
              <a:ext uri="{FF2B5EF4-FFF2-40B4-BE49-F238E27FC236}">
                <a16:creationId xmlns:a16="http://schemas.microsoft.com/office/drawing/2014/main" id="{07FC797C-41BB-48A5-92B8-58418D938D74}"/>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4139123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Green Plain">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AB788F6-5BFE-CF9A-CB6B-86DCA3EF1A0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3744"/>
            <a:ext cx="18288000" cy="10287000"/>
          </a:xfrm>
          <a:prstGeom prst="rect">
            <a:avLst/>
          </a:prstGeom>
        </p:spPr>
      </p:pic>
      <p:grpSp>
        <p:nvGrpSpPr>
          <p:cNvPr id="49" name="Group 48">
            <a:extLst>
              <a:ext uri="{FF2B5EF4-FFF2-40B4-BE49-F238E27FC236}">
                <a16:creationId xmlns:a16="http://schemas.microsoft.com/office/drawing/2014/main" id="{7F565169-0D07-B380-6736-1D1231573388}"/>
              </a:ext>
            </a:extLst>
          </p:cNvPr>
          <p:cNvGrpSpPr/>
          <p:nvPr userDrawn="1"/>
        </p:nvGrpSpPr>
        <p:grpSpPr>
          <a:xfrm>
            <a:off x="15223013" y="660475"/>
            <a:ext cx="2386036" cy="1915762"/>
            <a:chOff x="15223013" y="660475"/>
            <a:chExt cx="2386036" cy="1915762"/>
          </a:xfrm>
        </p:grpSpPr>
        <p:sp>
          <p:nvSpPr>
            <p:cNvPr id="12" name="Freeform: Shape 11">
              <a:extLst>
                <a:ext uri="{FF2B5EF4-FFF2-40B4-BE49-F238E27FC236}">
                  <a16:creationId xmlns:a16="http://schemas.microsoft.com/office/drawing/2014/main" id="{35CFE7D0-6C70-4102-FB80-F6D5AF1C32CC}"/>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04B2B"/>
            </a:solidFill>
            <a:ln w="0" cap="flat">
              <a:noFill/>
              <a:prstDash val="solid"/>
              <a:miter/>
            </a:ln>
          </p:spPr>
          <p:txBody>
            <a:bodyPr rtlCol="0" anchor="ctr"/>
            <a:lstStyle/>
            <a:p>
              <a:endParaRPr lang="en-GB" dirty="0"/>
            </a:p>
          </p:txBody>
        </p:sp>
        <p:sp>
          <p:nvSpPr>
            <p:cNvPr id="13" name="Freeform: Shape 12">
              <a:extLst>
                <a:ext uri="{FF2B5EF4-FFF2-40B4-BE49-F238E27FC236}">
                  <a16:creationId xmlns:a16="http://schemas.microsoft.com/office/drawing/2014/main" id="{58569215-5CE6-D3C9-C287-9EA025FCE7D6}"/>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F8118823-B1AF-96FD-89EA-11C25480C772}"/>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CA41477D-C81D-D086-E94C-11728D058642}"/>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F274E292-8B69-BFCD-9AEF-230B169B1B05}"/>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6D5F0998-190E-F7D4-B16F-1767C7505415}"/>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547B5A9B-1E49-6B68-F4CD-9687B4F11D31}"/>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DD40358B-793F-31B3-8489-A8B9896BDF30}"/>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9C12F732-1824-E51E-DE91-4CA7D55513C8}"/>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BB657707-D8BC-CC80-6A73-B52598B66469}"/>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04B2B"/>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5D4014C2-F7ED-8379-3AA1-EDB92B613DB2}"/>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C88F1A33-76C7-4F2D-1477-4FDCC285A81E}"/>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F6813F72-9767-4BCC-E96C-14E9427DEE41}"/>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8C795672-E740-6F25-FFF9-DF1B167DF6A4}"/>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8D083484-45BC-52E1-9B21-9086D1A499BD}"/>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E524305E-BEDA-F580-12B8-FB73C2FB686A}"/>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E715F747-98F6-039B-38F3-DBA4D655FE65}"/>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1A8D2B2B-8369-7D83-1ADF-4225168647F0}"/>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04B2B"/>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36EA52F2-3599-507C-8329-9AF513982DCC}"/>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F5E04916-E6CE-0913-8151-AE2E378FFAB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3C56A26A-0B30-3D40-037F-A3A26B6BF030}"/>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52596AE7-BE9F-D281-063A-459CC1AB9726}"/>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71EE0E38-78A1-7055-F268-A80DFBF2AB8F}"/>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97500FD7-8C61-D1DE-D08F-28E68DE9B3A3}"/>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0E3411BD-097C-FCBA-CBE3-AB65C6901F66}"/>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CDD5CDDD-E6B3-37D9-FB22-D3832DC0EA24}"/>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9E8AAB68-4C22-AFCD-296F-0E46D74BCAC2}"/>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8CBD7F65-00D3-482B-143C-770D8AC7674B}"/>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AB0B0B0B-0E1A-ED03-0172-590BD15D303D}"/>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90E91741-76BE-50E9-B67A-BE353336D9B5}"/>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BA08A919-BC08-B7BB-54CC-1518729243E2}"/>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665A33BB-C4D3-A5C9-6AE6-8BA1514AE64B}"/>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24C79AE0-11FA-9B51-03E2-0A3594838F62}"/>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CD9A5414-80ED-A18C-7A06-7551E8CFB2A4}"/>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BEBB00AA-AB82-0738-A71F-1BC4B225222B}"/>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2E4E78C5-8984-729E-408E-7717D0F8F538}"/>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dirty="0"/>
            </a:p>
          </p:txBody>
        </p:sp>
      </p:grpSp>
      <p:sp>
        <p:nvSpPr>
          <p:cNvPr id="8" name="Text Placeholder 15">
            <a:extLst>
              <a:ext uri="{FF2B5EF4-FFF2-40B4-BE49-F238E27FC236}">
                <a16:creationId xmlns:a16="http://schemas.microsoft.com/office/drawing/2014/main" id="{430815C5-9F36-0C7B-8323-EF696995B49D}"/>
              </a:ext>
            </a:extLst>
          </p:cNvPr>
          <p:cNvSpPr>
            <a:spLocks noGrp="1"/>
          </p:cNvSpPr>
          <p:nvPr>
            <p:ph type="body" sz="quarter" idx="11"/>
          </p:nvPr>
        </p:nvSpPr>
        <p:spPr>
          <a:xfrm>
            <a:off x="953503" y="4974402"/>
            <a:ext cx="6864513" cy="1288009"/>
          </a:xfrm>
          <a:prstGeom prst="rect">
            <a:avLst/>
          </a:prstGeom>
          <a:solidFill>
            <a:srgbClr val="104B2B"/>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a:t>
            </a:r>
            <a:endParaRPr lang="en-GB"/>
          </a:p>
        </p:txBody>
      </p:sp>
      <p:sp>
        <p:nvSpPr>
          <p:cNvPr id="2" name="Text Placeholder 11">
            <a:extLst>
              <a:ext uri="{FF2B5EF4-FFF2-40B4-BE49-F238E27FC236}">
                <a16:creationId xmlns:a16="http://schemas.microsoft.com/office/drawing/2014/main" id="{E995AA28-C2CC-39BC-8638-8AFEBE77BA36}"/>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4" name="Text Placeholder 11">
            <a:extLst>
              <a:ext uri="{FF2B5EF4-FFF2-40B4-BE49-F238E27FC236}">
                <a16:creationId xmlns:a16="http://schemas.microsoft.com/office/drawing/2014/main" id="{734A2F72-B4C4-61D6-FE6D-6AF8BBE37868}"/>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5" name="TextBox 4">
            <a:extLst>
              <a:ext uri="{FF2B5EF4-FFF2-40B4-BE49-F238E27FC236}">
                <a16:creationId xmlns:a16="http://schemas.microsoft.com/office/drawing/2014/main" id="{DF40E026-10AB-CA4D-289A-FBDD64D497BA}"/>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D9ECB48A-9E82-60C4-2017-D705B75ACB17}"/>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518178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Turquoise Plain">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240A9973-E049-3B56-78EE-44080C8288F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0"/>
            <a:ext cx="18288000" cy="10290744"/>
          </a:xfrm>
          <a:prstGeom prst="rect">
            <a:avLst/>
          </a:prstGeom>
        </p:spPr>
      </p:pic>
      <p:sp>
        <p:nvSpPr>
          <p:cNvPr id="13" name="Freeform: Shape 12">
            <a:extLst>
              <a:ext uri="{FF2B5EF4-FFF2-40B4-BE49-F238E27FC236}">
                <a16:creationId xmlns:a16="http://schemas.microsoft.com/office/drawing/2014/main" id="{1A7CD3DB-C1E2-DA5E-8005-9B7E0B3E5152}"/>
              </a:ext>
            </a:extLst>
          </p:cNvPr>
          <p:cNvSpPr/>
          <p:nvPr/>
        </p:nvSpPr>
        <p:spPr>
          <a:xfrm>
            <a:off x="15223013" y="1162244"/>
            <a:ext cx="2373610" cy="440210"/>
          </a:xfrm>
          <a:custGeom>
            <a:avLst/>
            <a:gdLst>
              <a:gd name="connsiteX0" fmla="*/ 0 w 2373610"/>
              <a:gd name="connsiteY0" fmla="*/ 0 h 440210"/>
              <a:gd name="connsiteX1" fmla="*/ 2373610 w 2373610"/>
              <a:gd name="connsiteY1" fmla="*/ 0 h 440210"/>
              <a:gd name="connsiteX2" fmla="*/ 2373610 w 2373610"/>
              <a:gd name="connsiteY2" fmla="*/ 440211 h 440210"/>
              <a:gd name="connsiteX3" fmla="*/ 0 w 2373610"/>
              <a:gd name="connsiteY3" fmla="*/ 440211 h 440210"/>
            </a:gdLst>
            <a:ahLst/>
            <a:cxnLst>
              <a:cxn ang="0">
                <a:pos x="connsiteX0" y="connsiteY0"/>
              </a:cxn>
              <a:cxn ang="0">
                <a:pos x="connsiteX1" y="connsiteY1"/>
              </a:cxn>
              <a:cxn ang="0">
                <a:pos x="connsiteX2" y="connsiteY2"/>
              </a:cxn>
              <a:cxn ang="0">
                <a:pos x="connsiteX3" y="connsiteY3"/>
              </a:cxn>
            </a:cxnLst>
            <a:rect l="l" t="t" r="r" b="b"/>
            <a:pathLst>
              <a:path w="2373610" h="440210">
                <a:moveTo>
                  <a:pt x="0" y="0"/>
                </a:moveTo>
                <a:lnTo>
                  <a:pt x="2373610" y="0"/>
                </a:lnTo>
                <a:lnTo>
                  <a:pt x="2373610" y="440211"/>
                </a:lnTo>
                <a:lnTo>
                  <a:pt x="0" y="440211"/>
                </a:lnTo>
                <a:close/>
              </a:path>
            </a:pathLst>
          </a:custGeom>
          <a:solidFill>
            <a:srgbClr val="184547"/>
          </a:solidFill>
          <a:ln w="0" cap="flat">
            <a:noFill/>
            <a:prstDash val="solid"/>
            <a:miter/>
          </a:ln>
        </p:spPr>
        <p:txBody>
          <a:bodyPr rtlCol="0" anchor="ctr"/>
          <a:lstStyle/>
          <a:p>
            <a:endParaRPr lang="en-GB" dirty="0"/>
          </a:p>
        </p:txBody>
      </p:sp>
      <p:sp>
        <p:nvSpPr>
          <p:cNvPr id="14" name="Freeform: Shape 13">
            <a:extLst>
              <a:ext uri="{FF2B5EF4-FFF2-40B4-BE49-F238E27FC236}">
                <a16:creationId xmlns:a16="http://schemas.microsoft.com/office/drawing/2014/main" id="{0FDB0C04-AC8F-535D-42BC-326A413CC5B3}"/>
              </a:ext>
            </a:extLst>
          </p:cNvPr>
          <p:cNvSpPr/>
          <p:nvPr/>
        </p:nvSpPr>
        <p:spPr>
          <a:xfrm>
            <a:off x="15303482" y="1239935"/>
            <a:ext cx="174910" cy="281046"/>
          </a:xfrm>
          <a:custGeom>
            <a:avLst/>
            <a:gdLst>
              <a:gd name="connsiteX0" fmla="*/ 174911 w 174910"/>
              <a:gd name="connsiteY0" fmla="*/ 281008 h 281046"/>
              <a:gd name="connsiteX1" fmla="*/ 0 w 174910"/>
              <a:gd name="connsiteY1" fmla="*/ 281008 h 281046"/>
              <a:gd name="connsiteX2" fmla="*/ 0 w 174910"/>
              <a:gd name="connsiteY2" fmla="*/ 0 h 281046"/>
              <a:gd name="connsiteX3" fmla="*/ 174872 w 174910"/>
              <a:gd name="connsiteY3" fmla="*/ 0 h 281046"/>
              <a:gd name="connsiteX4" fmla="*/ 174872 w 174910"/>
              <a:gd name="connsiteY4" fmla="*/ 60941 h 281046"/>
              <a:gd name="connsiteX5" fmla="*/ 79582 w 174910"/>
              <a:gd name="connsiteY5" fmla="*/ 60941 h 281046"/>
              <a:gd name="connsiteX6" fmla="*/ 79582 w 174910"/>
              <a:gd name="connsiteY6" fmla="*/ 105132 h 281046"/>
              <a:gd name="connsiteX7" fmla="*/ 167848 w 174910"/>
              <a:gd name="connsiteY7" fmla="*/ 105132 h 281046"/>
              <a:gd name="connsiteX8" fmla="*/ 167848 w 174910"/>
              <a:gd name="connsiteY8" fmla="*/ 166073 h 281046"/>
              <a:gd name="connsiteX9" fmla="*/ 79582 w 174910"/>
              <a:gd name="connsiteY9" fmla="*/ 166073 h 281046"/>
              <a:gd name="connsiteX10" fmla="*/ 79582 w 174910"/>
              <a:gd name="connsiteY10" fmla="*/ 219141 h 281046"/>
              <a:gd name="connsiteX11" fmla="*/ 174872 w 174910"/>
              <a:gd name="connsiteY11" fmla="*/ 219141 h 281046"/>
              <a:gd name="connsiteX12" fmla="*/ 174872 w 174910"/>
              <a:gd name="connsiteY12" fmla="*/ 281046 h 281046"/>
              <a:gd name="connsiteX13" fmla="*/ 174872 w 174910"/>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910" h="281046">
                <a:moveTo>
                  <a:pt x="174911"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15" name="Freeform: Shape 14">
            <a:extLst>
              <a:ext uri="{FF2B5EF4-FFF2-40B4-BE49-F238E27FC236}">
                <a16:creationId xmlns:a16="http://schemas.microsoft.com/office/drawing/2014/main" id="{72438422-346D-ACF2-B58F-79B2035B028E}"/>
              </a:ext>
            </a:extLst>
          </p:cNvPr>
          <p:cNvSpPr/>
          <p:nvPr/>
        </p:nvSpPr>
        <p:spPr>
          <a:xfrm>
            <a:off x="15528335" y="1239896"/>
            <a:ext cx="252100" cy="284867"/>
          </a:xfrm>
          <a:custGeom>
            <a:avLst/>
            <a:gdLst>
              <a:gd name="connsiteX0" fmla="*/ 252062 w 252100"/>
              <a:gd name="connsiteY0" fmla="*/ 0 h 284867"/>
              <a:gd name="connsiteX1" fmla="*/ 252062 w 252100"/>
              <a:gd name="connsiteY1" fmla="*/ 169160 h 284867"/>
              <a:gd name="connsiteX2" fmla="*/ 219333 w 252100"/>
              <a:gd name="connsiteY2" fmla="*/ 254609 h 284867"/>
              <a:gd name="connsiteX3" fmla="*/ 124931 w 252100"/>
              <a:gd name="connsiteY3" fmla="*/ 284867 h 284867"/>
              <a:gd name="connsiteX4" fmla="*/ 32342 w 252100"/>
              <a:gd name="connsiteY4" fmla="*/ 255458 h 284867"/>
              <a:gd name="connsiteX5" fmla="*/ 0 w 252100"/>
              <a:gd name="connsiteY5" fmla="*/ 170897 h 284867"/>
              <a:gd name="connsiteX6" fmla="*/ 0 w 252100"/>
              <a:gd name="connsiteY6" fmla="*/ 0 h 284867"/>
              <a:gd name="connsiteX7" fmla="*/ 80007 w 252100"/>
              <a:gd name="connsiteY7" fmla="*/ 0 h 284867"/>
              <a:gd name="connsiteX8" fmla="*/ 80007 w 252100"/>
              <a:gd name="connsiteY8" fmla="*/ 164915 h 284867"/>
              <a:gd name="connsiteX9" fmla="*/ 91701 w 252100"/>
              <a:gd name="connsiteY9" fmla="*/ 208180 h 284867"/>
              <a:gd name="connsiteX10" fmla="*/ 126166 w 252100"/>
              <a:gd name="connsiteY10" fmla="*/ 221649 h 284867"/>
              <a:gd name="connsiteX11" fmla="*/ 161519 w 252100"/>
              <a:gd name="connsiteY11" fmla="*/ 208295 h 284867"/>
              <a:gd name="connsiteX12" fmla="*/ 172518 w 252100"/>
              <a:gd name="connsiteY12" fmla="*/ 164568 h 284867"/>
              <a:gd name="connsiteX13" fmla="*/ 172518 w 252100"/>
              <a:gd name="connsiteY13" fmla="*/ 39 h 284867"/>
              <a:gd name="connsiteX14" fmla="*/ 252100 w 252100"/>
              <a:gd name="connsiteY14" fmla="*/ 39 h 284867"/>
              <a:gd name="connsiteX15" fmla="*/ 252062 w 252100"/>
              <a:gd name="connsiteY15" fmla="*/ 39 h 284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2100" h="284867">
                <a:moveTo>
                  <a:pt x="252062" y="0"/>
                </a:moveTo>
                <a:lnTo>
                  <a:pt x="252062" y="169160"/>
                </a:lnTo>
                <a:cubicBezTo>
                  <a:pt x="252062" y="205941"/>
                  <a:pt x="241139" y="234424"/>
                  <a:pt x="219333" y="254609"/>
                </a:cubicBezTo>
                <a:cubicBezTo>
                  <a:pt x="197489" y="274794"/>
                  <a:pt x="166034" y="284867"/>
                  <a:pt x="124931" y="284867"/>
                </a:cubicBezTo>
                <a:cubicBezTo>
                  <a:pt x="83828" y="284867"/>
                  <a:pt x="53917" y="275064"/>
                  <a:pt x="32342" y="255458"/>
                </a:cubicBezTo>
                <a:cubicBezTo>
                  <a:pt x="10768" y="235852"/>
                  <a:pt x="0" y="207678"/>
                  <a:pt x="0" y="170897"/>
                </a:cubicBezTo>
                <a:lnTo>
                  <a:pt x="0" y="0"/>
                </a:lnTo>
                <a:lnTo>
                  <a:pt x="80007" y="0"/>
                </a:lnTo>
                <a:lnTo>
                  <a:pt x="80007" y="164915"/>
                </a:lnTo>
                <a:cubicBezTo>
                  <a:pt x="80007" y="184791"/>
                  <a:pt x="83905" y="199187"/>
                  <a:pt x="91701" y="208180"/>
                </a:cubicBezTo>
                <a:cubicBezTo>
                  <a:pt x="99497" y="217134"/>
                  <a:pt x="110960" y="221649"/>
                  <a:pt x="126166" y="221649"/>
                </a:cubicBezTo>
                <a:cubicBezTo>
                  <a:pt x="142414" y="221649"/>
                  <a:pt x="154186" y="217211"/>
                  <a:pt x="161519" y="208295"/>
                </a:cubicBezTo>
                <a:cubicBezTo>
                  <a:pt x="168852" y="199380"/>
                  <a:pt x="172518" y="184830"/>
                  <a:pt x="172518" y="164568"/>
                </a:cubicBezTo>
                <a:lnTo>
                  <a:pt x="172518" y="39"/>
                </a:lnTo>
                <a:lnTo>
                  <a:pt x="252100" y="39"/>
                </a:lnTo>
                <a:lnTo>
                  <a:pt x="252062" y="39"/>
                </a:lnTo>
                <a:close/>
              </a:path>
            </a:pathLst>
          </a:custGeom>
          <a:solidFill>
            <a:srgbClr val="FFFFFF"/>
          </a:solidFill>
          <a:ln w="0" cap="flat">
            <a:noFill/>
            <a:prstDash val="solid"/>
            <a:miter/>
          </a:ln>
        </p:spPr>
        <p:txBody>
          <a:bodyPr rtlCol="0" anchor="ctr"/>
          <a:lstStyle/>
          <a:p>
            <a:endParaRPr lang="en-GB" dirty="0"/>
          </a:p>
        </p:txBody>
      </p:sp>
      <p:sp>
        <p:nvSpPr>
          <p:cNvPr id="17" name="Freeform: Shape 16">
            <a:extLst>
              <a:ext uri="{FF2B5EF4-FFF2-40B4-BE49-F238E27FC236}">
                <a16:creationId xmlns:a16="http://schemas.microsoft.com/office/drawing/2014/main" id="{18A0B222-C890-1F75-D64D-BCFC7F63AD5D}"/>
              </a:ext>
            </a:extLst>
          </p:cNvPr>
          <p:cNvSpPr/>
          <p:nvPr/>
        </p:nvSpPr>
        <p:spPr>
          <a:xfrm>
            <a:off x="15842264" y="1239935"/>
            <a:ext cx="252447" cy="281007"/>
          </a:xfrm>
          <a:custGeom>
            <a:avLst/>
            <a:gdLst>
              <a:gd name="connsiteX0" fmla="*/ 79582 w 252447"/>
              <a:gd name="connsiteY0" fmla="*/ 178732 h 281007"/>
              <a:gd name="connsiteX1" fmla="*/ 79582 w 252447"/>
              <a:gd name="connsiteY1" fmla="*/ 281008 h 281007"/>
              <a:gd name="connsiteX2" fmla="*/ 0 w 252447"/>
              <a:gd name="connsiteY2" fmla="*/ 281008 h 281007"/>
              <a:gd name="connsiteX3" fmla="*/ 0 w 252447"/>
              <a:gd name="connsiteY3" fmla="*/ 0 h 281007"/>
              <a:gd name="connsiteX4" fmla="*/ 96525 w 252447"/>
              <a:gd name="connsiteY4" fmla="*/ 0 h 281007"/>
              <a:gd name="connsiteX5" fmla="*/ 216593 w 252447"/>
              <a:gd name="connsiteY5" fmla="*/ 83056 h 281007"/>
              <a:gd name="connsiteX6" fmla="*/ 166613 w 252447"/>
              <a:gd name="connsiteY6" fmla="*/ 158586 h 281007"/>
              <a:gd name="connsiteX7" fmla="*/ 252448 w 252447"/>
              <a:gd name="connsiteY7" fmla="*/ 281008 h 281007"/>
              <a:gd name="connsiteX8" fmla="*/ 162175 w 252447"/>
              <a:gd name="connsiteY8" fmla="*/ 281008 h 281007"/>
              <a:gd name="connsiteX9" fmla="*/ 99729 w 252447"/>
              <a:gd name="connsiteY9" fmla="*/ 178732 h 281007"/>
              <a:gd name="connsiteX10" fmla="*/ 79582 w 252447"/>
              <a:gd name="connsiteY10" fmla="*/ 178732 h 281007"/>
              <a:gd name="connsiteX11" fmla="*/ 79582 w 252447"/>
              <a:gd name="connsiteY11" fmla="*/ 121650 h 281007"/>
              <a:gd name="connsiteX12" fmla="*/ 94480 w 252447"/>
              <a:gd name="connsiteY12" fmla="*/ 121650 h 281007"/>
              <a:gd name="connsiteX13" fmla="*/ 136201 w 252447"/>
              <a:gd name="connsiteY13" fmla="*/ 86491 h 281007"/>
              <a:gd name="connsiteX14" fmla="*/ 95290 w 252447"/>
              <a:gd name="connsiteY14" fmla="*/ 57467 h 281007"/>
              <a:gd name="connsiteX15" fmla="*/ 79582 w 252447"/>
              <a:gd name="connsiteY15" fmla="*/ 57467 h 281007"/>
              <a:gd name="connsiteX16" fmla="*/ 79582 w 252447"/>
              <a:gd name="connsiteY16" fmla="*/ 121650 h 281007"/>
              <a:gd name="connsiteX17" fmla="*/ 79582 w 252447"/>
              <a:gd name="connsiteY17" fmla="*/ 121650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447" h="281007">
                <a:moveTo>
                  <a:pt x="79582" y="178732"/>
                </a:moveTo>
                <a:lnTo>
                  <a:pt x="79582" y="281008"/>
                </a:lnTo>
                <a:lnTo>
                  <a:pt x="0" y="281008"/>
                </a:lnTo>
                <a:lnTo>
                  <a:pt x="0" y="0"/>
                </a:lnTo>
                <a:lnTo>
                  <a:pt x="96525" y="0"/>
                </a:lnTo>
                <a:cubicBezTo>
                  <a:pt x="176571" y="0"/>
                  <a:pt x="216593" y="27672"/>
                  <a:pt x="216593" y="83056"/>
                </a:cubicBezTo>
                <a:cubicBezTo>
                  <a:pt x="216593" y="115591"/>
                  <a:pt x="199920" y="140793"/>
                  <a:pt x="166613" y="158586"/>
                </a:cubicBezTo>
                <a:lnTo>
                  <a:pt x="252448" y="281008"/>
                </a:lnTo>
                <a:lnTo>
                  <a:pt x="162175" y="281008"/>
                </a:lnTo>
                <a:lnTo>
                  <a:pt x="99729" y="178732"/>
                </a:lnTo>
                <a:lnTo>
                  <a:pt x="79582" y="178732"/>
                </a:lnTo>
                <a:close/>
                <a:moveTo>
                  <a:pt x="79582" y="121650"/>
                </a:moveTo>
                <a:lnTo>
                  <a:pt x="94480" y="121650"/>
                </a:lnTo>
                <a:cubicBezTo>
                  <a:pt x="122268" y="121650"/>
                  <a:pt x="136201" y="109918"/>
                  <a:pt x="136201" y="86491"/>
                </a:cubicBezTo>
                <a:cubicBezTo>
                  <a:pt x="136201" y="67155"/>
                  <a:pt x="122577" y="57467"/>
                  <a:pt x="95290" y="57467"/>
                </a:cubicBezTo>
                <a:lnTo>
                  <a:pt x="79582" y="57467"/>
                </a:lnTo>
                <a:lnTo>
                  <a:pt x="79582" y="121650"/>
                </a:lnTo>
                <a:lnTo>
                  <a:pt x="79582" y="121650"/>
                </a:lnTo>
                <a:close/>
              </a:path>
            </a:pathLst>
          </a:custGeom>
          <a:solidFill>
            <a:srgbClr val="FFFFFF"/>
          </a:solidFill>
          <a:ln w="0" cap="flat">
            <a:noFill/>
            <a:prstDash val="solid"/>
            <a:miter/>
          </a:ln>
        </p:spPr>
        <p:txBody>
          <a:bodyPr rtlCol="0" anchor="ctr"/>
          <a:lstStyle/>
          <a:p>
            <a:endParaRPr lang="en-GB" dirty="0"/>
          </a:p>
        </p:txBody>
      </p:sp>
      <p:sp>
        <p:nvSpPr>
          <p:cNvPr id="18" name="Freeform: Shape 17">
            <a:extLst>
              <a:ext uri="{FF2B5EF4-FFF2-40B4-BE49-F238E27FC236}">
                <a16:creationId xmlns:a16="http://schemas.microsoft.com/office/drawing/2014/main" id="{8B944A77-EAD6-7CBD-EBD7-3E2BA9995381}"/>
              </a:ext>
            </a:extLst>
          </p:cNvPr>
          <p:cNvSpPr/>
          <p:nvPr/>
        </p:nvSpPr>
        <p:spPr>
          <a:xfrm>
            <a:off x="16110612" y="1235458"/>
            <a:ext cx="286526" cy="289305"/>
          </a:xfrm>
          <a:custGeom>
            <a:avLst/>
            <a:gdLst>
              <a:gd name="connsiteX0" fmla="*/ 286527 w 286526"/>
              <a:gd name="connsiteY0" fmla="*/ 144576 h 289305"/>
              <a:gd name="connsiteX1" fmla="*/ 250055 w 286526"/>
              <a:gd name="connsiteY1" fmla="*/ 252409 h 289305"/>
              <a:gd name="connsiteX2" fmla="*/ 143263 w 286526"/>
              <a:gd name="connsiteY2" fmla="*/ 289306 h 289305"/>
              <a:gd name="connsiteX3" fmla="*/ 36974 w 286526"/>
              <a:gd name="connsiteY3" fmla="*/ 252216 h 289305"/>
              <a:gd name="connsiteX4" fmla="*/ 0 w 286526"/>
              <a:gd name="connsiteY4" fmla="*/ 144190 h 289305"/>
              <a:gd name="connsiteX5" fmla="*/ 36781 w 286526"/>
              <a:gd name="connsiteY5" fmla="*/ 37012 h 289305"/>
              <a:gd name="connsiteX6" fmla="*/ 143649 w 286526"/>
              <a:gd name="connsiteY6" fmla="*/ 0 h 289305"/>
              <a:gd name="connsiteX7" fmla="*/ 250248 w 286526"/>
              <a:gd name="connsiteY7" fmla="*/ 36704 h 289305"/>
              <a:gd name="connsiteX8" fmla="*/ 286527 w 286526"/>
              <a:gd name="connsiteY8" fmla="*/ 144537 h 289305"/>
              <a:gd name="connsiteX9" fmla="*/ 286527 w 286526"/>
              <a:gd name="connsiteY9" fmla="*/ 144537 h 289305"/>
              <a:gd name="connsiteX10" fmla="*/ 83828 w 286526"/>
              <a:gd name="connsiteY10" fmla="*/ 144576 h 289305"/>
              <a:gd name="connsiteX11" fmla="*/ 143263 w 286526"/>
              <a:gd name="connsiteY11" fmla="*/ 226088 h 289305"/>
              <a:gd name="connsiteX12" fmla="*/ 188072 w 286526"/>
              <a:gd name="connsiteY12" fmla="*/ 206289 h 289305"/>
              <a:gd name="connsiteX13" fmla="*/ 202661 w 286526"/>
              <a:gd name="connsiteY13" fmla="*/ 144576 h 289305"/>
              <a:gd name="connsiteX14" fmla="*/ 187840 w 286526"/>
              <a:gd name="connsiteY14" fmla="*/ 82400 h 289305"/>
              <a:gd name="connsiteX15" fmla="*/ 143611 w 286526"/>
              <a:gd name="connsiteY15" fmla="*/ 62330 h 289305"/>
              <a:gd name="connsiteX16" fmla="*/ 83789 w 286526"/>
              <a:gd name="connsiteY16" fmla="*/ 144614 h 289305"/>
              <a:gd name="connsiteX17" fmla="*/ 83789 w 286526"/>
              <a:gd name="connsiteY17" fmla="*/ 144614 h 28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526" h="289305">
                <a:moveTo>
                  <a:pt x="286527" y="144576"/>
                </a:moveTo>
                <a:cubicBezTo>
                  <a:pt x="286527" y="191854"/>
                  <a:pt x="274369" y="227786"/>
                  <a:pt x="250055" y="252409"/>
                </a:cubicBezTo>
                <a:cubicBezTo>
                  <a:pt x="225740" y="277033"/>
                  <a:pt x="190156" y="289306"/>
                  <a:pt x="143263" y="289306"/>
                </a:cubicBezTo>
                <a:cubicBezTo>
                  <a:pt x="96371" y="289306"/>
                  <a:pt x="61636" y="276955"/>
                  <a:pt x="36974" y="252216"/>
                </a:cubicBezTo>
                <a:cubicBezTo>
                  <a:pt x="12312" y="227477"/>
                  <a:pt x="0" y="191468"/>
                  <a:pt x="0" y="144190"/>
                </a:cubicBezTo>
                <a:cubicBezTo>
                  <a:pt x="0" y="96911"/>
                  <a:pt x="12273" y="61713"/>
                  <a:pt x="36781" y="37012"/>
                </a:cubicBezTo>
                <a:cubicBezTo>
                  <a:pt x="61288" y="12350"/>
                  <a:pt x="96911" y="0"/>
                  <a:pt x="143649" y="0"/>
                </a:cubicBezTo>
                <a:cubicBezTo>
                  <a:pt x="190387" y="0"/>
                  <a:pt x="226049" y="12235"/>
                  <a:pt x="250248" y="36704"/>
                </a:cubicBezTo>
                <a:cubicBezTo>
                  <a:pt x="274408" y="61173"/>
                  <a:pt x="286527" y="97143"/>
                  <a:pt x="286527" y="144537"/>
                </a:cubicBezTo>
                <a:lnTo>
                  <a:pt x="286527" y="144537"/>
                </a:lnTo>
                <a:close/>
                <a:moveTo>
                  <a:pt x="83828" y="144576"/>
                </a:moveTo>
                <a:cubicBezTo>
                  <a:pt x="83828" y="198917"/>
                  <a:pt x="103627" y="226088"/>
                  <a:pt x="143263" y="226088"/>
                </a:cubicBezTo>
                <a:cubicBezTo>
                  <a:pt x="163410" y="226088"/>
                  <a:pt x="178346" y="219488"/>
                  <a:pt x="188072" y="206289"/>
                </a:cubicBezTo>
                <a:cubicBezTo>
                  <a:pt x="197798" y="193089"/>
                  <a:pt x="202661" y="172518"/>
                  <a:pt x="202661" y="144576"/>
                </a:cubicBezTo>
                <a:cubicBezTo>
                  <a:pt x="202661" y="116633"/>
                  <a:pt x="197720" y="95792"/>
                  <a:pt x="187840" y="82400"/>
                </a:cubicBezTo>
                <a:cubicBezTo>
                  <a:pt x="177960" y="69007"/>
                  <a:pt x="163217" y="62330"/>
                  <a:pt x="143611" y="62330"/>
                </a:cubicBezTo>
                <a:cubicBezTo>
                  <a:pt x="103704" y="62330"/>
                  <a:pt x="83789" y="89771"/>
                  <a:pt x="83789" y="144614"/>
                </a:cubicBezTo>
                <a:lnTo>
                  <a:pt x="83789" y="144614"/>
                </a:lnTo>
                <a:close/>
              </a:path>
            </a:pathLst>
          </a:custGeom>
          <a:solidFill>
            <a:srgbClr val="FFFFFF"/>
          </a:solidFill>
          <a:ln w="0" cap="flat">
            <a:noFill/>
            <a:prstDash val="solid"/>
            <a:miter/>
          </a:ln>
        </p:spPr>
        <p:txBody>
          <a:bodyPr rtlCol="0" anchor="ctr"/>
          <a:lstStyle/>
          <a:p>
            <a:endParaRPr lang="en-GB" dirty="0"/>
          </a:p>
        </p:txBody>
      </p:sp>
      <p:sp>
        <p:nvSpPr>
          <p:cNvPr id="19" name="Freeform: Shape 18">
            <a:extLst>
              <a:ext uri="{FF2B5EF4-FFF2-40B4-BE49-F238E27FC236}">
                <a16:creationId xmlns:a16="http://schemas.microsoft.com/office/drawing/2014/main" id="{2A083B49-4804-4943-5E68-30B6D8A90AFB}"/>
              </a:ext>
            </a:extLst>
          </p:cNvPr>
          <p:cNvSpPr/>
          <p:nvPr/>
        </p:nvSpPr>
        <p:spPr>
          <a:xfrm>
            <a:off x="16450361" y="1239896"/>
            <a:ext cx="213814" cy="281007"/>
          </a:xfrm>
          <a:custGeom>
            <a:avLst/>
            <a:gdLst>
              <a:gd name="connsiteX0" fmla="*/ 213737 w 213814"/>
              <a:gd name="connsiteY0" fmla="*/ 89385 h 281007"/>
              <a:gd name="connsiteX1" fmla="*/ 184637 w 213814"/>
              <a:gd name="connsiteY1" fmla="*/ 162136 h 281007"/>
              <a:gd name="connsiteX2" fmla="*/ 101929 w 213814"/>
              <a:gd name="connsiteY2" fmla="*/ 187802 h 281007"/>
              <a:gd name="connsiteX3" fmla="*/ 79582 w 213814"/>
              <a:gd name="connsiteY3" fmla="*/ 187802 h 281007"/>
              <a:gd name="connsiteX4" fmla="*/ 79582 w 213814"/>
              <a:gd name="connsiteY4" fmla="*/ 281008 h 281007"/>
              <a:gd name="connsiteX5" fmla="*/ 0 w 213814"/>
              <a:gd name="connsiteY5" fmla="*/ 281008 h 281007"/>
              <a:gd name="connsiteX6" fmla="*/ 0 w 213814"/>
              <a:gd name="connsiteY6" fmla="*/ 0 h 281007"/>
              <a:gd name="connsiteX7" fmla="*/ 101967 w 213814"/>
              <a:gd name="connsiteY7" fmla="*/ 0 h 281007"/>
              <a:gd name="connsiteX8" fmla="*/ 185795 w 213814"/>
              <a:gd name="connsiteY8" fmla="*/ 23273 h 281007"/>
              <a:gd name="connsiteX9" fmla="*/ 213814 w 213814"/>
              <a:gd name="connsiteY9" fmla="*/ 89385 h 281007"/>
              <a:gd name="connsiteX10" fmla="*/ 213737 w 213814"/>
              <a:gd name="connsiteY10" fmla="*/ 89385 h 281007"/>
              <a:gd name="connsiteX11" fmla="*/ 79544 w 213814"/>
              <a:gd name="connsiteY11" fmla="*/ 125896 h 281007"/>
              <a:gd name="connsiteX12" fmla="*/ 94055 w 213814"/>
              <a:gd name="connsiteY12" fmla="*/ 125896 h 281007"/>
              <a:gd name="connsiteX13" fmla="*/ 122577 w 213814"/>
              <a:gd name="connsiteY13" fmla="*/ 116286 h 281007"/>
              <a:gd name="connsiteX14" fmla="*/ 133152 w 213814"/>
              <a:gd name="connsiteY14" fmla="*/ 89771 h 281007"/>
              <a:gd name="connsiteX15" fmla="*/ 100115 w 213814"/>
              <a:gd name="connsiteY15" fmla="*/ 61327 h 281007"/>
              <a:gd name="connsiteX16" fmla="*/ 79544 w 213814"/>
              <a:gd name="connsiteY16" fmla="*/ 61327 h 281007"/>
              <a:gd name="connsiteX17" fmla="*/ 79544 w 213814"/>
              <a:gd name="connsiteY17" fmla="*/ 125896 h 281007"/>
              <a:gd name="connsiteX18" fmla="*/ 79544 w 213814"/>
              <a:gd name="connsiteY18" fmla="*/ 125896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3814" h="281007">
                <a:moveTo>
                  <a:pt x="213737" y="89385"/>
                </a:moveTo>
                <a:cubicBezTo>
                  <a:pt x="213737" y="120763"/>
                  <a:pt x="204011" y="145039"/>
                  <a:pt x="184637" y="162136"/>
                </a:cubicBezTo>
                <a:cubicBezTo>
                  <a:pt x="165262" y="179234"/>
                  <a:pt x="137667" y="187802"/>
                  <a:pt x="101929" y="187802"/>
                </a:cubicBezTo>
                <a:lnTo>
                  <a:pt x="79582" y="187802"/>
                </a:lnTo>
                <a:lnTo>
                  <a:pt x="79582" y="281008"/>
                </a:lnTo>
                <a:lnTo>
                  <a:pt x="0" y="281008"/>
                </a:lnTo>
                <a:lnTo>
                  <a:pt x="0" y="0"/>
                </a:lnTo>
                <a:lnTo>
                  <a:pt x="101967" y="0"/>
                </a:lnTo>
                <a:cubicBezTo>
                  <a:pt x="139172" y="0"/>
                  <a:pt x="167115" y="7758"/>
                  <a:pt x="185795" y="23273"/>
                </a:cubicBezTo>
                <a:cubicBezTo>
                  <a:pt x="204474" y="38788"/>
                  <a:pt x="213814" y="60825"/>
                  <a:pt x="213814" y="89385"/>
                </a:cubicBezTo>
                <a:lnTo>
                  <a:pt x="213737" y="89385"/>
                </a:lnTo>
                <a:close/>
                <a:moveTo>
                  <a:pt x="79544" y="125896"/>
                </a:moveTo>
                <a:lnTo>
                  <a:pt x="94055" y="125896"/>
                </a:lnTo>
                <a:cubicBezTo>
                  <a:pt x="106020" y="125896"/>
                  <a:pt x="115514" y="122692"/>
                  <a:pt x="122577" y="116286"/>
                </a:cubicBezTo>
                <a:cubicBezTo>
                  <a:pt x="129639" y="109879"/>
                  <a:pt x="133152" y="101041"/>
                  <a:pt x="133152" y="89771"/>
                </a:cubicBezTo>
                <a:cubicBezTo>
                  <a:pt x="133152" y="70821"/>
                  <a:pt x="122152" y="61327"/>
                  <a:pt x="100115" y="61327"/>
                </a:cubicBezTo>
                <a:lnTo>
                  <a:pt x="79544" y="61327"/>
                </a:lnTo>
                <a:lnTo>
                  <a:pt x="79544" y="125896"/>
                </a:lnTo>
                <a:lnTo>
                  <a:pt x="79544" y="125896"/>
                </a:lnTo>
                <a:close/>
              </a:path>
            </a:pathLst>
          </a:custGeom>
          <a:solidFill>
            <a:srgbClr val="FFFFFF"/>
          </a:solidFill>
          <a:ln w="0" cap="flat">
            <a:noFill/>
            <a:prstDash val="solid"/>
            <a:miter/>
          </a:ln>
        </p:spPr>
        <p:txBody>
          <a:bodyPr rtlCol="0" anchor="ctr"/>
          <a:lstStyle/>
          <a:p>
            <a:endParaRPr lang="en-GB" dirty="0"/>
          </a:p>
        </p:txBody>
      </p:sp>
      <p:sp>
        <p:nvSpPr>
          <p:cNvPr id="20" name="Freeform: Shape 19">
            <a:extLst>
              <a:ext uri="{FF2B5EF4-FFF2-40B4-BE49-F238E27FC236}">
                <a16:creationId xmlns:a16="http://schemas.microsoft.com/office/drawing/2014/main" id="{D9573BBA-968A-A1FC-F303-C2BF4ACA37F7}"/>
              </a:ext>
            </a:extLst>
          </p:cNvPr>
          <p:cNvSpPr/>
          <p:nvPr/>
        </p:nvSpPr>
        <p:spPr>
          <a:xfrm>
            <a:off x="16711068" y="1239935"/>
            <a:ext cx="174872" cy="281046"/>
          </a:xfrm>
          <a:custGeom>
            <a:avLst/>
            <a:gdLst>
              <a:gd name="connsiteX0" fmla="*/ 174872 w 174872"/>
              <a:gd name="connsiteY0" fmla="*/ 281008 h 281046"/>
              <a:gd name="connsiteX1" fmla="*/ 0 w 174872"/>
              <a:gd name="connsiteY1" fmla="*/ 281008 h 281046"/>
              <a:gd name="connsiteX2" fmla="*/ 0 w 174872"/>
              <a:gd name="connsiteY2" fmla="*/ 0 h 281046"/>
              <a:gd name="connsiteX3" fmla="*/ 174872 w 174872"/>
              <a:gd name="connsiteY3" fmla="*/ 0 h 281046"/>
              <a:gd name="connsiteX4" fmla="*/ 174872 w 174872"/>
              <a:gd name="connsiteY4" fmla="*/ 60941 h 281046"/>
              <a:gd name="connsiteX5" fmla="*/ 79582 w 174872"/>
              <a:gd name="connsiteY5" fmla="*/ 60941 h 281046"/>
              <a:gd name="connsiteX6" fmla="*/ 79582 w 174872"/>
              <a:gd name="connsiteY6" fmla="*/ 105132 h 281046"/>
              <a:gd name="connsiteX7" fmla="*/ 167848 w 174872"/>
              <a:gd name="connsiteY7" fmla="*/ 105132 h 281046"/>
              <a:gd name="connsiteX8" fmla="*/ 167848 w 174872"/>
              <a:gd name="connsiteY8" fmla="*/ 166073 h 281046"/>
              <a:gd name="connsiteX9" fmla="*/ 79582 w 174872"/>
              <a:gd name="connsiteY9" fmla="*/ 166073 h 281046"/>
              <a:gd name="connsiteX10" fmla="*/ 79582 w 174872"/>
              <a:gd name="connsiteY10" fmla="*/ 219141 h 281046"/>
              <a:gd name="connsiteX11" fmla="*/ 174872 w 174872"/>
              <a:gd name="connsiteY11" fmla="*/ 219141 h 281046"/>
              <a:gd name="connsiteX12" fmla="*/ 174872 w 174872"/>
              <a:gd name="connsiteY12" fmla="*/ 281046 h 281046"/>
              <a:gd name="connsiteX13" fmla="*/ 174872 w 174872"/>
              <a:gd name="connsiteY13" fmla="*/ 281046 h 28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4872" h="281046">
                <a:moveTo>
                  <a:pt x="174872" y="281008"/>
                </a:moveTo>
                <a:lnTo>
                  <a:pt x="0" y="281008"/>
                </a:lnTo>
                <a:lnTo>
                  <a:pt x="0" y="0"/>
                </a:lnTo>
                <a:lnTo>
                  <a:pt x="174872" y="0"/>
                </a:lnTo>
                <a:lnTo>
                  <a:pt x="174872" y="60941"/>
                </a:lnTo>
                <a:lnTo>
                  <a:pt x="79582" y="60941"/>
                </a:lnTo>
                <a:lnTo>
                  <a:pt x="79582" y="105132"/>
                </a:lnTo>
                <a:lnTo>
                  <a:pt x="167848" y="105132"/>
                </a:lnTo>
                <a:lnTo>
                  <a:pt x="167848" y="166073"/>
                </a:lnTo>
                <a:lnTo>
                  <a:pt x="79582" y="166073"/>
                </a:lnTo>
                <a:lnTo>
                  <a:pt x="79582" y="219141"/>
                </a:lnTo>
                <a:lnTo>
                  <a:pt x="174872" y="219141"/>
                </a:lnTo>
                <a:lnTo>
                  <a:pt x="174872" y="281046"/>
                </a:lnTo>
                <a:lnTo>
                  <a:pt x="174872" y="281046"/>
                </a:lnTo>
                <a:close/>
              </a:path>
            </a:pathLst>
          </a:custGeom>
          <a:solidFill>
            <a:srgbClr val="FFFFFF"/>
          </a:solidFill>
          <a:ln w="0" cap="flat">
            <a:noFill/>
            <a:prstDash val="solid"/>
            <a:miter/>
          </a:ln>
        </p:spPr>
        <p:txBody>
          <a:bodyPr rtlCol="0" anchor="ctr"/>
          <a:lstStyle/>
          <a:p>
            <a:endParaRPr lang="en-GB" dirty="0"/>
          </a:p>
        </p:txBody>
      </p:sp>
      <p:sp>
        <p:nvSpPr>
          <p:cNvPr id="21" name="Freeform: Shape 20">
            <a:extLst>
              <a:ext uri="{FF2B5EF4-FFF2-40B4-BE49-F238E27FC236}">
                <a16:creationId xmlns:a16="http://schemas.microsoft.com/office/drawing/2014/main" id="{01635ACA-86DA-2071-A5EC-5DCFC9C65746}"/>
              </a:ext>
            </a:extLst>
          </p:cNvPr>
          <p:cNvSpPr/>
          <p:nvPr/>
        </p:nvSpPr>
        <p:spPr>
          <a:xfrm>
            <a:off x="16916585" y="1238777"/>
            <a:ext cx="299571" cy="282165"/>
          </a:xfrm>
          <a:custGeom>
            <a:avLst/>
            <a:gdLst>
              <a:gd name="connsiteX0" fmla="*/ 212579 w 299571"/>
              <a:gd name="connsiteY0" fmla="*/ 282166 h 282165"/>
              <a:gd name="connsiteX1" fmla="*/ 198068 w 299571"/>
              <a:gd name="connsiteY1" fmla="*/ 229484 h 282165"/>
              <a:gd name="connsiteX2" fmla="*/ 102353 w 299571"/>
              <a:gd name="connsiteY2" fmla="*/ 229484 h 282165"/>
              <a:gd name="connsiteX3" fmla="*/ 87456 w 299571"/>
              <a:gd name="connsiteY3" fmla="*/ 282166 h 282165"/>
              <a:gd name="connsiteX4" fmla="*/ 0 w 299571"/>
              <a:gd name="connsiteY4" fmla="*/ 282166 h 282165"/>
              <a:gd name="connsiteX5" fmla="*/ 96101 w 299571"/>
              <a:gd name="connsiteY5" fmla="*/ 0 h 282165"/>
              <a:gd name="connsiteX6" fmla="*/ 202275 w 299571"/>
              <a:gd name="connsiteY6" fmla="*/ 0 h 282165"/>
              <a:gd name="connsiteX7" fmla="*/ 299572 w 299571"/>
              <a:gd name="connsiteY7" fmla="*/ 282166 h 282165"/>
              <a:gd name="connsiteX8" fmla="*/ 212541 w 299571"/>
              <a:gd name="connsiteY8" fmla="*/ 282166 h 282165"/>
              <a:gd name="connsiteX9" fmla="*/ 212541 w 299571"/>
              <a:gd name="connsiteY9" fmla="*/ 282166 h 282165"/>
              <a:gd name="connsiteX10" fmla="*/ 181549 w 299571"/>
              <a:gd name="connsiteY10" fmla="*/ 167231 h 282165"/>
              <a:gd name="connsiteX11" fmla="*/ 168852 w 299571"/>
              <a:gd name="connsiteY11" fmla="*/ 121110 h 282165"/>
              <a:gd name="connsiteX12" fmla="*/ 158084 w 299571"/>
              <a:gd name="connsiteY12" fmla="*/ 81319 h 282165"/>
              <a:gd name="connsiteX13" fmla="*/ 149709 w 299571"/>
              <a:gd name="connsiteY13" fmla="*/ 46352 h 282165"/>
              <a:gd name="connsiteX14" fmla="*/ 142569 w 299571"/>
              <a:gd name="connsiteY14" fmla="*/ 78656 h 282165"/>
              <a:gd name="connsiteX15" fmla="*/ 118910 w 299571"/>
              <a:gd name="connsiteY15" fmla="*/ 167269 h 282165"/>
              <a:gd name="connsiteX16" fmla="*/ 181588 w 299571"/>
              <a:gd name="connsiteY16" fmla="*/ 167269 h 282165"/>
              <a:gd name="connsiteX17" fmla="*/ 181588 w 299571"/>
              <a:gd name="connsiteY17" fmla="*/ 167269 h 282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9571" h="282165">
                <a:moveTo>
                  <a:pt x="212579" y="282166"/>
                </a:moveTo>
                <a:lnTo>
                  <a:pt x="198068" y="229484"/>
                </a:lnTo>
                <a:lnTo>
                  <a:pt x="102353" y="229484"/>
                </a:lnTo>
                <a:lnTo>
                  <a:pt x="87456" y="282166"/>
                </a:lnTo>
                <a:lnTo>
                  <a:pt x="0" y="282166"/>
                </a:lnTo>
                <a:lnTo>
                  <a:pt x="96101" y="0"/>
                </a:lnTo>
                <a:lnTo>
                  <a:pt x="202275" y="0"/>
                </a:lnTo>
                <a:lnTo>
                  <a:pt x="299572" y="282166"/>
                </a:lnTo>
                <a:lnTo>
                  <a:pt x="212541" y="282166"/>
                </a:lnTo>
                <a:lnTo>
                  <a:pt x="212541" y="282166"/>
                </a:lnTo>
                <a:close/>
                <a:moveTo>
                  <a:pt x="181549" y="167231"/>
                </a:moveTo>
                <a:lnTo>
                  <a:pt x="168852" y="121110"/>
                </a:lnTo>
                <a:cubicBezTo>
                  <a:pt x="165880" y="110844"/>
                  <a:pt x="162291" y="97606"/>
                  <a:pt x="158084" y="81319"/>
                </a:cubicBezTo>
                <a:cubicBezTo>
                  <a:pt x="153838" y="65032"/>
                  <a:pt x="151060" y="53376"/>
                  <a:pt x="149709" y="46352"/>
                </a:cubicBezTo>
                <a:cubicBezTo>
                  <a:pt x="148512" y="52875"/>
                  <a:pt x="146119" y="63643"/>
                  <a:pt x="142569" y="78656"/>
                </a:cubicBezTo>
                <a:cubicBezTo>
                  <a:pt x="139018" y="93631"/>
                  <a:pt x="131106" y="123194"/>
                  <a:pt x="118910" y="167269"/>
                </a:cubicBezTo>
                <a:lnTo>
                  <a:pt x="181588" y="167269"/>
                </a:lnTo>
                <a:lnTo>
                  <a:pt x="181588" y="167269"/>
                </a:lnTo>
                <a:close/>
              </a:path>
            </a:pathLst>
          </a:custGeom>
          <a:solidFill>
            <a:srgbClr val="FFFFFF"/>
          </a:solidFill>
          <a:ln w="0" cap="flat">
            <a:noFill/>
            <a:prstDash val="solid"/>
            <a:miter/>
          </a:ln>
        </p:spPr>
        <p:txBody>
          <a:bodyPr rtlCol="0" anchor="ctr"/>
          <a:lstStyle/>
          <a:p>
            <a:endParaRPr lang="en-GB" dirty="0"/>
          </a:p>
        </p:txBody>
      </p:sp>
      <p:sp>
        <p:nvSpPr>
          <p:cNvPr id="22" name="Freeform: Shape 21">
            <a:extLst>
              <a:ext uri="{FF2B5EF4-FFF2-40B4-BE49-F238E27FC236}">
                <a16:creationId xmlns:a16="http://schemas.microsoft.com/office/drawing/2014/main" id="{9FE85A77-BF02-AC7C-CE2E-A48178B36B29}"/>
              </a:ext>
            </a:extLst>
          </p:cNvPr>
          <p:cNvSpPr/>
          <p:nvPr/>
        </p:nvSpPr>
        <p:spPr>
          <a:xfrm>
            <a:off x="17248036" y="1239935"/>
            <a:ext cx="280467" cy="281007"/>
          </a:xfrm>
          <a:custGeom>
            <a:avLst/>
            <a:gdLst>
              <a:gd name="connsiteX0" fmla="*/ 280467 w 280467"/>
              <a:gd name="connsiteY0" fmla="*/ 281008 h 281007"/>
              <a:gd name="connsiteX1" fmla="*/ 176107 w 280467"/>
              <a:gd name="connsiteY1" fmla="*/ 281008 h 281007"/>
              <a:gd name="connsiteX2" fmla="*/ 68506 w 280467"/>
              <a:gd name="connsiteY2" fmla="*/ 83017 h 281007"/>
              <a:gd name="connsiteX3" fmla="*/ 66691 w 280467"/>
              <a:gd name="connsiteY3" fmla="*/ 83017 h 281007"/>
              <a:gd name="connsiteX4" fmla="*/ 70513 w 280467"/>
              <a:gd name="connsiteY4" fmla="*/ 154340 h 281007"/>
              <a:gd name="connsiteX5" fmla="*/ 70513 w 280467"/>
              <a:gd name="connsiteY5" fmla="*/ 281008 h 281007"/>
              <a:gd name="connsiteX6" fmla="*/ 0 w 280467"/>
              <a:gd name="connsiteY6" fmla="*/ 281008 h 281007"/>
              <a:gd name="connsiteX7" fmla="*/ 0 w 280467"/>
              <a:gd name="connsiteY7" fmla="*/ 0 h 281007"/>
              <a:gd name="connsiteX8" fmla="*/ 103974 w 280467"/>
              <a:gd name="connsiteY8" fmla="*/ 0 h 281007"/>
              <a:gd name="connsiteX9" fmla="*/ 211151 w 280467"/>
              <a:gd name="connsiteY9" fmla="*/ 195289 h 281007"/>
              <a:gd name="connsiteX10" fmla="*/ 212348 w 280467"/>
              <a:gd name="connsiteY10" fmla="*/ 195289 h 281007"/>
              <a:gd name="connsiteX11" fmla="*/ 209530 w 280467"/>
              <a:gd name="connsiteY11" fmla="*/ 127054 h 281007"/>
              <a:gd name="connsiteX12" fmla="*/ 209530 w 280467"/>
              <a:gd name="connsiteY12" fmla="*/ 0 h 281007"/>
              <a:gd name="connsiteX13" fmla="*/ 280467 w 280467"/>
              <a:gd name="connsiteY13" fmla="*/ 0 h 281007"/>
              <a:gd name="connsiteX14" fmla="*/ 280467 w 280467"/>
              <a:gd name="connsiteY14" fmla="*/ 281008 h 281007"/>
              <a:gd name="connsiteX15" fmla="*/ 280467 w 280467"/>
              <a:gd name="connsiteY15" fmla="*/ 281008 h 281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0467" h="281007">
                <a:moveTo>
                  <a:pt x="280467" y="281008"/>
                </a:moveTo>
                <a:lnTo>
                  <a:pt x="176107" y="281008"/>
                </a:lnTo>
                <a:lnTo>
                  <a:pt x="68506" y="83017"/>
                </a:lnTo>
                <a:lnTo>
                  <a:pt x="66691" y="83017"/>
                </a:lnTo>
                <a:cubicBezTo>
                  <a:pt x="69239" y="114163"/>
                  <a:pt x="70513" y="137937"/>
                  <a:pt x="70513" y="154340"/>
                </a:cubicBezTo>
                <a:lnTo>
                  <a:pt x="70513" y="281008"/>
                </a:lnTo>
                <a:lnTo>
                  <a:pt x="0" y="281008"/>
                </a:lnTo>
                <a:lnTo>
                  <a:pt x="0" y="0"/>
                </a:lnTo>
                <a:lnTo>
                  <a:pt x="103974" y="0"/>
                </a:lnTo>
                <a:lnTo>
                  <a:pt x="211151" y="195289"/>
                </a:lnTo>
                <a:lnTo>
                  <a:pt x="212348" y="195289"/>
                </a:lnTo>
                <a:cubicBezTo>
                  <a:pt x="210457" y="166961"/>
                  <a:pt x="209530" y="144228"/>
                  <a:pt x="209530" y="127054"/>
                </a:cubicBezTo>
                <a:lnTo>
                  <a:pt x="209530" y="0"/>
                </a:lnTo>
                <a:lnTo>
                  <a:pt x="280467" y="0"/>
                </a:lnTo>
                <a:lnTo>
                  <a:pt x="280467" y="281008"/>
                </a:lnTo>
                <a:lnTo>
                  <a:pt x="280467" y="281008"/>
                </a:lnTo>
                <a:close/>
              </a:path>
            </a:pathLst>
          </a:custGeom>
          <a:solidFill>
            <a:srgbClr val="FFFFFF"/>
          </a:solidFill>
          <a:ln w="0" cap="flat">
            <a:noFill/>
            <a:prstDash val="solid"/>
            <a:miter/>
          </a:ln>
        </p:spPr>
        <p:txBody>
          <a:bodyPr rtlCol="0" anchor="ctr"/>
          <a:lstStyle/>
          <a:p>
            <a:endParaRPr lang="en-GB" dirty="0"/>
          </a:p>
        </p:txBody>
      </p:sp>
      <p:sp>
        <p:nvSpPr>
          <p:cNvPr id="23" name="Freeform: Shape 22">
            <a:extLst>
              <a:ext uri="{FF2B5EF4-FFF2-40B4-BE49-F238E27FC236}">
                <a16:creationId xmlns:a16="http://schemas.microsoft.com/office/drawing/2014/main" id="{0C18554A-13D6-5590-8B69-5B00F85EFE31}"/>
              </a:ext>
            </a:extLst>
          </p:cNvPr>
          <p:cNvSpPr/>
          <p:nvPr/>
        </p:nvSpPr>
        <p:spPr>
          <a:xfrm>
            <a:off x="15659171" y="1642825"/>
            <a:ext cx="1937451" cy="442989"/>
          </a:xfrm>
          <a:custGeom>
            <a:avLst/>
            <a:gdLst>
              <a:gd name="connsiteX0" fmla="*/ 0 w 1937451"/>
              <a:gd name="connsiteY0" fmla="*/ 0 h 442989"/>
              <a:gd name="connsiteX1" fmla="*/ 1937452 w 1937451"/>
              <a:gd name="connsiteY1" fmla="*/ 0 h 442989"/>
              <a:gd name="connsiteX2" fmla="*/ 1937452 w 1937451"/>
              <a:gd name="connsiteY2" fmla="*/ 442990 h 442989"/>
              <a:gd name="connsiteX3" fmla="*/ 0 w 1937451"/>
              <a:gd name="connsiteY3" fmla="*/ 442990 h 442989"/>
            </a:gdLst>
            <a:ahLst/>
            <a:cxnLst>
              <a:cxn ang="0">
                <a:pos x="connsiteX0" y="connsiteY0"/>
              </a:cxn>
              <a:cxn ang="0">
                <a:pos x="connsiteX1" y="connsiteY1"/>
              </a:cxn>
              <a:cxn ang="0">
                <a:pos x="connsiteX2" y="connsiteY2"/>
              </a:cxn>
              <a:cxn ang="0">
                <a:pos x="connsiteX3" y="connsiteY3"/>
              </a:cxn>
            </a:cxnLst>
            <a:rect l="l" t="t" r="r" b="b"/>
            <a:pathLst>
              <a:path w="1937451" h="442989">
                <a:moveTo>
                  <a:pt x="0" y="0"/>
                </a:moveTo>
                <a:lnTo>
                  <a:pt x="1937452" y="0"/>
                </a:lnTo>
                <a:lnTo>
                  <a:pt x="1937452" y="442990"/>
                </a:lnTo>
                <a:lnTo>
                  <a:pt x="0" y="442990"/>
                </a:lnTo>
                <a:close/>
              </a:path>
            </a:pathLst>
          </a:custGeom>
          <a:solidFill>
            <a:srgbClr val="184547"/>
          </a:solidFill>
          <a:ln w="0" cap="flat">
            <a:noFill/>
            <a:prstDash val="solid"/>
            <a:miter/>
          </a:ln>
        </p:spPr>
        <p:txBody>
          <a:bodyPr rtlCol="0" anchor="ctr"/>
          <a:lstStyle/>
          <a:p>
            <a:endParaRPr lang="en-GB" dirty="0"/>
          </a:p>
        </p:txBody>
      </p:sp>
      <p:sp>
        <p:nvSpPr>
          <p:cNvPr id="24" name="Freeform: Shape 23">
            <a:extLst>
              <a:ext uri="{FF2B5EF4-FFF2-40B4-BE49-F238E27FC236}">
                <a16:creationId xmlns:a16="http://schemas.microsoft.com/office/drawing/2014/main" id="{A5B86A37-3E45-1033-8233-208762DC425D}"/>
              </a:ext>
            </a:extLst>
          </p:cNvPr>
          <p:cNvSpPr/>
          <p:nvPr/>
        </p:nvSpPr>
        <p:spPr>
          <a:xfrm>
            <a:off x="15733851" y="1718663"/>
            <a:ext cx="238399" cy="291428"/>
          </a:xfrm>
          <a:custGeom>
            <a:avLst/>
            <a:gdLst>
              <a:gd name="connsiteX0" fmla="*/ 144653 w 238399"/>
              <a:gd name="connsiteY0" fmla="*/ 62832 h 291428"/>
              <a:gd name="connsiteX1" fmla="*/ 99536 w 238399"/>
              <a:gd name="connsiteY1" fmla="*/ 85217 h 291428"/>
              <a:gd name="connsiteX2" fmla="*/ 83326 w 238399"/>
              <a:gd name="connsiteY2" fmla="*/ 146969 h 291428"/>
              <a:gd name="connsiteX3" fmla="*/ 149168 w 238399"/>
              <a:gd name="connsiteY3" fmla="*/ 228789 h 291428"/>
              <a:gd name="connsiteX4" fmla="*/ 187724 w 238399"/>
              <a:gd name="connsiteY4" fmla="*/ 223540 h 291428"/>
              <a:gd name="connsiteX5" fmla="*/ 225277 w 238399"/>
              <a:gd name="connsiteY5" fmla="*/ 210959 h 291428"/>
              <a:gd name="connsiteX6" fmla="*/ 225277 w 238399"/>
              <a:gd name="connsiteY6" fmla="*/ 275720 h 291428"/>
              <a:gd name="connsiteX7" fmla="*/ 140330 w 238399"/>
              <a:gd name="connsiteY7" fmla="*/ 291428 h 291428"/>
              <a:gd name="connsiteX8" fmla="*/ 36202 w 238399"/>
              <a:gd name="connsiteY8" fmla="*/ 254185 h 291428"/>
              <a:gd name="connsiteX9" fmla="*/ 0 w 238399"/>
              <a:gd name="connsiteY9" fmla="*/ 146583 h 291428"/>
              <a:gd name="connsiteX10" fmla="*/ 17522 w 238399"/>
              <a:gd name="connsiteY10" fmla="*/ 69239 h 291428"/>
              <a:gd name="connsiteX11" fmla="*/ 68004 w 238399"/>
              <a:gd name="connsiteY11" fmla="*/ 17947 h 291428"/>
              <a:gd name="connsiteX12" fmla="*/ 145463 w 238399"/>
              <a:gd name="connsiteY12" fmla="*/ 0 h 291428"/>
              <a:gd name="connsiteX13" fmla="*/ 238399 w 238399"/>
              <a:gd name="connsiteY13" fmla="*/ 19954 h 291428"/>
              <a:gd name="connsiteX14" fmla="*/ 213583 w 238399"/>
              <a:gd name="connsiteY14" fmla="*/ 80238 h 291428"/>
              <a:gd name="connsiteX15" fmla="*/ 180353 w 238399"/>
              <a:gd name="connsiteY15" fmla="*/ 67850 h 291428"/>
              <a:gd name="connsiteX16" fmla="*/ 144653 w 238399"/>
              <a:gd name="connsiteY16" fmla="*/ 62794 h 291428"/>
              <a:gd name="connsiteX17" fmla="*/ 144653 w 238399"/>
              <a:gd name="connsiteY17" fmla="*/ 62794 h 29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38399" h="291428">
                <a:moveTo>
                  <a:pt x="144653" y="62832"/>
                </a:moveTo>
                <a:cubicBezTo>
                  <a:pt x="125355" y="62832"/>
                  <a:pt x="110304" y="70281"/>
                  <a:pt x="99536" y="85217"/>
                </a:cubicBezTo>
                <a:cubicBezTo>
                  <a:pt x="88729" y="100153"/>
                  <a:pt x="83326" y="120724"/>
                  <a:pt x="83326" y="146969"/>
                </a:cubicBezTo>
                <a:cubicBezTo>
                  <a:pt x="83326" y="201503"/>
                  <a:pt x="105286" y="228789"/>
                  <a:pt x="149168" y="228789"/>
                </a:cubicBezTo>
                <a:cubicBezTo>
                  <a:pt x="162445" y="228789"/>
                  <a:pt x="175297" y="227053"/>
                  <a:pt x="187724" y="223540"/>
                </a:cubicBezTo>
                <a:cubicBezTo>
                  <a:pt x="200152" y="220067"/>
                  <a:pt x="212695" y="215860"/>
                  <a:pt x="225277" y="210959"/>
                </a:cubicBezTo>
                <a:lnTo>
                  <a:pt x="225277" y="275720"/>
                </a:lnTo>
                <a:cubicBezTo>
                  <a:pt x="200268" y="286180"/>
                  <a:pt x="171939" y="291428"/>
                  <a:pt x="140330" y="291428"/>
                </a:cubicBezTo>
                <a:cubicBezTo>
                  <a:pt x="95059" y="291428"/>
                  <a:pt x="60362" y="279001"/>
                  <a:pt x="36202" y="254185"/>
                </a:cubicBezTo>
                <a:cubicBezTo>
                  <a:pt x="12080" y="229368"/>
                  <a:pt x="0" y="193514"/>
                  <a:pt x="0" y="146583"/>
                </a:cubicBezTo>
                <a:cubicBezTo>
                  <a:pt x="0" y="117251"/>
                  <a:pt x="5828" y="91469"/>
                  <a:pt x="17522" y="69239"/>
                </a:cubicBezTo>
                <a:cubicBezTo>
                  <a:pt x="29216" y="47008"/>
                  <a:pt x="46043" y="29911"/>
                  <a:pt x="68004" y="17947"/>
                </a:cubicBezTo>
                <a:cubicBezTo>
                  <a:pt x="89964" y="5982"/>
                  <a:pt x="115784" y="0"/>
                  <a:pt x="145463" y="0"/>
                </a:cubicBezTo>
                <a:cubicBezTo>
                  <a:pt x="177883" y="0"/>
                  <a:pt x="208874" y="6677"/>
                  <a:pt x="238399" y="19954"/>
                </a:cubicBezTo>
                <a:lnTo>
                  <a:pt x="213583" y="80238"/>
                </a:lnTo>
                <a:cubicBezTo>
                  <a:pt x="202506" y="75337"/>
                  <a:pt x="191430" y="71207"/>
                  <a:pt x="180353" y="67850"/>
                </a:cubicBezTo>
                <a:cubicBezTo>
                  <a:pt x="169276" y="64492"/>
                  <a:pt x="157389" y="62794"/>
                  <a:pt x="144653" y="62794"/>
                </a:cubicBezTo>
                <a:lnTo>
                  <a:pt x="144653" y="62794"/>
                </a:lnTo>
                <a:close/>
              </a:path>
            </a:pathLst>
          </a:custGeom>
          <a:solidFill>
            <a:srgbClr val="FFFFFF"/>
          </a:solidFill>
          <a:ln w="0" cap="flat">
            <a:noFill/>
            <a:prstDash val="solid"/>
            <a:miter/>
          </a:ln>
        </p:spPr>
        <p:txBody>
          <a:bodyPr rtlCol="0" anchor="ctr"/>
          <a:lstStyle/>
          <a:p>
            <a:endParaRPr lang="en-GB" dirty="0"/>
          </a:p>
        </p:txBody>
      </p:sp>
      <p:sp>
        <p:nvSpPr>
          <p:cNvPr id="25" name="Freeform: Shape 24">
            <a:extLst>
              <a:ext uri="{FF2B5EF4-FFF2-40B4-BE49-F238E27FC236}">
                <a16:creationId xmlns:a16="http://schemas.microsoft.com/office/drawing/2014/main" id="{7B750300-A003-A34C-4CEF-E61248A8C238}"/>
              </a:ext>
            </a:extLst>
          </p:cNvPr>
          <p:cNvSpPr/>
          <p:nvPr/>
        </p:nvSpPr>
        <p:spPr>
          <a:xfrm>
            <a:off x="16017599" y="1722754"/>
            <a:ext cx="196562" cy="283477"/>
          </a:xfrm>
          <a:custGeom>
            <a:avLst/>
            <a:gdLst>
              <a:gd name="connsiteX0" fmla="*/ 0 w 196562"/>
              <a:gd name="connsiteY0" fmla="*/ 283478 h 283477"/>
              <a:gd name="connsiteX1" fmla="*/ 0 w 196562"/>
              <a:gd name="connsiteY1" fmla="*/ 0 h 283477"/>
              <a:gd name="connsiteX2" fmla="*/ 81049 w 196562"/>
              <a:gd name="connsiteY2" fmla="*/ 0 h 283477"/>
              <a:gd name="connsiteX3" fmla="*/ 81049 w 196562"/>
              <a:gd name="connsiteY3" fmla="*/ 221611 h 283477"/>
              <a:gd name="connsiteX4" fmla="*/ 196563 w 196562"/>
              <a:gd name="connsiteY4" fmla="*/ 221611 h 283477"/>
              <a:gd name="connsiteX5" fmla="*/ 196563 w 196562"/>
              <a:gd name="connsiteY5" fmla="*/ 283478 h 283477"/>
              <a:gd name="connsiteX6" fmla="*/ 0 w 196562"/>
              <a:gd name="connsiteY6"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62" h="283477">
                <a:moveTo>
                  <a:pt x="0" y="283478"/>
                </a:moveTo>
                <a:lnTo>
                  <a:pt x="0" y="0"/>
                </a:lnTo>
                <a:lnTo>
                  <a:pt x="81049" y="0"/>
                </a:lnTo>
                <a:lnTo>
                  <a:pt x="81049" y="221611"/>
                </a:lnTo>
                <a:lnTo>
                  <a:pt x="196563" y="221611"/>
                </a:lnTo>
                <a:lnTo>
                  <a:pt x="196563"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6" name="Freeform: Shape 25">
            <a:extLst>
              <a:ext uri="{FF2B5EF4-FFF2-40B4-BE49-F238E27FC236}">
                <a16:creationId xmlns:a16="http://schemas.microsoft.com/office/drawing/2014/main" id="{8DA48FDF-E0DE-E0DE-A8F8-72D73F30E6AC}"/>
              </a:ext>
            </a:extLst>
          </p:cNvPr>
          <p:cNvSpPr/>
          <p:nvPr/>
        </p:nvSpPr>
        <p:spPr>
          <a:xfrm>
            <a:off x="16262174" y="1722754"/>
            <a:ext cx="81434" cy="283477"/>
          </a:xfrm>
          <a:custGeom>
            <a:avLst/>
            <a:gdLst>
              <a:gd name="connsiteX0" fmla="*/ 0 w 81434"/>
              <a:gd name="connsiteY0" fmla="*/ 283478 h 283477"/>
              <a:gd name="connsiteX1" fmla="*/ 0 w 81434"/>
              <a:gd name="connsiteY1" fmla="*/ 0 h 283477"/>
              <a:gd name="connsiteX2" fmla="*/ 81435 w 81434"/>
              <a:gd name="connsiteY2" fmla="*/ 0 h 283477"/>
              <a:gd name="connsiteX3" fmla="*/ 81435 w 81434"/>
              <a:gd name="connsiteY3" fmla="*/ 283478 h 283477"/>
              <a:gd name="connsiteX4" fmla="*/ 0 w 81434"/>
              <a:gd name="connsiteY4" fmla="*/ 283478 h 283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34" h="283477">
                <a:moveTo>
                  <a:pt x="0" y="283478"/>
                </a:moveTo>
                <a:lnTo>
                  <a:pt x="0" y="0"/>
                </a:lnTo>
                <a:lnTo>
                  <a:pt x="81435" y="0"/>
                </a:lnTo>
                <a:lnTo>
                  <a:pt x="81435" y="283478"/>
                </a:lnTo>
                <a:lnTo>
                  <a:pt x="0" y="283478"/>
                </a:lnTo>
                <a:close/>
              </a:path>
            </a:pathLst>
          </a:custGeom>
          <a:solidFill>
            <a:srgbClr val="FFFFFF"/>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B51729C4-CCB7-7E86-92B0-F47AA8B36D63}"/>
              </a:ext>
            </a:extLst>
          </p:cNvPr>
          <p:cNvSpPr/>
          <p:nvPr/>
        </p:nvSpPr>
        <p:spPr>
          <a:xfrm>
            <a:off x="16408486" y="1722754"/>
            <a:ext cx="341562" cy="283477"/>
          </a:xfrm>
          <a:custGeom>
            <a:avLst/>
            <a:gdLst>
              <a:gd name="connsiteX0" fmla="*/ 130643 w 341562"/>
              <a:gd name="connsiteY0" fmla="*/ 283478 h 283477"/>
              <a:gd name="connsiteX1" fmla="*/ 69316 w 341562"/>
              <a:gd name="connsiteY1" fmla="*/ 79312 h 283477"/>
              <a:gd name="connsiteX2" fmla="*/ 67464 w 341562"/>
              <a:gd name="connsiteY2" fmla="*/ 79312 h 283477"/>
              <a:gd name="connsiteX3" fmla="*/ 71786 w 341562"/>
              <a:gd name="connsiteY3" fmla="*/ 160361 h 283477"/>
              <a:gd name="connsiteX4" fmla="*/ 71786 w 341562"/>
              <a:gd name="connsiteY4" fmla="*/ 283478 h 283477"/>
              <a:gd name="connsiteX5" fmla="*/ 0 w 341562"/>
              <a:gd name="connsiteY5" fmla="*/ 283478 h 283477"/>
              <a:gd name="connsiteX6" fmla="*/ 0 w 341562"/>
              <a:gd name="connsiteY6" fmla="*/ 0 h 283477"/>
              <a:gd name="connsiteX7" fmla="*/ 107911 w 341562"/>
              <a:gd name="connsiteY7" fmla="*/ 0 h 283477"/>
              <a:gd name="connsiteX8" fmla="*/ 170473 w 341562"/>
              <a:gd name="connsiteY8" fmla="*/ 201271 h 283477"/>
              <a:gd name="connsiteX9" fmla="*/ 172132 w 341562"/>
              <a:gd name="connsiteY9" fmla="*/ 201271 h 283477"/>
              <a:gd name="connsiteX10" fmla="*/ 233459 w 341562"/>
              <a:gd name="connsiteY10" fmla="*/ 0 h 283477"/>
              <a:gd name="connsiteX11" fmla="*/ 341563 w 341562"/>
              <a:gd name="connsiteY11" fmla="*/ 0 h 283477"/>
              <a:gd name="connsiteX12" fmla="*/ 341563 w 341562"/>
              <a:gd name="connsiteY12" fmla="*/ 283478 h 283477"/>
              <a:gd name="connsiteX13" fmla="*/ 267075 w 341562"/>
              <a:gd name="connsiteY13" fmla="*/ 283478 h 283477"/>
              <a:gd name="connsiteX14" fmla="*/ 267075 w 341562"/>
              <a:gd name="connsiteY14" fmla="*/ 159203 h 283477"/>
              <a:gd name="connsiteX15" fmla="*/ 267384 w 341562"/>
              <a:gd name="connsiteY15" fmla="*/ 137667 h 283477"/>
              <a:gd name="connsiteX16" fmla="*/ 270163 w 341562"/>
              <a:gd name="connsiteY16" fmla="*/ 79698 h 283477"/>
              <a:gd name="connsiteX17" fmla="*/ 268310 w 341562"/>
              <a:gd name="connsiteY17" fmla="*/ 79698 h 283477"/>
              <a:gd name="connsiteX18" fmla="*/ 207794 w 341562"/>
              <a:gd name="connsiteY18" fmla="*/ 283478 h 283477"/>
              <a:gd name="connsiteX19" fmla="*/ 130643 w 341562"/>
              <a:gd name="connsiteY19" fmla="*/ 283478 h 283477"/>
              <a:gd name="connsiteX20" fmla="*/ 130643 w 341562"/>
              <a:gd name="connsiteY20"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562" h="283477">
                <a:moveTo>
                  <a:pt x="130643" y="283478"/>
                </a:moveTo>
                <a:lnTo>
                  <a:pt x="69316" y="79312"/>
                </a:lnTo>
                <a:lnTo>
                  <a:pt x="67464" y="79312"/>
                </a:lnTo>
                <a:cubicBezTo>
                  <a:pt x="70319" y="114086"/>
                  <a:pt x="71786" y="141102"/>
                  <a:pt x="71786" y="160361"/>
                </a:cubicBezTo>
                <a:lnTo>
                  <a:pt x="71786" y="283478"/>
                </a:lnTo>
                <a:lnTo>
                  <a:pt x="0" y="283478"/>
                </a:lnTo>
                <a:lnTo>
                  <a:pt x="0" y="0"/>
                </a:lnTo>
                <a:lnTo>
                  <a:pt x="107911" y="0"/>
                </a:lnTo>
                <a:lnTo>
                  <a:pt x="170473" y="201271"/>
                </a:lnTo>
                <a:lnTo>
                  <a:pt x="172132" y="201271"/>
                </a:lnTo>
                <a:lnTo>
                  <a:pt x="233459" y="0"/>
                </a:lnTo>
                <a:lnTo>
                  <a:pt x="341563" y="0"/>
                </a:lnTo>
                <a:lnTo>
                  <a:pt x="341563" y="283478"/>
                </a:lnTo>
                <a:lnTo>
                  <a:pt x="267075" y="283478"/>
                </a:lnTo>
                <a:lnTo>
                  <a:pt x="267075" y="159203"/>
                </a:lnTo>
                <a:cubicBezTo>
                  <a:pt x="267075" y="152758"/>
                  <a:pt x="267191" y="145579"/>
                  <a:pt x="267384" y="137667"/>
                </a:cubicBezTo>
                <a:cubicBezTo>
                  <a:pt x="267577" y="129794"/>
                  <a:pt x="268503" y="110458"/>
                  <a:pt x="270163" y="79698"/>
                </a:cubicBezTo>
                <a:lnTo>
                  <a:pt x="268310" y="79698"/>
                </a:lnTo>
                <a:lnTo>
                  <a:pt x="207794" y="283478"/>
                </a:lnTo>
                <a:lnTo>
                  <a:pt x="130643" y="283478"/>
                </a:lnTo>
                <a:lnTo>
                  <a:pt x="130643" y="283478"/>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93D7A0D4-4E68-C17E-CCB2-91C8C5C352F9}"/>
              </a:ext>
            </a:extLst>
          </p:cNvPr>
          <p:cNvSpPr/>
          <p:nvPr/>
        </p:nvSpPr>
        <p:spPr>
          <a:xfrm>
            <a:off x="16782237" y="1721597"/>
            <a:ext cx="305052" cy="284635"/>
          </a:xfrm>
          <a:custGeom>
            <a:avLst/>
            <a:gdLst>
              <a:gd name="connsiteX0" fmla="*/ 216439 w 305052"/>
              <a:gd name="connsiteY0" fmla="*/ 284636 h 284635"/>
              <a:gd name="connsiteX1" fmla="*/ 201657 w 305052"/>
              <a:gd name="connsiteY1" fmla="*/ 231491 h 284635"/>
              <a:gd name="connsiteX2" fmla="*/ 104206 w 305052"/>
              <a:gd name="connsiteY2" fmla="*/ 231491 h 284635"/>
              <a:gd name="connsiteX3" fmla="*/ 89038 w 305052"/>
              <a:gd name="connsiteY3" fmla="*/ 284636 h 284635"/>
              <a:gd name="connsiteX4" fmla="*/ 0 w 305052"/>
              <a:gd name="connsiteY4" fmla="*/ 284636 h 284635"/>
              <a:gd name="connsiteX5" fmla="*/ 97876 w 305052"/>
              <a:gd name="connsiteY5" fmla="*/ 0 h 284635"/>
              <a:gd name="connsiteX6" fmla="*/ 205980 w 305052"/>
              <a:gd name="connsiteY6" fmla="*/ 0 h 284635"/>
              <a:gd name="connsiteX7" fmla="*/ 305052 w 305052"/>
              <a:gd name="connsiteY7" fmla="*/ 284636 h 284635"/>
              <a:gd name="connsiteX8" fmla="*/ 216439 w 305052"/>
              <a:gd name="connsiteY8" fmla="*/ 284636 h 284635"/>
              <a:gd name="connsiteX9" fmla="*/ 184830 w 305052"/>
              <a:gd name="connsiteY9" fmla="*/ 168697 h 284635"/>
              <a:gd name="connsiteX10" fmla="*/ 171901 w 305052"/>
              <a:gd name="connsiteY10" fmla="*/ 122152 h 284635"/>
              <a:gd name="connsiteX11" fmla="*/ 160940 w 305052"/>
              <a:gd name="connsiteY11" fmla="*/ 82014 h 284635"/>
              <a:gd name="connsiteX12" fmla="*/ 152410 w 305052"/>
              <a:gd name="connsiteY12" fmla="*/ 46738 h 284635"/>
              <a:gd name="connsiteX13" fmla="*/ 145116 w 305052"/>
              <a:gd name="connsiteY13" fmla="*/ 79312 h 284635"/>
              <a:gd name="connsiteX14" fmla="*/ 120994 w 305052"/>
              <a:gd name="connsiteY14" fmla="*/ 168697 h 284635"/>
              <a:gd name="connsiteX15" fmla="*/ 184830 w 305052"/>
              <a:gd name="connsiteY15" fmla="*/ 168697 h 28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5052" h="284635">
                <a:moveTo>
                  <a:pt x="216439" y="284636"/>
                </a:moveTo>
                <a:lnTo>
                  <a:pt x="201657" y="231491"/>
                </a:lnTo>
                <a:lnTo>
                  <a:pt x="104206" y="231491"/>
                </a:lnTo>
                <a:lnTo>
                  <a:pt x="89038" y="284636"/>
                </a:lnTo>
                <a:lnTo>
                  <a:pt x="0" y="284636"/>
                </a:lnTo>
                <a:lnTo>
                  <a:pt x="97876" y="0"/>
                </a:lnTo>
                <a:lnTo>
                  <a:pt x="205980" y="0"/>
                </a:lnTo>
                <a:lnTo>
                  <a:pt x="305052" y="284636"/>
                </a:lnTo>
                <a:lnTo>
                  <a:pt x="216439" y="284636"/>
                </a:lnTo>
                <a:close/>
                <a:moveTo>
                  <a:pt x="184830" y="168697"/>
                </a:moveTo>
                <a:lnTo>
                  <a:pt x="171901" y="122152"/>
                </a:lnTo>
                <a:cubicBezTo>
                  <a:pt x="168890" y="111809"/>
                  <a:pt x="165224" y="98416"/>
                  <a:pt x="160940" y="82014"/>
                </a:cubicBezTo>
                <a:cubicBezTo>
                  <a:pt x="156617" y="65611"/>
                  <a:pt x="153800" y="53840"/>
                  <a:pt x="152410" y="46738"/>
                </a:cubicBezTo>
                <a:cubicBezTo>
                  <a:pt x="151175" y="53338"/>
                  <a:pt x="148744" y="64183"/>
                  <a:pt x="145116" y="79312"/>
                </a:cubicBezTo>
                <a:cubicBezTo>
                  <a:pt x="141488" y="94441"/>
                  <a:pt x="133460" y="124236"/>
                  <a:pt x="120994" y="168697"/>
                </a:cubicBezTo>
                <a:lnTo>
                  <a:pt x="184830" y="168697"/>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E561D1B6-BF8A-2DA4-D37A-DB241B9FD349}"/>
              </a:ext>
            </a:extLst>
          </p:cNvPr>
          <p:cNvSpPr/>
          <p:nvPr/>
        </p:nvSpPr>
        <p:spPr>
          <a:xfrm>
            <a:off x="17068725" y="1722754"/>
            <a:ext cx="227322" cy="283477"/>
          </a:xfrm>
          <a:custGeom>
            <a:avLst/>
            <a:gdLst>
              <a:gd name="connsiteX0" fmla="*/ 154302 w 227322"/>
              <a:gd name="connsiteY0" fmla="*/ 283478 h 283477"/>
              <a:gd name="connsiteX1" fmla="*/ 73253 w 227322"/>
              <a:gd name="connsiteY1" fmla="*/ 283478 h 283477"/>
              <a:gd name="connsiteX2" fmla="*/ 73253 w 227322"/>
              <a:gd name="connsiteY2" fmla="*/ 62639 h 283477"/>
              <a:gd name="connsiteX3" fmla="*/ 0 w 227322"/>
              <a:gd name="connsiteY3" fmla="*/ 62639 h 283477"/>
              <a:gd name="connsiteX4" fmla="*/ 0 w 227322"/>
              <a:gd name="connsiteY4" fmla="*/ 0 h 283477"/>
              <a:gd name="connsiteX5" fmla="*/ 227323 w 227322"/>
              <a:gd name="connsiteY5" fmla="*/ 0 h 283477"/>
              <a:gd name="connsiteX6" fmla="*/ 227323 w 227322"/>
              <a:gd name="connsiteY6" fmla="*/ 62639 h 283477"/>
              <a:gd name="connsiteX7" fmla="*/ 154302 w 227322"/>
              <a:gd name="connsiteY7" fmla="*/ 62639 h 283477"/>
              <a:gd name="connsiteX8" fmla="*/ 154302 w 227322"/>
              <a:gd name="connsiteY8" fmla="*/ 283478 h 283477"/>
              <a:gd name="connsiteX9" fmla="*/ 154302 w 227322"/>
              <a:gd name="connsiteY9" fmla="*/ 283478 h 283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7322" h="283477">
                <a:moveTo>
                  <a:pt x="154302" y="283478"/>
                </a:moveTo>
                <a:lnTo>
                  <a:pt x="73253" y="283478"/>
                </a:lnTo>
                <a:lnTo>
                  <a:pt x="73253" y="62639"/>
                </a:lnTo>
                <a:lnTo>
                  <a:pt x="0" y="62639"/>
                </a:lnTo>
                <a:lnTo>
                  <a:pt x="0" y="0"/>
                </a:lnTo>
                <a:lnTo>
                  <a:pt x="227323" y="0"/>
                </a:lnTo>
                <a:lnTo>
                  <a:pt x="227323" y="62639"/>
                </a:lnTo>
                <a:lnTo>
                  <a:pt x="154302" y="62639"/>
                </a:lnTo>
                <a:lnTo>
                  <a:pt x="154302" y="283478"/>
                </a:lnTo>
                <a:lnTo>
                  <a:pt x="154302" y="283478"/>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8E678A19-6BF8-E8F3-E1CB-93FFDE743E39}"/>
              </a:ext>
            </a:extLst>
          </p:cNvPr>
          <p:cNvSpPr/>
          <p:nvPr/>
        </p:nvSpPr>
        <p:spPr>
          <a:xfrm>
            <a:off x="17338965" y="1722754"/>
            <a:ext cx="178075" cy="283516"/>
          </a:xfrm>
          <a:custGeom>
            <a:avLst/>
            <a:gdLst>
              <a:gd name="connsiteX0" fmla="*/ 178076 w 178075"/>
              <a:gd name="connsiteY0" fmla="*/ 283478 h 283516"/>
              <a:gd name="connsiteX1" fmla="*/ 0 w 178075"/>
              <a:gd name="connsiteY1" fmla="*/ 283478 h 283516"/>
              <a:gd name="connsiteX2" fmla="*/ 0 w 178075"/>
              <a:gd name="connsiteY2" fmla="*/ 0 h 283516"/>
              <a:gd name="connsiteX3" fmla="*/ 178076 w 178075"/>
              <a:gd name="connsiteY3" fmla="*/ 0 h 283516"/>
              <a:gd name="connsiteX4" fmla="*/ 178076 w 178075"/>
              <a:gd name="connsiteY4" fmla="*/ 61481 h 283516"/>
              <a:gd name="connsiteX5" fmla="*/ 81049 w 178075"/>
              <a:gd name="connsiteY5" fmla="*/ 61481 h 283516"/>
              <a:gd name="connsiteX6" fmla="*/ 81049 w 178075"/>
              <a:gd name="connsiteY6" fmla="*/ 106058 h 283516"/>
              <a:gd name="connsiteX7" fmla="*/ 170897 w 178075"/>
              <a:gd name="connsiteY7" fmla="*/ 106058 h 283516"/>
              <a:gd name="connsiteX8" fmla="*/ 170897 w 178075"/>
              <a:gd name="connsiteY8" fmla="*/ 167540 h 283516"/>
              <a:gd name="connsiteX9" fmla="*/ 81049 w 178075"/>
              <a:gd name="connsiteY9" fmla="*/ 167540 h 283516"/>
              <a:gd name="connsiteX10" fmla="*/ 81049 w 178075"/>
              <a:gd name="connsiteY10" fmla="*/ 221070 h 283516"/>
              <a:gd name="connsiteX11" fmla="*/ 178076 w 178075"/>
              <a:gd name="connsiteY11" fmla="*/ 221070 h 283516"/>
              <a:gd name="connsiteX12" fmla="*/ 178076 w 178075"/>
              <a:gd name="connsiteY12" fmla="*/ 283517 h 283516"/>
              <a:gd name="connsiteX13" fmla="*/ 178076 w 178075"/>
              <a:gd name="connsiteY13" fmla="*/ 283517 h 28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8075" h="283516">
                <a:moveTo>
                  <a:pt x="178076" y="283478"/>
                </a:moveTo>
                <a:lnTo>
                  <a:pt x="0" y="283478"/>
                </a:lnTo>
                <a:lnTo>
                  <a:pt x="0" y="0"/>
                </a:lnTo>
                <a:lnTo>
                  <a:pt x="178076" y="0"/>
                </a:lnTo>
                <a:lnTo>
                  <a:pt x="178076" y="61481"/>
                </a:lnTo>
                <a:lnTo>
                  <a:pt x="81049" y="61481"/>
                </a:lnTo>
                <a:lnTo>
                  <a:pt x="81049" y="106058"/>
                </a:lnTo>
                <a:lnTo>
                  <a:pt x="170897" y="106058"/>
                </a:lnTo>
                <a:lnTo>
                  <a:pt x="170897" y="167540"/>
                </a:lnTo>
                <a:lnTo>
                  <a:pt x="81049" y="167540"/>
                </a:lnTo>
                <a:lnTo>
                  <a:pt x="81049" y="221070"/>
                </a:lnTo>
                <a:lnTo>
                  <a:pt x="178076" y="221070"/>
                </a:lnTo>
                <a:lnTo>
                  <a:pt x="178076" y="283517"/>
                </a:lnTo>
                <a:lnTo>
                  <a:pt x="178076" y="283517"/>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3074C8E9-D0E7-A627-88BA-B49DF6C336C7}"/>
              </a:ext>
            </a:extLst>
          </p:cNvPr>
          <p:cNvSpPr/>
          <p:nvPr/>
        </p:nvSpPr>
        <p:spPr>
          <a:xfrm>
            <a:off x="16404588" y="2125876"/>
            <a:ext cx="1192034" cy="450361"/>
          </a:xfrm>
          <a:custGeom>
            <a:avLst/>
            <a:gdLst>
              <a:gd name="connsiteX0" fmla="*/ 0 w 1192034"/>
              <a:gd name="connsiteY0" fmla="*/ 0 h 450361"/>
              <a:gd name="connsiteX1" fmla="*/ 1192035 w 1192034"/>
              <a:gd name="connsiteY1" fmla="*/ 0 h 450361"/>
              <a:gd name="connsiteX2" fmla="*/ 1192035 w 1192034"/>
              <a:gd name="connsiteY2" fmla="*/ 450361 h 450361"/>
              <a:gd name="connsiteX3" fmla="*/ 0 w 1192034"/>
              <a:gd name="connsiteY3" fmla="*/ 450361 h 450361"/>
            </a:gdLst>
            <a:ahLst/>
            <a:cxnLst>
              <a:cxn ang="0">
                <a:pos x="connsiteX0" y="connsiteY0"/>
              </a:cxn>
              <a:cxn ang="0">
                <a:pos x="connsiteX1" y="connsiteY1"/>
              </a:cxn>
              <a:cxn ang="0">
                <a:pos x="connsiteX2" y="connsiteY2"/>
              </a:cxn>
              <a:cxn ang="0">
                <a:pos x="connsiteX3" y="connsiteY3"/>
              </a:cxn>
            </a:cxnLst>
            <a:rect l="l" t="t" r="r" b="b"/>
            <a:pathLst>
              <a:path w="1192034" h="450361">
                <a:moveTo>
                  <a:pt x="0" y="0"/>
                </a:moveTo>
                <a:lnTo>
                  <a:pt x="1192035" y="0"/>
                </a:lnTo>
                <a:lnTo>
                  <a:pt x="1192035" y="450361"/>
                </a:lnTo>
                <a:lnTo>
                  <a:pt x="0" y="450361"/>
                </a:lnTo>
                <a:close/>
              </a:path>
            </a:pathLst>
          </a:custGeom>
          <a:solidFill>
            <a:srgbClr val="184547"/>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6013AAF9-9D97-F2FD-F0C5-6AE69B9DDABF}"/>
              </a:ext>
            </a:extLst>
          </p:cNvPr>
          <p:cNvSpPr/>
          <p:nvPr/>
        </p:nvSpPr>
        <p:spPr>
          <a:xfrm>
            <a:off x="16484633" y="2206847"/>
            <a:ext cx="220298" cy="289614"/>
          </a:xfrm>
          <a:custGeom>
            <a:avLst/>
            <a:gdLst>
              <a:gd name="connsiteX0" fmla="*/ 220298 w 220298"/>
              <a:gd name="connsiteY0" fmla="*/ 92125 h 289614"/>
              <a:gd name="connsiteX1" fmla="*/ 190310 w 220298"/>
              <a:gd name="connsiteY1" fmla="*/ 167115 h 289614"/>
              <a:gd name="connsiteX2" fmla="*/ 105055 w 220298"/>
              <a:gd name="connsiteY2" fmla="*/ 193552 h 289614"/>
              <a:gd name="connsiteX3" fmla="*/ 82014 w 220298"/>
              <a:gd name="connsiteY3" fmla="*/ 193552 h 289614"/>
              <a:gd name="connsiteX4" fmla="*/ 82014 w 220298"/>
              <a:gd name="connsiteY4" fmla="*/ 289614 h 289614"/>
              <a:gd name="connsiteX5" fmla="*/ 0 w 220298"/>
              <a:gd name="connsiteY5" fmla="*/ 289614 h 289614"/>
              <a:gd name="connsiteX6" fmla="*/ 0 w 220298"/>
              <a:gd name="connsiteY6" fmla="*/ 0 h 289614"/>
              <a:gd name="connsiteX7" fmla="*/ 105055 w 220298"/>
              <a:gd name="connsiteY7" fmla="*/ 0 h 289614"/>
              <a:gd name="connsiteX8" fmla="*/ 191429 w 220298"/>
              <a:gd name="connsiteY8" fmla="*/ 23967 h 289614"/>
              <a:gd name="connsiteX9" fmla="*/ 220298 w 220298"/>
              <a:gd name="connsiteY9" fmla="*/ 92125 h 289614"/>
              <a:gd name="connsiteX10" fmla="*/ 82014 w 220298"/>
              <a:gd name="connsiteY10" fmla="*/ 129755 h 289614"/>
              <a:gd name="connsiteX11" fmla="*/ 96950 w 220298"/>
              <a:gd name="connsiteY11" fmla="*/ 129755 h 289614"/>
              <a:gd name="connsiteX12" fmla="*/ 126320 w 220298"/>
              <a:gd name="connsiteY12" fmla="*/ 119836 h 289614"/>
              <a:gd name="connsiteX13" fmla="*/ 137204 w 220298"/>
              <a:gd name="connsiteY13" fmla="*/ 92511 h 289614"/>
              <a:gd name="connsiteX14" fmla="*/ 103163 w 220298"/>
              <a:gd name="connsiteY14" fmla="*/ 63179 h 289614"/>
              <a:gd name="connsiteX15" fmla="*/ 81975 w 220298"/>
              <a:gd name="connsiteY15" fmla="*/ 63179 h 289614"/>
              <a:gd name="connsiteX16" fmla="*/ 81975 w 220298"/>
              <a:gd name="connsiteY16" fmla="*/ 129755 h 289614"/>
              <a:gd name="connsiteX17" fmla="*/ 82014 w 220298"/>
              <a:gd name="connsiteY17" fmla="*/ 12975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298" h="289614">
                <a:moveTo>
                  <a:pt x="220298" y="92125"/>
                </a:moveTo>
                <a:cubicBezTo>
                  <a:pt x="220298" y="124468"/>
                  <a:pt x="210302" y="149477"/>
                  <a:pt x="190310" y="167115"/>
                </a:cubicBezTo>
                <a:cubicBezTo>
                  <a:pt x="170318" y="184753"/>
                  <a:pt x="141913" y="193552"/>
                  <a:pt x="105055" y="193552"/>
                </a:cubicBezTo>
                <a:lnTo>
                  <a:pt x="82014" y="193552"/>
                </a:lnTo>
                <a:lnTo>
                  <a:pt x="82014" y="289614"/>
                </a:lnTo>
                <a:lnTo>
                  <a:pt x="0" y="289614"/>
                </a:lnTo>
                <a:lnTo>
                  <a:pt x="0" y="0"/>
                </a:lnTo>
                <a:lnTo>
                  <a:pt x="105055" y="0"/>
                </a:lnTo>
                <a:cubicBezTo>
                  <a:pt x="143379" y="0"/>
                  <a:pt x="172209" y="7989"/>
                  <a:pt x="191429" y="23967"/>
                </a:cubicBezTo>
                <a:cubicBezTo>
                  <a:pt x="210688" y="39945"/>
                  <a:pt x="220298" y="62678"/>
                  <a:pt x="220298" y="92125"/>
                </a:cubicBezTo>
                <a:close/>
                <a:moveTo>
                  <a:pt x="82014" y="129755"/>
                </a:moveTo>
                <a:lnTo>
                  <a:pt x="96950" y="129755"/>
                </a:lnTo>
                <a:cubicBezTo>
                  <a:pt x="109261" y="129755"/>
                  <a:pt x="119064" y="126436"/>
                  <a:pt x="126320" y="119836"/>
                </a:cubicBezTo>
                <a:cubicBezTo>
                  <a:pt x="133576" y="113237"/>
                  <a:pt x="137204" y="104128"/>
                  <a:pt x="137204" y="92511"/>
                </a:cubicBezTo>
                <a:cubicBezTo>
                  <a:pt x="137204" y="72982"/>
                  <a:pt x="125857" y="63179"/>
                  <a:pt x="103163" y="63179"/>
                </a:cubicBezTo>
                <a:lnTo>
                  <a:pt x="81975" y="63179"/>
                </a:lnTo>
                <a:lnTo>
                  <a:pt x="81975" y="129755"/>
                </a:lnTo>
                <a:lnTo>
                  <a:pt x="82014" y="129755"/>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D80E2479-4B66-E914-D734-5C01ED6291A5}"/>
              </a:ext>
            </a:extLst>
          </p:cNvPr>
          <p:cNvSpPr/>
          <p:nvPr/>
        </p:nvSpPr>
        <p:spPr>
          <a:xfrm>
            <a:off x="16699683" y="2205690"/>
            <a:ext cx="308757" cy="290810"/>
          </a:xfrm>
          <a:custGeom>
            <a:avLst/>
            <a:gdLst>
              <a:gd name="connsiteX0" fmla="*/ 219063 w 308757"/>
              <a:gd name="connsiteY0" fmla="*/ 290811 h 290810"/>
              <a:gd name="connsiteX1" fmla="*/ 204127 w 308757"/>
              <a:gd name="connsiteY1" fmla="*/ 236547 h 290810"/>
              <a:gd name="connsiteX2" fmla="*/ 105479 w 308757"/>
              <a:gd name="connsiteY2" fmla="*/ 236547 h 290810"/>
              <a:gd name="connsiteX3" fmla="*/ 90119 w 308757"/>
              <a:gd name="connsiteY3" fmla="*/ 290811 h 290810"/>
              <a:gd name="connsiteX4" fmla="*/ 0 w 308757"/>
              <a:gd name="connsiteY4" fmla="*/ 290811 h 290810"/>
              <a:gd name="connsiteX5" fmla="*/ 99034 w 308757"/>
              <a:gd name="connsiteY5" fmla="*/ 0 h 290810"/>
              <a:gd name="connsiteX6" fmla="*/ 208450 w 308757"/>
              <a:gd name="connsiteY6" fmla="*/ 0 h 290810"/>
              <a:gd name="connsiteX7" fmla="*/ 308757 w 308757"/>
              <a:gd name="connsiteY7" fmla="*/ 290811 h 290810"/>
              <a:gd name="connsiteX8" fmla="*/ 219063 w 308757"/>
              <a:gd name="connsiteY8" fmla="*/ 290811 h 290810"/>
              <a:gd name="connsiteX9" fmla="*/ 187068 w 308757"/>
              <a:gd name="connsiteY9" fmla="*/ 172364 h 290810"/>
              <a:gd name="connsiteX10" fmla="*/ 173985 w 308757"/>
              <a:gd name="connsiteY10" fmla="*/ 124815 h 290810"/>
              <a:gd name="connsiteX11" fmla="*/ 162870 w 308757"/>
              <a:gd name="connsiteY11" fmla="*/ 83828 h 290810"/>
              <a:gd name="connsiteX12" fmla="*/ 154263 w 308757"/>
              <a:gd name="connsiteY12" fmla="*/ 47780 h 290810"/>
              <a:gd name="connsiteX13" fmla="*/ 146891 w 308757"/>
              <a:gd name="connsiteY13" fmla="*/ 81049 h 290810"/>
              <a:gd name="connsiteX14" fmla="*/ 122500 w 308757"/>
              <a:gd name="connsiteY14" fmla="*/ 172364 h 290810"/>
              <a:gd name="connsiteX15" fmla="*/ 187068 w 308757"/>
              <a:gd name="connsiteY15" fmla="*/ 172364 h 29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8757" h="290810">
                <a:moveTo>
                  <a:pt x="219063" y="290811"/>
                </a:moveTo>
                <a:lnTo>
                  <a:pt x="204127" y="236547"/>
                </a:lnTo>
                <a:lnTo>
                  <a:pt x="105479" y="236547"/>
                </a:lnTo>
                <a:lnTo>
                  <a:pt x="90119" y="290811"/>
                </a:lnTo>
                <a:lnTo>
                  <a:pt x="0" y="290811"/>
                </a:lnTo>
                <a:lnTo>
                  <a:pt x="99034" y="0"/>
                </a:lnTo>
                <a:lnTo>
                  <a:pt x="208450" y="0"/>
                </a:lnTo>
                <a:lnTo>
                  <a:pt x="308757" y="290811"/>
                </a:lnTo>
                <a:lnTo>
                  <a:pt x="219063" y="290811"/>
                </a:lnTo>
                <a:close/>
                <a:moveTo>
                  <a:pt x="187068" y="172364"/>
                </a:moveTo>
                <a:lnTo>
                  <a:pt x="173985" y="124815"/>
                </a:lnTo>
                <a:cubicBezTo>
                  <a:pt x="170936" y="114240"/>
                  <a:pt x="167231" y="100578"/>
                  <a:pt x="162870" y="83828"/>
                </a:cubicBezTo>
                <a:cubicBezTo>
                  <a:pt x="158508" y="67039"/>
                  <a:pt x="155652" y="55036"/>
                  <a:pt x="154263" y="47780"/>
                </a:cubicBezTo>
                <a:cubicBezTo>
                  <a:pt x="153028" y="54534"/>
                  <a:pt x="150558" y="65611"/>
                  <a:pt x="146891" y="81049"/>
                </a:cubicBezTo>
                <a:cubicBezTo>
                  <a:pt x="143225" y="96487"/>
                  <a:pt x="135081" y="126938"/>
                  <a:pt x="122500" y="172364"/>
                </a:cubicBezTo>
                <a:lnTo>
                  <a:pt x="187068" y="172364"/>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B48B9D07-6E9D-5C1F-F8FE-4CA72DDB28E6}"/>
              </a:ext>
            </a:extLst>
          </p:cNvPr>
          <p:cNvSpPr/>
          <p:nvPr/>
        </p:nvSpPr>
        <p:spPr>
          <a:xfrm>
            <a:off x="17021524" y="2202641"/>
            <a:ext cx="241255" cy="297796"/>
          </a:xfrm>
          <a:custGeom>
            <a:avLst/>
            <a:gdLst>
              <a:gd name="connsiteX0" fmla="*/ 146390 w 241255"/>
              <a:gd name="connsiteY0" fmla="*/ 64260 h 297796"/>
              <a:gd name="connsiteX1" fmla="*/ 100693 w 241255"/>
              <a:gd name="connsiteY1" fmla="*/ 87147 h 297796"/>
              <a:gd name="connsiteX2" fmla="*/ 84291 w 241255"/>
              <a:gd name="connsiteY2" fmla="*/ 150249 h 297796"/>
              <a:gd name="connsiteX3" fmla="*/ 150944 w 241255"/>
              <a:gd name="connsiteY3" fmla="*/ 233845 h 297796"/>
              <a:gd name="connsiteX4" fmla="*/ 189963 w 241255"/>
              <a:gd name="connsiteY4" fmla="*/ 228481 h 297796"/>
              <a:gd name="connsiteX5" fmla="*/ 227979 w 241255"/>
              <a:gd name="connsiteY5" fmla="*/ 215590 h 297796"/>
              <a:gd name="connsiteX6" fmla="*/ 227979 w 241255"/>
              <a:gd name="connsiteY6" fmla="*/ 281741 h 297796"/>
              <a:gd name="connsiteX7" fmla="*/ 142028 w 241255"/>
              <a:gd name="connsiteY7" fmla="*/ 297797 h 297796"/>
              <a:gd name="connsiteX8" fmla="*/ 36665 w 241255"/>
              <a:gd name="connsiteY8" fmla="*/ 259742 h 297796"/>
              <a:gd name="connsiteX9" fmla="*/ 0 w 241255"/>
              <a:gd name="connsiteY9" fmla="*/ 149786 h 297796"/>
              <a:gd name="connsiteX10" fmla="*/ 17754 w 241255"/>
              <a:gd name="connsiteY10" fmla="*/ 70744 h 297796"/>
              <a:gd name="connsiteX11" fmla="*/ 68814 w 241255"/>
              <a:gd name="connsiteY11" fmla="*/ 18332 h 297796"/>
              <a:gd name="connsiteX12" fmla="*/ 147200 w 241255"/>
              <a:gd name="connsiteY12" fmla="*/ 0 h 297796"/>
              <a:gd name="connsiteX13" fmla="*/ 241255 w 241255"/>
              <a:gd name="connsiteY13" fmla="*/ 20417 h 297796"/>
              <a:gd name="connsiteX14" fmla="*/ 216130 w 241255"/>
              <a:gd name="connsiteY14" fmla="*/ 82014 h 297796"/>
              <a:gd name="connsiteX15" fmla="*/ 182476 w 241255"/>
              <a:gd name="connsiteY15" fmla="*/ 69316 h 297796"/>
              <a:gd name="connsiteX16" fmla="*/ 146351 w 241255"/>
              <a:gd name="connsiteY16" fmla="*/ 64183 h 297796"/>
              <a:gd name="connsiteX17" fmla="*/ 146351 w 241255"/>
              <a:gd name="connsiteY17" fmla="*/ 64260 h 297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1255" h="297796">
                <a:moveTo>
                  <a:pt x="146390" y="64260"/>
                </a:moveTo>
                <a:cubicBezTo>
                  <a:pt x="126861" y="64260"/>
                  <a:pt x="111654" y="71902"/>
                  <a:pt x="100693" y="87147"/>
                </a:cubicBezTo>
                <a:cubicBezTo>
                  <a:pt x="89771" y="102392"/>
                  <a:pt x="84291" y="123426"/>
                  <a:pt x="84291" y="150249"/>
                </a:cubicBezTo>
                <a:cubicBezTo>
                  <a:pt x="84291" y="205980"/>
                  <a:pt x="106521" y="233845"/>
                  <a:pt x="150944" y="233845"/>
                </a:cubicBezTo>
                <a:cubicBezTo>
                  <a:pt x="164375" y="233845"/>
                  <a:pt x="177381" y="232070"/>
                  <a:pt x="189963" y="228481"/>
                </a:cubicBezTo>
                <a:cubicBezTo>
                  <a:pt x="202545" y="224930"/>
                  <a:pt x="215243" y="220607"/>
                  <a:pt x="227979" y="215590"/>
                </a:cubicBezTo>
                <a:lnTo>
                  <a:pt x="227979" y="281741"/>
                </a:lnTo>
                <a:cubicBezTo>
                  <a:pt x="202661" y="292432"/>
                  <a:pt x="173985" y="297797"/>
                  <a:pt x="142028" y="297797"/>
                </a:cubicBezTo>
                <a:cubicBezTo>
                  <a:pt x="96216" y="297797"/>
                  <a:pt x="61095" y="285099"/>
                  <a:pt x="36665" y="259742"/>
                </a:cubicBezTo>
                <a:cubicBezTo>
                  <a:pt x="12235" y="234386"/>
                  <a:pt x="0" y="197721"/>
                  <a:pt x="0" y="149786"/>
                </a:cubicBezTo>
                <a:cubicBezTo>
                  <a:pt x="0" y="119798"/>
                  <a:pt x="5905" y="93476"/>
                  <a:pt x="17754" y="70744"/>
                </a:cubicBezTo>
                <a:cubicBezTo>
                  <a:pt x="29602" y="48050"/>
                  <a:pt x="46622" y="30567"/>
                  <a:pt x="68814" y="18332"/>
                </a:cubicBezTo>
                <a:cubicBezTo>
                  <a:pt x="91006" y="6098"/>
                  <a:pt x="117173" y="0"/>
                  <a:pt x="147200" y="0"/>
                </a:cubicBezTo>
                <a:cubicBezTo>
                  <a:pt x="180006" y="0"/>
                  <a:pt x="211344" y="6793"/>
                  <a:pt x="241255" y="20417"/>
                </a:cubicBezTo>
                <a:lnTo>
                  <a:pt x="216130" y="82014"/>
                </a:lnTo>
                <a:cubicBezTo>
                  <a:pt x="204899" y="76996"/>
                  <a:pt x="193707" y="72790"/>
                  <a:pt x="182476" y="69316"/>
                </a:cubicBezTo>
                <a:cubicBezTo>
                  <a:pt x="171244" y="65881"/>
                  <a:pt x="159203" y="64183"/>
                  <a:pt x="146351" y="64183"/>
                </a:cubicBezTo>
                <a:lnTo>
                  <a:pt x="146351" y="64260"/>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25C926BD-0533-1824-B3A2-D68F9C7046C2}"/>
              </a:ext>
            </a:extLst>
          </p:cNvPr>
          <p:cNvSpPr/>
          <p:nvPr/>
        </p:nvSpPr>
        <p:spPr>
          <a:xfrm>
            <a:off x="17286476" y="2206886"/>
            <a:ext cx="230062" cy="289614"/>
          </a:xfrm>
          <a:custGeom>
            <a:avLst/>
            <a:gdLst>
              <a:gd name="connsiteX0" fmla="*/ 156154 w 230062"/>
              <a:gd name="connsiteY0" fmla="*/ 289615 h 289614"/>
              <a:gd name="connsiteX1" fmla="*/ 74140 w 230062"/>
              <a:gd name="connsiteY1" fmla="*/ 289615 h 289614"/>
              <a:gd name="connsiteX2" fmla="*/ 74140 w 230062"/>
              <a:gd name="connsiteY2" fmla="*/ 63990 h 289614"/>
              <a:gd name="connsiteX3" fmla="*/ 0 w 230062"/>
              <a:gd name="connsiteY3" fmla="*/ 63990 h 289614"/>
              <a:gd name="connsiteX4" fmla="*/ 0 w 230062"/>
              <a:gd name="connsiteY4" fmla="*/ 0 h 289614"/>
              <a:gd name="connsiteX5" fmla="*/ 230063 w 230062"/>
              <a:gd name="connsiteY5" fmla="*/ 0 h 289614"/>
              <a:gd name="connsiteX6" fmla="*/ 230063 w 230062"/>
              <a:gd name="connsiteY6" fmla="*/ 63990 h 289614"/>
              <a:gd name="connsiteX7" fmla="*/ 156154 w 230062"/>
              <a:gd name="connsiteY7" fmla="*/ 63990 h 289614"/>
              <a:gd name="connsiteX8" fmla="*/ 156154 w 230062"/>
              <a:gd name="connsiteY8" fmla="*/ 289615 h 289614"/>
              <a:gd name="connsiteX9" fmla="*/ 156154 w 230062"/>
              <a:gd name="connsiteY9" fmla="*/ 289615 h 28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062" h="289614">
                <a:moveTo>
                  <a:pt x="156154" y="289615"/>
                </a:moveTo>
                <a:lnTo>
                  <a:pt x="74140" y="289615"/>
                </a:lnTo>
                <a:lnTo>
                  <a:pt x="74140" y="63990"/>
                </a:lnTo>
                <a:lnTo>
                  <a:pt x="0" y="63990"/>
                </a:lnTo>
                <a:lnTo>
                  <a:pt x="0" y="0"/>
                </a:lnTo>
                <a:lnTo>
                  <a:pt x="230063" y="0"/>
                </a:lnTo>
                <a:lnTo>
                  <a:pt x="230063" y="63990"/>
                </a:lnTo>
                <a:lnTo>
                  <a:pt x="156154" y="63990"/>
                </a:lnTo>
                <a:lnTo>
                  <a:pt x="156154" y="289615"/>
                </a:lnTo>
                <a:lnTo>
                  <a:pt x="156154" y="289615"/>
                </a:lnTo>
                <a:close/>
              </a:path>
            </a:pathLst>
          </a:custGeom>
          <a:solidFill>
            <a:srgbClr val="FFFFFF"/>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1E8BDACD-207A-52FA-A290-F67ED7B97400}"/>
              </a:ext>
            </a:extLst>
          </p:cNvPr>
          <p:cNvSpPr/>
          <p:nvPr/>
        </p:nvSpPr>
        <p:spPr>
          <a:xfrm>
            <a:off x="16965754" y="660475"/>
            <a:ext cx="643295" cy="436968"/>
          </a:xfrm>
          <a:custGeom>
            <a:avLst/>
            <a:gdLst>
              <a:gd name="connsiteX0" fmla="*/ 0 w 643295"/>
              <a:gd name="connsiteY0" fmla="*/ 0 h 436968"/>
              <a:gd name="connsiteX1" fmla="*/ 643296 w 643295"/>
              <a:gd name="connsiteY1" fmla="*/ 0 h 436968"/>
              <a:gd name="connsiteX2" fmla="*/ 643296 w 643295"/>
              <a:gd name="connsiteY2" fmla="*/ 436969 h 436968"/>
              <a:gd name="connsiteX3" fmla="*/ 0 w 643295"/>
              <a:gd name="connsiteY3" fmla="*/ 436969 h 436968"/>
            </a:gdLst>
            <a:ahLst/>
            <a:cxnLst>
              <a:cxn ang="0">
                <a:pos x="connsiteX0" y="connsiteY0"/>
              </a:cxn>
              <a:cxn ang="0">
                <a:pos x="connsiteX1" y="connsiteY1"/>
              </a:cxn>
              <a:cxn ang="0">
                <a:pos x="connsiteX2" y="connsiteY2"/>
              </a:cxn>
              <a:cxn ang="0">
                <a:pos x="connsiteX3" y="connsiteY3"/>
              </a:cxn>
            </a:cxnLst>
            <a:rect l="l" t="t" r="r" b="b"/>
            <a:pathLst>
              <a:path w="643295" h="436968">
                <a:moveTo>
                  <a:pt x="0" y="0"/>
                </a:moveTo>
                <a:lnTo>
                  <a:pt x="643296" y="0"/>
                </a:lnTo>
                <a:lnTo>
                  <a:pt x="643296" y="436969"/>
                </a:lnTo>
                <a:lnTo>
                  <a:pt x="0" y="436969"/>
                </a:lnTo>
                <a:close/>
              </a:path>
            </a:pathLst>
          </a:custGeom>
          <a:solidFill>
            <a:srgbClr val="FFFFFF"/>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9704BC7A-C2D7-A4E5-2794-D8219C608789}"/>
              </a:ext>
            </a:extLst>
          </p:cNvPr>
          <p:cNvSpPr/>
          <p:nvPr/>
        </p:nvSpPr>
        <p:spPr>
          <a:xfrm>
            <a:off x="16978182" y="672786"/>
            <a:ext cx="618440" cy="412306"/>
          </a:xfrm>
          <a:custGeom>
            <a:avLst/>
            <a:gdLst>
              <a:gd name="connsiteX0" fmla="*/ 0 w 618440"/>
              <a:gd name="connsiteY0" fmla="*/ 0 h 412306"/>
              <a:gd name="connsiteX1" fmla="*/ 618441 w 618440"/>
              <a:gd name="connsiteY1" fmla="*/ 0 h 412306"/>
              <a:gd name="connsiteX2" fmla="*/ 618441 w 618440"/>
              <a:gd name="connsiteY2" fmla="*/ 412307 h 412306"/>
              <a:gd name="connsiteX3" fmla="*/ 0 w 618440"/>
              <a:gd name="connsiteY3" fmla="*/ 412307 h 412306"/>
            </a:gdLst>
            <a:ahLst/>
            <a:cxnLst>
              <a:cxn ang="0">
                <a:pos x="connsiteX0" y="connsiteY0"/>
              </a:cxn>
              <a:cxn ang="0">
                <a:pos x="connsiteX1" y="connsiteY1"/>
              </a:cxn>
              <a:cxn ang="0">
                <a:pos x="connsiteX2" y="connsiteY2"/>
              </a:cxn>
              <a:cxn ang="0">
                <a:pos x="connsiteX3" y="connsiteY3"/>
              </a:cxn>
            </a:cxnLst>
            <a:rect l="l" t="t" r="r" b="b"/>
            <a:pathLst>
              <a:path w="618440" h="412306">
                <a:moveTo>
                  <a:pt x="0" y="0"/>
                </a:moveTo>
                <a:lnTo>
                  <a:pt x="618441" y="0"/>
                </a:lnTo>
                <a:lnTo>
                  <a:pt x="618441" y="412307"/>
                </a:lnTo>
                <a:lnTo>
                  <a:pt x="0" y="412307"/>
                </a:lnTo>
                <a:close/>
              </a:path>
            </a:pathLst>
          </a:custGeom>
          <a:solidFill>
            <a:srgbClr val="144390"/>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2BC54B16-DF74-CCCB-9328-109FC1BF07C1}"/>
              </a:ext>
            </a:extLst>
          </p:cNvPr>
          <p:cNvSpPr/>
          <p:nvPr/>
        </p:nvSpPr>
        <p:spPr>
          <a:xfrm>
            <a:off x="17265944" y="722110"/>
            <a:ext cx="42685" cy="40524"/>
          </a:xfrm>
          <a:custGeom>
            <a:avLst/>
            <a:gdLst>
              <a:gd name="connsiteX0" fmla="*/ 8259 w 42685"/>
              <a:gd name="connsiteY0" fmla="*/ 40524 h 40524"/>
              <a:gd name="connsiteX1" fmla="*/ 21343 w 42685"/>
              <a:gd name="connsiteY1" fmla="*/ 30992 h 40524"/>
              <a:gd name="connsiteX2" fmla="*/ 34388 w 42685"/>
              <a:gd name="connsiteY2" fmla="*/ 40524 h 40524"/>
              <a:gd name="connsiteX3" fmla="*/ 29409 w 42685"/>
              <a:gd name="connsiteY3" fmla="*/ 25125 h 40524"/>
              <a:gd name="connsiteX4" fmla="*/ 42686 w 42685"/>
              <a:gd name="connsiteY4" fmla="*/ 15592 h 40524"/>
              <a:gd name="connsiteX5" fmla="*/ 26322 w 42685"/>
              <a:gd name="connsiteY5" fmla="*/ 15592 h 40524"/>
              <a:gd name="connsiteX6" fmla="*/ 21343 w 42685"/>
              <a:gd name="connsiteY6" fmla="*/ 0 h 40524"/>
              <a:gd name="connsiteX7" fmla="*/ 16325 w 42685"/>
              <a:gd name="connsiteY7" fmla="*/ 15631 h 40524"/>
              <a:gd name="connsiteX8" fmla="*/ 0 w 42685"/>
              <a:gd name="connsiteY8" fmla="*/ 15592 h 40524"/>
              <a:gd name="connsiteX9" fmla="*/ 13238 w 42685"/>
              <a:gd name="connsiteY9" fmla="*/ 25125 h 40524"/>
              <a:gd name="connsiteX10" fmla="*/ 8259 w 42685"/>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8259" y="40524"/>
                </a:moveTo>
                <a:lnTo>
                  <a:pt x="21343" y="30992"/>
                </a:lnTo>
                <a:lnTo>
                  <a:pt x="34388" y="40524"/>
                </a:lnTo>
                <a:lnTo>
                  <a:pt x="29409" y="25125"/>
                </a:lnTo>
                <a:lnTo>
                  <a:pt x="42686" y="15592"/>
                </a:lnTo>
                <a:lnTo>
                  <a:pt x="26322" y="15592"/>
                </a:lnTo>
                <a:lnTo>
                  <a:pt x="21343" y="0"/>
                </a:lnTo>
                <a:lnTo>
                  <a:pt x="16325" y="15631"/>
                </a:lnTo>
                <a:lnTo>
                  <a:pt x="0" y="15592"/>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EF3EF90E-83BC-28B2-716E-3FFD71C8245A}"/>
              </a:ext>
            </a:extLst>
          </p:cNvPr>
          <p:cNvSpPr/>
          <p:nvPr/>
        </p:nvSpPr>
        <p:spPr>
          <a:xfrm>
            <a:off x="17198403" y="740250"/>
            <a:ext cx="42647" cy="40524"/>
          </a:xfrm>
          <a:custGeom>
            <a:avLst/>
            <a:gdLst>
              <a:gd name="connsiteX0" fmla="*/ 8298 w 42647"/>
              <a:gd name="connsiteY0" fmla="*/ 40524 h 40524"/>
              <a:gd name="connsiteX1" fmla="*/ 21343 w 42647"/>
              <a:gd name="connsiteY1" fmla="*/ 30992 h 40524"/>
              <a:gd name="connsiteX2" fmla="*/ 34388 w 42647"/>
              <a:gd name="connsiteY2" fmla="*/ 40524 h 40524"/>
              <a:gd name="connsiteX3" fmla="*/ 29409 w 42647"/>
              <a:gd name="connsiteY3" fmla="*/ 25125 h 40524"/>
              <a:gd name="connsiteX4" fmla="*/ 42647 w 42647"/>
              <a:gd name="connsiteY4" fmla="*/ 15592 h 40524"/>
              <a:gd name="connsiteX5" fmla="*/ 26322 w 42647"/>
              <a:gd name="connsiteY5" fmla="*/ 15592 h 40524"/>
              <a:gd name="connsiteX6" fmla="*/ 21343 w 42647"/>
              <a:gd name="connsiteY6" fmla="*/ 0 h 40524"/>
              <a:gd name="connsiteX7" fmla="*/ 16326 w 42647"/>
              <a:gd name="connsiteY7" fmla="*/ 15631 h 40524"/>
              <a:gd name="connsiteX8" fmla="*/ 0 w 42647"/>
              <a:gd name="connsiteY8" fmla="*/ 15592 h 40524"/>
              <a:gd name="connsiteX9" fmla="*/ 13238 w 42647"/>
              <a:gd name="connsiteY9" fmla="*/ 25125 h 40524"/>
              <a:gd name="connsiteX10" fmla="*/ 8298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98" y="40524"/>
                </a:moveTo>
                <a:lnTo>
                  <a:pt x="21343" y="30992"/>
                </a:lnTo>
                <a:lnTo>
                  <a:pt x="34388" y="40524"/>
                </a:lnTo>
                <a:lnTo>
                  <a:pt x="29409" y="25125"/>
                </a:lnTo>
                <a:lnTo>
                  <a:pt x="42647" y="15592"/>
                </a:lnTo>
                <a:lnTo>
                  <a:pt x="26322" y="15592"/>
                </a:lnTo>
                <a:lnTo>
                  <a:pt x="21343" y="0"/>
                </a:lnTo>
                <a:lnTo>
                  <a:pt x="16326" y="15631"/>
                </a:lnTo>
                <a:lnTo>
                  <a:pt x="0" y="15592"/>
                </a:lnTo>
                <a:lnTo>
                  <a:pt x="13238" y="25125"/>
                </a:lnTo>
                <a:lnTo>
                  <a:pt x="8298" y="40524"/>
                </a:lnTo>
                <a:close/>
              </a:path>
            </a:pathLst>
          </a:custGeom>
          <a:solidFill>
            <a:srgbClr val="FDEA18"/>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7914B1E2-CEC9-5928-7E9A-826BB12C0D60}"/>
              </a:ext>
            </a:extLst>
          </p:cNvPr>
          <p:cNvSpPr/>
          <p:nvPr/>
        </p:nvSpPr>
        <p:spPr>
          <a:xfrm>
            <a:off x="17149002" y="789767"/>
            <a:ext cx="42647" cy="40524"/>
          </a:xfrm>
          <a:custGeom>
            <a:avLst/>
            <a:gdLst>
              <a:gd name="connsiteX0" fmla="*/ 21343 w 42647"/>
              <a:gd name="connsiteY0" fmla="*/ 0 h 40524"/>
              <a:gd name="connsiteX1" fmla="*/ 16326 w 42647"/>
              <a:gd name="connsiteY1" fmla="*/ 15631 h 40524"/>
              <a:gd name="connsiteX2" fmla="*/ 0 w 42647"/>
              <a:gd name="connsiteY2" fmla="*/ 15631 h 40524"/>
              <a:gd name="connsiteX3" fmla="*/ 13238 w 42647"/>
              <a:gd name="connsiteY3" fmla="*/ 25125 h 40524"/>
              <a:gd name="connsiteX4" fmla="*/ 8259 w 42647"/>
              <a:gd name="connsiteY4" fmla="*/ 40524 h 40524"/>
              <a:gd name="connsiteX5" fmla="*/ 21343 w 42647"/>
              <a:gd name="connsiteY5" fmla="*/ 31030 h 40524"/>
              <a:gd name="connsiteX6" fmla="*/ 34388 w 42647"/>
              <a:gd name="connsiteY6" fmla="*/ 40524 h 40524"/>
              <a:gd name="connsiteX7" fmla="*/ 29409 w 42647"/>
              <a:gd name="connsiteY7" fmla="*/ 25125 h 40524"/>
              <a:gd name="connsiteX8" fmla="*/ 42647 w 42647"/>
              <a:gd name="connsiteY8" fmla="*/ 15631 h 40524"/>
              <a:gd name="connsiteX9" fmla="*/ 26322 w 42647"/>
              <a:gd name="connsiteY9" fmla="*/ 15631 h 40524"/>
              <a:gd name="connsiteX10" fmla="*/ 21343 w 42647"/>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1343" y="0"/>
                </a:moveTo>
                <a:lnTo>
                  <a:pt x="16326" y="15631"/>
                </a:lnTo>
                <a:lnTo>
                  <a:pt x="0" y="15631"/>
                </a:lnTo>
                <a:lnTo>
                  <a:pt x="13238" y="25125"/>
                </a:lnTo>
                <a:lnTo>
                  <a:pt x="8259" y="40524"/>
                </a:lnTo>
                <a:lnTo>
                  <a:pt x="21343" y="31030"/>
                </a:lnTo>
                <a:lnTo>
                  <a:pt x="34388" y="40524"/>
                </a:lnTo>
                <a:lnTo>
                  <a:pt x="29409" y="25125"/>
                </a:lnTo>
                <a:lnTo>
                  <a:pt x="42647" y="15631"/>
                </a:lnTo>
                <a:lnTo>
                  <a:pt x="26322" y="15631"/>
                </a:lnTo>
                <a:lnTo>
                  <a:pt x="21343" y="0"/>
                </a:lnTo>
                <a:close/>
              </a:path>
            </a:pathLst>
          </a:custGeom>
          <a:solidFill>
            <a:srgbClr val="FDEA18"/>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51137945-FC80-F112-9FEC-B14C813DB8F4}"/>
              </a:ext>
            </a:extLst>
          </p:cNvPr>
          <p:cNvSpPr/>
          <p:nvPr/>
        </p:nvSpPr>
        <p:spPr>
          <a:xfrm>
            <a:off x="17130862" y="857230"/>
            <a:ext cx="42685" cy="40524"/>
          </a:xfrm>
          <a:custGeom>
            <a:avLst/>
            <a:gdLst>
              <a:gd name="connsiteX0" fmla="*/ 21343 w 42685"/>
              <a:gd name="connsiteY0" fmla="*/ 30992 h 40524"/>
              <a:gd name="connsiteX1" fmla="*/ 34388 w 42685"/>
              <a:gd name="connsiteY1" fmla="*/ 40524 h 40524"/>
              <a:gd name="connsiteX2" fmla="*/ 29409 w 42685"/>
              <a:gd name="connsiteY2" fmla="*/ 25125 h 40524"/>
              <a:gd name="connsiteX3" fmla="*/ 42686 w 42685"/>
              <a:gd name="connsiteY3" fmla="*/ 15592 h 40524"/>
              <a:gd name="connsiteX4" fmla="*/ 26322 w 42685"/>
              <a:gd name="connsiteY4" fmla="*/ 15592 h 40524"/>
              <a:gd name="connsiteX5" fmla="*/ 21343 w 42685"/>
              <a:gd name="connsiteY5" fmla="*/ 0 h 40524"/>
              <a:gd name="connsiteX6" fmla="*/ 16326 w 42685"/>
              <a:gd name="connsiteY6" fmla="*/ 15631 h 40524"/>
              <a:gd name="connsiteX7" fmla="*/ 0 w 42685"/>
              <a:gd name="connsiteY7" fmla="*/ 15592 h 40524"/>
              <a:gd name="connsiteX8" fmla="*/ 13238 w 42685"/>
              <a:gd name="connsiteY8" fmla="*/ 25125 h 40524"/>
              <a:gd name="connsiteX9" fmla="*/ 8298 w 42685"/>
              <a:gd name="connsiteY9" fmla="*/ 40524 h 40524"/>
              <a:gd name="connsiteX10" fmla="*/ 21343 w 42685"/>
              <a:gd name="connsiteY10" fmla="*/ 309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43" y="30992"/>
                </a:moveTo>
                <a:lnTo>
                  <a:pt x="34388" y="40524"/>
                </a:lnTo>
                <a:lnTo>
                  <a:pt x="29409" y="25125"/>
                </a:lnTo>
                <a:lnTo>
                  <a:pt x="42686" y="15592"/>
                </a:lnTo>
                <a:lnTo>
                  <a:pt x="26322" y="15592"/>
                </a:lnTo>
                <a:lnTo>
                  <a:pt x="21343" y="0"/>
                </a:lnTo>
                <a:lnTo>
                  <a:pt x="16326" y="15631"/>
                </a:lnTo>
                <a:lnTo>
                  <a:pt x="0" y="15592"/>
                </a:lnTo>
                <a:lnTo>
                  <a:pt x="13238" y="25125"/>
                </a:lnTo>
                <a:lnTo>
                  <a:pt x="8298" y="40524"/>
                </a:lnTo>
                <a:lnTo>
                  <a:pt x="21343" y="30992"/>
                </a:lnTo>
                <a:close/>
              </a:path>
            </a:pathLst>
          </a:custGeom>
          <a:solidFill>
            <a:srgbClr val="FDEA18"/>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3BC81C4F-4187-F1B4-6D9F-730D735388B0}"/>
              </a:ext>
            </a:extLst>
          </p:cNvPr>
          <p:cNvSpPr/>
          <p:nvPr/>
        </p:nvSpPr>
        <p:spPr>
          <a:xfrm>
            <a:off x="17149002" y="924887"/>
            <a:ext cx="42647" cy="40524"/>
          </a:xfrm>
          <a:custGeom>
            <a:avLst/>
            <a:gdLst>
              <a:gd name="connsiteX0" fmla="*/ 26322 w 42647"/>
              <a:gd name="connsiteY0" fmla="*/ 15592 h 40524"/>
              <a:gd name="connsiteX1" fmla="*/ 21343 w 42647"/>
              <a:gd name="connsiteY1" fmla="*/ 0 h 40524"/>
              <a:gd name="connsiteX2" fmla="*/ 16326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43 w 42647"/>
              <a:gd name="connsiteY6" fmla="*/ 30992 h 40524"/>
              <a:gd name="connsiteX7" fmla="*/ 34388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43" y="0"/>
                </a:lnTo>
                <a:lnTo>
                  <a:pt x="16326" y="15592"/>
                </a:lnTo>
                <a:lnTo>
                  <a:pt x="0" y="15592"/>
                </a:lnTo>
                <a:lnTo>
                  <a:pt x="13238" y="25125"/>
                </a:lnTo>
                <a:lnTo>
                  <a:pt x="8259" y="40524"/>
                </a:lnTo>
                <a:lnTo>
                  <a:pt x="21343" y="30992"/>
                </a:lnTo>
                <a:lnTo>
                  <a:pt x="34388"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9A809DE2-F96E-D45F-2672-A5D5B963474D}"/>
              </a:ext>
            </a:extLst>
          </p:cNvPr>
          <p:cNvSpPr/>
          <p:nvPr/>
        </p:nvSpPr>
        <p:spPr>
          <a:xfrm>
            <a:off x="17198519" y="974404"/>
            <a:ext cx="42647" cy="40485"/>
          </a:xfrm>
          <a:custGeom>
            <a:avLst/>
            <a:gdLst>
              <a:gd name="connsiteX0" fmla="*/ 26322 w 42647"/>
              <a:gd name="connsiteY0" fmla="*/ 15592 h 40485"/>
              <a:gd name="connsiteX1" fmla="*/ 21304 w 42647"/>
              <a:gd name="connsiteY1" fmla="*/ 0 h 40485"/>
              <a:gd name="connsiteX2" fmla="*/ 16326 w 42647"/>
              <a:gd name="connsiteY2" fmla="*/ 15592 h 40485"/>
              <a:gd name="connsiteX3" fmla="*/ 0 w 42647"/>
              <a:gd name="connsiteY3" fmla="*/ 15592 h 40485"/>
              <a:gd name="connsiteX4" fmla="*/ 13238 w 42647"/>
              <a:gd name="connsiteY4" fmla="*/ 25087 h 40485"/>
              <a:gd name="connsiteX5" fmla="*/ 8259 w 42647"/>
              <a:gd name="connsiteY5" fmla="*/ 40486 h 40485"/>
              <a:gd name="connsiteX6" fmla="*/ 21304 w 42647"/>
              <a:gd name="connsiteY6" fmla="*/ 30992 h 40485"/>
              <a:gd name="connsiteX7" fmla="*/ 34349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04" y="0"/>
                </a:lnTo>
                <a:lnTo>
                  <a:pt x="16326" y="15592"/>
                </a:lnTo>
                <a:lnTo>
                  <a:pt x="0" y="15592"/>
                </a:lnTo>
                <a:lnTo>
                  <a:pt x="13238" y="25087"/>
                </a:lnTo>
                <a:lnTo>
                  <a:pt x="8259" y="40486"/>
                </a:lnTo>
                <a:lnTo>
                  <a:pt x="21304" y="30992"/>
                </a:lnTo>
                <a:lnTo>
                  <a:pt x="34349"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8B8890B8-6E9D-B893-CE85-05B055DD5585}"/>
              </a:ext>
            </a:extLst>
          </p:cNvPr>
          <p:cNvSpPr/>
          <p:nvPr/>
        </p:nvSpPr>
        <p:spPr>
          <a:xfrm>
            <a:off x="17265944" y="992312"/>
            <a:ext cx="42685" cy="40524"/>
          </a:xfrm>
          <a:custGeom>
            <a:avLst/>
            <a:gdLst>
              <a:gd name="connsiteX0" fmla="*/ 26322 w 42685"/>
              <a:gd name="connsiteY0" fmla="*/ 15631 h 40524"/>
              <a:gd name="connsiteX1" fmla="*/ 21343 w 42685"/>
              <a:gd name="connsiteY1" fmla="*/ 0 h 40524"/>
              <a:gd name="connsiteX2" fmla="*/ 16364 w 42685"/>
              <a:gd name="connsiteY2" fmla="*/ 15631 h 40524"/>
              <a:gd name="connsiteX3" fmla="*/ 0 w 42685"/>
              <a:gd name="connsiteY3" fmla="*/ 15631 h 40524"/>
              <a:gd name="connsiteX4" fmla="*/ 13238 w 42685"/>
              <a:gd name="connsiteY4" fmla="*/ 25125 h 40524"/>
              <a:gd name="connsiteX5" fmla="*/ 8298 w 42685"/>
              <a:gd name="connsiteY5" fmla="*/ 40524 h 40524"/>
              <a:gd name="connsiteX6" fmla="*/ 21343 w 42685"/>
              <a:gd name="connsiteY6" fmla="*/ 31030 h 40524"/>
              <a:gd name="connsiteX7" fmla="*/ 34388 w 42685"/>
              <a:gd name="connsiteY7" fmla="*/ 40524 h 40524"/>
              <a:gd name="connsiteX8" fmla="*/ 29409 w 42685"/>
              <a:gd name="connsiteY8" fmla="*/ 25125 h 40524"/>
              <a:gd name="connsiteX9" fmla="*/ 42686 w 42685"/>
              <a:gd name="connsiteY9" fmla="*/ 15631 h 40524"/>
              <a:gd name="connsiteX10" fmla="*/ 26322 w 42685"/>
              <a:gd name="connsiteY10" fmla="*/ 15631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6322" y="15631"/>
                </a:moveTo>
                <a:lnTo>
                  <a:pt x="21343" y="0"/>
                </a:lnTo>
                <a:lnTo>
                  <a:pt x="16364" y="15631"/>
                </a:lnTo>
                <a:lnTo>
                  <a:pt x="0" y="15631"/>
                </a:lnTo>
                <a:lnTo>
                  <a:pt x="13238" y="25125"/>
                </a:lnTo>
                <a:lnTo>
                  <a:pt x="8298" y="40524"/>
                </a:lnTo>
                <a:lnTo>
                  <a:pt x="21343" y="31030"/>
                </a:lnTo>
                <a:lnTo>
                  <a:pt x="34388" y="40524"/>
                </a:lnTo>
                <a:lnTo>
                  <a:pt x="29409" y="25125"/>
                </a:lnTo>
                <a:lnTo>
                  <a:pt x="42686" y="15631"/>
                </a:lnTo>
                <a:lnTo>
                  <a:pt x="26322" y="15631"/>
                </a:lnTo>
                <a:close/>
              </a:path>
            </a:pathLst>
          </a:custGeom>
          <a:solidFill>
            <a:srgbClr val="FDEA18"/>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42F6AA24-2BB3-DE09-0A06-185182436FC3}"/>
              </a:ext>
            </a:extLst>
          </p:cNvPr>
          <p:cNvSpPr/>
          <p:nvPr/>
        </p:nvSpPr>
        <p:spPr>
          <a:xfrm>
            <a:off x="17333407" y="974404"/>
            <a:ext cx="42647" cy="40485"/>
          </a:xfrm>
          <a:custGeom>
            <a:avLst/>
            <a:gdLst>
              <a:gd name="connsiteX0" fmla="*/ 26322 w 42647"/>
              <a:gd name="connsiteY0" fmla="*/ 15592 h 40485"/>
              <a:gd name="connsiteX1" fmla="*/ 21343 w 42647"/>
              <a:gd name="connsiteY1" fmla="*/ 0 h 40485"/>
              <a:gd name="connsiteX2" fmla="*/ 16325 w 42647"/>
              <a:gd name="connsiteY2" fmla="*/ 15592 h 40485"/>
              <a:gd name="connsiteX3" fmla="*/ 0 w 42647"/>
              <a:gd name="connsiteY3" fmla="*/ 15592 h 40485"/>
              <a:gd name="connsiteX4" fmla="*/ 13238 w 42647"/>
              <a:gd name="connsiteY4" fmla="*/ 25087 h 40485"/>
              <a:gd name="connsiteX5" fmla="*/ 8298 w 42647"/>
              <a:gd name="connsiteY5" fmla="*/ 40486 h 40485"/>
              <a:gd name="connsiteX6" fmla="*/ 21343 w 42647"/>
              <a:gd name="connsiteY6" fmla="*/ 30992 h 40485"/>
              <a:gd name="connsiteX7" fmla="*/ 34388 w 42647"/>
              <a:gd name="connsiteY7" fmla="*/ 40486 h 40485"/>
              <a:gd name="connsiteX8" fmla="*/ 29409 w 42647"/>
              <a:gd name="connsiteY8" fmla="*/ 25087 h 40485"/>
              <a:gd name="connsiteX9" fmla="*/ 42647 w 42647"/>
              <a:gd name="connsiteY9" fmla="*/ 15592 h 40485"/>
              <a:gd name="connsiteX10" fmla="*/ 26322 w 42647"/>
              <a:gd name="connsiteY10" fmla="*/ 15592 h 4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485">
                <a:moveTo>
                  <a:pt x="26322" y="15592"/>
                </a:moveTo>
                <a:lnTo>
                  <a:pt x="21343" y="0"/>
                </a:lnTo>
                <a:lnTo>
                  <a:pt x="16325" y="15592"/>
                </a:lnTo>
                <a:lnTo>
                  <a:pt x="0" y="15592"/>
                </a:lnTo>
                <a:lnTo>
                  <a:pt x="13238" y="25087"/>
                </a:lnTo>
                <a:lnTo>
                  <a:pt x="8298" y="40486"/>
                </a:lnTo>
                <a:lnTo>
                  <a:pt x="21343" y="30992"/>
                </a:lnTo>
                <a:lnTo>
                  <a:pt x="34388" y="40486"/>
                </a:lnTo>
                <a:lnTo>
                  <a:pt x="29409" y="25087"/>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9AC79839-3235-00CA-AEF1-0B7D39833DA6}"/>
              </a:ext>
            </a:extLst>
          </p:cNvPr>
          <p:cNvSpPr/>
          <p:nvPr/>
        </p:nvSpPr>
        <p:spPr>
          <a:xfrm>
            <a:off x="17382924" y="924887"/>
            <a:ext cx="42647" cy="40524"/>
          </a:xfrm>
          <a:custGeom>
            <a:avLst/>
            <a:gdLst>
              <a:gd name="connsiteX0" fmla="*/ 26322 w 42647"/>
              <a:gd name="connsiteY0" fmla="*/ 15592 h 40524"/>
              <a:gd name="connsiteX1" fmla="*/ 21304 w 42647"/>
              <a:gd name="connsiteY1" fmla="*/ 0 h 40524"/>
              <a:gd name="connsiteX2" fmla="*/ 16325 w 42647"/>
              <a:gd name="connsiteY2" fmla="*/ 15592 h 40524"/>
              <a:gd name="connsiteX3" fmla="*/ 0 w 42647"/>
              <a:gd name="connsiteY3" fmla="*/ 15592 h 40524"/>
              <a:gd name="connsiteX4" fmla="*/ 13238 w 42647"/>
              <a:gd name="connsiteY4" fmla="*/ 25125 h 40524"/>
              <a:gd name="connsiteX5" fmla="*/ 8259 w 42647"/>
              <a:gd name="connsiteY5" fmla="*/ 40524 h 40524"/>
              <a:gd name="connsiteX6" fmla="*/ 21304 w 42647"/>
              <a:gd name="connsiteY6" fmla="*/ 30992 h 40524"/>
              <a:gd name="connsiteX7" fmla="*/ 34349 w 42647"/>
              <a:gd name="connsiteY7" fmla="*/ 40524 h 40524"/>
              <a:gd name="connsiteX8" fmla="*/ 29409 w 42647"/>
              <a:gd name="connsiteY8" fmla="*/ 25125 h 40524"/>
              <a:gd name="connsiteX9" fmla="*/ 42647 w 42647"/>
              <a:gd name="connsiteY9" fmla="*/ 15592 h 40524"/>
              <a:gd name="connsiteX10" fmla="*/ 26322 w 42647"/>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26322" y="15592"/>
                </a:moveTo>
                <a:lnTo>
                  <a:pt x="21304" y="0"/>
                </a:lnTo>
                <a:lnTo>
                  <a:pt x="16325" y="15592"/>
                </a:lnTo>
                <a:lnTo>
                  <a:pt x="0" y="15592"/>
                </a:lnTo>
                <a:lnTo>
                  <a:pt x="13238" y="25125"/>
                </a:lnTo>
                <a:lnTo>
                  <a:pt x="8259" y="40524"/>
                </a:lnTo>
                <a:lnTo>
                  <a:pt x="21304" y="30992"/>
                </a:lnTo>
                <a:lnTo>
                  <a:pt x="34349" y="40524"/>
                </a:lnTo>
                <a:lnTo>
                  <a:pt x="29409" y="25125"/>
                </a:lnTo>
                <a:lnTo>
                  <a:pt x="42647" y="15592"/>
                </a:lnTo>
                <a:lnTo>
                  <a:pt x="26322" y="15592"/>
                </a:lnTo>
                <a:close/>
              </a:path>
            </a:pathLst>
          </a:custGeom>
          <a:solidFill>
            <a:srgbClr val="FDEA18"/>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BA4D1DFD-2526-A944-956B-E31BDF5E2211}"/>
              </a:ext>
            </a:extLst>
          </p:cNvPr>
          <p:cNvSpPr/>
          <p:nvPr/>
        </p:nvSpPr>
        <p:spPr>
          <a:xfrm>
            <a:off x="17400832" y="857037"/>
            <a:ext cx="42685" cy="40524"/>
          </a:xfrm>
          <a:custGeom>
            <a:avLst/>
            <a:gdLst>
              <a:gd name="connsiteX0" fmla="*/ 42686 w 42685"/>
              <a:gd name="connsiteY0" fmla="*/ 15592 h 40524"/>
              <a:gd name="connsiteX1" fmla="*/ 26321 w 42685"/>
              <a:gd name="connsiteY1" fmla="*/ 15592 h 40524"/>
              <a:gd name="connsiteX2" fmla="*/ 21343 w 42685"/>
              <a:gd name="connsiteY2" fmla="*/ 0 h 40524"/>
              <a:gd name="connsiteX3" fmla="*/ 16325 w 42685"/>
              <a:gd name="connsiteY3" fmla="*/ 15631 h 40524"/>
              <a:gd name="connsiteX4" fmla="*/ 0 w 42685"/>
              <a:gd name="connsiteY4" fmla="*/ 15592 h 40524"/>
              <a:gd name="connsiteX5" fmla="*/ 13238 w 42685"/>
              <a:gd name="connsiteY5" fmla="*/ 25125 h 40524"/>
              <a:gd name="connsiteX6" fmla="*/ 8298 w 42685"/>
              <a:gd name="connsiteY6" fmla="*/ 40524 h 40524"/>
              <a:gd name="connsiteX7" fmla="*/ 21343 w 42685"/>
              <a:gd name="connsiteY7" fmla="*/ 30992 h 40524"/>
              <a:gd name="connsiteX8" fmla="*/ 34388 w 42685"/>
              <a:gd name="connsiteY8" fmla="*/ 40524 h 40524"/>
              <a:gd name="connsiteX9" fmla="*/ 29409 w 42685"/>
              <a:gd name="connsiteY9" fmla="*/ 25125 h 40524"/>
              <a:gd name="connsiteX10" fmla="*/ 42686 w 42685"/>
              <a:gd name="connsiteY10" fmla="*/ 15592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42686" y="15592"/>
                </a:moveTo>
                <a:lnTo>
                  <a:pt x="26321" y="15592"/>
                </a:lnTo>
                <a:lnTo>
                  <a:pt x="21343" y="0"/>
                </a:lnTo>
                <a:lnTo>
                  <a:pt x="16325" y="15631"/>
                </a:lnTo>
                <a:lnTo>
                  <a:pt x="0" y="15592"/>
                </a:lnTo>
                <a:lnTo>
                  <a:pt x="13238" y="25125"/>
                </a:lnTo>
                <a:lnTo>
                  <a:pt x="8298" y="40524"/>
                </a:lnTo>
                <a:lnTo>
                  <a:pt x="21343" y="30992"/>
                </a:lnTo>
                <a:lnTo>
                  <a:pt x="34388" y="40524"/>
                </a:lnTo>
                <a:lnTo>
                  <a:pt x="29409" y="25125"/>
                </a:lnTo>
                <a:lnTo>
                  <a:pt x="42686" y="15592"/>
                </a:lnTo>
                <a:close/>
              </a:path>
            </a:pathLst>
          </a:custGeom>
          <a:solidFill>
            <a:srgbClr val="FDEA18"/>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3A2DF734-85A3-C84D-F4A0-D59F947C15CD}"/>
              </a:ext>
            </a:extLst>
          </p:cNvPr>
          <p:cNvSpPr/>
          <p:nvPr/>
        </p:nvSpPr>
        <p:spPr>
          <a:xfrm>
            <a:off x="17382924" y="789574"/>
            <a:ext cx="42647" cy="40524"/>
          </a:xfrm>
          <a:custGeom>
            <a:avLst/>
            <a:gdLst>
              <a:gd name="connsiteX0" fmla="*/ 8259 w 42647"/>
              <a:gd name="connsiteY0" fmla="*/ 40524 h 40524"/>
              <a:gd name="connsiteX1" fmla="*/ 21304 w 42647"/>
              <a:gd name="connsiteY1" fmla="*/ 30992 h 40524"/>
              <a:gd name="connsiteX2" fmla="*/ 34388 w 42647"/>
              <a:gd name="connsiteY2" fmla="*/ 40524 h 40524"/>
              <a:gd name="connsiteX3" fmla="*/ 29409 w 42647"/>
              <a:gd name="connsiteY3" fmla="*/ 25125 h 40524"/>
              <a:gd name="connsiteX4" fmla="*/ 42647 w 42647"/>
              <a:gd name="connsiteY4" fmla="*/ 15631 h 40524"/>
              <a:gd name="connsiteX5" fmla="*/ 26322 w 42647"/>
              <a:gd name="connsiteY5" fmla="*/ 15631 h 40524"/>
              <a:gd name="connsiteX6" fmla="*/ 21304 w 42647"/>
              <a:gd name="connsiteY6" fmla="*/ 0 h 40524"/>
              <a:gd name="connsiteX7" fmla="*/ 16325 w 42647"/>
              <a:gd name="connsiteY7" fmla="*/ 15631 h 40524"/>
              <a:gd name="connsiteX8" fmla="*/ 0 w 42647"/>
              <a:gd name="connsiteY8" fmla="*/ 15631 h 40524"/>
              <a:gd name="connsiteX9" fmla="*/ 13238 w 42647"/>
              <a:gd name="connsiteY9" fmla="*/ 25125 h 40524"/>
              <a:gd name="connsiteX10" fmla="*/ 8259 w 42647"/>
              <a:gd name="connsiteY10" fmla="*/ 40524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47" h="40524">
                <a:moveTo>
                  <a:pt x="8259" y="40524"/>
                </a:moveTo>
                <a:lnTo>
                  <a:pt x="21304" y="30992"/>
                </a:lnTo>
                <a:lnTo>
                  <a:pt x="34388" y="40524"/>
                </a:lnTo>
                <a:lnTo>
                  <a:pt x="29409" y="25125"/>
                </a:lnTo>
                <a:lnTo>
                  <a:pt x="42647" y="15631"/>
                </a:lnTo>
                <a:lnTo>
                  <a:pt x="26322" y="15631"/>
                </a:lnTo>
                <a:lnTo>
                  <a:pt x="21304" y="0"/>
                </a:lnTo>
                <a:lnTo>
                  <a:pt x="16325" y="15631"/>
                </a:lnTo>
                <a:lnTo>
                  <a:pt x="0" y="15631"/>
                </a:lnTo>
                <a:lnTo>
                  <a:pt x="13238" y="25125"/>
                </a:lnTo>
                <a:lnTo>
                  <a:pt x="8259" y="40524"/>
                </a:lnTo>
                <a:close/>
              </a:path>
            </a:pathLst>
          </a:custGeom>
          <a:solidFill>
            <a:srgbClr val="FDEA18"/>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FB90E692-A38F-076E-D505-098BD3820BA4}"/>
              </a:ext>
            </a:extLst>
          </p:cNvPr>
          <p:cNvSpPr/>
          <p:nvPr/>
        </p:nvSpPr>
        <p:spPr>
          <a:xfrm>
            <a:off x="17333600" y="740288"/>
            <a:ext cx="42685" cy="40524"/>
          </a:xfrm>
          <a:custGeom>
            <a:avLst/>
            <a:gdLst>
              <a:gd name="connsiteX0" fmla="*/ 21304 w 42685"/>
              <a:gd name="connsiteY0" fmla="*/ 0 h 40524"/>
              <a:gd name="connsiteX1" fmla="*/ 16326 w 42685"/>
              <a:gd name="connsiteY1" fmla="*/ 15592 h 40524"/>
              <a:gd name="connsiteX2" fmla="*/ 0 w 42685"/>
              <a:gd name="connsiteY2" fmla="*/ 15554 h 40524"/>
              <a:gd name="connsiteX3" fmla="*/ 13238 w 42685"/>
              <a:gd name="connsiteY3" fmla="*/ 25125 h 40524"/>
              <a:gd name="connsiteX4" fmla="*/ 8259 w 42685"/>
              <a:gd name="connsiteY4" fmla="*/ 40524 h 40524"/>
              <a:gd name="connsiteX5" fmla="*/ 21343 w 42685"/>
              <a:gd name="connsiteY5" fmla="*/ 30953 h 40524"/>
              <a:gd name="connsiteX6" fmla="*/ 34388 w 42685"/>
              <a:gd name="connsiteY6" fmla="*/ 40524 h 40524"/>
              <a:gd name="connsiteX7" fmla="*/ 29409 w 42685"/>
              <a:gd name="connsiteY7" fmla="*/ 25125 h 40524"/>
              <a:gd name="connsiteX8" fmla="*/ 42686 w 42685"/>
              <a:gd name="connsiteY8" fmla="*/ 15554 h 40524"/>
              <a:gd name="connsiteX9" fmla="*/ 26322 w 42685"/>
              <a:gd name="connsiteY9" fmla="*/ 15554 h 40524"/>
              <a:gd name="connsiteX10" fmla="*/ 21304 w 42685"/>
              <a:gd name="connsiteY10" fmla="*/ 0 h 40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85" h="40524">
                <a:moveTo>
                  <a:pt x="21304" y="0"/>
                </a:moveTo>
                <a:lnTo>
                  <a:pt x="16326" y="15592"/>
                </a:lnTo>
                <a:lnTo>
                  <a:pt x="0" y="15554"/>
                </a:lnTo>
                <a:lnTo>
                  <a:pt x="13238" y="25125"/>
                </a:lnTo>
                <a:lnTo>
                  <a:pt x="8259" y="40524"/>
                </a:lnTo>
                <a:lnTo>
                  <a:pt x="21343" y="30953"/>
                </a:lnTo>
                <a:lnTo>
                  <a:pt x="34388" y="40524"/>
                </a:lnTo>
                <a:lnTo>
                  <a:pt x="29409" y="25125"/>
                </a:lnTo>
                <a:lnTo>
                  <a:pt x="42686" y="15554"/>
                </a:lnTo>
                <a:lnTo>
                  <a:pt x="26322" y="15554"/>
                </a:lnTo>
                <a:lnTo>
                  <a:pt x="21304" y="0"/>
                </a:lnTo>
                <a:close/>
              </a:path>
            </a:pathLst>
          </a:custGeom>
          <a:solidFill>
            <a:srgbClr val="FDEA18"/>
          </a:solidFill>
          <a:ln w="0" cap="flat">
            <a:noFill/>
            <a:prstDash val="solid"/>
            <a:miter/>
          </a:ln>
        </p:spPr>
        <p:txBody>
          <a:bodyPr rtlCol="0" anchor="ctr"/>
          <a:lstStyle/>
          <a:p>
            <a:endParaRPr lang="en-GB" dirty="0"/>
          </a:p>
        </p:txBody>
      </p:sp>
      <p:sp>
        <p:nvSpPr>
          <p:cNvPr id="9" name="Text Placeholder 15">
            <a:extLst>
              <a:ext uri="{FF2B5EF4-FFF2-40B4-BE49-F238E27FC236}">
                <a16:creationId xmlns:a16="http://schemas.microsoft.com/office/drawing/2014/main" id="{EE5BCE65-0266-1327-B60F-A62FE15EB442}"/>
              </a:ext>
            </a:extLst>
          </p:cNvPr>
          <p:cNvSpPr>
            <a:spLocks noGrp="1"/>
          </p:cNvSpPr>
          <p:nvPr>
            <p:ph type="body" sz="quarter" idx="11"/>
          </p:nvPr>
        </p:nvSpPr>
        <p:spPr>
          <a:xfrm>
            <a:off x="953503" y="4974402"/>
            <a:ext cx="6864513" cy="1288009"/>
          </a:xfrm>
          <a:prstGeom prst="rect">
            <a:avLst/>
          </a:prstGeom>
          <a:solidFill>
            <a:srgbClr val="184547"/>
          </a:solidFill>
        </p:spPr>
        <p:txBody>
          <a:bodyPr wrap="none" lIns="216000" tIns="180000" rIns="252000" bIns="108000" anchor="ctr" anchorCtr="0">
            <a:spAutoFit/>
          </a:bodyPr>
          <a:lstStyle>
            <a:lvl1pPr marL="0" indent="0" algn="l">
              <a:buNone/>
              <a:defRPr sz="7200" b="1"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a:t>
            </a:r>
            <a:endParaRPr lang="en-GB" dirty="0"/>
          </a:p>
        </p:txBody>
      </p:sp>
      <p:sp>
        <p:nvSpPr>
          <p:cNvPr id="2" name="Text Placeholder 11">
            <a:extLst>
              <a:ext uri="{FF2B5EF4-FFF2-40B4-BE49-F238E27FC236}">
                <a16:creationId xmlns:a16="http://schemas.microsoft.com/office/drawing/2014/main" id="{892FE58D-B906-2943-6146-C73BB74F531A}"/>
              </a:ext>
            </a:extLst>
          </p:cNvPr>
          <p:cNvSpPr>
            <a:spLocks noGrp="1"/>
          </p:cNvSpPr>
          <p:nvPr>
            <p:ph type="body" sz="quarter" idx="12" hasCustomPrompt="1"/>
          </p:nvPr>
        </p:nvSpPr>
        <p:spPr>
          <a:xfrm>
            <a:off x="953503" y="6991011"/>
            <a:ext cx="5103813" cy="838200"/>
          </a:xfrm>
          <a:prstGeom prst="rect">
            <a:avLst/>
          </a:prstGeom>
        </p:spPr>
        <p:txBody>
          <a:bodyPr/>
          <a:lstStyle>
            <a:lvl1pPr marL="0" indent="0">
              <a:buNone/>
              <a:defRPr sz="3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Click to edit subheading maybe on two lines</a:t>
            </a:r>
          </a:p>
        </p:txBody>
      </p:sp>
      <p:sp>
        <p:nvSpPr>
          <p:cNvPr id="3" name="Text Placeholder 11">
            <a:extLst>
              <a:ext uri="{FF2B5EF4-FFF2-40B4-BE49-F238E27FC236}">
                <a16:creationId xmlns:a16="http://schemas.microsoft.com/office/drawing/2014/main" id="{0096C8C4-D016-AE82-C3C4-3607AF290AC1}"/>
              </a:ext>
            </a:extLst>
          </p:cNvPr>
          <p:cNvSpPr>
            <a:spLocks noGrp="1"/>
          </p:cNvSpPr>
          <p:nvPr>
            <p:ph type="body" sz="quarter" idx="13" hasCustomPrompt="1"/>
          </p:nvPr>
        </p:nvSpPr>
        <p:spPr>
          <a:xfrm>
            <a:off x="953503" y="8170465"/>
            <a:ext cx="5103813" cy="258738"/>
          </a:xfrm>
          <a:prstGeom prst="rect">
            <a:avLst/>
          </a:prstGeom>
        </p:spPr>
        <p:txBody>
          <a:bodyPr/>
          <a:lstStyle>
            <a:lvl1pPr marL="0" indent="0">
              <a:buNone/>
              <a:defRPr sz="2000" b="1">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a:t>01 JANUARY 2023</a:t>
            </a:r>
          </a:p>
        </p:txBody>
      </p:sp>
      <p:sp>
        <p:nvSpPr>
          <p:cNvPr id="4" name="TextBox 3">
            <a:extLst>
              <a:ext uri="{FF2B5EF4-FFF2-40B4-BE49-F238E27FC236}">
                <a16:creationId xmlns:a16="http://schemas.microsoft.com/office/drawing/2014/main" id="{CC533A02-083F-B35F-81A1-ADB31AB3C978}"/>
              </a:ext>
            </a:extLst>
          </p:cNvPr>
          <p:cNvSpPr txBox="1"/>
          <p:nvPr userDrawn="1"/>
        </p:nvSpPr>
        <p:spPr>
          <a:xfrm>
            <a:off x="795700"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#MyWorldOurPlanet</a:t>
            </a:r>
          </a:p>
        </p:txBody>
      </p:sp>
      <p:sp>
        <p:nvSpPr>
          <p:cNvPr id="6" name="TextBox 5">
            <a:extLst>
              <a:ext uri="{FF2B5EF4-FFF2-40B4-BE49-F238E27FC236}">
                <a16:creationId xmlns:a16="http://schemas.microsoft.com/office/drawing/2014/main" id="{E5FED268-BA0F-1B92-F9A8-A4434AF301A6}"/>
              </a:ext>
            </a:extLst>
          </p:cNvPr>
          <p:cNvSpPr txBox="1"/>
          <p:nvPr userDrawn="1"/>
        </p:nvSpPr>
        <p:spPr>
          <a:xfrm>
            <a:off x="3348867" y="9322903"/>
            <a:ext cx="2947808" cy="537034"/>
          </a:xfrm>
          <a:prstGeom prst="rect">
            <a:avLst/>
          </a:prstGeom>
          <a:noFill/>
          <a:ln>
            <a:noFill/>
          </a:ln>
        </p:spPr>
        <p:txBody>
          <a:bodyPr wrap="square" lIns="216000" tIns="180000" rIns="288000" bIns="108000" rtlCol="0" anchor="ctr" anchorCtr="0">
            <a:spAutoFit/>
          </a:bodyPr>
          <a:lstStyle/>
          <a:p>
            <a:pPr lvl="0" algn="l"/>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#EUClimatePact</a:t>
            </a:r>
          </a:p>
        </p:txBody>
      </p:sp>
    </p:spTree>
    <p:extLst>
      <p:ext uri="{BB962C8B-B14F-4D97-AF65-F5344CB8AC3E}">
        <p14:creationId xmlns:p14="http://schemas.microsoft.com/office/powerpoint/2010/main" val="19055949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theme" Target="../theme/theme10.xml"/><Relationship Id="rId5" Type="http://schemas.openxmlformats.org/officeDocument/2006/relationships/slideLayout" Target="../slideLayouts/slideLayout64.xml"/><Relationship Id="rId4" Type="http://schemas.openxmlformats.org/officeDocument/2006/relationships/slideLayout" Target="../slideLayouts/slideLayout6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theme" Target="../theme/theme5.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0.xml"/><Relationship Id="rId7"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46.xml"/><Relationship Id="rId7" Type="http://schemas.openxmlformats.org/officeDocument/2006/relationships/theme" Target="../theme/theme7.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8.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theme" Target="../theme/theme9.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892422"/>
      </p:ext>
    </p:extLst>
  </p:cSld>
  <p:clrMap bg1="lt1" tx1="dk1" bg2="lt2" tx2="dk2" accent1="accent1" accent2="accent2" accent3="accent3" accent4="accent4" accent5="accent5" accent6="accent6" hlink="hlink" folHlink="folHlink"/>
  <p:sldLayoutIdLst>
    <p:sldLayoutId id="2147483673" r:id="rId1"/>
    <p:sldLayoutId id="2147483683" r:id="rId2"/>
    <p:sldLayoutId id="2147483680" r:id="rId3"/>
    <p:sldLayoutId id="2147483682" r:id="rId4"/>
    <p:sldLayoutId id="2147483679" r:id="rId5"/>
    <p:sldLayoutId id="2147483681" r:id="rId6"/>
  </p:sldLayoutIdLst>
  <p:txStyles>
    <p:titleStyle>
      <a:lvl1pPr marL="108000" algn="l" defTabSz="1371600" rtl="0" eaLnBrk="1" latinLnBrk="0" hangingPunct="1">
        <a:lnSpc>
          <a:spcPct val="90000"/>
        </a:lnSpc>
        <a:spcBef>
          <a:spcPct val="0"/>
        </a:spcBef>
        <a:buNone/>
        <a:defRPr sz="7200" b="1"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17126"/>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66441"/>
      </p:ext>
    </p:extLst>
  </p:cSld>
  <p:clrMap bg1="lt1" tx1="dk1" bg2="lt2" tx2="dk2" accent1="accent1" accent2="accent2" accent3="accent3" accent4="accent4" accent5="accent5" accent6="accent6" hlink="hlink" folHlink="folHlink"/>
  <p:sldLayoutIdLst>
    <p:sldLayoutId id="2147483676" r:id="rId1"/>
    <p:sldLayoutId id="2147483684" r:id="rId2"/>
    <p:sldLayoutId id="2147483688" r:id="rId3"/>
    <p:sldLayoutId id="2147483686" r:id="rId4"/>
    <p:sldLayoutId id="2147483687" r:id="rId5"/>
    <p:sldLayoutId id="2147483685"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22283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4" r:id="rId3"/>
    <p:sldLayoutId id="2147483702" r:id="rId4"/>
    <p:sldLayoutId id="2147483703" r:id="rId5"/>
    <p:sldLayoutId id="2147483701" r:id="rId6"/>
    <p:sldLayoutId id="2147483740" r:id="rId7"/>
    <p:sldLayoutId id="2147483741" r:id="rId8"/>
    <p:sldLayoutId id="2147483742" r:id="rId9"/>
    <p:sldLayoutId id="2147483743" r:id="rId10"/>
    <p:sldLayoutId id="214748374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562136"/>
      </p:ext>
    </p:extLst>
  </p:cSld>
  <p:clrMap bg1="lt1" tx1="dk1" bg2="lt2" tx2="dk2" accent1="accent1" accent2="accent2" accent3="accent3" accent4="accent4" accent5="accent5" accent6="accent6" hlink="hlink" folHlink="folHlink"/>
  <p:sldLayoutIdLst>
    <p:sldLayoutId id="2147483648" r:id="rId1"/>
    <p:sldLayoutId id="2147483653" r:id="rId2"/>
    <p:sldLayoutId id="2147483650" r:id="rId3"/>
    <p:sldLayoutId id="2147483649" r:id="rId4"/>
    <p:sldLayoutId id="2147483652" r:id="rId5"/>
    <p:sldLayoutId id="2147483651" r:id="rId6"/>
    <p:sldLayoutId id="2147483745" r:id="rId7"/>
    <p:sldLayoutId id="2147483746" r:id="rId8"/>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2632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47" r:id="rId3"/>
    <p:sldLayoutId id="2147483710" r:id="rId4"/>
    <p:sldLayoutId id="2147483711" r:id="rId5"/>
    <p:sldLayoutId id="2147483712"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951935"/>
      </p:ext>
    </p:extLst>
  </p:cSld>
  <p:clrMap bg1="lt1" tx1="dk1" bg2="lt2" tx2="dk2" accent1="accent1" accent2="accent2" accent3="accent3" accent4="accent4" accent5="accent5" accent6="accent6" hlink="hlink" folHlink="folHlink"/>
  <p:sldLayoutIdLst>
    <p:sldLayoutId id="2147483690" r:id="rId1"/>
    <p:sldLayoutId id="2147483706" r:id="rId2"/>
    <p:sldLayoutId id="2147483748" r:id="rId3"/>
    <p:sldLayoutId id="2147483696" r:id="rId4"/>
    <p:sldLayoutId id="2147483705" r:id="rId5"/>
    <p:sldLayoutId id="2147483697"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28658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49" r:id="rId3"/>
    <p:sldLayoutId id="2147483716" r:id="rId4"/>
    <p:sldLayoutId id="2147483717" r:id="rId5"/>
    <p:sldLayoutId id="2147483718" r:id="rId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516508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6236040"/>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hyperlink" Target="https://audiovisual.ec.europa.eu/en/video/I-252968" TargetMode="External"/><Relationship Id="rId2" Type="http://schemas.openxmlformats.org/officeDocument/2006/relationships/image" Target="../media/image74.png"/><Relationship Id="rId1" Type="http://schemas.openxmlformats.org/officeDocument/2006/relationships/slideLayout" Target="../slideLayouts/slideLayout46.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xml"/><Relationship Id="rId1" Type="http://schemas.openxmlformats.org/officeDocument/2006/relationships/slideLayout" Target="../slideLayouts/slideLayout45.xml"/><Relationship Id="rId5" Type="http://schemas.openxmlformats.org/officeDocument/2006/relationships/image" Target="../media/image80.png"/><Relationship Id="rId4" Type="http://schemas.openxmlformats.org/officeDocument/2006/relationships/image" Target="../media/image79.png"/></Relationships>
</file>

<file path=ppt/slides/_rels/slide14.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81.jpeg"/><Relationship Id="rId7" Type="http://schemas.openxmlformats.org/officeDocument/2006/relationships/image" Target="../media/image85.jpe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84.jpeg"/><Relationship Id="rId5" Type="http://schemas.openxmlformats.org/officeDocument/2006/relationships/image" Target="../media/image83.jpeg"/><Relationship Id="rId10" Type="http://schemas.openxmlformats.org/officeDocument/2006/relationships/image" Target="../media/image88.jpeg"/><Relationship Id="rId4" Type="http://schemas.openxmlformats.org/officeDocument/2006/relationships/image" Target="../media/image82.jpeg"/><Relationship Id="rId9" Type="http://schemas.openxmlformats.org/officeDocument/2006/relationships/image" Target="../media/image87.jpeg"/></Relationships>
</file>

<file path=ppt/slides/_rels/slide1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xml"/><Relationship Id="rId1" Type="http://schemas.openxmlformats.org/officeDocument/2006/relationships/slideLayout" Target="../slideLayouts/slideLayout44.xml"/><Relationship Id="rId5" Type="http://schemas.openxmlformats.org/officeDocument/2006/relationships/image" Target="../media/image91.jpeg"/><Relationship Id="rId4" Type="http://schemas.openxmlformats.org/officeDocument/2006/relationships/image" Target="../media/image90.jpeg"/></Relationships>
</file>

<file path=ppt/slides/_rels/slide1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8" Type="http://schemas.openxmlformats.org/officeDocument/2006/relationships/hyperlink" Target="https://www.facebook.com/EUClimateAction/" TargetMode="External"/><Relationship Id="rId3" Type="http://schemas.openxmlformats.org/officeDocument/2006/relationships/image" Target="../media/image94.png"/><Relationship Id="rId7" Type="http://schemas.openxmlformats.org/officeDocument/2006/relationships/hyperlink" Target="https://ec.europa.eu/newsroom/clima/user-subscriptions/2343/create" TargetMode="External"/><Relationship Id="rId2" Type="http://schemas.openxmlformats.org/officeDocument/2006/relationships/image" Target="../media/image93.png"/><Relationship Id="rId1" Type="http://schemas.openxmlformats.org/officeDocument/2006/relationships/slideLayout" Target="../slideLayouts/slideLayout46.xml"/><Relationship Id="rId6" Type="http://schemas.openxmlformats.org/officeDocument/2006/relationships/hyperlink" Target="https://climate-pact.europa.eu/news-and-events/events_en" TargetMode="External"/><Relationship Id="rId11" Type="http://schemas.openxmlformats.org/officeDocument/2006/relationships/hyperlink" Target="https://www.instagram.com/ourplanet_eu/" TargetMode="External"/><Relationship Id="rId5" Type="http://schemas.openxmlformats.org/officeDocument/2006/relationships/hyperlink" Target="https://climate-pact.europa.eu/news-and-events/news_en" TargetMode="External"/><Relationship Id="rId10" Type="http://schemas.openxmlformats.org/officeDocument/2006/relationships/hyperlink" Target="https://www.linkedin.com/showcase/eu-environment-climate/" TargetMode="External"/><Relationship Id="rId4" Type="http://schemas.openxmlformats.org/officeDocument/2006/relationships/hyperlink" Target="https://climate-pact.europa.eu/news-and-events/news/european-climate-pact-community-driving-change-2024-03-15_en" TargetMode="External"/><Relationship Id="rId9" Type="http://schemas.openxmlformats.org/officeDocument/2006/relationships/hyperlink" Target="https://twitter.com/EUClimateAction"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audiovisual.ec.europa.eu/en/video/I-249944" TargetMode="External"/><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95.PNG"/></Relationships>
</file>

<file path=ppt/slides/_rels/slide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8" Type="http://schemas.openxmlformats.org/officeDocument/2006/relationships/hyperlink" Target="https://climate-pact.europa.eu/get-involved/take-individual-action_en" TargetMode="External"/><Relationship Id="rId3" Type="http://schemas.openxmlformats.org/officeDocument/2006/relationships/hyperlink" Target="https://climate-pact.europa.eu/get-involved/become-partner-pact_en" TargetMode="External"/><Relationship Id="rId7" Type="http://schemas.openxmlformats.org/officeDocument/2006/relationships/hyperlink" Target="https://climate-pact.europa.eu/get-involved/host-group-activity/quick-start-tools-citizen-engagement_en" TargetMode="External"/><Relationship Id="rId2" Type="http://schemas.openxmlformats.org/officeDocument/2006/relationships/hyperlink" Target="https://climate-pact.europa.eu/news-and-events/news/european-climate-pact-community-driving-change-2024-03-15_en" TargetMode="External"/><Relationship Id="rId1" Type="http://schemas.openxmlformats.org/officeDocument/2006/relationships/slideLayout" Target="../slideLayouts/slideLayout39.xml"/><Relationship Id="rId6" Type="http://schemas.openxmlformats.org/officeDocument/2006/relationships/hyperlink" Target="https://climate-pact.europa.eu/get-involved/host-group-activity_en" TargetMode="External"/><Relationship Id="rId5" Type="http://schemas.openxmlformats.org/officeDocument/2006/relationships/hyperlink" Target="https://climate-pact.europa.eu/get-inspired/resources_en" TargetMode="External"/><Relationship Id="rId4" Type="http://schemas.openxmlformats.org/officeDocument/2006/relationships/hyperlink" Target="https://climate-pact.europa.eu/get-involved/register-satellite-event_e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climate-pact.europa.eu/get-involved/host-group-activity/quick-start-tools-citizen-engagement_en" TargetMode="External"/><Relationship Id="rId2" Type="http://schemas.openxmlformats.org/officeDocument/2006/relationships/notesSlide" Target="../notesSlides/notesSlide11.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99.svg"/><Relationship Id="rId11" Type="http://schemas.openxmlformats.org/officeDocument/2006/relationships/image" Target="../media/image74.png"/><Relationship Id="rId5" Type="http://schemas.openxmlformats.org/officeDocument/2006/relationships/image" Target="../media/image98.png"/><Relationship Id="rId10" Type="http://schemas.openxmlformats.org/officeDocument/2006/relationships/image" Target="../media/image103.svg"/><Relationship Id="rId4" Type="http://schemas.openxmlformats.org/officeDocument/2006/relationships/image" Target="../media/image97.svg"/><Relationship Id="rId9" Type="http://schemas.openxmlformats.org/officeDocument/2006/relationships/image" Target="../media/image102.png"/></Relationships>
</file>

<file path=ppt/slides/_rels/slide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3" Type="http://schemas.openxmlformats.org/officeDocument/2006/relationships/hyperlink" Target="mailto:stories@euclimatepact.eu" TargetMode="External"/><Relationship Id="rId2" Type="http://schemas.openxmlformats.org/officeDocument/2006/relationships/hyperlink" Target="https://climate-pact.europa.eu/get-inspired/success-stories_en" TargetMode="External"/><Relationship Id="rId1" Type="http://schemas.openxmlformats.org/officeDocument/2006/relationships/slideLayout" Target="../slideLayouts/slideLayout38.xml"/><Relationship Id="rId4" Type="http://schemas.openxmlformats.org/officeDocument/2006/relationships/image" Target="../media/image106.jpeg"/></Relationships>
</file>

<file path=ppt/slides/_rels/slide26.xml.rels><?xml version="1.0" encoding="UTF-8" standalone="yes"?>
<Relationships xmlns="http://schemas.openxmlformats.org/package/2006/relationships"><Relationship Id="rId8" Type="http://schemas.openxmlformats.org/officeDocument/2006/relationships/hyperlink" Target="mailto:ambassadors@euclimatepact.eu" TargetMode="External"/><Relationship Id="rId13" Type="http://schemas.openxmlformats.org/officeDocument/2006/relationships/image" Target="../media/image111.png"/><Relationship Id="rId3" Type="http://schemas.openxmlformats.org/officeDocument/2006/relationships/hyperlink" Target="https://twitter.com/EUClimateAction" TargetMode="External"/><Relationship Id="rId7" Type="http://schemas.openxmlformats.org/officeDocument/2006/relationships/hyperlink" Target="https://ec.europa.eu/newsroom/clima/user-subscriptions/2343/create" TargetMode="External"/><Relationship Id="rId12" Type="http://schemas.openxmlformats.org/officeDocument/2006/relationships/image" Target="../media/image110.svg"/><Relationship Id="rId2" Type="http://schemas.openxmlformats.org/officeDocument/2006/relationships/hyperlink" Target="https://www.facebook.com/EUClimateAction/" TargetMode="External"/><Relationship Id="rId16" Type="http://schemas.openxmlformats.org/officeDocument/2006/relationships/image" Target="../media/image114.svg"/><Relationship Id="rId1" Type="http://schemas.openxmlformats.org/officeDocument/2006/relationships/slideLayout" Target="../slideLayouts/slideLayout40.xml"/><Relationship Id="rId6" Type="http://schemas.openxmlformats.org/officeDocument/2006/relationships/hyperlink" Target="https://climate-pact.europa.eu/index_en" TargetMode="External"/><Relationship Id="rId11" Type="http://schemas.openxmlformats.org/officeDocument/2006/relationships/image" Target="../media/image109.png"/><Relationship Id="rId5" Type="http://schemas.openxmlformats.org/officeDocument/2006/relationships/hyperlink" Target="https://www.instagram.com/ourplanet_eu/" TargetMode="External"/><Relationship Id="rId15" Type="http://schemas.openxmlformats.org/officeDocument/2006/relationships/image" Target="../media/image113.png"/><Relationship Id="rId10" Type="http://schemas.openxmlformats.org/officeDocument/2006/relationships/image" Target="../media/image108.svg"/><Relationship Id="rId4" Type="http://schemas.openxmlformats.org/officeDocument/2006/relationships/hyperlink" Target="https://www.linkedin.com/showcase/eu-environment-climate/" TargetMode="External"/><Relationship Id="rId9" Type="http://schemas.openxmlformats.org/officeDocument/2006/relationships/image" Target="../media/image107.png"/><Relationship Id="rId14" Type="http://schemas.openxmlformats.org/officeDocument/2006/relationships/image" Target="../media/image11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climate-pact.europa.eu/index_en" TargetMode="External"/><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hyperlink" Target="https://commission.europa.eu/strategy-and-policy/priorities-2019-2024/european-green-deal_en"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7C1DD7-79BF-9D6B-64F9-9F361321A766}"/>
              </a:ext>
            </a:extLst>
          </p:cNvPr>
          <p:cNvSpPr>
            <a:spLocks noGrp="1"/>
          </p:cNvSpPr>
          <p:nvPr>
            <p:ph type="body" sz="quarter" idx="10"/>
          </p:nvPr>
        </p:nvSpPr>
        <p:spPr>
          <a:xfrm>
            <a:off x="880335" y="5698397"/>
            <a:ext cx="6929466" cy="1204909"/>
          </a:xfrm>
        </p:spPr>
        <p:txBody>
          <a:bodyPr/>
          <a:lstStyle/>
          <a:p>
            <a:r>
              <a:rPr lang="nl-NL" sz="6600" dirty="0">
                <a:latin typeface="Open Sans"/>
                <a:ea typeface="Open Sans"/>
                <a:cs typeface="Open Sans"/>
              </a:rPr>
              <a:t>Het Europees</a:t>
            </a:r>
          </a:p>
        </p:txBody>
      </p:sp>
      <p:sp>
        <p:nvSpPr>
          <p:cNvPr id="4" name="Text Placeholder 3">
            <a:extLst>
              <a:ext uri="{FF2B5EF4-FFF2-40B4-BE49-F238E27FC236}">
                <a16:creationId xmlns:a16="http://schemas.microsoft.com/office/drawing/2014/main" id="{30C7BFE2-D7CC-C226-D870-36121B2318CD}"/>
              </a:ext>
            </a:extLst>
          </p:cNvPr>
          <p:cNvSpPr>
            <a:spLocks noGrp="1"/>
          </p:cNvSpPr>
          <p:nvPr>
            <p:ph type="body" sz="quarter" idx="11"/>
          </p:nvPr>
        </p:nvSpPr>
        <p:spPr>
          <a:xfrm>
            <a:off x="880335" y="6773322"/>
            <a:ext cx="6362452" cy="1204909"/>
          </a:xfrm>
        </p:spPr>
        <p:txBody>
          <a:bodyPr/>
          <a:lstStyle/>
          <a:p>
            <a:r>
              <a:rPr lang="nl-NL" sz="6600" dirty="0"/>
              <a:t>klimaatpact</a:t>
            </a:r>
          </a:p>
        </p:txBody>
      </p:sp>
    </p:spTree>
    <p:extLst>
      <p:ext uri="{BB962C8B-B14F-4D97-AF65-F5344CB8AC3E}">
        <p14:creationId xmlns:p14="http://schemas.microsoft.com/office/powerpoint/2010/main" val="3742305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5D0441D-2655-B555-913C-22EE8A2594B3}"/>
              </a:ext>
            </a:extLst>
          </p:cNvPr>
          <p:cNvSpPr txBox="1"/>
          <p:nvPr/>
        </p:nvSpPr>
        <p:spPr>
          <a:xfrm>
            <a:off x="13972172" y="5659881"/>
            <a:ext cx="6648450" cy="5386090"/>
          </a:xfrm>
          <a:prstGeom prst="rect">
            <a:avLst/>
          </a:prstGeom>
          <a:noFill/>
        </p:spPr>
        <p:txBody>
          <a:bodyPr wrap="square">
            <a:spAutoFit/>
          </a:bodyPr>
          <a:lstStyle/>
          <a:p>
            <a:r>
              <a:rPr lang="nl-NL" sz="34400" b="1" dirty="0">
                <a:solidFill>
                  <a:schemeClr val="bg1">
                    <a:alpha val="11000"/>
                  </a:schemeClr>
                </a:solidFill>
                <a:latin typeface="Open Sans"/>
                <a:ea typeface="Open Sans"/>
                <a:cs typeface="Open Sans"/>
              </a:rPr>
              <a:t>2. </a:t>
            </a:r>
          </a:p>
        </p:txBody>
      </p:sp>
      <p:sp>
        <p:nvSpPr>
          <p:cNvPr id="3" name="Text Placeholder 2">
            <a:extLst>
              <a:ext uri="{FF2B5EF4-FFF2-40B4-BE49-F238E27FC236}">
                <a16:creationId xmlns:a16="http://schemas.microsoft.com/office/drawing/2014/main" id="{2B8DEAF0-23CB-CCCC-5073-4839CEAFC571}"/>
              </a:ext>
            </a:extLst>
          </p:cNvPr>
          <p:cNvSpPr>
            <a:spLocks noGrp="1"/>
          </p:cNvSpPr>
          <p:nvPr>
            <p:ph type="body" sz="quarter" idx="11"/>
          </p:nvPr>
        </p:nvSpPr>
        <p:spPr>
          <a:xfrm>
            <a:off x="991603" y="7007562"/>
            <a:ext cx="4394785" cy="1232609"/>
          </a:xfrm>
        </p:spPr>
        <p:txBody>
          <a:bodyPr/>
          <a:lstStyle/>
          <a:p>
            <a:r>
              <a:rPr lang="nl-NL" sz="6800" dirty="0">
                <a:latin typeface="Open Sans"/>
                <a:ea typeface="Open Sans"/>
                <a:cs typeface="Open Sans"/>
              </a:rPr>
              <a:t> In actie</a:t>
            </a:r>
          </a:p>
        </p:txBody>
      </p:sp>
      <p:sp>
        <p:nvSpPr>
          <p:cNvPr id="8" name="Text Placeholder 2">
            <a:extLst>
              <a:ext uri="{FF2B5EF4-FFF2-40B4-BE49-F238E27FC236}">
                <a16:creationId xmlns:a16="http://schemas.microsoft.com/office/drawing/2014/main" id="{892619A3-B797-1BA6-42E3-825C6CE3B551}"/>
              </a:ext>
            </a:extLst>
          </p:cNvPr>
          <p:cNvSpPr txBox="1">
            <a:spLocks/>
          </p:cNvSpPr>
          <p:nvPr/>
        </p:nvSpPr>
        <p:spPr>
          <a:xfrm>
            <a:off x="991603" y="5774953"/>
            <a:ext cx="13148940" cy="1232609"/>
          </a:xfrm>
          <a:prstGeom prst="rect">
            <a:avLst/>
          </a:prstGeom>
          <a:solidFill>
            <a:srgbClr val="184547"/>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l-NL" sz="6800" dirty="0">
                <a:latin typeface="Open Sans"/>
                <a:ea typeface="Open Sans"/>
                <a:cs typeface="Open Sans"/>
              </a:rPr>
              <a:t>HET EUROPEES KLIMAATPACT</a:t>
            </a:r>
          </a:p>
        </p:txBody>
      </p:sp>
    </p:spTree>
    <p:extLst>
      <p:ext uri="{BB962C8B-B14F-4D97-AF65-F5344CB8AC3E}">
        <p14:creationId xmlns:p14="http://schemas.microsoft.com/office/powerpoint/2010/main" val="1519247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7EBDF132-810A-F860-D269-7AE56BA3BF38}"/>
              </a:ext>
            </a:extLst>
          </p:cNvPr>
          <p:cNvSpPr>
            <a:spLocks noGrp="1"/>
          </p:cNvSpPr>
          <p:nvPr>
            <p:ph type="body" sz="quarter" idx="11"/>
          </p:nvPr>
        </p:nvSpPr>
        <p:spPr>
          <a:xfrm>
            <a:off x="1484396" y="1089193"/>
            <a:ext cx="11577735" cy="836159"/>
          </a:xfrm>
        </p:spPr>
        <p:txBody>
          <a:bodyPr/>
          <a:lstStyle/>
          <a:p>
            <a:r>
              <a:rPr lang="nl-NL" dirty="0"/>
              <a:t>Burgers betrekken bij klimaatactie</a:t>
            </a:r>
          </a:p>
        </p:txBody>
      </p:sp>
      <p:sp>
        <p:nvSpPr>
          <p:cNvPr id="17" name="Rectangle: Rounded Corners 16">
            <a:extLst>
              <a:ext uri="{FF2B5EF4-FFF2-40B4-BE49-F238E27FC236}">
                <a16:creationId xmlns:a16="http://schemas.microsoft.com/office/drawing/2014/main" id="{418772BE-2558-3767-DDF4-D7DED81F70C8}"/>
              </a:ext>
            </a:extLst>
          </p:cNvPr>
          <p:cNvSpPr/>
          <p:nvPr/>
        </p:nvSpPr>
        <p:spPr>
          <a:xfrm>
            <a:off x="10597765" y="6214939"/>
            <a:ext cx="5450357"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 Placeholder 4">
            <a:extLst>
              <a:ext uri="{FF2B5EF4-FFF2-40B4-BE49-F238E27FC236}">
                <a16:creationId xmlns:a16="http://schemas.microsoft.com/office/drawing/2014/main" id="{6F8952BC-FCF8-25C1-1D70-7726C3058900}"/>
              </a:ext>
            </a:extLst>
          </p:cNvPr>
          <p:cNvSpPr txBox="1">
            <a:spLocks/>
          </p:cNvSpPr>
          <p:nvPr/>
        </p:nvSpPr>
        <p:spPr>
          <a:xfrm>
            <a:off x="10926665" y="6422293"/>
            <a:ext cx="5121457"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800" b="1" dirty="0">
                <a:solidFill>
                  <a:schemeClr val="accent2"/>
                </a:solidFill>
                <a:latin typeface="Open Sans"/>
                <a:ea typeface="Open Sans"/>
                <a:cs typeface="Open Sans"/>
              </a:rPr>
              <a:t>Lokale klimaatactiegroepen</a:t>
            </a:r>
          </a:p>
        </p:txBody>
      </p:sp>
      <p:sp>
        <p:nvSpPr>
          <p:cNvPr id="22" name="Rectangle: Rounded Corners 21">
            <a:extLst>
              <a:ext uri="{FF2B5EF4-FFF2-40B4-BE49-F238E27FC236}">
                <a16:creationId xmlns:a16="http://schemas.microsoft.com/office/drawing/2014/main" id="{5CDF3470-E2FA-D9A9-1050-A72D9DAA8DD6}"/>
              </a:ext>
            </a:extLst>
          </p:cNvPr>
          <p:cNvSpPr/>
          <p:nvPr/>
        </p:nvSpPr>
        <p:spPr>
          <a:xfrm>
            <a:off x="8442207" y="5143500"/>
            <a:ext cx="4225578" cy="769294"/>
          </a:xfrm>
          <a:prstGeom prst="round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Text Placeholder 4">
            <a:extLst>
              <a:ext uri="{FF2B5EF4-FFF2-40B4-BE49-F238E27FC236}">
                <a16:creationId xmlns:a16="http://schemas.microsoft.com/office/drawing/2014/main" id="{A49FD6CD-72BA-1E11-0ABF-B0D2F10990B5}"/>
              </a:ext>
            </a:extLst>
          </p:cNvPr>
          <p:cNvSpPr txBox="1">
            <a:spLocks/>
          </p:cNvSpPr>
          <p:nvPr/>
        </p:nvSpPr>
        <p:spPr>
          <a:xfrm>
            <a:off x="8819233" y="5366896"/>
            <a:ext cx="3848552" cy="344689"/>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800" b="1" dirty="0">
                <a:solidFill>
                  <a:schemeClr val="tx2"/>
                </a:solidFill>
                <a:latin typeface="Open Sans"/>
                <a:ea typeface="Open Sans"/>
                <a:cs typeface="Open Sans"/>
              </a:rPr>
              <a:t>Klimaatwandelingen</a:t>
            </a:r>
          </a:p>
        </p:txBody>
      </p:sp>
      <p:sp>
        <p:nvSpPr>
          <p:cNvPr id="24" name="Rectangle: Rounded Corners 23">
            <a:extLst>
              <a:ext uri="{FF2B5EF4-FFF2-40B4-BE49-F238E27FC236}">
                <a16:creationId xmlns:a16="http://schemas.microsoft.com/office/drawing/2014/main" id="{88C18A79-67F7-9C12-861E-FB27E613BF54}"/>
              </a:ext>
            </a:extLst>
          </p:cNvPr>
          <p:cNvSpPr/>
          <p:nvPr/>
        </p:nvSpPr>
        <p:spPr>
          <a:xfrm>
            <a:off x="13017917" y="5143500"/>
            <a:ext cx="3762928"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 Placeholder 4">
            <a:extLst>
              <a:ext uri="{FF2B5EF4-FFF2-40B4-BE49-F238E27FC236}">
                <a16:creationId xmlns:a16="http://schemas.microsoft.com/office/drawing/2014/main" id="{15C2B0C2-1289-931B-18A6-8723B85D883B}"/>
              </a:ext>
            </a:extLst>
          </p:cNvPr>
          <p:cNvSpPr txBox="1">
            <a:spLocks/>
          </p:cNvSpPr>
          <p:nvPr/>
        </p:nvSpPr>
        <p:spPr>
          <a:xfrm>
            <a:off x="13378901" y="5366896"/>
            <a:ext cx="343402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800" b="1" dirty="0">
                <a:solidFill>
                  <a:schemeClr val="accent3"/>
                </a:solidFill>
                <a:latin typeface="Open Sans"/>
                <a:ea typeface="Open Sans"/>
                <a:cs typeface="Open Sans"/>
              </a:rPr>
              <a:t>Peer Parliaments</a:t>
            </a:r>
          </a:p>
        </p:txBody>
      </p:sp>
      <p:sp>
        <p:nvSpPr>
          <p:cNvPr id="27" name="Rectangle: Rounded Corners 26">
            <a:extLst>
              <a:ext uri="{FF2B5EF4-FFF2-40B4-BE49-F238E27FC236}">
                <a16:creationId xmlns:a16="http://schemas.microsoft.com/office/drawing/2014/main" id="{AD8671B9-BD2A-AFC9-8D29-E5D42675A1C8}"/>
              </a:ext>
            </a:extLst>
          </p:cNvPr>
          <p:cNvSpPr/>
          <p:nvPr/>
        </p:nvSpPr>
        <p:spPr>
          <a:xfrm>
            <a:off x="8824895" y="7292229"/>
            <a:ext cx="5869678" cy="769294"/>
          </a:xfrm>
          <a:prstGeom prst="roundRect">
            <a:avLst/>
          </a:prstGeom>
          <a:no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4">
            <a:extLst>
              <a:ext uri="{FF2B5EF4-FFF2-40B4-BE49-F238E27FC236}">
                <a16:creationId xmlns:a16="http://schemas.microsoft.com/office/drawing/2014/main" id="{2DDE491E-9155-DBE3-4FDE-30B311DB9956}"/>
              </a:ext>
            </a:extLst>
          </p:cNvPr>
          <p:cNvSpPr txBox="1">
            <a:spLocks/>
          </p:cNvSpPr>
          <p:nvPr/>
        </p:nvSpPr>
        <p:spPr>
          <a:xfrm>
            <a:off x="9153795" y="7515625"/>
            <a:ext cx="5540778" cy="545898"/>
          </a:xfrm>
          <a:prstGeom prst="rect">
            <a:avLst/>
          </a:prstGeom>
          <a:ln>
            <a:noFill/>
          </a:ln>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800" b="1" dirty="0">
                <a:solidFill>
                  <a:schemeClr val="accent3">
                    <a:lumMod val="75000"/>
                  </a:schemeClr>
                </a:solidFill>
                <a:latin typeface="Open Sans"/>
                <a:ea typeface="Open Sans"/>
                <a:cs typeface="Open Sans"/>
              </a:rPr>
              <a:t>Workshops met fotoverhalen</a:t>
            </a:r>
          </a:p>
        </p:txBody>
      </p:sp>
      <p:sp>
        <p:nvSpPr>
          <p:cNvPr id="32" name="TextBox 31">
            <a:extLst>
              <a:ext uri="{FF2B5EF4-FFF2-40B4-BE49-F238E27FC236}">
                <a16:creationId xmlns:a16="http://schemas.microsoft.com/office/drawing/2014/main" id="{C3968B7A-59A7-373D-3C19-DE42831B2700}"/>
              </a:ext>
            </a:extLst>
          </p:cNvPr>
          <p:cNvSpPr txBox="1"/>
          <p:nvPr/>
        </p:nvSpPr>
        <p:spPr>
          <a:xfrm>
            <a:off x="8627593" y="3408397"/>
            <a:ext cx="8616866" cy="979692"/>
          </a:xfrm>
          <a:prstGeom prst="rect">
            <a:avLst/>
          </a:prstGeom>
          <a:noFill/>
        </p:spPr>
        <p:txBody>
          <a:bodyPr wrap="square">
            <a:spAutoFit/>
          </a:bodyPr>
          <a:lstStyle/>
          <a:p>
            <a:pPr>
              <a:lnSpc>
                <a:spcPts val="3600"/>
              </a:lnSpc>
            </a:pPr>
            <a:r>
              <a:rPr lang="nl-NL" sz="2400" dirty="0">
                <a:latin typeface="Open Sans"/>
                <a:ea typeface="Open Sans"/>
                <a:cs typeface="Open Sans"/>
              </a:rPr>
              <a:t>Het </a:t>
            </a:r>
            <a:r>
              <a:rPr lang="nl-NL" sz="2400" b="1" dirty="0">
                <a:latin typeface="Open Sans"/>
                <a:ea typeface="Open Sans"/>
                <a:cs typeface="Open Sans"/>
              </a:rPr>
              <a:t>klimaatpact</a:t>
            </a:r>
            <a:r>
              <a:rPr lang="nl-NL" sz="2400" dirty="0">
                <a:latin typeface="Open Sans"/>
                <a:ea typeface="Open Sans"/>
                <a:cs typeface="Open Sans"/>
              </a:rPr>
              <a:t> betrekt burgers bij debatten over </a:t>
            </a:r>
            <a:br>
              <a:rPr lang="nl-NL" sz="2400" dirty="0">
                <a:latin typeface="Open Sans"/>
                <a:ea typeface="Open Sans"/>
                <a:cs typeface="Open Sans"/>
              </a:rPr>
            </a:br>
            <a:r>
              <a:rPr lang="nl-NL" sz="2400" dirty="0">
                <a:latin typeface="Open Sans"/>
                <a:ea typeface="Open Sans"/>
                <a:cs typeface="Open Sans"/>
              </a:rPr>
              <a:t>klimaatactie via activiteiten zoals:</a:t>
            </a:r>
          </a:p>
        </p:txBody>
      </p:sp>
      <p:pic>
        <p:nvPicPr>
          <p:cNvPr id="6" name="Picture 5" descr="A green qr code on a black background&#10;&#10;Description automatically generated">
            <a:extLst>
              <a:ext uri="{FF2B5EF4-FFF2-40B4-BE49-F238E27FC236}">
                <a16:creationId xmlns:a16="http://schemas.microsoft.com/office/drawing/2014/main" id="{5111CE6B-E1BC-698D-10A1-8E18288AB09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5766329" y="7853417"/>
            <a:ext cx="2688776" cy="2688776"/>
          </a:xfrm>
          <a:prstGeom prst="rect">
            <a:avLst/>
          </a:prstGeom>
        </p:spPr>
      </p:pic>
      <p:sp>
        <p:nvSpPr>
          <p:cNvPr id="7" name="Text Placeholder 4">
            <a:extLst>
              <a:ext uri="{FF2B5EF4-FFF2-40B4-BE49-F238E27FC236}">
                <a16:creationId xmlns:a16="http://schemas.microsoft.com/office/drawing/2014/main" id="{60BC666F-E566-6CF9-DAA6-7A0FDB25F464}"/>
              </a:ext>
            </a:extLst>
          </p:cNvPr>
          <p:cNvSpPr txBox="1">
            <a:spLocks/>
          </p:cNvSpPr>
          <p:nvPr/>
        </p:nvSpPr>
        <p:spPr>
          <a:xfrm>
            <a:off x="8799043" y="917691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Bezoek de website </a:t>
            </a:r>
            <a:b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voor meer informatie</a:t>
            </a:r>
          </a:p>
        </p:txBody>
      </p:sp>
      <p:pic>
        <p:nvPicPr>
          <p:cNvPr id="3" name="Picture 2">
            <a:hlinkClick r:id="rId3"/>
            <a:extLst>
              <a:ext uri="{FF2B5EF4-FFF2-40B4-BE49-F238E27FC236}">
                <a16:creationId xmlns:a16="http://schemas.microsoft.com/office/drawing/2014/main" id="{B0AC1521-9159-1E91-DC85-652AB336E6F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508709" y="2838224"/>
            <a:ext cx="6154009" cy="6141846"/>
          </a:xfrm>
          <a:prstGeom prst="rect">
            <a:avLst/>
          </a:prstGeom>
        </p:spPr>
      </p:pic>
    </p:spTree>
    <p:extLst>
      <p:ext uri="{BB962C8B-B14F-4D97-AF65-F5344CB8AC3E}">
        <p14:creationId xmlns:p14="http://schemas.microsoft.com/office/powerpoint/2010/main" val="2963042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8040445"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BF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9810750" cy="836159"/>
          </a:xfrm>
          <a:solidFill>
            <a:srgbClr val="174C54"/>
          </a:solidFill>
        </p:spPr>
        <p:txBody>
          <a:bodyPr wrap="square" lIns="216000" tIns="144000" rIns="180000" bIns="108000" anchor="t">
            <a:spAutoFit/>
          </a:bodyPr>
          <a:lstStyle/>
          <a:p>
            <a:pPr marL="904875" indent="-893445"/>
            <a:r>
              <a:rPr lang="nl-NL" dirty="0">
                <a:latin typeface="Open Sans"/>
                <a:ea typeface="Open Sans"/>
                <a:cs typeface="Open Sans"/>
              </a:rPr>
              <a:t>    Activiteiten in EU-LIDSTATEN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651861"/>
            <a:ext cx="8040445" cy="2158198"/>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dirty="0">
                <a:latin typeface="Open Sans"/>
                <a:ea typeface="Open Sans"/>
                <a:cs typeface="Arial"/>
              </a:rPr>
              <a:t>In elke lidstaat organiseren en promoten </a:t>
            </a:r>
            <a:r>
              <a:rPr lang="nl-NL" sz="2400" b="1" dirty="0">
                <a:latin typeface="Open Sans"/>
                <a:ea typeface="Open Sans"/>
                <a:cs typeface="Arial"/>
              </a:rPr>
              <a:t>landencoördinatoren (LC's) en PR-bureaus </a:t>
            </a:r>
            <a:r>
              <a:rPr lang="nl-NL" sz="2400" dirty="0">
                <a:latin typeface="Open Sans"/>
                <a:ea typeface="Open Sans"/>
                <a:cs typeface="Arial"/>
              </a:rPr>
              <a:t>evenementen en activiteiten voor de lokale klimaatpactgemeenschap en het brede publiek, zoals: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923381" y="48962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nl-NL" sz="2400" b="1" dirty="0">
                <a:solidFill>
                  <a:srgbClr val="0E101A"/>
                </a:solidFill>
                <a:latin typeface="Open Sans"/>
                <a:cs typeface="Calibri" panose="020F0502020204030204"/>
              </a:rPr>
              <a:t>Activiteiten rond de betrokkenheid van burgers </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2" y="4805969"/>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descr="A person holding a plant&#10;&#10;Description automatically generated">
            <a:extLst>
              <a:ext uri="{FF2B5EF4-FFF2-40B4-BE49-F238E27FC236}">
                <a16:creationId xmlns:a16="http://schemas.microsoft.com/office/drawing/2014/main" id="{97238DB1-597A-02CE-881E-F725E854508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14586"/>
            <a:ext cx="5243184" cy="5243184"/>
          </a:xfrm>
          <a:prstGeom prst="rect">
            <a:avLst/>
          </a:prstGeom>
        </p:spPr>
      </p:pic>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8923381" y="59249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nl-NL" sz="2200" b="1" dirty="0">
                <a:solidFill>
                  <a:srgbClr val="0E101A"/>
                </a:solidFill>
                <a:latin typeface="Open Sans"/>
                <a:cs typeface="Calibri" panose="020F0502020204030204"/>
              </a:rPr>
              <a:t>Nationale evenementen </a:t>
            </a:r>
            <a:r>
              <a:rPr lang="nl-NL" sz="2200" dirty="0">
                <a:solidFill>
                  <a:srgbClr val="0E101A"/>
                </a:solidFill>
                <a:latin typeface="Open Sans"/>
                <a:cs typeface="Calibri" panose="020F0502020204030204"/>
              </a:rPr>
              <a:t>voor de Pact-gemeenschap</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8552762" y="5834669"/>
            <a:ext cx="7860631" cy="769294"/>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8923381" y="69536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nl-NL" sz="2400" b="1" dirty="0">
                <a:solidFill>
                  <a:srgbClr val="0E101A"/>
                </a:solidFill>
                <a:latin typeface="Open Sans"/>
                <a:cs typeface="Calibri" panose="020F0502020204030204"/>
              </a:rPr>
              <a:t>Workshops voor capaciteitsopbouw</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8552763" y="6863369"/>
            <a:ext cx="6099940" cy="769294"/>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ext Placeholder 4">
            <a:extLst>
              <a:ext uri="{FF2B5EF4-FFF2-40B4-BE49-F238E27FC236}">
                <a16:creationId xmlns:a16="http://schemas.microsoft.com/office/drawing/2014/main" id="{8CE8989E-7ECA-650A-47B1-943AF9087DC0}"/>
              </a:ext>
            </a:extLst>
          </p:cNvPr>
          <p:cNvSpPr txBox="1">
            <a:spLocks/>
          </p:cNvSpPr>
          <p:nvPr/>
        </p:nvSpPr>
        <p:spPr>
          <a:xfrm>
            <a:off x="8923381" y="7982302"/>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nl-NL" sz="2400" b="1" dirty="0">
                <a:solidFill>
                  <a:srgbClr val="0E101A"/>
                </a:solidFill>
                <a:latin typeface="Open Sans"/>
                <a:cs typeface="Calibri" panose="020F0502020204030204"/>
              </a:rPr>
              <a:t>Leer- en deelsessies</a:t>
            </a:r>
          </a:p>
        </p:txBody>
      </p:sp>
      <p:sp>
        <p:nvSpPr>
          <p:cNvPr id="27" name="Rectangle: Rounded Corners 26">
            <a:extLst>
              <a:ext uri="{FF2B5EF4-FFF2-40B4-BE49-F238E27FC236}">
                <a16:creationId xmlns:a16="http://schemas.microsoft.com/office/drawing/2014/main" id="{BE04FC42-F284-904B-59E2-20C2262CF29D}"/>
              </a:ext>
            </a:extLst>
          </p:cNvPr>
          <p:cNvSpPr/>
          <p:nvPr/>
        </p:nvSpPr>
        <p:spPr>
          <a:xfrm>
            <a:off x="8552762" y="7892069"/>
            <a:ext cx="5344125" cy="769294"/>
          </a:xfrm>
          <a:prstGeom prst="roundRect">
            <a:avLst/>
          </a:prstGeom>
          <a:noFill/>
          <a:ln w="76200">
            <a:solidFill>
              <a:srgbClr val="DAF7EE"/>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Text Placeholder 4">
            <a:extLst>
              <a:ext uri="{FF2B5EF4-FFF2-40B4-BE49-F238E27FC236}">
                <a16:creationId xmlns:a16="http://schemas.microsoft.com/office/drawing/2014/main" id="{4772790A-FFB5-91F4-5AF9-032AE94F94A3}"/>
              </a:ext>
            </a:extLst>
          </p:cNvPr>
          <p:cNvSpPr txBox="1">
            <a:spLocks/>
          </p:cNvSpPr>
          <p:nvPr/>
        </p:nvSpPr>
        <p:spPr>
          <a:xfrm>
            <a:off x="8800568" y="922332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gn="r">
              <a:lnSpc>
                <a:spcPts val="2600"/>
              </a:lnSpc>
              <a:buNone/>
            </a:pPr>
            <a: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Neem contact op met </a:t>
            </a:r>
            <a:b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de landencoördinatoren van het pact</a:t>
            </a:r>
          </a:p>
        </p:txBody>
      </p:sp>
      <p:pic>
        <p:nvPicPr>
          <p:cNvPr id="31" name="Picture 30" descr="A green and black qr code&#10;&#10;Description automatically generated">
            <a:extLst>
              <a:ext uri="{FF2B5EF4-FFF2-40B4-BE49-F238E27FC236}">
                <a16:creationId xmlns:a16="http://schemas.microsoft.com/office/drawing/2014/main" id="{797D0E50-18CA-6917-8A32-C1FDB882A17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109087" y="8223948"/>
            <a:ext cx="2005902" cy="2005902"/>
          </a:xfrm>
          <a:prstGeom prst="rect">
            <a:avLst/>
          </a:prstGeom>
        </p:spPr>
      </p:pic>
    </p:spTree>
    <p:extLst>
      <p:ext uri="{BB962C8B-B14F-4D97-AF65-F5344CB8AC3E}">
        <p14:creationId xmlns:p14="http://schemas.microsoft.com/office/powerpoint/2010/main" val="163397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2F92A-C856-2601-6070-2F9B74DA81EA}"/>
              </a:ext>
            </a:extLst>
          </p:cNvPr>
          <p:cNvSpPr>
            <a:spLocks noGrp="1"/>
          </p:cNvSpPr>
          <p:nvPr>
            <p:ph type="body" sz="quarter" idx="11"/>
          </p:nvPr>
        </p:nvSpPr>
        <p:spPr>
          <a:xfrm>
            <a:off x="0" y="822493"/>
            <a:ext cx="8610600" cy="836159"/>
          </a:xfrm>
        </p:spPr>
        <p:txBody>
          <a:bodyPr wrap="square" lIns="216000" tIns="144000" rIns="180000" bIns="108000" anchor="t">
            <a:spAutoFit/>
          </a:bodyPr>
          <a:lstStyle/>
          <a:p>
            <a:pPr marL="904875" indent="-893445"/>
            <a:r>
              <a:rPr lang="nl-NL" dirty="0">
                <a:latin typeface="Open Sans"/>
                <a:ea typeface="Open Sans"/>
                <a:cs typeface="Open Sans"/>
              </a:rPr>
              <a:t>    ACTIVITEITEN in EU-landen</a:t>
            </a:r>
          </a:p>
        </p:txBody>
      </p:sp>
      <p:pic>
        <p:nvPicPr>
          <p:cNvPr id="3" name="Afbeelding 2" descr="Afbeelding met tekst, kleding, vrouw, Menselijk gezicht&#10;&#10;Automatisch gegenereerde beschrijving">
            <a:extLst>
              <a:ext uri="{FF2B5EF4-FFF2-40B4-BE49-F238E27FC236}">
                <a16:creationId xmlns:a16="http://schemas.microsoft.com/office/drawing/2014/main" id="{C2023FEE-F888-0AC0-6F47-EB73D1E91D5C}"/>
              </a:ext>
            </a:extLst>
          </p:cNvPr>
          <p:cNvPicPr>
            <a:picLocks noChangeAspect="1"/>
          </p:cNvPicPr>
          <p:nvPr/>
        </p:nvPicPr>
        <p:blipFill>
          <a:blip r:embed="rId3"/>
          <a:stretch>
            <a:fillRect/>
          </a:stretch>
        </p:blipFill>
        <p:spPr>
          <a:xfrm>
            <a:off x="1821473" y="2850744"/>
            <a:ext cx="4472784" cy="4458131"/>
          </a:xfrm>
          <a:prstGeom prst="rect">
            <a:avLst/>
          </a:prstGeom>
        </p:spPr>
      </p:pic>
      <p:pic>
        <p:nvPicPr>
          <p:cNvPr id="4" name="Picture 3" descr="A group of people standing in front of a screen&#10;&#10;Description automatically generated">
            <a:extLst>
              <a:ext uri="{FF2B5EF4-FFF2-40B4-BE49-F238E27FC236}">
                <a16:creationId xmlns:a16="http://schemas.microsoft.com/office/drawing/2014/main" id="{3CEBC6BB-0221-05CB-E512-24AE12E9EFAF}"/>
              </a:ext>
            </a:extLst>
          </p:cNvPr>
          <p:cNvPicPr>
            <a:picLocks noChangeAspect="1"/>
          </p:cNvPicPr>
          <p:nvPr/>
        </p:nvPicPr>
        <p:blipFill>
          <a:blip r:embed="rId4"/>
          <a:stretch>
            <a:fillRect/>
          </a:stretch>
        </p:blipFill>
        <p:spPr>
          <a:xfrm>
            <a:off x="11452499" y="2850744"/>
            <a:ext cx="4454339" cy="4471212"/>
          </a:xfrm>
          <a:prstGeom prst="rect">
            <a:avLst/>
          </a:prstGeom>
        </p:spPr>
      </p:pic>
      <p:pic>
        <p:nvPicPr>
          <p:cNvPr id="6" name="Picture 5" descr="A person standing in front of a group of people&#10;&#10;Description automatically generated">
            <a:extLst>
              <a:ext uri="{FF2B5EF4-FFF2-40B4-BE49-F238E27FC236}">
                <a16:creationId xmlns:a16="http://schemas.microsoft.com/office/drawing/2014/main" id="{0C39132C-1A20-0C0E-4D60-C3EB2FE9D3FC}"/>
              </a:ext>
            </a:extLst>
          </p:cNvPr>
          <p:cNvPicPr>
            <a:picLocks noChangeAspect="1"/>
          </p:cNvPicPr>
          <p:nvPr/>
        </p:nvPicPr>
        <p:blipFill>
          <a:blip r:embed="rId5"/>
          <a:stretch>
            <a:fillRect/>
          </a:stretch>
        </p:blipFill>
        <p:spPr>
          <a:xfrm>
            <a:off x="6646209" y="2850916"/>
            <a:ext cx="4454339" cy="4471148"/>
          </a:xfrm>
          <a:prstGeom prst="rect">
            <a:avLst/>
          </a:prstGeom>
        </p:spPr>
      </p:pic>
      <p:sp>
        <p:nvSpPr>
          <p:cNvPr id="5" name="TextBox 4">
            <a:extLst>
              <a:ext uri="{FF2B5EF4-FFF2-40B4-BE49-F238E27FC236}">
                <a16:creationId xmlns:a16="http://schemas.microsoft.com/office/drawing/2014/main" id="{5E15BD1E-94E7-BE78-88B7-93CF598B1297}"/>
              </a:ext>
            </a:extLst>
          </p:cNvPr>
          <p:cNvSpPr txBox="1"/>
          <p:nvPr/>
        </p:nvSpPr>
        <p:spPr>
          <a:xfrm>
            <a:off x="955675" y="7538084"/>
            <a:ext cx="1530985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000" b="1" i="1" dirty="0">
                <a:latin typeface="Open Sans"/>
              </a:rPr>
              <a:t> </a:t>
            </a:r>
            <a:r>
              <a:rPr lang="nl-NL" sz="2000" b="1" i="1" dirty="0">
                <a:solidFill>
                  <a:srgbClr val="81270E"/>
                </a:solidFill>
                <a:latin typeface="Open Sans"/>
              </a:rPr>
              <a:t>Evenement rond capaciteitsopbouw in België     </a:t>
            </a:r>
            <a:r>
              <a:rPr lang="nl-NL" sz="2000" b="1" i="1" dirty="0">
                <a:solidFill>
                  <a:srgbClr val="174C54"/>
                </a:solidFill>
                <a:latin typeface="Open Sans"/>
              </a:rPr>
              <a:t>Nationaal evenement in Bulgarije </a:t>
            </a:r>
            <a:r>
              <a:rPr lang="nl-NL" sz="2000" i="1" dirty="0">
                <a:latin typeface="Open Sans"/>
              </a:rPr>
              <a:t>		</a:t>
            </a:r>
            <a:r>
              <a:rPr lang="nl-NL" sz="2000" b="1" i="1" dirty="0">
                <a:solidFill>
                  <a:srgbClr val="391A53"/>
                </a:solidFill>
                <a:latin typeface="Open Sans"/>
              </a:rPr>
              <a:t>Evenement rond betrokkenheid van 																							       burgers in Estland</a:t>
            </a:r>
          </a:p>
        </p:txBody>
      </p:sp>
    </p:spTree>
    <p:extLst>
      <p:ext uri="{BB962C8B-B14F-4D97-AF65-F5344CB8AC3E}">
        <p14:creationId xmlns:p14="http://schemas.microsoft.com/office/powerpoint/2010/main" val="4104792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CDA71C0B-0986-5C8F-104D-EAA4A65559A9}"/>
              </a:ext>
            </a:extLst>
          </p:cNvPr>
          <p:cNvSpPr/>
          <p:nvPr/>
        </p:nvSpPr>
        <p:spPr>
          <a:xfrm>
            <a:off x="0" y="0"/>
            <a:ext cx="6783256"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
            <a:extLst>
              <a:ext uri="{FF2B5EF4-FFF2-40B4-BE49-F238E27FC236}">
                <a16:creationId xmlns:a16="http://schemas.microsoft.com/office/drawing/2014/main" id="{9E35221D-5F2B-4D0D-C70A-CA4E26BC20A9}"/>
              </a:ext>
            </a:extLst>
          </p:cNvPr>
          <p:cNvSpPr>
            <a:spLocks noGrp="1"/>
          </p:cNvSpPr>
          <p:nvPr>
            <p:ph type="body" sz="quarter" idx="11"/>
          </p:nvPr>
        </p:nvSpPr>
        <p:spPr>
          <a:xfrm>
            <a:off x="1" y="803443"/>
            <a:ext cx="10415238" cy="836159"/>
          </a:xfrm>
        </p:spPr>
        <p:txBody>
          <a:bodyPr wrap="square" lIns="216000" tIns="144000" rIns="180000" bIns="108000" anchor="t">
            <a:spAutoFit/>
          </a:bodyPr>
          <a:lstStyle/>
          <a:p>
            <a:r>
              <a:rPr lang="nl-NL" dirty="0">
                <a:latin typeface="Open Sans"/>
                <a:ea typeface="Open Sans"/>
                <a:cs typeface="Open Sans"/>
              </a:rPr>
              <a:t>    Activiteiten van ambassadeurs</a:t>
            </a:r>
          </a:p>
        </p:txBody>
      </p:sp>
      <p:grpSp>
        <p:nvGrpSpPr>
          <p:cNvPr id="6" name="Group 5">
            <a:extLst>
              <a:ext uri="{FF2B5EF4-FFF2-40B4-BE49-F238E27FC236}">
                <a16:creationId xmlns:a16="http://schemas.microsoft.com/office/drawing/2014/main" id="{7099ADB9-99B7-84A9-5C89-A64F9AA22958}"/>
              </a:ext>
            </a:extLst>
          </p:cNvPr>
          <p:cNvGrpSpPr/>
          <p:nvPr/>
        </p:nvGrpSpPr>
        <p:grpSpPr>
          <a:xfrm>
            <a:off x="7089181" y="2807802"/>
            <a:ext cx="10395973" cy="6383830"/>
            <a:chOff x="7089181" y="2807802"/>
            <a:chExt cx="10395973" cy="6383830"/>
          </a:xfrm>
        </p:grpSpPr>
        <p:pic>
          <p:nvPicPr>
            <p:cNvPr id="3" name="Picture 2" descr="A group of people in a classroom&#10;&#10;Description automatically generated">
              <a:extLst>
                <a:ext uri="{FF2B5EF4-FFF2-40B4-BE49-F238E27FC236}">
                  <a16:creationId xmlns:a16="http://schemas.microsoft.com/office/drawing/2014/main" id="{7F0D4743-AF1F-A223-EC9A-D050CB8674FF}"/>
                </a:ext>
              </a:extLst>
            </p:cNvPr>
            <p:cNvPicPr>
              <a:picLocks noChangeAspect="1"/>
            </p:cNvPicPr>
            <p:nvPr/>
          </p:nvPicPr>
          <p:blipFill rotWithShape="1">
            <a:blip r:embed="rId3"/>
            <a:srcRect t="9309"/>
            <a:stretch/>
          </p:blipFill>
          <p:spPr>
            <a:xfrm>
              <a:off x="7094230" y="2819400"/>
              <a:ext cx="2686459" cy="20947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A person holding a bag&#10;&#10;Description automatically generated">
              <a:extLst>
                <a:ext uri="{FF2B5EF4-FFF2-40B4-BE49-F238E27FC236}">
                  <a16:creationId xmlns:a16="http://schemas.microsoft.com/office/drawing/2014/main" id="{C4B4A563-7E2D-DCB6-72D7-1E16046F8749}"/>
                </a:ext>
              </a:extLst>
            </p:cNvPr>
            <p:cNvPicPr>
              <a:picLocks noChangeAspect="1"/>
            </p:cNvPicPr>
            <p:nvPr/>
          </p:nvPicPr>
          <p:blipFill rotWithShape="1">
            <a:blip r:embed="rId4"/>
            <a:srcRect l="286" t="-21" r="-1714" b="12268"/>
            <a:stretch/>
          </p:blipFill>
          <p:spPr>
            <a:xfrm>
              <a:off x="15409954" y="2807802"/>
              <a:ext cx="2075200"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descr="A group of people standing in a park&#10;&#10;Description automatically generated">
              <a:extLst>
                <a:ext uri="{FF2B5EF4-FFF2-40B4-BE49-F238E27FC236}">
                  <a16:creationId xmlns:a16="http://schemas.microsoft.com/office/drawing/2014/main" id="{5DF8FD8B-0764-B53E-6DB7-8B0CE14D9BD5}"/>
                </a:ext>
              </a:extLst>
            </p:cNvPr>
            <p:cNvPicPr>
              <a:picLocks noChangeAspect="1"/>
            </p:cNvPicPr>
            <p:nvPr/>
          </p:nvPicPr>
          <p:blipFill rotWithShape="1">
            <a:blip r:embed="rId5"/>
            <a:srcRect t="10067" r="-268" b="224"/>
            <a:stretch/>
          </p:blipFill>
          <p:spPr>
            <a:xfrm>
              <a:off x="10081565" y="6196377"/>
              <a:ext cx="2848678"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itting around a table&#10;&#10;Description automatically generated">
              <a:extLst>
                <a:ext uri="{FF2B5EF4-FFF2-40B4-BE49-F238E27FC236}">
                  <a16:creationId xmlns:a16="http://schemas.microsoft.com/office/drawing/2014/main" id="{52FB1B9E-75A5-4C4F-0DC4-9451E50276ED}"/>
                </a:ext>
              </a:extLst>
            </p:cNvPr>
            <p:cNvPicPr>
              <a:picLocks noChangeAspect="1"/>
            </p:cNvPicPr>
            <p:nvPr/>
          </p:nvPicPr>
          <p:blipFill rotWithShape="1">
            <a:blip r:embed="rId6"/>
            <a:srcRect t="38235" b="2984"/>
            <a:stretch/>
          </p:blipFill>
          <p:spPr>
            <a:xfrm>
              <a:off x="7089181" y="5181189"/>
              <a:ext cx="2686459" cy="1351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poster of a building with a body of water and boats&#10;&#10;Description automatically generated">
              <a:extLst>
                <a:ext uri="{FF2B5EF4-FFF2-40B4-BE49-F238E27FC236}">
                  <a16:creationId xmlns:a16="http://schemas.microsoft.com/office/drawing/2014/main" id="{8AFFB51D-C934-BC83-4523-824ACB6681DC}"/>
                </a:ext>
              </a:extLst>
            </p:cNvPr>
            <p:cNvPicPr>
              <a:picLocks noChangeAspect="1"/>
            </p:cNvPicPr>
            <p:nvPr/>
          </p:nvPicPr>
          <p:blipFill rotWithShape="1">
            <a:blip r:embed="rId7"/>
            <a:srcRect t="38434" r="-278" b="-2383"/>
            <a:stretch/>
          </p:blipFill>
          <p:spPr>
            <a:xfrm>
              <a:off x="7089181" y="6884322"/>
              <a:ext cx="2686460" cy="22977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descr="A person wearing a scarf and a medal&#10;&#10;Description automatically generated">
              <a:extLst>
                <a:ext uri="{FF2B5EF4-FFF2-40B4-BE49-F238E27FC236}">
                  <a16:creationId xmlns:a16="http://schemas.microsoft.com/office/drawing/2014/main" id="{246B365A-1053-D2A5-EE02-87CF01BCD16A}"/>
                </a:ext>
              </a:extLst>
            </p:cNvPr>
            <p:cNvPicPr>
              <a:picLocks noChangeAspect="1"/>
            </p:cNvPicPr>
            <p:nvPr/>
          </p:nvPicPr>
          <p:blipFill rotWithShape="1">
            <a:blip r:embed="rId8"/>
            <a:srcRect t="-1308" r="49997" b="12258"/>
            <a:stretch/>
          </p:blipFill>
          <p:spPr>
            <a:xfrm>
              <a:off x="13232913" y="2815666"/>
              <a:ext cx="1827054" cy="3125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descr="A collage of people&amp;#39;s faces&#10;&#10;Description automatically generated">
              <a:extLst>
                <a:ext uri="{FF2B5EF4-FFF2-40B4-BE49-F238E27FC236}">
                  <a16:creationId xmlns:a16="http://schemas.microsoft.com/office/drawing/2014/main" id="{F72E00EB-A343-1B13-F6BC-9ED427499D5D}"/>
                </a:ext>
              </a:extLst>
            </p:cNvPr>
            <p:cNvPicPr>
              <a:picLocks noChangeAspect="1"/>
            </p:cNvPicPr>
            <p:nvPr/>
          </p:nvPicPr>
          <p:blipFill>
            <a:blip r:embed="rId9"/>
            <a:stretch>
              <a:fillRect/>
            </a:stretch>
          </p:blipFill>
          <p:spPr>
            <a:xfrm>
              <a:off x="10099185" y="2841381"/>
              <a:ext cx="2824032" cy="30720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erson and person standing together&#10;&#10;Description automatically generated">
              <a:extLst>
                <a:ext uri="{FF2B5EF4-FFF2-40B4-BE49-F238E27FC236}">
                  <a16:creationId xmlns:a16="http://schemas.microsoft.com/office/drawing/2014/main" id="{1ABE2A01-FF51-C1C5-794E-047ABAEF1C53}"/>
                </a:ext>
              </a:extLst>
            </p:cNvPr>
            <p:cNvPicPr>
              <a:picLocks noChangeAspect="1"/>
            </p:cNvPicPr>
            <p:nvPr/>
          </p:nvPicPr>
          <p:blipFill rotWithShape="1">
            <a:blip r:embed="rId10"/>
            <a:srcRect b="22334"/>
            <a:stretch/>
          </p:blipFill>
          <p:spPr>
            <a:xfrm>
              <a:off x="13240806" y="6196376"/>
              <a:ext cx="4244347" cy="29952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14" name="Text Placeholder 7">
            <a:extLst>
              <a:ext uri="{FF2B5EF4-FFF2-40B4-BE49-F238E27FC236}">
                <a16:creationId xmlns:a16="http://schemas.microsoft.com/office/drawing/2014/main" id="{A36B624A-012E-17F3-68EA-4AE0BCF182E1}"/>
              </a:ext>
            </a:extLst>
          </p:cNvPr>
          <p:cNvSpPr txBox="1">
            <a:spLocks/>
          </p:cNvSpPr>
          <p:nvPr/>
        </p:nvSpPr>
        <p:spPr>
          <a:xfrm>
            <a:off x="1484395" y="3600096"/>
            <a:ext cx="4559566" cy="2768981"/>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buNone/>
            </a:pPr>
            <a:r>
              <a:rPr lang="nl-NL" sz="2800" dirty="0">
                <a:latin typeface="Open Sans"/>
                <a:ea typeface="Open Sans"/>
                <a:cs typeface="Arial"/>
              </a:rPr>
              <a:t>Klimaatpactambassadeurs organiseren </a:t>
            </a:r>
            <a:r>
              <a:rPr lang="nl-NL" sz="2800" b="1" dirty="0">
                <a:solidFill>
                  <a:srgbClr val="174C54"/>
                </a:solidFill>
                <a:latin typeface="Open Sans"/>
                <a:ea typeface="Open Sans"/>
                <a:cs typeface="Arial"/>
              </a:rPr>
              <a:t>talloze activiteiten op lokaal niveau</a:t>
            </a:r>
            <a:r>
              <a:rPr lang="nl-NL" sz="2800" dirty="0">
                <a:latin typeface="Open Sans"/>
                <a:ea typeface="Open Sans"/>
                <a:cs typeface="Arial"/>
              </a:rPr>
              <a:t> om verandering en bewustwording te stimuleren, zoals workshops, seminars, debatten, socialmediacampagnes …</a:t>
            </a:r>
          </a:p>
        </p:txBody>
      </p:sp>
    </p:spTree>
    <p:extLst>
      <p:ext uri="{BB962C8B-B14F-4D97-AF65-F5344CB8AC3E}">
        <p14:creationId xmlns:p14="http://schemas.microsoft.com/office/powerpoint/2010/main" val="2306310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37AED6-D338-A67D-950B-07E27B816622}"/>
              </a:ext>
            </a:extLst>
          </p:cNvPr>
          <p:cNvSpPr>
            <a:spLocks noGrp="1"/>
          </p:cNvSpPr>
          <p:nvPr>
            <p:ph type="body" sz="quarter" idx="10"/>
          </p:nvPr>
        </p:nvSpPr>
        <p:spPr/>
        <p:txBody>
          <a:bodyPr wrap="none" lIns="216000" tIns="144000" rIns="180000" bIns="108000" anchor="t">
            <a:spAutoFit/>
          </a:bodyPr>
          <a:lstStyle/>
          <a:p>
            <a:r>
              <a:rPr lang="nl-NL" dirty="0">
                <a:latin typeface="Open Sans"/>
                <a:ea typeface="Open Sans"/>
                <a:cs typeface="Open Sans"/>
              </a:rPr>
              <a:t>PARTNERACTIVITEITEN</a:t>
            </a:r>
          </a:p>
        </p:txBody>
      </p:sp>
      <p:pic>
        <p:nvPicPr>
          <p:cNvPr id="6" name="Picture 5" descr="A group of people posing for a photo&#10;&#10;Description automatically generated">
            <a:extLst>
              <a:ext uri="{FF2B5EF4-FFF2-40B4-BE49-F238E27FC236}">
                <a16:creationId xmlns:a16="http://schemas.microsoft.com/office/drawing/2014/main" id="{7FCE2C15-18B6-CA68-3EDF-28AD6FA79F39}"/>
              </a:ext>
            </a:extLst>
          </p:cNvPr>
          <p:cNvPicPr>
            <a:picLocks noChangeAspect="1"/>
          </p:cNvPicPr>
          <p:nvPr/>
        </p:nvPicPr>
        <p:blipFill>
          <a:blip r:embed="rId3"/>
          <a:stretch>
            <a:fillRect/>
          </a:stretch>
        </p:blipFill>
        <p:spPr>
          <a:xfrm>
            <a:off x="1484396" y="3096380"/>
            <a:ext cx="4713813" cy="4600114"/>
          </a:xfrm>
          <a:prstGeom prst="rect">
            <a:avLst/>
          </a:prstGeom>
        </p:spPr>
      </p:pic>
      <p:pic>
        <p:nvPicPr>
          <p:cNvPr id="8" name="Picture 7" descr="A group of people sitting around a table&#10;&#10;Description automatically generated">
            <a:extLst>
              <a:ext uri="{FF2B5EF4-FFF2-40B4-BE49-F238E27FC236}">
                <a16:creationId xmlns:a16="http://schemas.microsoft.com/office/drawing/2014/main" id="{2622C3B3-A9F9-310C-A893-BE392FB5463A}"/>
              </a:ext>
            </a:extLst>
          </p:cNvPr>
          <p:cNvPicPr>
            <a:picLocks noChangeAspect="1"/>
          </p:cNvPicPr>
          <p:nvPr/>
        </p:nvPicPr>
        <p:blipFill>
          <a:blip r:embed="rId4"/>
          <a:stretch>
            <a:fillRect/>
          </a:stretch>
        </p:blipFill>
        <p:spPr>
          <a:xfrm>
            <a:off x="11303782" y="3045665"/>
            <a:ext cx="4650829" cy="4650829"/>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663113C2-F103-B6AA-F842-0B00F55D12E5}"/>
              </a:ext>
            </a:extLst>
          </p:cNvPr>
          <p:cNvPicPr>
            <a:picLocks noChangeAspect="1"/>
          </p:cNvPicPr>
          <p:nvPr/>
        </p:nvPicPr>
        <p:blipFill>
          <a:blip r:embed="rId5"/>
          <a:stretch>
            <a:fillRect/>
          </a:stretch>
        </p:blipFill>
        <p:spPr>
          <a:xfrm>
            <a:off x="6435434" y="3054960"/>
            <a:ext cx="4631123" cy="4650829"/>
          </a:xfrm>
          <a:prstGeom prst="rect">
            <a:avLst/>
          </a:prstGeom>
        </p:spPr>
      </p:pic>
      <p:sp>
        <p:nvSpPr>
          <p:cNvPr id="3" name="TextBox 2">
            <a:extLst>
              <a:ext uri="{FF2B5EF4-FFF2-40B4-BE49-F238E27FC236}">
                <a16:creationId xmlns:a16="http://schemas.microsoft.com/office/drawing/2014/main" id="{A23EC7E2-FAF8-90DC-9127-2F98CFB87900}"/>
              </a:ext>
            </a:extLst>
          </p:cNvPr>
          <p:cNvSpPr txBox="1"/>
          <p:nvPr/>
        </p:nvSpPr>
        <p:spPr>
          <a:xfrm>
            <a:off x="3570371" y="8003826"/>
            <a:ext cx="1114725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2000" i="1" dirty="0">
                <a:latin typeface="Open Sans"/>
              </a:rPr>
              <a:t>Stedelijke mobiliteit en duurzame steden Lombardije-Europa lokaal debat Training voor lokale bestuurders in Milaan, Italië.</a:t>
            </a:r>
          </a:p>
        </p:txBody>
      </p:sp>
      <p:sp>
        <p:nvSpPr>
          <p:cNvPr id="7" name="Text Placeholder 2">
            <a:extLst>
              <a:ext uri="{FF2B5EF4-FFF2-40B4-BE49-F238E27FC236}">
                <a16:creationId xmlns:a16="http://schemas.microsoft.com/office/drawing/2014/main" id="{97997F0A-A314-50A1-B43F-9A2765111783}"/>
              </a:ext>
            </a:extLst>
          </p:cNvPr>
          <p:cNvSpPr>
            <a:spLocks noGrp="1"/>
          </p:cNvSpPr>
          <p:nvPr>
            <p:ph type="body" sz="quarter" idx="11"/>
          </p:nvPr>
        </p:nvSpPr>
        <p:spPr>
          <a:xfrm>
            <a:off x="-1" y="803443"/>
            <a:ext cx="7270595" cy="836159"/>
          </a:xfrm>
        </p:spPr>
        <p:txBody>
          <a:bodyPr wrap="square" lIns="216000" tIns="144000" rIns="180000" bIns="108000" anchor="t">
            <a:spAutoFit/>
          </a:bodyPr>
          <a:lstStyle/>
          <a:p>
            <a:r>
              <a:rPr lang="nl-NL" dirty="0">
                <a:latin typeface="Open Sans"/>
                <a:ea typeface="Open Sans"/>
                <a:cs typeface="Open Sans"/>
              </a:rPr>
              <a:t>    PARTNERACTIVITEITEN</a:t>
            </a:r>
          </a:p>
        </p:txBody>
      </p:sp>
    </p:spTree>
    <p:extLst>
      <p:ext uri="{BB962C8B-B14F-4D97-AF65-F5344CB8AC3E}">
        <p14:creationId xmlns:p14="http://schemas.microsoft.com/office/powerpoint/2010/main" val="2595785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0"/>
            <a:ext cx="5276850"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03443"/>
            <a:ext cx="12742606" cy="836159"/>
          </a:xfrm>
          <a:solidFill>
            <a:srgbClr val="174C54"/>
          </a:solidFill>
        </p:spPr>
        <p:txBody>
          <a:bodyPr wrap="square" lIns="216000" tIns="144000" rIns="180000" bIns="108000" anchor="t">
            <a:spAutoFit/>
          </a:bodyPr>
          <a:lstStyle/>
          <a:p>
            <a:pPr marL="904875" indent="-893445"/>
            <a:r>
              <a:rPr lang="nl-NL" dirty="0">
                <a:latin typeface="Open Sans"/>
                <a:ea typeface="Open Sans"/>
                <a:cs typeface="Open Sans"/>
              </a:rPr>
              <a:t>    samenwerking met lokale overheden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9143312" y="3459920"/>
            <a:ext cx="8040445" cy="134295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dirty="0">
                <a:latin typeface="Open Sans"/>
                <a:ea typeface="Open Sans"/>
                <a:cs typeface="Arial"/>
              </a:rPr>
              <a:t>Het klimaatpact werkt samen met lokale overheden om hun evenementen meer zichtbaarheid te geven via het:</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803857" y="48509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nl-NL" sz="2400" b="1" dirty="0">
                <a:solidFill>
                  <a:srgbClr val="0E101A"/>
                </a:solidFill>
                <a:latin typeface="Open Sans"/>
                <a:cs typeface="Calibri" panose="020F0502020204030204"/>
              </a:rPr>
              <a:t>Comité van de Regio's</a:t>
            </a:r>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9143312" y="4760690"/>
            <a:ext cx="7860631" cy="769294"/>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D61264C-D705-0F32-11CB-A958E8F4C9E3}"/>
              </a:ext>
            </a:extLst>
          </p:cNvPr>
          <p:cNvSpPr/>
          <p:nvPr/>
        </p:nvSpPr>
        <p:spPr>
          <a:xfrm>
            <a:off x="895350" y="3886201"/>
            <a:ext cx="4628095" cy="4152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 Placeholder 4">
            <a:extLst>
              <a:ext uri="{FF2B5EF4-FFF2-40B4-BE49-F238E27FC236}">
                <a16:creationId xmlns:a16="http://schemas.microsoft.com/office/drawing/2014/main" id="{F5971541-0643-60D4-9547-9445066D9376}"/>
              </a:ext>
            </a:extLst>
          </p:cNvPr>
          <p:cNvSpPr txBox="1">
            <a:spLocks/>
          </p:cNvSpPr>
          <p:nvPr/>
        </p:nvSpPr>
        <p:spPr>
          <a:xfrm>
            <a:off x="9789109" y="595582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50000"/>
              </a:lnSpc>
              <a:buNone/>
            </a:pPr>
            <a:r>
              <a:rPr lang="nl-NL" sz="2400" b="1" dirty="0">
                <a:solidFill>
                  <a:srgbClr val="0E101A"/>
                </a:solidFill>
                <a:latin typeface="Open Sans"/>
                <a:cs typeface="Calibri" panose="020F0502020204030204"/>
              </a:rPr>
              <a:t>Klimaatpact gaat lokale gesprekken aan</a:t>
            </a:r>
          </a:p>
        </p:txBody>
      </p:sp>
      <p:sp>
        <p:nvSpPr>
          <p:cNvPr id="23" name="Rectangle: Rounded Corners 22">
            <a:extLst>
              <a:ext uri="{FF2B5EF4-FFF2-40B4-BE49-F238E27FC236}">
                <a16:creationId xmlns:a16="http://schemas.microsoft.com/office/drawing/2014/main" id="{882D77D1-EE67-23D9-5AFB-1D70E07F2DF0}"/>
              </a:ext>
            </a:extLst>
          </p:cNvPr>
          <p:cNvSpPr/>
          <p:nvPr/>
        </p:nvSpPr>
        <p:spPr>
          <a:xfrm>
            <a:off x="9143313" y="5865589"/>
            <a:ext cx="7860630" cy="805185"/>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 Placeholder 4">
            <a:extLst>
              <a:ext uri="{FF2B5EF4-FFF2-40B4-BE49-F238E27FC236}">
                <a16:creationId xmlns:a16="http://schemas.microsoft.com/office/drawing/2014/main" id="{294E5BD3-EA36-0B0C-1484-80BB3B46FF0F}"/>
              </a:ext>
            </a:extLst>
          </p:cNvPr>
          <p:cNvSpPr txBox="1">
            <a:spLocks/>
          </p:cNvSpPr>
          <p:nvPr/>
        </p:nvSpPr>
        <p:spPr>
          <a:xfrm>
            <a:off x="9803857" y="723217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100"/>
              </a:lnSpc>
              <a:buNone/>
            </a:pPr>
            <a:r>
              <a:rPr lang="nl-NL" sz="2400" b="1" dirty="0">
                <a:solidFill>
                  <a:srgbClr val="0E101A"/>
                </a:solidFill>
                <a:latin typeface="Open Sans"/>
                <a:cs typeface="Calibri" panose="020F0502020204030204"/>
              </a:rPr>
              <a:t>Mission Implementation Platform for Adaptation to Climate Change </a:t>
            </a:r>
            <a:r>
              <a:rPr lang="nl-NL" sz="2400" dirty="0">
                <a:solidFill>
                  <a:srgbClr val="0E101A"/>
                </a:solidFill>
                <a:latin typeface="Open Sans"/>
                <a:cs typeface="Calibri" panose="020F0502020204030204"/>
              </a:rPr>
              <a:t>(MIP4ADAPT)</a:t>
            </a:r>
          </a:p>
        </p:txBody>
      </p:sp>
      <p:sp>
        <p:nvSpPr>
          <p:cNvPr id="25" name="Rectangle: Rounded Corners 24">
            <a:extLst>
              <a:ext uri="{FF2B5EF4-FFF2-40B4-BE49-F238E27FC236}">
                <a16:creationId xmlns:a16="http://schemas.microsoft.com/office/drawing/2014/main" id="{88F98966-8EF2-9F8F-9E2C-13C580C9C8AF}"/>
              </a:ext>
            </a:extLst>
          </p:cNvPr>
          <p:cNvSpPr/>
          <p:nvPr/>
        </p:nvSpPr>
        <p:spPr>
          <a:xfrm>
            <a:off x="9143312" y="6951439"/>
            <a:ext cx="7860631" cy="1305739"/>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descr="A yellow trolley on tracks&#10;&#10;Description automatically generated">
            <a:extLst>
              <a:ext uri="{FF2B5EF4-FFF2-40B4-BE49-F238E27FC236}">
                <a16:creationId xmlns:a16="http://schemas.microsoft.com/office/drawing/2014/main" id="{7FECC355-5A66-0B03-DA64-F13A478574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24097" y="4160879"/>
            <a:ext cx="6827520" cy="3603765"/>
          </a:xfrm>
          <a:prstGeom prst="rect">
            <a:avLst/>
          </a:prstGeom>
        </p:spPr>
      </p:pic>
    </p:spTree>
    <p:extLst>
      <p:ext uri="{BB962C8B-B14F-4D97-AF65-F5344CB8AC3E}">
        <p14:creationId xmlns:p14="http://schemas.microsoft.com/office/powerpoint/2010/main" val="2730689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a:extLst>
              <a:ext uri="{FF2B5EF4-FFF2-40B4-BE49-F238E27FC236}">
                <a16:creationId xmlns:a16="http://schemas.microsoft.com/office/drawing/2014/main" id="{C2A87C50-3B14-B076-12B3-D9F5FB353C16}"/>
              </a:ext>
            </a:extLst>
          </p:cNvPr>
          <p:cNvSpPr/>
          <p:nvPr/>
        </p:nvSpPr>
        <p:spPr>
          <a:xfrm rot="10800000">
            <a:off x="11682412" y="-1694"/>
            <a:ext cx="6605588"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3" name="Picture 12" descr="A person holding a microphone&#10;&#10;Description automatically generated">
            <a:extLst>
              <a:ext uri="{FF2B5EF4-FFF2-40B4-BE49-F238E27FC236}">
                <a16:creationId xmlns:a16="http://schemas.microsoft.com/office/drawing/2014/main" id="{B46BABEE-52D9-7041-6B70-1E12589FEAA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2896438" y="5271388"/>
            <a:ext cx="4550845" cy="4581325"/>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B9D18FC7-CCBC-86BE-A683-300BC7EA85E2}"/>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2858339" y="503421"/>
            <a:ext cx="4627045" cy="4627045"/>
          </a:xfrm>
          <a:prstGeom prst="rect">
            <a:avLst/>
          </a:prstGeom>
        </p:spPr>
      </p:pic>
      <p:sp>
        <p:nvSpPr>
          <p:cNvPr id="2" name="Text Placeholder 8">
            <a:extLst>
              <a:ext uri="{FF2B5EF4-FFF2-40B4-BE49-F238E27FC236}">
                <a16:creationId xmlns:a16="http://schemas.microsoft.com/office/drawing/2014/main" id="{5B252B0B-A384-CBF8-0748-E0C2DDF8437A}"/>
              </a:ext>
            </a:extLst>
          </p:cNvPr>
          <p:cNvSpPr txBox="1">
            <a:spLocks/>
          </p:cNvSpPr>
          <p:nvPr/>
        </p:nvSpPr>
        <p:spPr>
          <a:xfrm>
            <a:off x="1042987" y="6873547"/>
            <a:ext cx="10639425" cy="2441903"/>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nSpc>
                <a:spcPts val="3600"/>
              </a:lnSpc>
            </a:pPr>
            <a:r>
              <a:rPr lang="nl-NL" sz="2200" dirty="0">
                <a:latin typeface="Open Sans"/>
                <a:ea typeface="Open Sans"/>
                <a:cs typeface="Open Sans"/>
              </a:rPr>
              <a:t>Het jaarlijkse evenement van het pact brengt leden van de klimaatpactgemeenschap uit heel Europa samen om nieuwe manieren uit te werken waarmee ze klimaatactie in hun lokale gemeenschappen kunnen stimuleren. </a:t>
            </a:r>
          </a:p>
          <a:p>
            <a:pPr>
              <a:lnSpc>
                <a:spcPts val="3600"/>
              </a:lnSpc>
            </a:pPr>
            <a:r>
              <a:rPr lang="nl-NL" sz="2200" dirty="0">
                <a:latin typeface="Open Sans"/>
                <a:ea typeface="Open Sans"/>
                <a:cs typeface="Open Sans"/>
              </a:rPr>
              <a:t>Lees </a:t>
            </a:r>
            <a:r>
              <a:rPr lang="nl-NL" sz="2200" b="1" dirty="0">
                <a:solidFill>
                  <a:srgbClr val="184547"/>
                </a:solidFill>
                <a:latin typeface="Open Sans"/>
                <a:ea typeface="Open Sans"/>
                <a:cs typeface="Open Sans"/>
                <a:hlinkClick r:id="rId4">
                  <a:extLst>
                    <a:ext uri="{A12FA001-AC4F-418D-AE19-62706E023703}">
                      <ahyp:hlinkClr xmlns:ahyp="http://schemas.microsoft.com/office/drawing/2018/hyperlinkcolor" val="tx"/>
                    </a:ext>
                  </a:extLst>
                </a:hlinkClick>
              </a:rPr>
              <a:t>hier</a:t>
            </a:r>
            <a:r>
              <a:rPr lang="nl-NL" sz="2200" dirty="0">
                <a:latin typeface="Open Sans"/>
                <a:ea typeface="Open Sans"/>
                <a:cs typeface="Open Sans"/>
              </a:rPr>
              <a:t> meer over het evenement in 2024.</a:t>
            </a:r>
          </a:p>
        </p:txBody>
      </p:sp>
      <p:sp>
        <p:nvSpPr>
          <p:cNvPr id="5" name="Text Placeholder 9">
            <a:extLst>
              <a:ext uri="{FF2B5EF4-FFF2-40B4-BE49-F238E27FC236}">
                <a16:creationId xmlns:a16="http://schemas.microsoft.com/office/drawing/2014/main" id="{1539DACE-71F1-B5C3-4109-06E3B0695D0B}"/>
              </a:ext>
            </a:extLst>
          </p:cNvPr>
          <p:cNvSpPr>
            <a:spLocks noGrp="1"/>
          </p:cNvSpPr>
          <p:nvPr>
            <p:ph type="body" sz="quarter" idx="11"/>
          </p:nvPr>
        </p:nvSpPr>
        <p:spPr>
          <a:xfrm>
            <a:off x="0" y="803443"/>
            <a:ext cx="6362700" cy="836159"/>
          </a:xfrm>
        </p:spPr>
        <p:txBody>
          <a:bodyPr wrap="square" lIns="216000" tIns="144000" rIns="180000" bIns="108000" anchor="t">
            <a:spAutoFit/>
          </a:bodyPr>
          <a:lstStyle/>
          <a:p>
            <a:r>
              <a:rPr lang="nl-NL" dirty="0">
                <a:latin typeface="Open Sans"/>
                <a:ea typeface="Open Sans"/>
                <a:cs typeface="Open Sans"/>
              </a:rPr>
              <a:t>    KERNACTIVITEITEN</a:t>
            </a:r>
          </a:p>
        </p:txBody>
      </p:sp>
      <p:sp>
        <p:nvSpPr>
          <p:cNvPr id="6" name="Text Placeholder 15">
            <a:extLst>
              <a:ext uri="{FF2B5EF4-FFF2-40B4-BE49-F238E27FC236}">
                <a16:creationId xmlns:a16="http://schemas.microsoft.com/office/drawing/2014/main" id="{2422F2FD-C306-CA94-F47A-C39AC56E9E95}"/>
              </a:ext>
            </a:extLst>
          </p:cNvPr>
          <p:cNvSpPr txBox="1">
            <a:spLocks/>
          </p:cNvSpPr>
          <p:nvPr/>
        </p:nvSpPr>
        <p:spPr>
          <a:xfrm>
            <a:off x="1042987" y="2347309"/>
            <a:ext cx="10308954" cy="4088088"/>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600"/>
              </a:lnSpc>
              <a:buNone/>
            </a:pPr>
            <a:r>
              <a:rPr lang="nl-NL" sz="2200" dirty="0">
                <a:latin typeface="Open Sans"/>
                <a:ea typeface="Open Sans"/>
                <a:cs typeface="Open Sans"/>
              </a:rPr>
              <a:t>Voor wie meer wil weten over klimaatgerelateerde onderwerpen, publiceert het klimaatpact regelmatig nieuwe informatie op de website.</a:t>
            </a:r>
            <a:r>
              <a:rPr lang="nl-NL" sz="2200" dirty="0">
                <a:solidFill>
                  <a:srgbClr val="000000"/>
                </a:solidFill>
                <a:latin typeface="Open Sans"/>
                <a:ea typeface="Open Sans"/>
                <a:cs typeface="Open Sans"/>
              </a:rPr>
              <a:t> </a:t>
            </a:r>
            <a:r>
              <a:rPr lang="nl-NL" sz="2200" dirty="0">
                <a:latin typeface="Open Sans"/>
                <a:ea typeface="Open Sans"/>
                <a:cs typeface="Open Sans"/>
              </a:rPr>
              <a:t>U kunt op de hoogte blijven van de activiteiten van het pact via de rubrieken </a:t>
            </a:r>
            <a:r>
              <a:rPr lang="nl-NL" sz="2200" b="1" u="sng" dirty="0">
                <a:solidFill>
                  <a:srgbClr val="184547"/>
                </a:solidFill>
                <a:latin typeface="Open Sans"/>
                <a:ea typeface="Open Sans"/>
                <a:cs typeface="Open Sans"/>
                <a:hlinkClick r:id="rId5">
                  <a:extLst>
                    <a:ext uri="{A12FA001-AC4F-418D-AE19-62706E023703}">
                      <ahyp:hlinkClr xmlns:ahyp="http://schemas.microsoft.com/office/drawing/2018/hyperlinkcolor" val="tx"/>
                    </a:ext>
                  </a:extLst>
                </a:hlinkClick>
              </a:rPr>
              <a:t>nieuws</a:t>
            </a:r>
            <a:r>
              <a:rPr lang="nl-NL" sz="2200" dirty="0">
                <a:latin typeface="Open Sans"/>
                <a:ea typeface="Open Sans"/>
                <a:cs typeface="Open Sans"/>
              </a:rPr>
              <a:t> en </a:t>
            </a:r>
            <a:r>
              <a:rPr lang="nl-NL" sz="2200" b="1" u="sng" dirty="0">
                <a:solidFill>
                  <a:srgbClr val="184547"/>
                </a:solidFill>
                <a:latin typeface="Open Sans"/>
                <a:ea typeface="Open Sans"/>
                <a:cs typeface="Open Sans"/>
                <a:hlinkClick r:id="rId6">
                  <a:extLst>
                    <a:ext uri="{A12FA001-AC4F-418D-AE19-62706E023703}">
                      <ahyp:hlinkClr xmlns:ahyp="http://schemas.microsoft.com/office/drawing/2018/hyperlinkcolor" val="tx"/>
                    </a:ext>
                  </a:extLst>
                </a:hlinkClick>
              </a:rPr>
              <a:t>evenementen</a:t>
            </a:r>
            <a:r>
              <a:rPr lang="nl-NL" sz="2200" dirty="0">
                <a:latin typeface="Open Sans"/>
                <a:ea typeface="Open Sans"/>
                <a:cs typeface="Open Sans"/>
              </a:rPr>
              <a:t>, door u te abonneren op de </a:t>
            </a:r>
            <a:r>
              <a:rPr lang="nl-NL" sz="2200" b="1" dirty="0">
                <a:solidFill>
                  <a:srgbClr val="174C54"/>
                </a:solidFill>
                <a:latin typeface="Open Sans"/>
                <a:ea typeface="Open Sans"/>
                <a:cs typeface="Open Sans"/>
                <a:hlinkClick r:id="rId7">
                  <a:extLst>
                    <a:ext uri="{A12FA001-AC4F-418D-AE19-62706E023703}">
                      <ahyp:hlinkClr xmlns:ahyp="http://schemas.microsoft.com/office/drawing/2018/hyperlinkcolor" val="tx"/>
                    </a:ext>
                  </a:extLst>
                </a:hlinkClick>
              </a:rPr>
              <a:t>nieuwsbrief</a:t>
            </a:r>
            <a:r>
              <a:rPr lang="nl-NL" sz="2200" dirty="0">
                <a:latin typeface="Open Sans"/>
                <a:ea typeface="Open Sans"/>
                <a:cs typeface="Open Sans"/>
              </a:rPr>
              <a:t> van het klimaatpact of het pact te volgen op </a:t>
            </a:r>
            <a:r>
              <a:rPr lang="nl-NL" sz="2200" b="1" dirty="0">
                <a:solidFill>
                  <a:srgbClr val="184547"/>
                </a:solidFill>
                <a:latin typeface="Open Sans"/>
                <a:ea typeface="Open Sans"/>
                <a:cs typeface="Open Sans"/>
                <a:hlinkClick r:id="rId8">
                  <a:extLst>
                    <a:ext uri="{A12FA001-AC4F-418D-AE19-62706E023703}">
                      <ahyp:hlinkClr xmlns:ahyp="http://schemas.microsoft.com/office/drawing/2018/hyperlinkcolor" val="tx"/>
                    </a:ext>
                  </a:extLst>
                </a:hlinkClick>
              </a:rPr>
              <a:t>Facebook</a:t>
            </a:r>
            <a:r>
              <a:rPr lang="nl-NL" sz="2200" dirty="0">
                <a:latin typeface="Open Sans"/>
                <a:ea typeface="Open Sans"/>
                <a:cs typeface="Open Sans"/>
              </a:rPr>
              <a:t>, </a:t>
            </a:r>
            <a:r>
              <a:rPr lang="nl-NL" sz="2200" b="1" dirty="0">
                <a:solidFill>
                  <a:srgbClr val="184547"/>
                </a:solidFill>
                <a:latin typeface="Open Sans"/>
                <a:ea typeface="Open Sans"/>
                <a:cs typeface="Open Sans"/>
                <a:hlinkClick r:id="rId9">
                  <a:extLst>
                    <a:ext uri="{A12FA001-AC4F-418D-AE19-62706E023703}">
                      <ahyp:hlinkClr xmlns:ahyp="http://schemas.microsoft.com/office/drawing/2018/hyperlinkcolor" val="tx"/>
                    </a:ext>
                  </a:extLst>
                </a:hlinkClick>
              </a:rPr>
              <a:t>X</a:t>
            </a:r>
            <a:r>
              <a:rPr lang="nl-NL" sz="2200" dirty="0">
                <a:latin typeface="Open Sans"/>
                <a:ea typeface="Open Sans"/>
                <a:cs typeface="Open Sans"/>
              </a:rPr>
              <a:t>, </a:t>
            </a:r>
            <a:r>
              <a:rPr lang="nl-NL" sz="2200" b="1" dirty="0">
                <a:solidFill>
                  <a:srgbClr val="184547"/>
                </a:solidFill>
                <a:latin typeface="Open Sans"/>
                <a:ea typeface="Open Sans"/>
                <a:cs typeface="Open Sans"/>
                <a:hlinkClick r:id="rId10">
                  <a:extLst>
                    <a:ext uri="{A12FA001-AC4F-418D-AE19-62706E023703}">
                      <ahyp:hlinkClr xmlns:ahyp="http://schemas.microsoft.com/office/drawing/2018/hyperlinkcolor" val="tx"/>
                    </a:ext>
                  </a:extLst>
                </a:hlinkClick>
              </a:rPr>
              <a:t>LinkedIn</a:t>
            </a:r>
            <a:r>
              <a:rPr lang="nl-NL" sz="2200" dirty="0">
                <a:latin typeface="Open Sans"/>
                <a:ea typeface="Open Sans"/>
                <a:cs typeface="Open Sans"/>
              </a:rPr>
              <a:t> en </a:t>
            </a:r>
            <a:r>
              <a:rPr lang="nl-NL" sz="2200" b="1" dirty="0">
                <a:solidFill>
                  <a:srgbClr val="184547"/>
                </a:solidFill>
                <a:latin typeface="Open Sans"/>
                <a:ea typeface="Open Sans"/>
                <a:cs typeface="Open Sans"/>
                <a:hlinkClick r:id="rId11">
                  <a:extLst>
                    <a:ext uri="{A12FA001-AC4F-418D-AE19-62706E023703}">
                      <ahyp:hlinkClr xmlns:ahyp="http://schemas.microsoft.com/office/drawing/2018/hyperlinkcolor" val="tx"/>
                    </a:ext>
                  </a:extLst>
                </a:hlinkClick>
              </a:rPr>
              <a:t>Instagram</a:t>
            </a:r>
            <a:r>
              <a:rPr lang="nl-NL" sz="2200" dirty="0">
                <a:latin typeface="Open Sans"/>
                <a:ea typeface="Open Sans"/>
                <a:cs typeface="Open Sans"/>
              </a:rPr>
              <a:t>.</a:t>
            </a:r>
          </a:p>
          <a:p>
            <a:pPr marL="0" indent="0">
              <a:lnSpc>
                <a:spcPts val="3600"/>
              </a:lnSpc>
              <a:buNone/>
            </a:pPr>
            <a:r>
              <a:rPr lang="nl-NL" sz="2200" dirty="0">
                <a:latin typeface="Open Sans"/>
                <a:ea typeface="Open Sans"/>
                <a:cs typeface="Open Sans"/>
              </a:rPr>
              <a:t>Daarnaast worden leden van de gemeenschap uitgenodigd om deel te nemen aan onze maandelijkse online </a:t>
            </a:r>
            <a:r>
              <a:rPr lang="nl-NL" sz="2200" b="1" dirty="0">
                <a:solidFill>
                  <a:srgbClr val="174C54"/>
                </a:solidFill>
                <a:latin typeface="Open Sans"/>
                <a:ea typeface="Open Sans"/>
                <a:cs typeface="Open Sans"/>
              </a:rPr>
              <a:t>Community Talks</a:t>
            </a:r>
            <a:r>
              <a:rPr lang="nl-NL" sz="2200" dirty="0">
                <a:solidFill>
                  <a:srgbClr val="174C54"/>
                </a:solidFill>
                <a:latin typeface="Open Sans"/>
                <a:ea typeface="Open Sans"/>
                <a:cs typeface="Open Sans"/>
              </a:rPr>
              <a:t> </a:t>
            </a:r>
            <a:r>
              <a:rPr lang="nl-NL" sz="2200" dirty="0">
                <a:latin typeface="Open Sans"/>
                <a:ea typeface="Open Sans"/>
                <a:cs typeface="Open Sans"/>
              </a:rPr>
              <a:t>en ons tweejaarlijkse </a:t>
            </a:r>
            <a:r>
              <a:rPr lang="nl-NL" sz="2200" b="1" dirty="0">
                <a:solidFill>
                  <a:srgbClr val="174C54"/>
                </a:solidFill>
                <a:latin typeface="Open Sans"/>
                <a:ea typeface="Open Sans"/>
                <a:cs typeface="Open Sans"/>
              </a:rPr>
              <a:t>Community Forum</a:t>
            </a:r>
            <a:r>
              <a:rPr lang="nl-NL" sz="2200" dirty="0">
                <a:solidFill>
                  <a:srgbClr val="174C54"/>
                </a:solidFill>
                <a:latin typeface="Open Sans"/>
                <a:ea typeface="Open Sans"/>
                <a:cs typeface="Open Sans"/>
              </a:rPr>
              <a:t> </a:t>
            </a:r>
            <a:r>
              <a:rPr lang="nl-NL" sz="2200" dirty="0">
                <a:latin typeface="Open Sans"/>
                <a:ea typeface="Open Sans"/>
                <a:cs typeface="Open Sans"/>
              </a:rPr>
              <a:t>om andere ambassadeurs en partners te ontmoeten en van elkaar te leren.</a:t>
            </a:r>
          </a:p>
        </p:txBody>
      </p:sp>
    </p:spTree>
    <p:extLst>
      <p:ext uri="{BB962C8B-B14F-4D97-AF65-F5344CB8AC3E}">
        <p14:creationId xmlns:p14="http://schemas.microsoft.com/office/powerpoint/2010/main" val="22197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1"/>
          </p:nvPr>
        </p:nvSpPr>
        <p:spPr>
          <a:xfrm>
            <a:off x="972554" y="6212652"/>
            <a:ext cx="2643036" cy="1288009"/>
          </a:xfrm>
        </p:spPr>
        <p:txBody>
          <a:bodyPr/>
          <a:lstStyle/>
          <a:p>
            <a:r>
              <a:rPr lang="nl-NL" dirty="0"/>
              <a:t>mee!</a:t>
            </a:r>
          </a:p>
        </p:txBody>
      </p:sp>
      <p:sp>
        <p:nvSpPr>
          <p:cNvPr id="2" name="TextBox 1">
            <a:extLst>
              <a:ext uri="{FF2B5EF4-FFF2-40B4-BE49-F238E27FC236}">
                <a16:creationId xmlns:a16="http://schemas.microsoft.com/office/drawing/2014/main" id="{9A2C3FC4-CF8E-014B-9B4A-A799127BB89C}"/>
              </a:ext>
            </a:extLst>
          </p:cNvPr>
          <p:cNvSpPr txBox="1"/>
          <p:nvPr/>
        </p:nvSpPr>
        <p:spPr>
          <a:xfrm>
            <a:off x="13972172" y="5659881"/>
            <a:ext cx="6648450" cy="5386090"/>
          </a:xfrm>
          <a:prstGeom prst="rect">
            <a:avLst/>
          </a:prstGeom>
          <a:noFill/>
        </p:spPr>
        <p:txBody>
          <a:bodyPr wrap="square">
            <a:spAutoFit/>
          </a:bodyPr>
          <a:lstStyle/>
          <a:p>
            <a:r>
              <a:rPr lang="nl-NL" sz="34400" b="1" dirty="0">
                <a:solidFill>
                  <a:schemeClr val="bg1">
                    <a:alpha val="11000"/>
                  </a:schemeClr>
                </a:solidFill>
                <a:latin typeface="Open Sans"/>
                <a:ea typeface="Open Sans"/>
                <a:cs typeface="Open Sans"/>
              </a:rPr>
              <a:t>3. </a:t>
            </a:r>
          </a:p>
        </p:txBody>
      </p:sp>
      <p:sp>
        <p:nvSpPr>
          <p:cNvPr id="7" name="Text Placeholder 3">
            <a:extLst>
              <a:ext uri="{FF2B5EF4-FFF2-40B4-BE49-F238E27FC236}">
                <a16:creationId xmlns:a16="http://schemas.microsoft.com/office/drawing/2014/main" id="{2D27F6DB-468B-5353-5C25-622CF204267F}"/>
              </a:ext>
            </a:extLst>
          </p:cNvPr>
          <p:cNvSpPr txBox="1">
            <a:spLocks/>
          </p:cNvSpPr>
          <p:nvPr/>
        </p:nvSpPr>
        <p:spPr>
          <a:xfrm>
            <a:off x="972552" y="4924643"/>
            <a:ext cx="2532647" cy="1288009"/>
          </a:xfrm>
          <a:prstGeom prst="rect">
            <a:avLst/>
          </a:prstGeom>
          <a:solidFill>
            <a:srgbClr val="104B2B"/>
          </a:solidFill>
        </p:spPr>
        <p:txBody>
          <a:bodyPr wrap="square" lIns="216000" tIns="180000" rIns="252000" bIns="108000" anchor="ctr" anchorCtr="0">
            <a:spAutoFit/>
          </a:bodyPr>
          <a:lstStyle>
            <a:lvl1pPr marL="0" indent="0" algn="l" defTabSz="1371600" rtl="0" eaLnBrk="1" latinLnBrk="0" hangingPunct="1">
              <a:lnSpc>
                <a:spcPct val="90000"/>
              </a:lnSpc>
              <a:spcBef>
                <a:spcPts val="1500"/>
              </a:spcBef>
              <a:buFont typeface="Arial" panose="020B0604020202020204" pitchFamily="34" charset="0"/>
              <a:buNone/>
              <a:defRPr sz="7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l-NL" dirty="0"/>
              <a:t>doe</a:t>
            </a:r>
          </a:p>
        </p:txBody>
      </p:sp>
    </p:spTree>
    <p:extLst>
      <p:ext uri="{BB962C8B-B14F-4D97-AF65-F5344CB8AC3E}">
        <p14:creationId xmlns:p14="http://schemas.microsoft.com/office/powerpoint/2010/main" val="1828950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629F9098-1B6C-8D29-B7AA-B3D59916D2F1}"/>
              </a:ext>
            </a:extLst>
          </p:cNvPr>
          <p:cNvSpPr/>
          <p:nvPr/>
        </p:nvSpPr>
        <p:spPr>
          <a:xfrm>
            <a:off x="1503802" y="7928929"/>
            <a:ext cx="8362760" cy="1379757"/>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ectangle: Rounded Corners 23">
            <a:extLst>
              <a:ext uri="{FF2B5EF4-FFF2-40B4-BE49-F238E27FC236}">
                <a16:creationId xmlns:a16="http://schemas.microsoft.com/office/drawing/2014/main" id="{CC5269D5-8E8C-B878-E7FE-066D2CF9B9DE}"/>
              </a:ext>
            </a:extLst>
          </p:cNvPr>
          <p:cNvSpPr/>
          <p:nvPr/>
        </p:nvSpPr>
        <p:spPr>
          <a:xfrm>
            <a:off x="1503802" y="6546922"/>
            <a:ext cx="8362760" cy="1146582"/>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E422D036-0CE7-702E-F56D-15ED62066435}"/>
              </a:ext>
            </a:extLst>
          </p:cNvPr>
          <p:cNvSpPr/>
          <p:nvPr/>
        </p:nvSpPr>
        <p:spPr>
          <a:xfrm>
            <a:off x="1503802" y="5089375"/>
            <a:ext cx="8362760" cy="1146582"/>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7B569E22-359D-7623-8461-A55FFB06C9CC}"/>
              </a:ext>
            </a:extLst>
          </p:cNvPr>
          <p:cNvSpPr/>
          <p:nvPr/>
        </p:nvSpPr>
        <p:spPr>
          <a:xfrm>
            <a:off x="1503802" y="3528710"/>
            <a:ext cx="8362760" cy="1304550"/>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0" y="803443"/>
            <a:ext cx="10659086" cy="836159"/>
          </a:xfrm>
        </p:spPr>
        <p:txBody>
          <a:bodyPr/>
          <a:lstStyle/>
          <a:p>
            <a:r>
              <a:rPr lang="nl-NL" dirty="0"/>
              <a:t>    Waarom MEEDOEN MET het pact?</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2010725" y="3794401"/>
            <a:ext cx="7855837" cy="1152525"/>
          </a:xfrm>
          <a:prstGeom prst="rect">
            <a:avLst/>
          </a:prstGeom>
        </p:spPr>
        <p:txBody>
          <a:bodyPr lIns="0" tIns="0" rIns="0" bIns="0" anchor="t"/>
          <a:lstStyle/>
          <a:p>
            <a:pPr marL="0" lvl="0" indent="0">
              <a:lnSpc>
                <a:spcPts val="3000"/>
              </a:lnSpc>
              <a:buNone/>
            </a:pPr>
            <a:r>
              <a:rPr lang="nl-NL" sz="2400" b="1" dirty="0">
                <a:solidFill>
                  <a:srgbClr val="184547"/>
                </a:solidFill>
                <a:latin typeface="Open Sans"/>
                <a:ea typeface="Open Sans"/>
                <a:cs typeface="Open Sans"/>
              </a:rPr>
              <a:t>Toegang tot communicatiemiddelen </a:t>
            </a:r>
            <a:r>
              <a:rPr lang="nl-NL" sz="2000" dirty="0">
                <a:latin typeface="Open Sans"/>
                <a:ea typeface="Open Sans"/>
                <a:cs typeface="Open Sans"/>
              </a:rPr>
              <a:t>om uw gemeenschap te informeren, te onderrichten en te inspireren.</a:t>
            </a:r>
          </a:p>
        </p:txBody>
      </p:sp>
      <p:sp>
        <p:nvSpPr>
          <p:cNvPr id="14" name="Text Placeholder 4">
            <a:extLst>
              <a:ext uri="{FF2B5EF4-FFF2-40B4-BE49-F238E27FC236}">
                <a16:creationId xmlns:a16="http://schemas.microsoft.com/office/drawing/2014/main" id="{9F8D9673-91A0-1544-A184-AA61F4F85039}"/>
              </a:ext>
            </a:extLst>
          </p:cNvPr>
          <p:cNvSpPr txBox="1">
            <a:spLocks/>
          </p:cNvSpPr>
          <p:nvPr/>
        </p:nvSpPr>
        <p:spPr>
          <a:xfrm>
            <a:off x="1503802" y="2553036"/>
            <a:ext cx="14441048" cy="53121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4000"/>
              </a:lnSpc>
              <a:spcAft>
                <a:spcPts val="800"/>
              </a:spcAft>
              <a:buFont typeface="Arial" panose="020B0604020202020204" pitchFamily="34" charset="0"/>
              <a:buNone/>
            </a:pPr>
            <a:r>
              <a:rPr lang="nl-NL" sz="2800" dirty="0">
                <a:latin typeface="Open Sans Semibold" panose="020B0706030804020204" pitchFamily="34" charset="0"/>
                <a:ea typeface="Open Sans Semibold" panose="020B0706030804020204" pitchFamily="34" charset="0"/>
                <a:cs typeface="Open Sans Semibold" panose="020B0706030804020204" pitchFamily="34" charset="0"/>
              </a:rPr>
              <a:t>Als vertegenwoordiger van een organisatie, vereniging, regio of stad:</a:t>
            </a:r>
          </a:p>
        </p:txBody>
      </p:sp>
      <p:sp>
        <p:nvSpPr>
          <p:cNvPr id="16" name="Text Placeholder 4">
            <a:extLst>
              <a:ext uri="{FF2B5EF4-FFF2-40B4-BE49-F238E27FC236}">
                <a16:creationId xmlns:a16="http://schemas.microsoft.com/office/drawing/2014/main" id="{FC07EA14-D50A-701A-5C58-6B6E1766B66B}"/>
              </a:ext>
            </a:extLst>
          </p:cNvPr>
          <p:cNvSpPr txBox="1">
            <a:spLocks/>
          </p:cNvSpPr>
          <p:nvPr/>
        </p:nvSpPr>
        <p:spPr>
          <a:xfrm>
            <a:off x="2010725" y="5302011"/>
            <a:ext cx="7855837"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000" dirty="0">
                <a:latin typeface="Open Sans"/>
                <a:ea typeface="Open Sans"/>
                <a:cs typeface="Open Sans"/>
              </a:rPr>
              <a:t>De kans om </a:t>
            </a:r>
            <a:r>
              <a:rPr lang="nl-NL" sz="2400" b="1" dirty="0">
                <a:solidFill>
                  <a:srgbClr val="184547"/>
                </a:solidFill>
                <a:latin typeface="Open Sans"/>
                <a:ea typeface="Open Sans"/>
                <a:cs typeface="Open Sans"/>
              </a:rPr>
              <a:t>te netwerken, van anderen te leren en kennis te delen.</a:t>
            </a:r>
          </a:p>
        </p:txBody>
      </p:sp>
      <p:sp>
        <p:nvSpPr>
          <p:cNvPr id="17" name="Text Placeholder 4">
            <a:extLst>
              <a:ext uri="{FF2B5EF4-FFF2-40B4-BE49-F238E27FC236}">
                <a16:creationId xmlns:a16="http://schemas.microsoft.com/office/drawing/2014/main" id="{9E74BAFF-A2A1-0DFE-4A6B-298994EFC4B6}"/>
              </a:ext>
            </a:extLst>
          </p:cNvPr>
          <p:cNvSpPr txBox="1">
            <a:spLocks/>
          </p:cNvSpPr>
          <p:nvPr/>
        </p:nvSpPr>
        <p:spPr>
          <a:xfrm>
            <a:off x="2010725" y="6969829"/>
            <a:ext cx="7752012" cy="488249"/>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spcAft>
                <a:spcPts val="800"/>
              </a:spcAft>
              <a:buFont typeface="Arial" panose="020B0604020202020204" pitchFamily="34" charset="0"/>
              <a:buNone/>
            </a:pPr>
            <a:r>
              <a:rPr lang="nl-NL" sz="2000" dirty="0">
                <a:latin typeface="Open Sans"/>
                <a:ea typeface="Open Sans"/>
                <a:cs typeface="Open Sans"/>
              </a:rPr>
              <a:t>Blijk geven van uw </a:t>
            </a:r>
            <a:r>
              <a:rPr lang="nl-NL" sz="2400" b="1" dirty="0">
                <a:solidFill>
                  <a:srgbClr val="26155F"/>
                </a:solidFill>
                <a:latin typeface="Open Sans"/>
                <a:ea typeface="Open Sans"/>
                <a:cs typeface="Open Sans"/>
              </a:rPr>
              <a:t>inzet voor klimaatacties</a:t>
            </a:r>
            <a:r>
              <a:rPr lang="nl-NL" sz="2800" dirty="0">
                <a:solidFill>
                  <a:srgbClr val="26155F"/>
                </a:solidFill>
                <a:latin typeface="Open Sans"/>
                <a:ea typeface="Open Sans"/>
                <a:cs typeface="Open Sans"/>
              </a:rPr>
              <a:t>.</a:t>
            </a:r>
          </a:p>
        </p:txBody>
      </p:sp>
      <p:sp>
        <p:nvSpPr>
          <p:cNvPr id="18" name="Text Placeholder 4">
            <a:extLst>
              <a:ext uri="{FF2B5EF4-FFF2-40B4-BE49-F238E27FC236}">
                <a16:creationId xmlns:a16="http://schemas.microsoft.com/office/drawing/2014/main" id="{F0106F4C-08A7-1721-A19B-07BADBC4B748}"/>
              </a:ext>
            </a:extLst>
          </p:cNvPr>
          <p:cNvSpPr txBox="1">
            <a:spLocks/>
          </p:cNvSpPr>
          <p:nvPr/>
        </p:nvSpPr>
        <p:spPr>
          <a:xfrm>
            <a:off x="2010726" y="8095574"/>
            <a:ext cx="7752012"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400" b="1" dirty="0">
                <a:solidFill>
                  <a:srgbClr val="391A53"/>
                </a:solidFill>
                <a:latin typeface="Open Sans"/>
                <a:ea typeface="Open Sans"/>
                <a:cs typeface="Open Sans"/>
              </a:rPr>
              <a:t>Het goede voorbeeld geven en anderen inspireren</a:t>
            </a:r>
            <a:br>
              <a:rPr lang="nl-NL" sz="2800" dirty="0">
                <a:solidFill>
                  <a:srgbClr val="391A53"/>
                </a:solidFill>
                <a:latin typeface="Open Sans"/>
                <a:ea typeface="Open Sans"/>
                <a:cs typeface="Open Sans"/>
              </a:rPr>
            </a:br>
            <a:r>
              <a:rPr lang="nl-NL" sz="2000" dirty="0">
                <a:latin typeface="Open Sans"/>
                <a:ea typeface="Open Sans"/>
                <a:cs typeface="Open Sans"/>
              </a:rPr>
              <a:t>als partner van het pact. Er worden regelmatig oproepen tot partners aangekondigd.</a:t>
            </a:r>
          </a:p>
        </p:txBody>
      </p:sp>
      <p:pic>
        <p:nvPicPr>
          <p:cNvPr id="4" name="Picture 3">
            <a:hlinkClick r:id="rId3"/>
            <a:extLst>
              <a:ext uri="{FF2B5EF4-FFF2-40B4-BE49-F238E27FC236}">
                <a16:creationId xmlns:a16="http://schemas.microsoft.com/office/drawing/2014/main" id="{1C8B4BC7-2363-6D32-0015-33E145C15C36}"/>
              </a:ext>
            </a:extLst>
          </p:cNvPr>
          <p:cNvPicPr>
            <a:picLocks noChangeAspect="1"/>
          </p:cNvPicPr>
          <p:nvPr/>
        </p:nvPicPr>
        <p:blipFill rotWithShape="1">
          <a:blip r:embed="rId4">
            <a:extLst>
              <a:ext uri="{28A0092B-C50C-407E-A947-70E740481C1C}">
                <a14:useLocalDpi xmlns:a14="http://schemas.microsoft.com/office/drawing/2010/main" val="0"/>
              </a:ext>
            </a:extLst>
          </a:blip>
          <a:srcRect t="750" r="420" b="-1"/>
          <a:stretch/>
        </p:blipFill>
        <p:spPr>
          <a:xfrm>
            <a:off x="10483048" y="3528709"/>
            <a:ext cx="5794227" cy="5786403"/>
          </a:xfrm>
          <a:prstGeom prst="rect">
            <a:avLst/>
          </a:prstGeom>
        </p:spPr>
      </p:pic>
    </p:spTree>
    <p:extLst>
      <p:ext uri="{BB962C8B-B14F-4D97-AF65-F5344CB8AC3E}">
        <p14:creationId xmlns:p14="http://schemas.microsoft.com/office/powerpoint/2010/main" val="2197149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6B4A05E-4F40-9CC8-D91B-F71548AF1F8B}"/>
              </a:ext>
            </a:extLst>
          </p:cNvPr>
          <p:cNvSpPr>
            <a:spLocks noGrp="1"/>
          </p:cNvSpPr>
          <p:nvPr>
            <p:ph type="body" sz="quarter" idx="11"/>
          </p:nvPr>
        </p:nvSpPr>
        <p:spPr>
          <a:xfrm>
            <a:off x="7943098" y="1355893"/>
            <a:ext cx="2686802" cy="836159"/>
          </a:xfrm>
        </p:spPr>
        <p:txBody>
          <a:bodyPr/>
          <a:lstStyle/>
          <a:p>
            <a:r>
              <a:rPr lang="nl-NL" dirty="0"/>
              <a:t>inhoud</a:t>
            </a:r>
          </a:p>
        </p:txBody>
      </p:sp>
      <p:sp>
        <p:nvSpPr>
          <p:cNvPr id="7" name="Rectangle: Rounded Corners 6">
            <a:extLst>
              <a:ext uri="{FF2B5EF4-FFF2-40B4-BE49-F238E27FC236}">
                <a16:creationId xmlns:a16="http://schemas.microsoft.com/office/drawing/2014/main" id="{8B3B3955-F1D5-1EAC-F00D-50850605F5EC}"/>
              </a:ext>
            </a:extLst>
          </p:cNvPr>
          <p:cNvSpPr/>
          <p:nvPr/>
        </p:nvSpPr>
        <p:spPr>
          <a:xfrm>
            <a:off x="7943099" y="6201651"/>
            <a:ext cx="2815390" cy="769294"/>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 Placeholder 4">
            <a:extLst>
              <a:ext uri="{FF2B5EF4-FFF2-40B4-BE49-F238E27FC236}">
                <a16:creationId xmlns:a16="http://schemas.microsoft.com/office/drawing/2014/main" id="{63229670-93D3-0E85-C18E-2EB8B45EC1AB}"/>
              </a:ext>
            </a:extLst>
          </p:cNvPr>
          <p:cNvSpPr txBox="1">
            <a:spLocks/>
          </p:cNvSpPr>
          <p:nvPr/>
        </p:nvSpPr>
        <p:spPr>
          <a:xfrm>
            <a:off x="8271998" y="6428055"/>
            <a:ext cx="3138951"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800" b="1" dirty="0">
                <a:solidFill>
                  <a:schemeClr val="accent2"/>
                </a:solidFill>
                <a:latin typeface="Open Sans"/>
                <a:ea typeface="Open Sans"/>
                <a:cs typeface="Open Sans"/>
              </a:rPr>
              <a:t>3. Doe mee!</a:t>
            </a:r>
          </a:p>
        </p:txBody>
      </p:sp>
      <p:sp>
        <p:nvSpPr>
          <p:cNvPr id="9" name="Rectangle: Rounded Corners 8">
            <a:extLst>
              <a:ext uri="{FF2B5EF4-FFF2-40B4-BE49-F238E27FC236}">
                <a16:creationId xmlns:a16="http://schemas.microsoft.com/office/drawing/2014/main" id="{6376034E-11C9-B4BB-D648-C39EE0A31C61}"/>
              </a:ext>
            </a:extLst>
          </p:cNvPr>
          <p:cNvSpPr/>
          <p:nvPr/>
        </p:nvSpPr>
        <p:spPr>
          <a:xfrm>
            <a:off x="7943098" y="4023860"/>
            <a:ext cx="6915902" cy="769294"/>
          </a:xfrm>
          <a:prstGeom prst="roundRect">
            <a:avLst/>
          </a:prstGeom>
          <a:solidFill>
            <a:schemeClr val="accent1"/>
          </a:solid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4">
            <a:extLst>
              <a:ext uri="{FF2B5EF4-FFF2-40B4-BE49-F238E27FC236}">
                <a16:creationId xmlns:a16="http://schemas.microsoft.com/office/drawing/2014/main" id="{C38FD3DF-63FD-836B-AB17-FD302C67CAFD}"/>
              </a:ext>
            </a:extLst>
          </p:cNvPr>
          <p:cNvSpPr txBox="1">
            <a:spLocks/>
          </p:cNvSpPr>
          <p:nvPr/>
        </p:nvSpPr>
        <p:spPr>
          <a:xfrm>
            <a:off x="8320124" y="4247256"/>
            <a:ext cx="6538876"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800" b="1" dirty="0">
                <a:solidFill>
                  <a:schemeClr val="bg1"/>
                </a:solidFill>
                <a:latin typeface="Open Sans"/>
                <a:ea typeface="Open Sans"/>
                <a:cs typeface="Open Sans"/>
              </a:rPr>
              <a:t>1. Over het Europees klimaatpact</a:t>
            </a:r>
          </a:p>
        </p:txBody>
      </p:sp>
      <p:sp>
        <p:nvSpPr>
          <p:cNvPr id="12" name="Rectangle: Rounded Corners 11">
            <a:extLst>
              <a:ext uri="{FF2B5EF4-FFF2-40B4-BE49-F238E27FC236}">
                <a16:creationId xmlns:a16="http://schemas.microsoft.com/office/drawing/2014/main" id="{BAB8A673-4F67-91CF-25B6-C23AC8099877}"/>
              </a:ext>
            </a:extLst>
          </p:cNvPr>
          <p:cNvSpPr/>
          <p:nvPr/>
        </p:nvSpPr>
        <p:spPr>
          <a:xfrm>
            <a:off x="7943098" y="5130212"/>
            <a:ext cx="7357000" cy="769294"/>
          </a:xfrm>
          <a:prstGeom prst="roundRect">
            <a:avLst/>
          </a:prstGeom>
          <a:noFill/>
          <a:ln w="762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4">
            <a:extLst>
              <a:ext uri="{FF2B5EF4-FFF2-40B4-BE49-F238E27FC236}">
                <a16:creationId xmlns:a16="http://schemas.microsoft.com/office/drawing/2014/main" id="{C81EDB5F-187A-0CED-0014-9139ECCE6289}"/>
              </a:ext>
            </a:extLst>
          </p:cNvPr>
          <p:cNvSpPr txBox="1">
            <a:spLocks/>
          </p:cNvSpPr>
          <p:nvPr/>
        </p:nvSpPr>
        <p:spPr>
          <a:xfrm>
            <a:off x="8304082" y="5353608"/>
            <a:ext cx="8040818" cy="54225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800" b="1" dirty="0">
                <a:solidFill>
                  <a:schemeClr val="accent3"/>
                </a:solidFill>
                <a:latin typeface="Open Sans"/>
                <a:ea typeface="Open Sans"/>
                <a:cs typeface="Open Sans"/>
              </a:rPr>
              <a:t>2. Het Europees klimaatpact in actie</a:t>
            </a:r>
          </a:p>
        </p:txBody>
      </p:sp>
      <p:pic>
        <p:nvPicPr>
          <p:cNvPr id="5" name="Picture 4" descr="A group of people standing around a whiteboard&#10;&#10;Description automatically generated">
            <a:extLst>
              <a:ext uri="{FF2B5EF4-FFF2-40B4-BE49-F238E27FC236}">
                <a16:creationId xmlns:a16="http://schemas.microsoft.com/office/drawing/2014/main" id="{D50F7E44-7D34-889F-CD74-2A4CF6D9D752}"/>
              </a:ext>
            </a:extLst>
          </p:cNvPr>
          <p:cNvPicPr>
            <a:picLocks noChangeAspect="1"/>
          </p:cNvPicPr>
          <p:nvPr/>
        </p:nvPicPr>
        <p:blipFill rotWithShape="1">
          <a:blip r:embed="rId2">
            <a:extLst>
              <a:ext uri="{28A0092B-C50C-407E-A947-70E740481C1C}">
                <a14:useLocalDpi xmlns:a14="http://schemas.microsoft.com/office/drawing/2010/main" val="0"/>
              </a:ext>
            </a:extLst>
          </a:blip>
          <a:srcRect t="1009"/>
          <a:stretch/>
        </p:blipFill>
        <p:spPr>
          <a:xfrm>
            <a:off x="0" y="0"/>
            <a:ext cx="7792192" cy="10294708"/>
          </a:xfrm>
          <a:prstGeom prst="rect">
            <a:avLst/>
          </a:prstGeom>
        </p:spPr>
      </p:pic>
    </p:spTree>
    <p:extLst>
      <p:ext uri="{BB962C8B-B14F-4D97-AF65-F5344CB8AC3E}">
        <p14:creationId xmlns:p14="http://schemas.microsoft.com/office/powerpoint/2010/main" val="30753277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B6D78F3-4E07-DCD9-1E10-1D94DBE177C2}"/>
              </a:ext>
            </a:extLst>
          </p:cNvPr>
          <p:cNvSpPr>
            <a:spLocks noGrp="1"/>
          </p:cNvSpPr>
          <p:nvPr>
            <p:ph type="body" sz="quarter" idx="11"/>
          </p:nvPr>
        </p:nvSpPr>
        <p:spPr>
          <a:xfrm>
            <a:off x="-1" y="803443"/>
            <a:ext cx="10659086" cy="836159"/>
          </a:xfrm>
        </p:spPr>
        <p:txBody>
          <a:bodyPr/>
          <a:lstStyle/>
          <a:p>
            <a:r>
              <a:rPr lang="nl-NL" dirty="0"/>
              <a:t>    Waarom MEEDOEN MET het pact?</a:t>
            </a:r>
          </a:p>
        </p:txBody>
      </p:sp>
      <p:sp>
        <p:nvSpPr>
          <p:cNvPr id="5" name="Text Placeholder 4">
            <a:extLst>
              <a:ext uri="{FF2B5EF4-FFF2-40B4-BE49-F238E27FC236}">
                <a16:creationId xmlns:a16="http://schemas.microsoft.com/office/drawing/2014/main" id="{4DE3713B-C8F3-F7C0-1E07-098DB149FFA5}"/>
              </a:ext>
            </a:extLst>
          </p:cNvPr>
          <p:cNvSpPr>
            <a:spLocks noGrp="1"/>
          </p:cNvSpPr>
          <p:nvPr>
            <p:ph type="body" sz="quarter" idx="4294967295"/>
          </p:nvPr>
        </p:nvSpPr>
        <p:spPr>
          <a:xfrm>
            <a:off x="1484396" y="2460456"/>
            <a:ext cx="3279775" cy="592137"/>
          </a:xfrm>
          <a:prstGeom prst="rect">
            <a:avLst/>
          </a:prstGeom>
        </p:spPr>
        <p:txBody>
          <a:bodyPr lIns="0" tIns="0" rIns="0" bIns="0" anchor="t"/>
          <a:lstStyle/>
          <a:p>
            <a:pPr marL="0" indent="0">
              <a:lnSpc>
                <a:spcPct val="150000"/>
              </a:lnSpc>
              <a:spcAft>
                <a:spcPts val="800"/>
              </a:spcAft>
              <a:buNone/>
            </a:pPr>
            <a:r>
              <a:rPr lang="nl-NL" sz="2800" b="1" dirty="0">
                <a:solidFill>
                  <a:srgbClr val="104B2B"/>
                </a:solidFill>
                <a:latin typeface="Open Sans"/>
                <a:ea typeface="Open Sans"/>
                <a:cs typeface="Open Sans"/>
              </a:rPr>
              <a:t>Als burger: </a:t>
            </a:r>
          </a:p>
        </p:txBody>
      </p:sp>
      <p:sp>
        <p:nvSpPr>
          <p:cNvPr id="4" name="Rectangle: Rounded Corners 3">
            <a:extLst>
              <a:ext uri="{FF2B5EF4-FFF2-40B4-BE49-F238E27FC236}">
                <a16:creationId xmlns:a16="http://schemas.microsoft.com/office/drawing/2014/main" id="{6F03E124-B72E-05C8-0145-924F3E2ABBCA}"/>
              </a:ext>
            </a:extLst>
          </p:cNvPr>
          <p:cNvSpPr/>
          <p:nvPr/>
        </p:nvSpPr>
        <p:spPr>
          <a:xfrm>
            <a:off x="1484396" y="3531547"/>
            <a:ext cx="7581793" cy="1146582"/>
          </a:xfrm>
          <a:prstGeom prst="roundRect">
            <a:avLst/>
          </a:prstGeom>
          <a:solidFill>
            <a:srgbClr val="CBFFD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Box 8">
            <a:extLst>
              <a:ext uri="{FF2B5EF4-FFF2-40B4-BE49-F238E27FC236}">
                <a16:creationId xmlns:a16="http://schemas.microsoft.com/office/drawing/2014/main" id="{E07073B8-7CDE-FB10-926F-7ED9031BDC3E}"/>
              </a:ext>
            </a:extLst>
          </p:cNvPr>
          <p:cNvSpPr txBox="1"/>
          <p:nvPr/>
        </p:nvSpPr>
        <p:spPr>
          <a:xfrm>
            <a:off x="2105400" y="3890032"/>
            <a:ext cx="2176605" cy="461665"/>
          </a:xfrm>
          <a:prstGeom prst="rect">
            <a:avLst/>
          </a:prstGeom>
          <a:noFill/>
        </p:spPr>
        <p:txBody>
          <a:bodyPr wrap="square">
            <a:spAutoFit/>
          </a:bodyPr>
          <a:lstStyle/>
          <a:p>
            <a:pPr algn="r"/>
            <a:r>
              <a:rPr lang="nl-NL" sz="2400" b="1" dirty="0">
                <a:solidFill>
                  <a:srgbClr val="104B2B"/>
                </a:solidFill>
                <a:latin typeface="Open Sans"/>
                <a:ea typeface="Open Sans"/>
                <a:cs typeface="Open Sans"/>
              </a:rPr>
              <a:t>Leren</a:t>
            </a:r>
          </a:p>
        </p:txBody>
      </p:sp>
      <p:sp>
        <p:nvSpPr>
          <p:cNvPr id="17" name="TextBox 16">
            <a:extLst>
              <a:ext uri="{FF2B5EF4-FFF2-40B4-BE49-F238E27FC236}">
                <a16:creationId xmlns:a16="http://schemas.microsoft.com/office/drawing/2014/main" id="{B219BAEC-08BB-BC5A-512E-3E89F08792EC}"/>
              </a:ext>
            </a:extLst>
          </p:cNvPr>
          <p:cNvSpPr txBox="1"/>
          <p:nvPr/>
        </p:nvSpPr>
        <p:spPr>
          <a:xfrm>
            <a:off x="4925553" y="3742204"/>
            <a:ext cx="4140635" cy="707886"/>
          </a:xfrm>
          <a:prstGeom prst="rect">
            <a:avLst/>
          </a:prstGeom>
          <a:noFill/>
        </p:spPr>
        <p:txBody>
          <a:bodyPr wrap="square">
            <a:spAutoFit/>
          </a:bodyPr>
          <a:lstStyle/>
          <a:p>
            <a:pPr lvl="0"/>
            <a:r>
              <a:rPr lang="nl-NL" sz="2000" dirty="0">
                <a:latin typeface="Open Sans" panose="020B0606030504020204" pitchFamily="34" charset="0"/>
                <a:ea typeface="Open Sans" panose="020B0606030504020204" pitchFamily="34" charset="0"/>
                <a:cs typeface="Open Sans" panose="020B0606030504020204" pitchFamily="34" charset="0"/>
              </a:rPr>
              <a:t>over klimaatverandering en wat het voor u betekent. </a:t>
            </a:r>
          </a:p>
        </p:txBody>
      </p:sp>
      <p:cxnSp>
        <p:nvCxnSpPr>
          <p:cNvPr id="13" name="Straight Connector 12">
            <a:extLst>
              <a:ext uri="{FF2B5EF4-FFF2-40B4-BE49-F238E27FC236}">
                <a16:creationId xmlns:a16="http://schemas.microsoft.com/office/drawing/2014/main" id="{166E1659-522F-1950-7B32-0A9B76B1B775}"/>
              </a:ext>
            </a:extLst>
          </p:cNvPr>
          <p:cNvCxnSpPr>
            <a:cxnSpLocks/>
          </p:cNvCxnSpPr>
          <p:nvPr/>
        </p:nvCxnSpPr>
        <p:spPr>
          <a:xfrm>
            <a:off x="4582654" y="3683725"/>
            <a:ext cx="0" cy="83247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ED1D36D0-5879-2948-CFCF-C342A63C32B2}"/>
              </a:ext>
            </a:extLst>
          </p:cNvPr>
          <p:cNvSpPr/>
          <p:nvPr/>
        </p:nvSpPr>
        <p:spPr>
          <a:xfrm>
            <a:off x="1484396" y="4940008"/>
            <a:ext cx="7581793" cy="1583229"/>
          </a:xfrm>
          <a:prstGeom prst="roundRect">
            <a:avLst/>
          </a:prstGeom>
          <a:solidFill>
            <a:srgbClr val="D7E8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TextBox 28">
            <a:extLst>
              <a:ext uri="{FF2B5EF4-FFF2-40B4-BE49-F238E27FC236}">
                <a16:creationId xmlns:a16="http://schemas.microsoft.com/office/drawing/2014/main" id="{F625924A-6A73-E3AC-20F2-8CA1FE9DC668}"/>
              </a:ext>
            </a:extLst>
          </p:cNvPr>
          <p:cNvSpPr txBox="1"/>
          <p:nvPr/>
        </p:nvSpPr>
        <p:spPr>
          <a:xfrm>
            <a:off x="1568027" y="5322907"/>
            <a:ext cx="2713978" cy="1200329"/>
          </a:xfrm>
          <a:prstGeom prst="rect">
            <a:avLst/>
          </a:prstGeom>
          <a:noFill/>
        </p:spPr>
        <p:txBody>
          <a:bodyPr wrap="square">
            <a:spAutoFit/>
          </a:bodyPr>
          <a:lstStyle/>
          <a:p>
            <a:pPr algn="r"/>
            <a:r>
              <a:rPr lang="nl-NL" sz="2400" b="1" dirty="0">
                <a:solidFill>
                  <a:srgbClr val="26155F"/>
                </a:solidFill>
                <a:latin typeface="Open Sans"/>
                <a:ea typeface="Open Sans"/>
                <a:cs typeface="Open Sans"/>
              </a:rPr>
              <a:t>Ontmoet </a:t>
            </a:r>
            <a:br>
              <a:rPr lang="nl-NL" sz="2400" b="1" dirty="0">
                <a:solidFill>
                  <a:srgbClr val="26155F"/>
                </a:solidFill>
                <a:latin typeface="Open Sans"/>
                <a:ea typeface="Open Sans"/>
                <a:cs typeface="Open Sans"/>
              </a:rPr>
            </a:br>
            <a:r>
              <a:rPr lang="nl-NL" sz="2400" b="1" dirty="0">
                <a:solidFill>
                  <a:srgbClr val="26155F"/>
                </a:solidFill>
                <a:latin typeface="Open Sans"/>
                <a:ea typeface="Open Sans"/>
                <a:cs typeface="Open Sans"/>
              </a:rPr>
              <a:t>gelijkgezinden </a:t>
            </a:r>
          </a:p>
        </p:txBody>
      </p:sp>
      <p:sp>
        <p:nvSpPr>
          <p:cNvPr id="30" name="TextBox 29">
            <a:extLst>
              <a:ext uri="{FF2B5EF4-FFF2-40B4-BE49-F238E27FC236}">
                <a16:creationId xmlns:a16="http://schemas.microsoft.com/office/drawing/2014/main" id="{805A15E7-8FEA-8847-7FE3-60F996E8BA4C}"/>
              </a:ext>
            </a:extLst>
          </p:cNvPr>
          <p:cNvSpPr txBox="1"/>
          <p:nvPr/>
        </p:nvSpPr>
        <p:spPr>
          <a:xfrm>
            <a:off x="4925552" y="5045198"/>
            <a:ext cx="4140636" cy="1323439"/>
          </a:xfrm>
          <a:prstGeom prst="rect">
            <a:avLst/>
          </a:prstGeom>
          <a:noFill/>
        </p:spPr>
        <p:txBody>
          <a:bodyPr wrap="square">
            <a:spAutoFit/>
          </a:bodyPr>
          <a:lstStyle/>
          <a:p>
            <a:pPr lvl="0"/>
            <a:r>
              <a:rPr lang="nl-NL" sz="1900" dirty="0">
                <a:latin typeface="Open Sans" panose="020B0606030504020204" pitchFamily="34" charset="0"/>
                <a:ea typeface="Open Sans" panose="020B0606030504020204" pitchFamily="34" charset="0"/>
                <a:cs typeface="Open Sans" panose="020B0606030504020204" pitchFamily="34" charset="0"/>
              </a:rPr>
              <a:t>om echte verandering in de praktijk te brengen en oplossingen te vinden voor klimaatgerelateerde uitdagingen</a:t>
            </a:r>
            <a:r>
              <a:rPr lang="nl-NL" sz="2000" dirty="0">
                <a:latin typeface="Open Sans" panose="020B0606030504020204" pitchFamily="34" charset="0"/>
                <a:ea typeface="Open Sans" panose="020B0606030504020204" pitchFamily="34" charset="0"/>
                <a:cs typeface="Open Sans" panose="020B0606030504020204" pitchFamily="34" charset="0"/>
              </a:rPr>
              <a:t>.    </a:t>
            </a:r>
          </a:p>
        </p:txBody>
      </p:sp>
      <p:cxnSp>
        <p:nvCxnSpPr>
          <p:cNvPr id="31" name="Straight Connector 30">
            <a:extLst>
              <a:ext uri="{FF2B5EF4-FFF2-40B4-BE49-F238E27FC236}">
                <a16:creationId xmlns:a16="http://schemas.microsoft.com/office/drawing/2014/main" id="{D598462E-5CE4-E4E8-03EB-5722F332C075}"/>
              </a:ext>
            </a:extLst>
          </p:cNvPr>
          <p:cNvCxnSpPr>
            <a:cxnSpLocks/>
          </p:cNvCxnSpPr>
          <p:nvPr/>
        </p:nvCxnSpPr>
        <p:spPr>
          <a:xfrm>
            <a:off x="4582654" y="5092187"/>
            <a:ext cx="0" cy="1241446"/>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2681D1E7-94B0-2D7D-8A86-BF614FD0203B}"/>
              </a:ext>
            </a:extLst>
          </p:cNvPr>
          <p:cNvSpPr/>
          <p:nvPr/>
        </p:nvSpPr>
        <p:spPr>
          <a:xfrm>
            <a:off x="1484396" y="6735525"/>
            <a:ext cx="7581793" cy="1583228"/>
          </a:xfrm>
          <a:prstGeom prst="roundRect">
            <a:avLst/>
          </a:prstGeom>
          <a:solidFill>
            <a:srgbClr val="D7F9EE"/>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a:extLst>
              <a:ext uri="{FF2B5EF4-FFF2-40B4-BE49-F238E27FC236}">
                <a16:creationId xmlns:a16="http://schemas.microsoft.com/office/drawing/2014/main" id="{1D30D8D0-D8A3-9D3B-1398-EF8B4B30C59F}"/>
              </a:ext>
            </a:extLst>
          </p:cNvPr>
          <p:cNvSpPr txBox="1"/>
          <p:nvPr/>
        </p:nvSpPr>
        <p:spPr>
          <a:xfrm>
            <a:off x="4925553" y="7174782"/>
            <a:ext cx="4140635" cy="707886"/>
          </a:xfrm>
          <a:prstGeom prst="rect">
            <a:avLst/>
          </a:prstGeom>
          <a:noFill/>
        </p:spPr>
        <p:txBody>
          <a:bodyPr wrap="square">
            <a:spAutoFit/>
          </a:bodyPr>
          <a:lstStyle/>
          <a:p>
            <a:pPr lvl="0"/>
            <a:r>
              <a:rPr lang="nl-NL" sz="2000" dirty="0">
                <a:latin typeface="Open Sans" panose="020B0606030504020204" pitchFamily="34" charset="0"/>
                <a:ea typeface="Open Sans" panose="020B0606030504020204" pitchFamily="34" charset="0"/>
                <a:cs typeface="Open Sans" panose="020B0606030504020204" pitchFamily="34" charset="0"/>
              </a:rPr>
              <a:t>met Europese, lokale en regionale beleidsmakers. </a:t>
            </a:r>
          </a:p>
        </p:txBody>
      </p:sp>
      <p:cxnSp>
        <p:nvCxnSpPr>
          <p:cNvPr id="34" name="Straight Connector 33">
            <a:extLst>
              <a:ext uri="{FF2B5EF4-FFF2-40B4-BE49-F238E27FC236}">
                <a16:creationId xmlns:a16="http://schemas.microsoft.com/office/drawing/2014/main" id="{B975EFF9-0E06-4814-3B9C-A3B197949F7B}"/>
              </a:ext>
            </a:extLst>
          </p:cNvPr>
          <p:cNvCxnSpPr>
            <a:cxnSpLocks/>
          </p:cNvCxnSpPr>
          <p:nvPr/>
        </p:nvCxnSpPr>
        <p:spPr>
          <a:xfrm>
            <a:off x="4582654" y="6887703"/>
            <a:ext cx="0" cy="1314619"/>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A932C58A-A893-B8FB-4D9F-87F44275FE5F}"/>
              </a:ext>
            </a:extLst>
          </p:cNvPr>
          <p:cNvSpPr txBox="1"/>
          <p:nvPr/>
        </p:nvSpPr>
        <p:spPr>
          <a:xfrm>
            <a:off x="2078731" y="6992089"/>
            <a:ext cx="2203274" cy="1200329"/>
          </a:xfrm>
          <a:prstGeom prst="rect">
            <a:avLst/>
          </a:prstGeom>
          <a:noFill/>
        </p:spPr>
        <p:txBody>
          <a:bodyPr wrap="square">
            <a:spAutoFit/>
          </a:bodyPr>
          <a:lstStyle/>
          <a:p>
            <a:pPr algn="r"/>
            <a:r>
              <a:rPr lang="nl-NL" sz="2400" b="1" dirty="0">
                <a:solidFill>
                  <a:srgbClr val="184547"/>
                </a:solidFill>
                <a:latin typeface="Open Sans"/>
                <a:ea typeface="Open Sans"/>
                <a:cs typeface="Open Sans"/>
              </a:rPr>
              <a:t>Deel uw visie en werk samen </a:t>
            </a:r>
          </a:p>
        </p:txBody>
      </p:sp>
      <p:sp>
        <p:nvSpPr>
          <p:cNvPr id="37" name="Rectangle: Rounded Corners 36">
            <a:extLst>
              <a:ext uri="{FF2B5EF4-FFF2-40B4-BE49-F238E27FC236}">
                <a16:creationId xmlns:a16="http://schemas.microsoft.com/office/drawing/2014/main" id="{38456044-398D-49DC-94D1-3061EC0F19FA}"/>
              </a:ext>
            </a:extLst>
          </p:cNvPr>
          <p:cNvSpPr/>
          <p:nvPr/>
        </p:nvSpPr>
        <p:spPr>
          <a:xfrm>
            <a:off x="9523757" y="3531547"/>
            <a:ext cx="7317319" cy="1214494"/>
          </a:xfrm>
          <a:prstGeom prst="roundRect">
            <a:avLst/>
          </a:prstGeom>
          <a:solidFill>
            <a:srgbClr val="ECD6F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8" name="TextBox 37">
            <a:extLst>
              <a:ext uri="{FF2B5EF4-FFF2-40B4-BE49-F238E27FC236}">
                <a16:creationId xmlns:a16="http://schemas.microsoft.com/office/drawing/2014/main" id="{B3179649-0E6C-74D5-97D6-197564822BA1}"/>
              </a:ext>
            </a:extLst>
          </p:cNvPr>
          <p:cNvSpPr txBox="1"/>
          <p:nvPr/>
        </p:nvSpPr>
        <p:spPr>
          <a:xfrm>
            <a:off x="9650199" y="3598930"/>
            <a:ext cx="2857119" cy="1200329"/>
          </a:xfrm>
          <a:prstGeom prst="rect">
            <a:avLst/>
          </a:prstGeom>
          <a:noFill/>
        </p:spPr>
        <p:txBody>
          <a:bodyPr wrap="square">
            <a:spAutoFit/>
          </a:bodyPr>
          <a:lstStyle/>
          <a:p>
            <a:pPr algn="r"/>
            <a:r>
              <a:rPr lang="nl-NL" sz="2400" b="1" dirty="0">
                <a:solidFill>
                  <a:srgbClr val="26155F"/>
                </a:solidFill>
                <a:latin typeface="Open Sans"/>
                <a:ea typeface="Open Sans"/>
                <a:cs typeface="Open Sans"/>
              </a:rPr>
              <a:t>Deelnemen aan activiteiten </a:t>
            </a:r>
            <a:br>
              <a:rPr lang="nl-NL" sz="2400" b="1" dirty="0">
                <a:solidFill>
                  <a:srgbClr val="26155F"/>
                </a:solidFill>
                <a:latin typeface="Open Sans"/>
                <a:ea typeface="Open Sans"/>
                <a:cs typeface="Open Sans"/>
              </a:rPr>
            </a:br>
            <a:r>
              <a:rPr lang="nl-NL" sz="2400" b="1" dirty="0">
                <a:solidFill>
                  <a:srgbClr val="26155F"/>
                </a:solidFill>
                <a:latin typeface="Open Sans"/>
                <a:ea typeface="Open Sans"/>
                <a:cs typeface="Open Sans"/>
              </a:rPr>
              <a:t>en evenementen </a:t>
            </a:r>
          </a:p>
        </p:txBody>
      </p:sp>
      <p:sp>
        <p:nvSpPr>
          <p:cNvPr id="40" name="TextBox 39">
            <a:extLst>
              <a:ext uri="{FF2B5EF4-FFF2-40B4-BE49-F238E27FC236}">
                <a16:creationId xmlns:a16="http://schemas.microsoft.com/office/drawing/2014/main" id="{B50B1BFB-6303-11A8-DC34-111A7F47CDF8}"/>
              </a:ext>
            </a:extLst>
          </p:cNvPr>
          <p:cNvSpPr txBox="1"/>
          <p:nvPr/>
        </p:nvSpPr>
        <p:spPr>
          <a:xfrm>
            <a:off x="12964521" y="3836992"/>
            <a:ext cx="3930443" cy="400110"/>
          </a:xfrm>
          <a:prstGeom prst="rect">
            <a:avLst/>
          </a:prstGeom>
          <a:noFill/>
        </p:spPr>
        <p:txBody>
          <a:bodyPr wrap="square">
            <a:spAutoFit/>
          </a:bodyPr>
          <a:lstStyle/>
          <a:p>
            <a:pPr lvl="0"/>
            <a:r>
              <a:rPr lang="nl-NL" sz="2000" dirty="0">
                <a:latin typeface="Open Sans" panose="020B0606030504020204" pitchFamily="34" charset="0"/>
                <a:ea typeface="Open Sans" panose="020B0606030504020204" pitchFamily="34" charset="0"/>
                <a:cs typeface="Open Sans" panose="020B0606030504020204" pitchFamily="34" charset="0"/>
              </a:rPr>
              <a:t>of organiseer uw eigen initiatieven.</a:t>
            </a:r>
          </a:p>
        </p:txBody>
      </p:sp>
      <p:cxnSp>
        <p:nvCxnSpPr>
          <p:cNvPr id="41" name="Straight Connector 40">
            <a:extLst>
              <a:ext uri="{FF2B5EF4-FFF2-40B4-BE49-F238E27FC236}">
                <a16:creationId xmlns:a16="http://schemas.microsoft.com/office/drawing/2014/main" id="{18CB7A5D-E122-FCA8-A522-C9E40535BF34}"/>
              </a:ext>
            </a:extLst>
          </p:cNvPr>
          <p:cNvCxnSpPr>
            <a:cxnSpLocks/>
          </p:cNvCxnSpPr>
          <p:nvPr/>
        </p:nvCxnSpPr>
        <p:spPr>
          <a:xfrm>
            <a:off x="12603191" y="3742204"/>
            <a:ext cx="0" cy="832479"/>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sp>
        <p:nvSpPr>
          <p:cNvPr id="42" name="Rectangle: Rounded Corners 41">
            <a:extLst>
              <a:ext uri="{FF2B5EF4-FFF2-40B4-BE49-F238E27FC236}">
                <a16:creationId xmlns:a16="http://schemas.microsoft.com/office/drawing/2014/main" id="{C2299411-F179-80A0-73D2-09000D75DD53}"/>
              </a:ext>
            </a:extLst>
          </p:cNvPr>
          <p:cNvSpPr/>
          <p:nvPr/>
        </p:nvSpPr>
        <p:spPr>
          <a:xfrm>
            <a:off x="9484024" y="4946065"/>
            <a:ext cx="7357052" cy="1577171"/>
          </a:xfrm>
          <a:prstGeom prst="roundRect">
            <a:avLst/>
          </a:prstGeom>
          <a:solidFill>
            <a:srgbClr val="FFECC9"/>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a:extLst>
              <a:ext uri="{FF2B5EF4-FFF2-40B4-BE49-F238E27FC236}">
                <a16:creationId xmlns:a16="http://schemas.microsoft.com/office/drawing/2014/main" id="{022F71FF-90E8-B03F-A44D-703C8AEBDD2C}"/>
              </a:ext>
            </a:extLst>
          </p:cNvPr>
          <p:cNvSpPr txBox="1"/>
          <p:nvPr/>
        </p:nvSpPr>
        <p:spPr>
          <a:xfrm>
            <a:off x="12964521" y="5213873"/>
            <a:ext cx="3972427" cy="1015663"/>
          </a:xfrm>
          <a:prstGeom prst="rect">
            <a:avLst/>
          </a:prstGeom>
          <a:noFill/>
        </p:spPr>
        <p:txBody>
          <a:bodyPr wrap="square">
            <a:spAutoFit/>
          </a:bodyPr>
          <a:lstStyle/>
          <a:p>
            <a:pPr lvl="0"/>
            <a:r>
              <a:rPr lang="nl-NL" sz="2000" dirty="0">
                <a:latin typeface="Open Sans" panose="020B0606030504020204" pitchFamily="34" charset="0"/>
                <a:ea typeface="Open Sans" panose="020B0606030504020204" pitchFamily="34" charset="0"/>
                <a:cs typeface="Open Sans" panose="020B0606030504020204" pitchFamily="34" charset="0"/>
              </a:rPr>
              <a:t>als ambassadeur. Er worden regelmatig oproepen gedaan om ambassadeur te worden.</a:t>
            </a:r>
          </a:p>
        </p:txBody>
      </p:sp>
      <p:cxnSp>
        <p:nvCxnSpPr>
          <p:cNvPr id="44" name="Straight Connector 43">
            <a:extLst>
              <a:ext uri="{FF2B5EF4-FFF2-40B4-BE49-F238E27FC236}">
                <a16:creationId xmlns:a16="http://schemas.microsoft.com/office/drawing/2014/main" id="{4F6B2025-3271-635A-7A12-5CE6D8CC3282}"/>
              </a:ext>
            </a:extLst>
          </p:cNvPr>
          <p:cNvCxnSpPr>
            <a:cxnSpLocks/>
          </p:cNvCxnSpPr>
          <p:nvPr/>
        </p:nvCxnSpPr>
        <p:spPr>
          <a:xfrm>
            <a:off x="12603191" y="5103117"/>
            <a:ext cx="0" cy="1230516"/>
          </a:xfrm>
          <a:prstGeom prst="line">
            <a:avLst/>
          </a:prstGeom>
          <a:ln w="38100">
            <a:solidFill>
              <a:srgbClr val="812604"/>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6961F045-4012-A1F5-C54A-6C5AE3FBF0D4}"/>
              </a:ext>
            </a:extLst>
          </p:cNvPr>
          <p:cNvSpPr txBox="1"/>
          <p:nvPr/>
        </p:nvSpPr>
        <p:spPr>
          <a:xfrm>
            <a:off x="9562786" y="5109486"/>
            <a:ext cx="2912503" cy="1200329"/>
          </a:xfrm>
          <a:prstGeom prst="rect">
            <a:avLst/>
          </a:prstGeom>
          <a:noFill/>
        </p:spPr>
        <p:txBody>
          <a:bodyPr wrap="square">
            <a:spAutoFit/>
          </a:bodyPr>
          <a:lstStyle/>
          <a:p>
            <a:pPr algn="r"/>
            <a:r>
              <a:rPr lang="nl-NL" sz="2400" b="1" dirty="0">
                <a:solidFill>
                  <a:srgbClr val="812604"/>
                </a:solidFill>
                <a:latin typeface="Open Sans"/>
                <a:ea typeface="Open Sans"/>
                <a:cs typeface="Open Sans"/>
              </a:rPr>
              <a:t>Geef het </a:t>
            </a:r>
            <a:br>
              <a:rPr lang="nl-NL" sz="2400" b="1" dirty="0">
                <a:solidFill>
                  <a:srgbClr val="812604"/>
                </a:solidFill>
                <a:latin typeface="Open Sans"/>
                <a:ea typeface="Open Sans"/>
                <a:cs typeface="Open Sans"/>
              </a:rPr>
            </a:br>
            <a:r>
              <a:rPr lang="nl-NL" sz="2400" b="1" dirty="0">
                <a:solidFill>
                  <a:srgbClr val="812604"/>
                </a:solidFill>
                <a:latin typeface="Open Sans"/>
                <a:ea typeface="Open Sans"/>
                <a:cs typeface="Open Sans"/>
              </a:rPr>
              <a:t>voorbeeld en inspireer anderen </a:t>
            </a:r>
          </a:p>
        </p:txBody>
      </p:sp>
    </p:spTree>
    <p:extLst>
      <p:ext uri="{BB962C8B-B14F-4D97-AF65-F5344CB8AC3E}">
        <p14:creationId xmlns:p14="http://schemas.microsoft.com/office/powerpoint/2010/main" val="13491064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F7856897-A45B-0FB2-8871-5141C8E4ED78}"/>
              </a:ext>
            </a:extLst>
          </p:cNvPr>
          <p:cNvSpPr/>
          <p:nvPr/>
        </p:nvSpPr>
        <p:spPr>
          <a:xfrm>
            <a:off x="8714037" y="4364601"/>
            <a:ext cx="5900321" cy="1600345"/>
          </a:xfrm>
          <a:prstGeom prst="roundRect">
            <a:avLst/>
          </a:prstGeom>
          <a:solidFill>
            <a:srgbClr val="00B23B"/>
          </a:solid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 Placeholder 4">
            <a:extLst>
              <a:ext uri="{FF2B5EF4-FFF2-40B4-BE49-F238E27FC236}">
                <a16:creationId xmlns:a16="http://schemas.microsoft.com/office/drawing/2014/main" id="{62E540FB-4FD6-7B20-FA4F-318BEF56720C}"/>
              </a:ext>
            </a:extLst>
          </p:cNvPr>
          <p:cNvSpPr>
            <a:spLocks noGrp="1"/>
          </p:cNvSpPr>
          <p:nvPr>
            <p:ph type="body" sz="quarter" idx="11"/>
          </p:nvPr>
        </p:nvSpPr>
        <p:spPr>
          <a:xfrm>
            <a:off x="0" y="803443"/>
            <a:ext cx="9835376" cy="836159"/>
          </a:xfrm>
        </p:spPr>
        <p:txBody>
          <a:bodyPr wrap="square" lIns="216000" tIns="144000" rIns="180000" bIns="108000" anchor="t">
            <a:spAutoFit/>
          </a:bodyPr>
          <a:lstStyle/>
          <a:p>
            <a:r>
              <a:rPr lang="nl-NL" dirty="0">
                <a:latin typeface="Open Sans"/>
                <a:ea typeface="Open Sans"/>
                <a:cs typeface="Open Sans"/>
              </a:rPr>
              <a:t>    Hoe kunt U betrokken raken?</a:t>
            </a:r>
          </a:p>
        </p:txBody>
      </p:sp>
      <p:sp>
        <p:nvSpPr>
          <p:cNvPr id="2" name="Text Placeholder 4">
            <a:extLst>
              <a:ext uri="{FF2B5EF4-FFF2-40B4-BE49-F238E27FC236}">
                <a16:creationId xmlns:a16="http://schemas.microsoft.com/office/drawing/2014/main" id="{D1F88842-673B-A0DE-9910-2AD944A610F7}"/>
              </a:ext>
            </a:extLst>
          </p:cNvPr>
          <p:cNvSpPr txBox="1">
            <a:spLocks/>
          </p:cNvSpPr>
          <p:nvPr/>
        </p:nvSpPr>
        <p:spPr>
          <a:xfrm>
            <a:off x="2461855" y="2865379"/>
            <a:ext cx="4608018" cy="9525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nl-NL" sz="1800" dirty="0">
                <a:latin typeface="Open Sans"/>
                <a:ea typeface="Open Sans"/>
                <a:cs typeface="Open Sans"/>
              </a:rPr>
              <a:t>Word </a:t>
            </a:r>
            <a:r>
              <a:rPr lang="nl-NL" sz="1800" b="1" dirty="0">
                <a:solidFill>
                  <a:srgbClr val="174C54"/>
                </a:solidFill>
                <a:latin typeface="Open Sans"/>
                <a:ea typeface="Open Sans"/>
                <a:cs typeface="Open Sans"/>
                <a:hlinkClick r:id="rId2">
                  <a:extLst>
                    <a:ext uri="{A12FA001-AC4F-418D-AE19-62706E023703}">
                      <ahyp:hlinkClr xmlns:ahyp="http://schemas.microsoft.com/office/drawing/2018/hyperlinkcolor" val="tx"/>
                    </a:ext>
                  </a:extLst>
                </a:hlinkClick>
              </a:rPr>
              <a:t>klimaatpactambassadeur</a:t>
            </a:r>
            <a:r>
              <a:rPr lang="nl-NL" sz="1800" dirty="0">
                <a:latin typeface="Open Sans"/>
                <a:ea typeface="Open Sans"/>
                <a:cs typeface="Open Sans"/>
                <a:hlinkClick r:id="rId2">
                  <a:extLst>
                    <a:ext uri="{A12FA001-AC4F-418D-AE19-62706E023703}">
                      <ahyp:hlinkClr xmlns:ahyp="http://schemas.microsoft.com/office/drawing/2018/hyperlinkcolor" val="tx"/>
                    </a:ext>
                  </a:extLst>
                </a:hlinkClick>
              </a:rPr>
              <a:t> </a:t>
            </a:r>
            <a:r>
              <a:rPr lang="nl-NL" sz="1800" dirty="0">
                <a:latin typeface="Open Sans"/>
                <a:ea typeface="Open Sans"/>
                <a:cs typeface="Open Sans"/>
              </a:rPr>
              <a:t>en zet u in voor klimaatactie in uw gemeenschap. </a:t>
            </a:r>
          </a:p>
        </p:txBody>
      </p:sp>
      <p:sp>
        <p:nvSpPr>
          <p:cNvPr id="3" name="Text Placeholder 4">
            <a:extLst>
              <a:ext uri="{FF2B5EF4-FFF2-40B4-BE49-F238E27FC236}">
                <a16:creationId xmlns:a16="http://schemas.microsoft.com/office/drawing/2014/main" id="{12885CE5-988C-5BF7-5911-D61DA616D97F}"/>
              </a:ext>
            </a:extLst>
          </p:cNvPr>
          <p:cNvSpPr txBox="1">
            <a:spLocks/>
          </p:cNvSpPr>
          <p:nvPr/>
        </p:nvSpPr>
        <p:spPr>
          <a:xfrm>
            <a:off x="2445889" y="4332014"/>
            <a:ext cx="6214621"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nl-NL" sz="1800" dirty="0">
                <a:latin typeface="Open Sans"/>
                <a:ea typeface="Open Sans"/>
                <a:cs typeface="Open Sans"/>
              </a:rPr>
              <a:t>Word </a:t>
            </a:r>
            <a:r>
              <a:rPr lang="nl-NL" sz="1800" b="1" dirty="0">
                <a:solidFill>
                  <a:srgbClr val="00B23B"/>
                </a:solidFill>
                <a:latin typeface="Open Sans"/>
                <a:ea typeface="Open Sans"/>
                <a:cs typeface="Open Sans"/>
                <a:hlinkClick r:id="rId3">
                  <a:extLst>
                    <a:ext uri="{A12FA001-AC4F-418D-AE19-62706E023703}">
                      <ahyp:hlinkClr xmlns:ahyp="http://schemas.microsoft.com/office/drawing/2018/hyperlinkcolor" val="tx"/>
                    </a:ext>
                  </a:extLst>
                </a:hlinkClick>
              </a:rPr>
              <a:t>partner van het klimaatpact</a:t>
            </a:r>
            <a:r>
              <a:rPr lang="nl-NL" sz="1800" b="1" dirty="0">
                <a:solidFill>
                  <a:srgbClr val="00B23B"/>
                </a:solidFill>
                <a:latin typeface="Open Sans"/>
                <a:ea typeface="Open Sans"/>
                <a:cs typeface="Open Sans"/>
              </a:rPr>
              <a:t> </a:t>
            </a:r>
            <a:r>
              <a:rPr lang="nl-NL" sz="1800" dirty="0">
                <a:latin typeface="Open Sans"/>
                <a:ea typeface="Open Sans"/>
                <a:cs typeface="Open Sans"/>
              </a:rPr>
              <a:t>en vergroot de zichtbaarheid van uw organisatie door klimaatactie te ondernemen.</a:t>
            </a:r>
          </a:p>
        </p:txBody>
      </p:sp>
      <p:sp>
        <p:nvSpPr>
          <p:cNvPr id="4" name="Text Placeholder 4">
            <a:extLst>
              <a:ext uri="{FF2B5EF4-FFF2-40B4-BE49-F238E27FC236}">
                <a16:creationId xmlns:a16="http://schemas.microsoft.com/office/drawing/2014/main" id="{714A5999-0B16-F44D-3A45-FE5A3B93E0E4}"/>
              </a:ext>
            </a:extLst>
          </p:cNvPr>
          <p:cNvSpPr txBox="1">
            <a:spLocks/>
          </p:cNvSpPr>
          <p:nvPr/>
        </p:nvSpPr>
        <p:spPr>
          <a:xfrm>
            <a:off x="2461855" y="5964474"/>
            <a:ext cx="6558130"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nl-NL" sz="1800" dirty="0">
                <a:latin typeface="Open Sans"/>
                <a:ea typeface="Open Sans"/>
                <a:cs typeface="Open Sans"/>
              </a:rPr>
              <a:t>Word </a:t>
            </a:r>
            <a:r>
              <a:rPr lang="nl-NL" sz="1800" b="1" u="sng" dirty="0">
                <a:solidFill>
                  <a:srgbClr val="174C54"/>
                </a:solidFill>
                <a:latin typeface="Open Sans"/>
                <a:ea typeface="Open Sans"/>
                <a:cs typeface="Open Sans"/>
              </a:rPr>
              <a:t>Vriend van het Pact</a:t>
            </a:r>
            <a:r>
              <a:rPr lang="nl-NL" sz="1800" dirty="0">
                <a:latin typeface="Open Sans"/>
                <a:ea typeface="Open Sans"/>
                <a:cs typeface="Open Sans"/>
              </a:rPr>
              <a:t> als u begeleiding </a:t>
            </a:r>
            <a:br>
              <a:rPr lang="nl-NL" sz="1800" dirty="0">
                <a:latin typeface="Open Sans"/>
                <a:ea typeface="Open Sans"/>
                <a:cs typeface="Open Sans"/>
              </a:rPr>
            </a:br>
            <a:r>
              <a:rPr lang="nl-NL" sz="1800" dirty="0">
                <a:latin typeface="Open Sans"/>
                <a:ea typeface="Open Sans"/>
                <a:cs typeface="Open Sans"/>
              </a:rPr>
              <a:t>wil krijgen om meer klimaatactie te ondernemen.</a:t>
            </a:r>
          </a:p>
        </p:txBody>
      </p:sp>
      <p:sp>
        <p:nvSpPr>
          <p:cNvPr id="6" name="Text Placeholder 4">
            <a:extLst>
              <a:ext uri="{FF2B5EF4-FFF2-40B4-BE49-F238E27FC236}">
                <a16:creationId xmlns:a16="http://schemas.microsoft.com/office/drawing/2014/main" id="{93C28F59-2764-C111-C8F7-0DFFF0D79BF7}"/>
              </a:ext>
            </a:extLst>
          </p:cNvPr>
          <p:cNvSpPr txBox="1">
            <a:spLocks/>
          </p:cNvSpPr>
          <p:nvPr/>
        </p:nvSpPr>
        <p:spPr>
          <a:xfrm>
            <a:off x="2461855" y="7436337"/>
            <a:ext cx="5222311" cy="95161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nl-NL" sz="1800" dirty="0">
                <a:latin typeface="Open Sans"/>
                <a:ea typeface="Open Sans"/>
                <a:cs typeface="Open Sans"/>
              </a:rPr>
              <a:t>Registreer uw eigen </a:t>
            </a:r>
            <a:r>
              <a:rPr lang="nl-NL" sz="1800" b="1" u="sng" dirty="0">
                <a:solidFill>
                  <a:srgbClr val="00B23B"/>
                </a:solidFill>
                <a:latin typeface="Open Sans"/>
                <a:ea typeface="Open Sans"/>
                <a:cs typeface="Open Sans"/>
                <a:hlinkClick r:id="rId4">
                  <a:extLst>
                    <a:ext uri="{A12FA001-AC4F-418D-AE19-62706E023703}">
                      <ahyp:hlinkClr xmlns:ahyp="http://schemas.microsoft.com/office/drawing/2018/hyperlinkcolor" val="tx"/>
                    </a:ext>
                  </a:extLst>
                </a:hlinkClick>
              </a:rPr>
              <a:t>satellietevenement</a:t>
            </a:r>
            <a:r>
              <a:rPr lang="nl-NL" sz="1800" dirty="0">
                <a:latin typeface="Open Sans"/>
                <a:ea typeface="Open Sans"/>
                <a:cs typeface="Open Sans"/>
              </a:rPr>
              <a:t> van het klimaatpact en laat het publiceren op de website van het klimaatpact.</a:t>
            </a:r>
          </a:p>
        </p:txBody>
      </p:sp>
      <p:sp>
        <p:nvSpPr>
          <p:cNvPr id="8" name="Rectangle: Rounded Corners 7">
            <a:extLst>
              <a:ext uri="{FF2B5EF4-FFF2-40B4-BE49-F238E27FC236}">
                <a16:creationId xmlns:a16="http://schemas.microsoft.com/office/drawing/2014/main" id="{A4AABC79-2F58-FCE7-8048-46A854E6646B}"/>
              </a:ext>
            </a:extLst>
          </p:cNvPr>
          <p:cNvSpPr/>
          <p:nvPr/>
        </p:nvSpPr>
        <p:spPr>
          <a:xfrm>
            <a:off x="1957135" y="2582501"/>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019AB7D0-45BB-41FE-0422-F074FA07D405}"/>
              </a:ext>
            </a:extLst>
          </p:cNvPr>
          <p:cNvSpPr/>
          <p:nvPr/>
        </p:nvSpPr>
        <p:spPr>
          <a:xfrm>
            <a:off x="1957135" y="4143166"/>
            <a:ext cx="6371889" cy="1146582"/>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036B1840-1141-2BB0-37DF-7B32D3C0C21A}"/>
              </a:ext>
            </a:extLst>
          </p:cNvPr>
          <p:cNvSpPr/>
          <p:nvPr/>
        </p:nvSpPr>
        <p:spPr>
          <a:xfrm>
            <a:off x="1957135" y="5667122"/>
            <a:ext cx="6371889" cy="1146582"/>
          </a:xfrm>
          <a:prstGeom prst="roundRect">
            <a:avLst/>
          </a:prstGeom>
          <a:no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419DCF75-5924-6433-239A-DBA7A1115D65}"/>
              </a:ext>
            </a:extLst>
          </p:cNvPr>
          <p:cNvSpPr/>
          <p:nvPr/>
        </p:nvSpPr>
        <p:spPr>
          <a:xfrm>
            <a:off x="1957135" y="7215895"/>
            <a:ext cx="6371889" cy="1316438"/>
          </a:xfrm>
          <a:prstGeom prst="roundRect">
            <a:avLst/>
          </a:prstGeom>
          <a:noFill/>
          <a:ln w="38100">
            <a:solidFill>
              <a:srgbClr val="00B2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 Placeholder 4">
            <a:extLst>
              <a:ext uri="{FF2B5EF4-FFF2-40B4-BE49-F238E27FC236}">
                <a16:creationId xmlns:a16="http://schemas.microsoft.com/office/drawing/2014/main" id="{083B10B1-83E4-AB8C-25BA-96F641C0AC33}"/>
              </a:ext>
            </a:extLst>
          </p:cNvPr>
          <p:cNvSpPr txBox="1">
            <a:spLocks/>
          </p:cNvSpPr>
          <p:nvPr/>
        </p:nvSpPr>
        <p:spPr>
          <a:xfrm>
            <a:off x="9144000" y="4639118"/>
            <a:ext cx="4945599"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nl-NL" sz="1800" dirty="0">
                <a:solidFill>
                  <a:schemeClr val="bg1"/>
                </a:solidFill>
                <a:latin typeface="Open Sans"/>
                <a:ea typeface="Open Sans"/>
                <a:cs typeface="Open Sans"/>
              </a:rPr>
              <a:t>Gebruik onze </a:t>
            </a:r>
            <a:r>
              <a:rPr lang="nl-NL" sz="1800" b="1" dirty="0">
                <a:solidFill>
                  <a:schemeClr val="bg1"/>
                </a:solidFill>
                <a:latin typeface="Open Sans"/>
                <a:ea typeface="Open Sans"/>
                <a:cs typeface="Open Sans"/>
                <a:hlinkClick r:id="rId5"/>
              </a:rPr>
              <a:t>tools</a:t>
            </a:r>
            <a:r>
              <a:rPr lang="nl-NL" sz="1800" dirty="0">
                <a:solidFill>
                  <a:schemeClr val="bg1"/>
                </a:solidFill>
                <a:latin typeface="Open Sans"/>
                <a:ea typeface="Open Sans"/>
                <a:cs typeface="Open Sans"/>
              </a:rPr>
              <a:t> om duidelijke en nauwkeurige informatie over klimaatverandering en klimaatactie te verspreiden.  </a:t>
            </a:r>
          </a:p>
        </p:txBody>
      </p:sp>
      <p:sp>
        <p:nvSpPr>
          <p:cNvPr id="22" name="Rectangle: Rounded Corners 21">
            <a:extLst>
              <a:ext uri="{FF2B5EF4-FFF2-40B4-BE49-F238E27FC236}">
                <a16:creationId xmlns:a16="http://schemas.microsoft.com/office/drawing/2014/main" id="{C5D47A3D-E84E-F5D3-AE7B-01E702CB51CD}"/>
              </a:ext>
            </a:extLst>
          </p:cNvPr>
          <p:cNvSpPr/>
          <p:nvPr/>
        </p:nvSpPr>
        <p:spPr>
          <a:xfrm>
            <a:off x="8714037" y="2582501"/>
            <a:ext cx="5900321" cy="1560665"/>
          </a:xfrm>
          <a:prstGeom prst="roundRect">
            <a:avLst/>
          </a:prstGeom>
          <a:solidFill>
            <a:srgbClr val="104B2B"/>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Rectangle: Rounded Corners 25">
            <a:extLst>
              <a:ext uri="{FF2B5EF4-FFF2-40B4-BE49-F238E27FC236}">
                <a16:creationId xmlns:a16="http://schemas.microsoft.com/office/drawing/2014/main" id="{70461F3F-2618-EB62-2E88-7E42A15BB3AA}"/>
              </a:ext>
            </a:extLst>
          </p:cNvPr>
          <p:cNvSpPr/>
          <p:nvPr/>
        </p:nvSpPr>
        <p:spPr>
          <a:xfrm>
            <a:off x="8714037" y="6214928"/>
            <a:ext cx="5900321" cy="2317404"/>
          </a:xfrm>
          <a:prstGeom prst="roundRect">
            <a:avLst/>
          </a:prstGeom>
          <a:solidFill>
            <a:srgbClr val="184547"/>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Text Placeholder 4">
            <a:extLst>
              <a:ext uri="{FF2B5EF4-FFF2-40B4-BE49-F238E27FC236}">
                <a16:creationId xmlns:a16="http://schemas.microsoft.com/office/drawing/2014/main" id="{551EFA76-1F8E-8DC0-B457-776A40346B01}"/>
              </a:ext>
            </a:extLst>
          </p:cNvPr>
          <p:cNvSpPr txBox="1">
            <a:spLocks/>
          </p:cNvSpPr>
          <p:nvPr/>
        </p:nvSpPr>
        <p:spPr>
          <a:xfrm>
            <a:off x="9144000" y="2804968"/>
            <a:ext cx="527785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buNone/>
            </a:pPr>
            <a:r>
              <a:rPr lang="nl-NL" sz="1800" dirty="0">
                <a:solidFill>
                  <a:schemeClr val="bg1"/>
                </a:solidFill>
                <a:latin typeface="Open Sans"/>
                <a:ea typeface="Open Sans"/>
                <a:cs typeface="Open Sans"/>
              </a:rPr>
              <a:t>Organiseer een </a:t>
            </a:r>
            <a:r>
              <a:rPr lang="nl-NL" sz="1800" b="1" dirty="0">
                <a:solidFill>
                  <a:schemeClr val="bg1"/>
                </a:solidFill>
                <a:latin typeface="Open Sans"/>
                <a:ea typeface="Open Sans"/>
                <a:cs typeface="Open Sans"/>
                <a:hlinkClick r:id="rId6">
                  <a:extLst>
                    <a:ext uri="{A12FA001-AC4F-418D-AE19-62706E023703}">
                      <ahyp:hlinkClr xmlns:ahyp="http://schemas.microsoft.com/office/drawing/2018/hyperlinkcolor" val="tx"/>
                    </a:ext>
                  </a:extLst>
                </a:hlinkClick>
              </a:rPr>
              <a:t>activiteit voor een klimaatactiegroep</a:t>
            </a:r>
            <a:r>
              <a:rPr lang="nl-NL" sz="1800" dirty="0">
                <a:solidFill>
                  <a:schemeClr val="bg1"/>
                </a:solidFill>
                <a:latin typeface="Open Sans"/>
                <a:ea typeface="Open Sans"/>
                <a:cs typeface="Open Sans"/>
              </a:rPr>
              <a:t> en laat u inspireren door onze </a:t>
            </a:r>
            <a:r>
              <a:rPr lang="nl-NL" sz="1800" b="1" dirty="0">
                <a:solidFill>
                  <a:schemeClr val="bg1"/>
                </a:solidFill>
                <a:latin typeface="Open Sans"/>
                <a:ea typeface="Open Sans"/>
                <a:cs typeface="Open Sans"/>
                <a:hlinkClick r:id="rId7">
                  <a:extLst>
                    <a:ext uri="{A12FA001-AC4F-418D-AE19-62706E023703}">
                      <ahyp:hlinkClr xmlns:ahyp="http://schemas.microsoft.com/office/drawing/2018/hyperlinkcolor" val="tx"/>
                    </a:ext>
                  </a:extLst>
                </a:hlinkClick>
              </a:rPr>
              <a:t>snelstarttools voor burgerbetrokkenheid</a:t>
            </a:r>
            <a:r>
              <a:rPr lang="nl-NL" sz="1800" dirty="0">
                <a:solidFill>
                  <a:schemeClr val="bg1"/>
                </a:solidFill>
                <a:latin typeface="Open Sans"/>
                <a:ea typeface="Open Sans"/>
                <a:cs typeface="Open Sans"/>
              </a:rPr>
              <a:t>.</a:t>
            </a:r>
          </a:p>
        </p:txBody>
      </p:sp>
      <p:sp>
        <p:nvSpPr>
          <p:cNvPr id="35" name="Text Placeholder 4">
            <a:extLst>
              <a:ext uri="{FF2B5EF4-FFF2-40B4-BE49-F238E27FC236}">
                <a16:creationId xmlns:a16="http://schemas.microsoft.com/office/drawing/2014/main" id="{09968629-3978-6834-EDBD-5022F0EA2DBE}"/>
              </a:ext>
            </a:extLst>
          </p:cNvPr>
          <p:cNvSpPr txBox="1">
            <a:spLocks/>
          </p:cNvSpPr>
          <p:nvPr/>
        </p:nvSpPr>
        <p:spPr>
          <a:xfrm>
            <a:off x="9172790" y="6542443"/>
            <a:ext cx="5249063" cy="893894"/>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7000"/>
              </a:lnSpc>
              <a:spcAft>
                <a:spcPts val="800"/>
              </a:spcAft>
              <a:buNone/>
            </a:pPr>
            <a:r>
              <a:rPr lang="nl-NL" sz="1800" dirty="0">
                <a:solidFill>
                  <a:schemeClr val="bg1"/>
                </a:solidFill>
                <a:latin typeface="Open Sans"/>
                <a:ea typeface="Open Sans"/>
                <a:cs typeface="Open Sans"/>
              </a:rPr>
              <a:t>Sluit u aan bij het klimaatpactteam in de ActNow-campagne van de VN via de </a:t>
            </a:r>
            <a:r>
              <a:rPr lang="nl-NL" sz="1800" b="1" dirty="0">
                <a:solidFill>
                  <a:schemeClr val="bg1"/>
                </a:solidFill>
                <a:latin typeface="Open Sans"/>
                <a:ea typeface="Open Sans"/>
                <a:cs typeface="Open Sans"/>
                <a:hlinkClick r:id="rId8"/>
              </a:rPr>
              <a:t>AWorld-app</a:t>
            </a:r>
            <a:r>
              <a:rPr lang="nl-NL" sz="1800" dirty="0">
                <a:solidFill>
                  <a:schemeClr val="bg1"/>
                </a:solidFill>
                <a:latin typeface="Open Sans"/>
                <a:ea typeface="Open Sans"/>
                <a:cs typeface="Open Sans"/>
              </a:rPr>
              <a:t>! Neem elke dag maatregelen om uw ecologische voetafdruk te verkleinen en zet concrete stappen in de richting van de Duurzame Ontwikkelingsdoelstellingen.  </a:t>
            </a:r>
          </a:p>
        </p:txBody>
      </p:sp>
    </p:spTree>
    <p:extLst>
      <p:ext uri="{BB962C8B-B14F-4D97-AF65-F5344CB8AC3E}">
        <p14:creationId xmlns:p14="http://schemas.microsoft.com/office/powerpoint/2010/main" val="447753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4CE233E-B6CD-735B-CE11-8D992B815CBD}"/>
              </a:ext>
            </a:extLst>
          </p:cNvPr>
          <p:cNvSpPr/>
          <p:nvPr/>
        </p:nvSpPr>
        <p:spPr>
          <a:xfrm>
            <a:off x="2638799" y="6390220"/>
            <a:ext cx="9283709" cy="905830"/>
          </a:xfrm>
          <a:prstGeom prst="roundRect">
            <a:avLst/>
          </a:prstGeom>
          <a:solidFill>
            <a:srgbClr val="ECD6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401D9C0E-5158-260A-F003-5735222AB03E}"/>
              </a:ext>
            </a:extLst>
          </p:cNvPr>
          <p:cNvSpPr/>
          <p:nvPr/>
        </p:nvSpPr>
        <p:spPr>
          <a:xfrm>
            <a:off x="2638799" y="5240161"/>
            <a:ext cx="3604840" cy="834448"/>
          </a:xfrm>
          <a:prstGeom prst="roundRect">
            <a:avLst/>
          </a:prstGeom>
          <a:solidFill>
            <a:srgbClr val="D7E8FF"/>
          </a:solidFill>
          <a:ln w="3810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E20EE56C-B2D4-AE22-4838-FEB1832BE1F8}"/>
              </a:ext>
            </a:extLst>
          </p:cNvPr>
          <p:cNvSpPr/>
          <p:nvPr/>
        </p:nvSpPr>
        <p:spPr>
          <a:xfrm>
            <a:off x="2632961" y="4208734"/>
            <a:ext cx="6211002" cy="834448"/>
          </a:xfrm>
          <a:prstGeom prst="roundRect">
            <a:avLst/>
          </a:prstGeom>
          <a:solidFill>
            <a:srgbClr val="D7F9EE"/>
          </a:solidFill>
          <a:ln w="38100">
            <a:solidFill>
              <a:srgbClr val="18454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0B6EA6A3-03B3-4A5C-2BA8-802EA51C156D}"/>
              </a:ext>
            </a:extLst>
          </p:cNvPr>
          <p:cNvSpPr/>
          <p:nvPr/>
        </p:nvSpPr>
        <p:spPr>
          <a:xfrm>
            <a:off x="2638800" y="3046926"/>
            <a:ext cx="9862763" cy="964829"/>
          </a:xfrm>
          <a:prstGeom prst="roundRect">
            <a:avLst/>
          </a:prstGeom>
          <a:solidFill>
            <a:srgbClr val="CBFFD1"/>
          </a:solidFill>
          <a:ln w="38100">
            <a:solidFill>
              <a:srgbClr val="104B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963083D3-28D7-EBB5-B0E9-8107486B7B33}"/>
              </a:ext>
            </a:extLst>
          </p:cNvPr>
          <p:cNvSpPr/>
          <p:nvPr/>
        </p:nvSpPr>
        <p:spPr>
          <a:xfrm>
            <a:off x="2638799" y="7494010"/>
            <a:ext cx="9283708" cy="921605"/>
          </a:xfrm>
          <a:prstGeom prst="roundRect">
            <a:avLst/>
          </a:prstGeom>
          <a:solidFill>
            <a:srgbClr val="FFECC9"/>
          </a:solidFill>
          <a:ln w="38100">
            <a:solidFill>
              <a:srgbClr val="FEC67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TextBox 14">
            <a:extLst>
              <a:ext uri="{FF2B5EF4-FFF2-40B4-BE49-F238E27FC236}">
                <a16:creationId xmlns:a16="http://schemas.microsoft.com/office/drawing/2014/main" id="{AD1941F0-528D-8BF0-4949-F645B74D7CDB}"/>
              </a:ext>
            </a:extLst>
          </p:cNvPr>
          <p:cNvSpPr txBox="1"/>
          <p:nvPr/>
        </p:nvSpPr>
        <p:spPr>
          <a:xfrm>
            <a:off x="3128208" y="3317080"/>
            <a:ext cx="10144880" cy="404885"/>
          </a:xfrm>
          <a:prstGeom prst="rect">
            <a:avLst/>
          </a:prstGeom>
          <a:noFill/>
        </p:spPr>
        <p:txBody>
          <a:bodyPr wrap="square">
            <a:spAutoFit/>
          </a:bodyPr>
          <a:lstStyle/>
          <a:p>
            <a:pPr lvl="0">
              <a:lnSpc>
                <a:spcPct val="100000"/>
              </a:lnSpc>
            </a:pPr>
            <a:r>
              <a:rPr lang="nl-NL" sz="2000" dirty="0">
                <a:latin typeface="Open Sans"/>
                <a:ea typeface="Open Sans"/>
                <a:cs typeface="Open Sans"/>
              </a:rPr>
              <a:t>Laat u inspireren door de </a:t>
            </a:r>
            <a:r>
              <a:rPr lang="nl-NL" sz="2000" b="1" dirty="0">
                <a:solidFill>
                  <a:srgbClr val="184547"/>
                </a:solidFill>
                <a:latin typeface="Open Sans"/>
                <a:ea typeface="Open Sans"/>
                <a:cs typeface="Open Sans"/>
                <a:hlinkClick r:id="rId3">
                  <a:extLst>
                    <a:ext uri="{A12FA001-AC4F-418D-AE19-62706E023703}">
                      <ahyp:hlinkClr xmlns:ahyp="http://schemas.microsoft.com/office/drawing/2018/hyperlinkcolor" val="tx"/>
                    </a:ext>
                  </a:extLst>
                </a:hlinkClick>
              </a:rPr>
              <a:t>snelstarttools</a:t>
            </a:r>
            <a:r>
              <a:rPr lang="nl-NL" sz="2000" dirty="0">
                <a:latin typeface="Open Sans"/>
                <a:ea typeface="Open Sans"/>
                <a:cs typeface="Open Sans"/>
              </a:rPr>
              <a:t> op de website van het klimaatpact</a:t>
            </a:r>
          </a:p>
        </p:txBody>
      </p:sp>
      <p:sp>
        <p:nvSpPr>
          <p:cNvPr id="17" name="TextBox 16">
            <a:extLst>
              <a:ext uri="{FF2B5EF4-FFF2-40B4-BE49-F238E27FC236}">
                <a16:creationId xmlns:a16="http://schemas.microsoft.com/office/drawing/2014/main" id="{281DCAA9-3912-20A2-3CF6-06571F180EA9}"/>
              </a:ext>
            </a:extLst>
          </p:cNvPr>
          <p:cNvSpPr txBox="1"/>
          <p:nvPr/>
        </p:nvSpPr>
        <p:spPr>
          <a:xfrm>
            <a:off x="3128208" y="4384514"/>
            <a:ext cx="6344405" cy="400110"/>
          </a:xfrm>
          <a:prstGeom prst="rect">
            <a:avLst/>
          </a:prstGeom>
          <a:noFill/>
        </p:spPr>
        <p:txBody>
          <a:bodyPr wrap="square">
            <a:spAutoFit/>
          </a:bodyPr>
          <a:lstStyle/>
          <a:p>
            <a:pPr>
              <a:lnSpc>
                <a:spcPct val="100000"/>
              </a:lnSpc>
            </a:pPr>
            <a:r>
              <a:rPr lang="nl-NL" sz="2000" b="0" dirty="0">
                <a:solidFill>
                  <a:schemeClr val="tx1"/>
                </a:solidFill>
                <a:latin typeface="Open Sans"/>
                <a:ea typeface="Open Sans"/>
                <a:cs typeface="Open Sans"/>
              </a:rPr>
              <a:t>Registreer de activiteit die u wilt organiseren</a:t>
            </a:r>
          </a:p>
        </p:txBody>
      </p:sp>
      <p:sp>
        <p:nvSpPr>
          <p:cNvPr id="19" name="TextBox 18">
            <a:extLst>
              <a:ext uri="{FF2B5EF4-FFF2-40B4-BE49-F238E27FC236}">
                <a16:creationId xmlns:a16="http://schemas.microsoft.com/office/drawing/2014/main" id="{C5A49F55-0BA8-A514-663C-9A498A8C874F}"/>
              </a:ext>
            </a:extLst>
          </p:cNvPr>
          <p:cNvSpPr txBox="1"/>
          <p:nvPr/>
        </p:nvSpPr>
        <p:spPr>
          <a:xfrm>
            <a:off x="3128208" y="5503342"/>
            <a:ext cx="4258429" cy="400110"/>
          </a:xfrm>
          <a:prstGeom prst="rect">
            <a:avLst/>
          </a:prstGeom>
          <a:noFill/>
        </p:spPr>
        <p:txBody>
          <a:bodyPr wrap="square">
            <a:spAutoFit/>
          </a:bodyPr>
          <a:lstStyle/>
          <a:p>
            <a:pPr lvl="0">
              <a:lnSpc>
                <a:spcPct val="100000"/>
              </a:lnSpc>
            </a:pPr>
            <a:r>
              <a:rPr lang="nl-NL" sz="2000" b="0" dirty="0">
                <a:solidFill>
                  <a:schemeClr val="tx1"/>
                </a:solidFill>
                <a:latin typeface="Open Sans"/>
                <a:ea typeface="Open Sans"/>
                <a:cs typeface="Open Sans"/>
              </a:rPr>
              <a:t>Organiseer de activiteit</a:t>
            </a:r>
          </a:p>
        </p:txBody>
      </p:sp>
      <p:sp>
        <p:nvSpPr>
          <p:cNvPr id="21" name="TextBox 20">
            <a:extLst>
              <a:ext uri="{FF2B5EF4-FFF2-40B4-BE49-F238E27FC236}">
                <a16:creationId xmlns:a16="http://schemas.microsoft.com/office/drawing/2014/main" id="{8BEDDD56-7712-9619-B41F-396FD9673670}"/>
              </a:ext>
            </a:extLst>
          </p:cNvPr>
          <p:cNvSpPr txBox="1"/>
          <p:nvPr/>
        </p:nvSpPr>
        <p:spPr>
          <a:xfrm>
            <a:off x="3128209" y="6643080"/>
            <a:ext cx="8383942" cy="400110"/>
          </a:xfrm>
          <a:prstGeom prst="rect">
            <a:avLst/>
          </a:prstGeom>
          <a:noFill/>
        </p:spPr>
        <p:txBody>
          <a:bodyPr wrap="square">
            <a:spAutoFit/>
          </a:bodyPr>
          <a:lstStyle/>
          <a:p>
            <a:pPr>
              <a:lnSpc>
                <a:spcPct val="100000"/>
              </a:lnSpc>
            </a:pPr>
            <a:r>
              <a:rPr lang="nl-NL" sz="2000" b="0" dirty="0">
                <a:solidFill>
                  <a:schemeClr val="tx1"/>
                </a:solidFill>
                <a:latin typeface="Open Sans"/>
                <a:ea typeface="Open Sans"/>
                <a:cs typeface="Open Sans"/>
              </a:rPr>
              <a:t>Deel de resultaten met het Europees klimaatpact</a:t>
            </a:r>
          </a:p>
        </p:txBody>
      </p:sp>
      <p:sp>
        <p:nvSpPr>
          <p:cNvPr id="23" name="TextBox 22">
            <a:extLst>
              <a:ext uri="{FF2B5EF4-FFF2-40B4-BE49-F238E27FC236}">
                <a16:creationId xmlns:a16="http://schemas.microsoft.com/office/drawing/2014/main" id="{8C4CD9B6-32BA-4F14-CC6A-ACBE2F16C579}"/>
              </a:ext>
            </a:extLst>
          </p:cNvPr>
          <p:cNvSpPr txBox="1"/>
          <p:nvPr/>
        </p:nvSpPr>
        <p:spPr>
          <a:xfrm>
            <a:off x="3128209" y="7643247"/>
            <a:ext cx="8378675" cy="400110"/>
          </a:xfrm>
          <a:prstGeom prst="rect">
            <a:avLst/>
          </a:prstGeom>
          <a:noFill/>
        </p:spPr>
        <p:txBody>
          <a:bodyPr wrap="square">
            <a:spAutoFit/>
          </a:bodyPr>
          <a:lstStyle/>
          <a:p>
            <a:pPr lvl="0">
              <a:lnSpc>
                <a:spcPct val="100000"/>
              </a:lnSpc>
            </a:pPr>
            <a:r>
              <a:rPr lang="nl-NL" sz="2000" b="0" dirty="0">
                <a:solidFill>
                  <a:schemeClr val="tx1"/>
                </a:solidFill>
                <a:latin typeface="Open Sans"/>
                <a:ea typeface="Open Sans"/>
                <a:cs typeface="Open Sans"/>
              </a:rPr>
              <a:t>Verspreid uw activiteit en de resultaten ervan en nodig anderen uit om evenementen te organiseren!</a:t>
            </a:r>
          </a:p>
        </p:txBody>
      </p:sp>
      <p:grpSp>
        <p:nvGrpSpPr>
          <p:cNvPr id="25" name="Group 24">
            <a:extLst>
              <a:ext uri="{FF2B5EF4-FFF2-40B4-BE49-F238E27FC236}">
                <a16:creationId xmlns:a16="http://schemas.microsoft.com/office/drawing/2014/main" id="{B51D8FC9-AEF2-7302-D585-85783BC53E57}"/>
              </a:ext>
            </a:extLst>
          </p:cNvPr>
          <p:cNvGrpSpPr/>
          <p:nvPr/>
        </p:nvGrpSpPr>
        <p:grpSpPr>
          <a:xfrm>
            <a:off x="15852647" y="669536"/>
            <a:ext cx="1747021" cy="1400976"/>
            <a:chOff x="15852647" y="669536"/>
            <a:chExt cx="1747021" cy="1400976"/>
          </a:xfrm>
        </p:grpSpPr>
        <p:sp>
          <p:nvSpPr>
            <p:cNvPr id="26" name="Freeform: Shape 25">
              <a:extLst>
                <a:ext uri="{FF2B5EF4-FFF2-40B4-BE49-F238E27FC236}">
                  <a16:creationId xmlns:a16="http://schemas.microsoft.com/office/drawing/2014/main" id="{C1B942DF-E022-A69F-70B1-79B68D466CE5}"/>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dirty="0"/>
            </a:p>
          </p:txBody>
        </p:sp>
        <p:sp>
          <p:nvSpPr>
            <p:cNvPr id="27" name="Freeform: Shape 26">
              <a:extLst>
                <a:ext uri="{FF2B5EF4-FFF2-40B4-BE49-F238E27FC236}">
                  <a16:creationId xmlns:a16="http://schemas.microsoft.com/office/drawing/2014/main" id="{DBB96DD0-8FCB-889C-D133-D98F105F0BA7}"/>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28" name="Freeform: Shape 27">
              <a:extLst>
                <a:ext uri="{FF2B5EF4-FFF2-40B4-BE49-F238E27FC236}">
                  <a16:creationId xmlns:a16="http://schemas.microsoft.com/office/drawing/2014/main" id="{3305912D-91E8-3127-BE91-A2345E490F9A}"/>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dirty="0"/>
            </a:p>
          </p:txBody>
        </p:sp>
        <p:sp>
          <p:nvSpPr>
            <p:cNvPr id="29" name="Freeform: Shape 28">
              <a:extLst>
                <a:ext uri="{FF2B5EF4-FFF2-40B4-BE49-F238E27FC236}">
                  <a16:creationId xmlns:a16="http://schemas.microsoft.com/office/drawing/2014/main" id="{D397D6D7-7F04-0B2C-F63A-762A2F07BF70}"/>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dirty="0"/>
            </a:p>
          </p:txBody>
        </p:sp>
        <p:sp>
          <p:nvSpPr>
            <p:cNvPr id="30" name="Freeform: Shape 29">
              <a:extLst>
                <a:ext uri="{FF2B5EF4-FFF2-40B4-BE49-F238E27FC236}">
                  <a16:creationId xmlns:a16="http://schemas.microsoft.com/office/drawing/2014/main" id="{B5D7D6D8-C46C-F986-7F98-F939FEFE942D}"/>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dirty="0"/>
            </a:p>
          </p:txBody>
        </p:sp>
        <p:sp>
          <p:nvSpPr>
            <p:cNvPr id="31" name="Freeform: Shape 30">
              <a:extLst>
                <a:ext uri="{FF2B5EF4-FFF2-40B4-BE49-F238E27FC236}">
                  <a16:creationId xmlns:a16="http://schemas.microsoft.com/office/drawing/2014/main" id="{94492F71-39F1-8D29-739B-55733501142F}"/>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dirty="0"/>
            </a:p>
          </p:txBody>
        </p:sp>
        <p:sp>
          <p:nvSpPr>
            <p:cNvPr id="32" name="Freeform: Shape 31">
              <a:extLst>
                <a:ext uri="{FF2B5EF4-FFF2-40B4-BE49-F238E27FC236}">
                  <a16:creationId xmlns:a16="http://schemas.microsoft.com/office/drawing/2014/main" id="{E744B9A3-C98E-44AE-E0D5-0715C883C145}"/>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dirty="0"/>
            </a:p>
          </p:txBody>
        </p:sp>
        <p:sp>
          <p:nvSpPr>
            <p:cNvPr id="33" name="Freeform: Shape 32">
              <a:extLst>
                <a:ext uri="{FF2B5EF4-FFF2-40B4-BE49-F238E27FC236}">
                  <a16:creationId xmlns:a16="http://schemas.microsoft.com/office/drawing/2014/main" id="{DC2206F3-F382-6504-0B34-AEE0B28B2E53}"/>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dirty="0"/>
            </a:p>
          </p:txBody>
        </p:sp>
        <p:sp>
          <p:nvSpPr>
            <p:cNvPr id="34" name="Freeform: Shape 33">
              <a:extLst>
                <a:ext uri="{FF2B5EF4-FFF2-40B4-BE49-F238E27FC236}">
                  <a16:creationId xmlns:a16="http://schemas.microsoft.com/office/drawing/2014/main" id="{9F16BAA0-9807-DB30-56BA-698006567767}"/>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dirty="0"/>
            </a:p>
          </p:txBody>
        </p:sp>
        <p:sp>
          <p:nvSpPr>
            <p:cNvPr id="35" name="Freeform: Shape 34">
              <a:extLst>
                <a:ext uri="{FF2B5EF4-FFF2-40B4-BE49-F238E27FC236}">
                  <a16:creationId xmlns:a16="http://schemas.microsoft.com/office/drawing/2014/main" id="{8B597596-3AD7-2FC5-DDC4-435C2106D66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dirty="0"/>
            </a:p>
          </p:txBody>
        </p:sp>
        <p:sp>
          <p:nvSpPr>
            <p:cNvPr id="36" name="Freeform: Shape 35">
              <a:extLst>
                <a:ext uri="{FF2B5EF4-FFF2-40B4-BE49-F238E27FC236}">
                  <a16:creationId xmlns:a16="http://schemas.microsoft.com/office/drawing/2014/main" id="{ABD2672F-6F5D-7092-1C67-B55919FFC1A4}"/>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dirty="0"/>
            </a:p>
          </p:txBody>
        </p:sp>
        <p:sp>
          <p:nvSpPr>
            <p:cNvPr id="37" name="Freeform: Shape 36">
              <a:extLst>
                <a:ext uri="{FF2B5EF4-FFF2-40B4-BE49-F238E27FC236}">
                  <a16:creationId xmlns:a16="http://schemas.microsoft.com/office/drawing/2014/main" id="{D2858999-6E43-8C6C-FEF9-3A7899B12885}"/>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38" name="Freeform: Shape 37">
              <a:extLst>
                <a:ext uri="{FF2B5EF4-FFF2-40B4-BE49-F238E27FC236}">
                  <a16:creationId xmlns:a16="http://schemas.microsoft.com/office/drawing/2014/main" id="{BDF9CF68-D842-814E-5A8B-FCC6B95AB494}"/>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dirty="0"/>
            </a:p>
          </p:txBody>
        </p:sp>
        <p:sp>
          <p:nvSpPr>
            <p:cNvPr id="39" name="Freeform: Shape 38">
              <a:extLst>
                <a:ext uri="{FF2B5EF4-FFF2-40B4-BE49-F238E27FC236}">
                  <a16:creationId xmlns:a16="http://schemas.microsoft.com/office/drawing/2014/main" id="{6B805118-E956-1E16-EE8A-1D7668758303}"/>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dirty="0"/>
            </a:p>
          </p:txBody>
        </p:sp>
        <p:sp>
          <p:nvSpPr>
            <p:cNvPr id="40" name="Freeform: Shape 39">
              <a:extLst>
                <a:ext uri="{FF2B5EF4-FFF2-40B4-BE49-F238E27FC236}">
                  <a16:creationId xmlns:a16="http://schemas.microsoft.com/office/drawing/2014/main" id="{EE5CFAC1-9552-8E51-07B4-CDBC07750399}"/>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dirty="0"/>
            </a:p>
          </p:txBody>
        </p:sp>
        <p:sp>
          <p:nvSpPr>
            <p:cNvPr id="41" name="Freeform: Shape 40">
              <a:extLst>
                <a:ext uri="{FF2B5EF4-FFF2-40B4-BE49-F238E27FC236}">
                  <a16:creationId xmlns:a16="http://schemas.microsoft.com/office/drawing/2014/main" id="{960DAD9D-ECEE-FE6C-BC15-F7A88BCC8D83}"/>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dirty="0"/>
            </a:p>
          </p:txBody>
        </p:sp>
        <p:sp>
          <p:nvSpPr>
            <p:cNvPr id="42" name="Freeform: Shape 41">
              <a:extLst>
                <a:ext uri="{FF2B5EF4-FFF2-40B4-BE49-F238E27FC236}">
                  <a16:creationId xmlns:a16="http://schemas.microsoft.com/office/drawing/2014/main" id="{1D567034-36E4-4C3A-6360-9C94610EFD02}"/>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dirty="0"/>
            </a:p>
          </p:txBody>
        </p:sp>
        <p:sp>
          <p:nvSpPr>
            <p:cNvPr id="43" name="Freeform: Shape 42">
              <a:extLst>
                <a:ext uri="{FF2B5EF4-FFF2-40B4-BE49-F238E27FC236}">
                  <a16:creationId xmlns:a16="http://schemas.microsoft.com/office/drawing/2014/main" id="{4483A44A-C810-24BA-67A6-9EE526722D11}"/>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dirty="0"/>
            </a:p>
          </p:txBody>
        </p:sp>
        <p:sp>
          <p:nvSpPr>
            <p:cNvPr id="44" name="Freeform: Shape 43">
              <a:extLst>
                <a:ext uri="{FF2B5EF4-FFF2-40B4-BE49-F238E27FC236}">
                  <a16:creationId xmlns:a16="http://schemas.microsoft.com/office/drawing/2014/main" id="{4AF24B55-5D7A-0B0C-152B-D3CC496F5BF3}"/>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dirty="0"/>
            </a:p>
          </p:txBody>
        </p:sp>
        <p:sp>
          <p:nvSpPr>
            <p:cNvPr id="45" name="Freeform: Shape 44">
              <a:extLst>
                <a:ext uri="{FF2B5EF4-FFF2-40B4-BE49-F238E27FC236}">
                  <a16:creationId xmlns:a16="http://schemas.microsoft.com/office/drawing/2014/main" id="{80EB2D69-23BD-1339-2AAF-5DE99F6EB77C}"/>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dirty="0"/>
            </a:p>
          </p:txBody>
        </p:sp>
        <p:sp>
          <p:nvSpPr>
            <p:cNvPr id="46" name="Freeform: Shape 45">
              <a:extLst>
                <a:ext uri="{FF2B5EF4-FFF2-40B4-BE49-F238E27FC236}">
                  <a16:creationId xmlns:a16="http://schemas.microsoft.com/office/drawing/2014/main" id="{E34377F7-0CA4-04E8-A024-D9D8BCBCD4AC}"/>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dirty="0"/>
            </a:p>
          </p:txBody>
        </p:sp>
        <p:sp>
          <p:nvSpPr>
            <p:cNvPr id="47" name="Freeform: Shape 46">
              <a:extLst>
                <a:ext uri="{FF2B5EF4-FFF2-40B4-BE49-F238E27FC236}">
                  <a16:creationId xmlns:a16="http://schemas.microsoft.com/office/drawing/2014/main" id="{46EFA8B2-AB4C-5223-DDED-E090875E2B85}"/>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dirty="0"/>
            </a:p>
          </p:txBody>
        </p:sp>
        <p:sp>
          <p:nvSpPr>
            <p:cNvPr id="48" name="Freeform: Shape 47">
              <a:extLst>
                <a:ext uri="{FF2B5EF4-FFF2-40B4-BE49-F238E27FC236}">
                  <a16:creationId xmlns:a16="http://schemas.microsoft.com/office/drawing/2014/main" id="{8C43F07A-4BD8-ED5F-1CC7-CCEAF75AA6EC}"/>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dirty="0"/>
            </a:p>
          </p:txBody>
        </p:sp>
        <p:sp>
          <p:nvSpPr>
            <p:cNvPr id="49" name="Freeform: Shape 48">
              <a:extLst>
                <a:ext uri="{FF2B5EF4-FFF2-40B4-BE49-F238E27FC236}">
                  <a16:creationId xmlns:a16="http://schemas.microsoft.com/office/drawing/2014/main" id="{D2BC1A95-7DC8-686D-89CE-0FB4E1EDBBF3}"/>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50" name="Freeform: Shape 49">
              <a:extLst>
                <a:ext uri="{FF2B5EF4-FFF2-40B4-BE49-F238E27FC236}">
                  <a16:creationId xmlns:a16="http://schemas.microsoft.com/office/drawing/2014/main" id="{AD0CD797-EDEF-B657-B7F8-B8B118DB40C3}"/>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dirty="0"/>
            </a:p>
          </p:txBody>
        </p:sp>
        <p:sp>
          <p:nvSpPr>
            <p:cNvPr id="51" name="Freeform: Shape 50">
              <a:extLst>
                <a:ext uri="{FF2B5EF4-FFF2-40B4-BE49-F238E27FC236}">
                  <a16:creationId xmlns:a16="http://schemas.microsoft.com/office/drawing/2014/main" id="{6AB8ACC2-A308-192F-B79D-0FCE061DF28E}"/>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dirty="0"/>
            </a:p>
          </p:txBody>
        </p:sp>
        <p:sp>
          <p:nvSpPr>
            <p:cNvPr id="52" name="Freeform: Shape 51">
              <a:extLst>
                <a:ext uri="{FF2B5EF4-FFF2-40B4-BE49-F238E27FC236}">
                  <a16:creationId xmlns:a16="http://schemas.microsoft.com/office/drawing/2014/main" id="{CE2F7A01-B1B2-B92D-17CC-F7D3396483D9}"/>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dirty="0"/>
            </a:p>
          </p:txBody>
        </p:sp>
        <p:sp>
          <p:nvSpPr>
            <p:cNvPr id="53" name="Freeform: Shape 52">
              <a:extLst>
                <a:ext uri="{FF2B5EF4-FFF2-40B4-BE49-F238E27FC236}">
                  <a16:creationId xmlns:a16="http://schemas.microsoft.com/office/drawing/2014/main" id="{8F63FAB9-C9E7-0F64-64F0-3B9205C5D6B3}"/>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54" name="Freeform: Shape 53">
              <a:extLst>
                <a:ext uri="{FF2B5EF4-FFF2-40B4-BE49-F238E27FC236}">
                  <a16:creationId xmlns:a16="http://schemas.microsoft.com/office/drawing/2014/main" id="{6BBACFF1-A2AD-67A4-D1BA-EFC43A84516B}"/>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55" name="Freeform: Shape 54">
              <a:extLst>
                <a:ext uri="{FF2B5EF4-FFF2-40B4-BE49-F238E27FC236}">
                  <a16:creationId xmlns:a16="http://schemas.microsoft.com/office/drawing/2014/main" id="{E2618636-7840-5C63-CA52-4D5FC158EB3E}"/>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dirty="0"/>
            </a:p>
          </p:txBody>
        </p:sp>
        <p:sp>
          <p:nvSpPr>
            <p:cNvPr id="56" name="Freeform: Shape 55">
              <a:extLst>
                <a:ext uri="{FF2B5EF4-FFF2-40B4-BE49-F238E27FC236}">
                  <a16:creationId xmlns:a16="http://schemas.microsoft.com/office/drawing/2014/main" id="{A66342D7-909A-BB39-05C5-8DEE20CD380D}"/>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57" name="Freeform: Shape 56">
              <a:extLst>
                <a:ext uri="{FF2B5EF4-FFF2-40B4-BE49-F238E27FC236}">
                  <a16:creationId xmlns:a16="http://schemas.microsoft.com/office/drawing/2014/main" id="{A545311E-ED8D-44F0-36B6-B41564A2DE11}"/>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dirty="0"/>
            </a:p>
          </p:txBody>
        </p:sp>
        <p:sp>
          <p:nvSpPr>
            <p:cNvPr id="58" name="Freeform: Shape 57">
              <a:extLst>
                <a:ext uri="{FF2B5EF4-FFF2-40B4-BE49-F238E27FC236}">
                  <a16:creationId xmlns:a16="http://schemas.microsoft.com/office/drawing/2014/main" id="{B456E2A4-0D35-8131-0607-823853B8CB43}"/>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dirty="0"/>
            </a:p>
          </p:txBody>
        </p:sp>
        <p:sp>
          <p:nvSpPr>
            <p:cNvPr id="59" name="Freeform: Shape 58">
              <a:extLst>
                <a:ext uri="{FF2B5EF4-FFF2-40B4-BE49-F238E27FC236}">
                  <a16:creationId xmlns:a16="http://schemas.microsoft.com/office/drawing/2014/main" id="{6640A1B0-7910-1136-436F-854459BA68DF}"/>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dirty="0"/>
            </a:p>
          </p:txBody>
        </p:sp>
        <p:sp>
          <p:nvSpPr>
            <p:cNvPr id="60" name="Freeform: Shape 59">
              <a:extLst>
                <a:ext uri="{FF2B5EF4-FFF2-40B4-BE49-F238E27FC236}">
                  <a16:creationId xmlns:a16="http://schemas.microsoft.com/office/drawing/2014/main" id="{E2A6C0A5-CBF1-A9A3-878D-762AA871D92B}"/>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dirty="0"/>
            </a:p>
          </p:txBody>
        </p:sp>
      </p:grpSp>
      <p:sp>
        <p:nvSpPr>
          <p:cNvPr id="66" name="Text Placeholder 2">
            <a:extLst>
              <a:ext uri="{FF2B5EF4-FFF2-40B4-BE49-F238E27FC236}">
                <a16:creationId xmlns:a16="http://schemas.microsoft.com/office/drawing/2014/main" id="{0FFD8A67-B941-ACE7-4AB2-55E09B5B239A}"/>
              </a:ext>
            </a:extLst>
          </p:cNvPr>
          <p:cNvSpPr txBox="1">
            <a:spLocks/>
          </p:cNvSpPr>
          <p:nvPr/>
        </p:nvSpPr>
        <p:spPr>
          <a:xfrm>
            <a:off x="1" y="803443"/>
            <a:ext cx="14657079"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l-NL" dirty="0">
                <a:latin typeface="Open Sans"/>
                <a:ea typeface="Open Sans"/>
                <a:cs typeface="Arial"/>
              </a:rPr>
              <a:t>    Snelstarttools voor burgerbetrokkenheid</a:t>
            </a:r>
          </a:p>
        </p:txBody>
      </p:sp>
    </p:spTree>
    <p:extLst>
      <p:ext uri="{BB962C8B-B14F-4D97-AF65-F5344CB8AC3E}">
        <p14:creationId xmlns:p14="http://schemas.microsoft.com/office/powerpoint/2010/main" val="431233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983E267-93CB-688A-39E7-BDC0FD741A31}"/>
              </a:ext>
            </a:extLst>
          </p:cNvPr>
          <p:cNvGrpSpPr/>
          <p:nvPr/>
        </p:nvGrpSpPr>
        <p:grpSpPr>
          <a:xfrm>
            <a:off x="1386903" y="2632194"/>
            <a:ext cx="15455835" cy="5245915"/>
            <a:chOff x="1386903" y="2632194"/>
            <a:chExt cx="15455835" cy="5245915"/>
          </a:xfrm>
        </p:grpSpPr>
        <p:pic>
          <p:nvPicPr>
            <p:cNvPr id="4" name="Graphic 3">
              <a:extLst>
                <a:ext uri="{FF2B5EF4-FFF2-40B4-BE49-F238E27FC236}">
                  <a16:creationId xmlns:a16="http://schemas.microsoft.com/office/drawing/2014/main" id="{528C6962-DAB3-B797-B4C8-4CAA282D174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86903" y="2632195"/>
              <a:ext cx="3724275" cy="5245914"/>
            </a:xfrm>
            <a:prstGeom prst="rect">
              <a:avLst/>
            </a:prstGeom>
            <a:effectLst/>
          </p:spPr>
        </p:pic>
        <p:pic>
          <p:nvPicPr>
            <p:cNvPr id="5" name="Graphic 4">
              <a:extLst>
                <a:ext uri="{FF2B5EF4-FFF2-40B4-BE49-F238E27FC236}">
                  <a16:creationId xmlns:a16="http://schemas.microsoft.com/office/drawing/2014/main" id="{BF8EFBB8-FEF5-2AF9-4182-1D0F6EEE64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5297423" y="2632194"/>
              <a:ext cx="3724275" cy="5245914"/>
            </a:xfrm>
            <a:prstGeom prst="rect">
              <a:avLst/>
            </a:prstGeom>
            <a:effectLst/>
          </p:spPr>
        </p:pic>
        <p:pic>
          <p:nvPicPr>
            <p:cNvPr id="6" name="Graphic 5">
              <a:extLst>
                <a:ext uri="{FF2B5EF4-FFF2-40B4-BE49-F238E27FC236}">
                  <a16:creationId xmlns:a16="http://schemas.microsoft.com/office/drawing/2014/main" id="{6F3AC7F1-C829-48D6-BE21-EA8BA21ABE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07943" y="2687911"/>
              <a:ext cx="3724275" cy="5190195"/>
            </a:xfrm>
            <a:prstGeom prst="rect">
              <a:avLst/>
            </a:prstGeom>
            <a:effectLst/>
          </p:spPr>
        </p:pic>
        <p:pic>
          <p:nvPicPr>
            <p:cNvPr id="7" name="Graphic 6">
              <a:extLst>
                <a:ext uri="{FF2B5EF4-FFF2-40B4-BE49-F238E27FC236}">
                  <a16:creationId xmlns:a16="http://schemas.microsoft.com/office/drawing/2014/main" id="{99FA721C-D94B-252F-A64D-ECA4798883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V="1">
              <a:off x="13118463" y="2687910"/>
              <a:ext cx="3724275" cy="5190195"/>
            </a:xfrm>
            <a:prstGeom prst="rect">
              <a:avLst/>
            </a:prstGeom>
            <a:effectLst/>
          </p:spPr>
        </p:pic>
        <p:sp>
          <p:nvSpPr>
            <p:cNvPr id="8" name="TextBox 7">
              <a:extLst>
                <a:ext uri="{FF2B5EF4-FFF2-40B4-BE49-F238E27FC236}">
                  <a16:creationId xmlns:a16="http://schemas.microsoft.com/office/drawing/2014/main" id="{1773F746-E837-26EB-515E-4F01F0796F29}"/>
                </a:ext>
              </a:extLst>
            </p:cNvPr>
            <p:cNvSpPr txBox="1"/>
            <p:nvPr/>
          </p:nvSpPr>
          <p:spPr>
            <a:xfrm>
              <a:off x="1501952" y="3266124"/>
              <a:ext cx="3494178" cy="492443"/>
            </a:xfrm>
            <a:prstGeom prst="rect">
              <a:avLst/>
            </a:prstGeom>
            <a:noFill/>
          </p:spPr>
          <p:txBody>
            <a:bodyPr wrap="square">
              <a:spAutoFit/>
            </a:bodyPr>
            <a:lstStyle/>
            <a:p>
              <a:pPr algn="ctr"/>
              <a:r>
                <a:rPr lang="nl-NL" sz="2600" b="1" dirty="0">
                  <a:solidFill>
                    <a:srgbClr val="184547"/>
                  </a:solidFill>
                  <a:latin typeface="Open Sans"/>
                  <a:ea typeface="Open Sans"/>
                  <a:cs typeface="Open Sans"/>
                </a:rPr>
                <a:t>Klimaatwandeling</a:t>
              </a:r>
            </a:p>
          </p:txBody>
        </p:sp>
        <p:sp>
          <p:nvSpPr>
            <p:cNvPr id="9" name="TextBox 8">
              <a:extLst>
                <a:ext uri="{FF2B5EF4-FFF2-40B4-BE49-F238E27FC236}">
                  <a16:creationId xmlns:a16="http://schemas.microsoft.com/office/drawing/2014/main" id="{D43A8BC1-1230-5C5B-B10C-066797D2C5D9}"/>
                </a:ext>
              </a:extLst>
            </p:cNvPr>
            <p:cNvSpPr txBox="1"/>
            <p:nvPr/>
          </p:nvSpPr>
          <p:spPr>
            <a:xfrm>
              <a:off x="5412471" y="3266124"/>
              <a:ext cx="3494178" cy="492443"/>
            </a:xfrm>
            <a:prstGeom prst="rect">
              <a:avLst/>
            </a:prstGeom>
            <a:noFill/>
          </p:spPr>
          <p:txBody>
            <a:bodyPr wrap="square">
              <a:spAutoFit/>
            </a:bodyPr>
            <a:lstStyle/>
            <a:p>
              <a:pPr algn="ctr"/>
              <a:r>
                <a:rPr lang="nl-NL" sz="2600" b="1" dirty="0">
                  <a:solidFill>
                    <a:srgbClr val="26155F"/>
                  </a:solidFill>
                  <a:latin typeface="Open Sans"/>
                  <a:ea typeface="Open Sans"/>
                  <a:cs typeface="Open Sans"/>
                </a:rPr>
                <a:t>Fotoverhaal</a:t>
              </a:r>
            </a:p>
          </p:txBody>
        </p:sp>
        <p:sp>
          <p:nvSpPr>
            <p:cNvPr id="10" name="TextBox 9">
              <a:extLst>
                <a:ext uri="{FF2B5EF4-FFF2-40B4-BE49-F238E27FC236}">
                  <a16:creationId xmlns:a16="http://schemas.microsoft.com/office/drawing/2014/main" id="{30059BD6-34BE-372F-DC9C-9F183DC458C4}"/>
                </a:ext>
              </a:extLst>
            </p:cNvPr>
            <p:cNvSpPr txBox="1"/>
            <p:nvPr/>
          </p:nvSpPr>
          <p:spPr>
            <a:xfrm>
              <a:off x="9322991" y="3037523"/>
              <a:ext cx="3494178" cy="892552"/>
            </a:xfrm>
            <a:prstGeom prst="rect">
              <a:avLst/>
            </a:prstGeom>
            <a:noFill/>
          </p:spPr>
          <p:txBody>
            <a:bodyPr wrap="square">
              <a:spAutoFit/>
            </a:bodyPr>
            <a:lstStyle/>
            <a:p>
              <a:pPr algn="ctr"/>
              <a:r>
                <a:rPr lang="nl-NL" sz="2600" b="1" dirty="0">
                  <a:solidFill>
                    <a:srgbClr val="16683B"/>
                  </a:solidFill>
                  <a:latin typeface="Open Sans"/>
                  <a:ea typeface="Open Sans"/>
                  <a:cs typeface="Open Sans"/>
                </a:rPr>
                <a:t>Lokale klimaatactiegroep</a:t>
              </a:r>
            </a:p>
          </p:txBody>
        </p:sp>
        <p:sp>
          <p:nvSpPr>
            <p:cNvPr id="12" name="TextBox 11">
              <a:extLst>
                <a:ext uri="{FF2B5EF4-FFF2-40B4-BE49-F238E27FC236}">
                  <a16:creationId xmlns:a16="http://schemas.microsoft.com/office/drawing/2014/main" id="{AC546AEC-86B1-DE52-0B8D-BEBB471F71EB}"/>
                </a:ext>
              </a:extLst>
            </p:cNvPr>
            <p:cNvSpPr txBox="1"/>
            <p:nvPr/>
          </p:nvSpPr>
          <p:spPr>
            <a:xfrm>
              <a:off x="13233511" y="3266123"/>
              <a:ext cx="3494178" cy="492443"/>
            </a:xfrm>
            <a:prstGeom prst="rect">
              <a:avLst/>
            </a:prstGeom>
            <a:noFill/>
          </p:spPr>
          <p:txBody>
            <a:bodyPr wrap="square">
              <a:spAutoFit/>
            </a:bodyPr>
            <a:lstStyle/>
            <a:p>
              <a:pPr algn="ctr"/>
              <a:r>
                <a:rPr lang="nl-NL" sz="2600" b="1" dirty="0">
                  <a:solidFill>
                    <a:srgbClr val="391A53"/>
                  </a:solidFill>
                  <a:latin typeface="Open Sans"/>
                  <a:ea typeface="Open Sans"/>
                  <a:cs typeface="Open Sans"/>
                </a:rPr>
                <a:t>Peer Parliament</a:t>
              </a:r>
            </a:p>
          </p:txBody>
        </p:sp>
        <p:cxnSp>
          <p:nvCxnSpPr>
            <p:cNvPr id="14" name="Straight Connector 13">
              <a:extLst>
                <a:ext uri="{FF2B5EF4-FFF2-40B4-BE49-F238E27FC236}">
                  <a16:creationId xmlns:a16="http://schemas.microsoft.com/office/drawing/2014/main" id="{46B62241-94E0-676C-D3CA-E7194E3FF0EB}"/>
                </a:ext>
              </a:extLst>
            </p:cNvPr>
            <p:cNvCxnSpPr/>
            <p:nvPr/>
          </p:nvCxnSpPr>
          <p:spPr>
            <a:xfrm>
              <a:off x="1693207" y="4253925"/>
              <a:ext cx="3105150" cy="0"/>
            </a:xfrm>
            <a:prstGeom prst="line">
              <a:avLst/>
            </a:prstGeom>
            <a:ln w="38100">
              <a:solidFill>
                <a:srgbClr val="184547"/>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4DDFD68-6A5D-689E-38BF-6D5A1590B878}"/>
                </a:ext>
              </a:extLst>
            </p:cNvPr>
            <p:cNvCxnSpPr/>
            <p:nvPr/>
          </p:nvCxnSpPr>
          <p:spPr>
            <a:xfrm>
              <a:off x="5579407" y="4253925"/>
              <a:ext cx="3105150" cy="0"/>
            </a:xfrm>
            <a:prstGeom prst="line">
              <a:avLst/>
            </a:prstGeom>
            <a:ln w="38100">
              <a:solidFill>
                <a:srgbClr val="26155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D2C0042-A72E-3DD2-F0D5-48717715F739}"/>
                </a:ext>
              </a:extLst>
            </p:cNvPr>
            <p:cNvCxnSpPr/>
            <p:nvPr/>
          </p:nvCxnSpPr>
          <p:spPr>
            <a:xfrm>
              <a:off x="9522757" y="4253925"/>
              <a:ext cx="3105150" cy="0"/>
            </a:xfrm>
            <a:prstGeom prst="line">
              <a:avLst/>
            </a:prstGeom>
            <a:ln w="38100">
              <a:solidFill>
                <a:srgbClr val="104B2B"/>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3529397-2CD4-5663-B68A-09F2EF69195E}"/>
                </a:ext>
              </a:extLst>
            </p:cNvPr>
            <p:cNvCxnSpPr/>
            <p:nvPr/>
          </p:nvCxnSpPr>
          <p:spPr>
            <a:xfrm>
              <a:off x="13447057" y="4253925"/>
              <a:ext cx="3105150" cy="0"/>
            </a:xfrm>
            <a:prstGeom prst="line">
              <a:avLst/>
            </a:prstGeom>
            <a:ln w="38100">
              <a:solidFill>
                <a:srgbClr val="391A53"/>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76272DC-3091-A0EA-34B3-574C362AD26B}"/>
                </a:ext>
              </a:extLst>
            </p:cNvPr>
            <p:cNvSpPr txBox="1"/>
            <p:nvPr/>
          </p:nvSpPr>
          <p:spPr>
            <a:xfrm>
              <a:off x="1864657" y="4657285"/>
              <a:ext cx="2800350" cy="1938992"/>
            </a:xfrm>
            <a:prstGeom prst="rect">
              <a:avLst/>
            </a:prstGeom>
            <a:noFill/>
          </p:spPr>
          <p:txBody>
            <a:bodyPr wrap="square">
              <a:spAutoFit/>
            </a:bodyPr>
            <a:lstStyle/>
            <a:p>
              <a:pPr lvl="0" algn="ctr"/>
              <a:r>
                <a:rPr lang="nl-NL" sz="2000" dirty="0">
                  <a:latin typeface="Open Sans" panose="020B0606030504020204" pitchFamily="34" charset="0"/>
                  <a:ea typeface="Open Sans" panose="020B0606030504020204" pitchFamily="34" charset="0"/>
                  <a:cs typeface="Open Sans" panose="020B0606030504020204" pitchFamily="34" charset="0"/>
                </a:rPr>
                <a:t>Rondleidingen door lokale wijken om duurzame initiatieven en praktijkvoorbeelden te belichten die de groene transitie bevorderen.</a:t>
              </a:r>
            </a:p>
          </p:txBody>
        </p:sp>
        <p:sp>
          <p:nvSpPr>
            <p:cNvPr id="20" name="TextBox 19">
              <a:extLst>
                <a:ext uri="{FF2B5EF4-FFF2-40B4-BE49-F238E27FC236}">
                  <a16:creationId xmlns:a16="http://schemas.microsoft.com/office/drawing/2014/main" id="{72B8662E-BFA3-86D8-9F8F-0924D9D581F3}"/>
                </a:ext>
              </a:extLst>
            </p:cNvPr>
            <p:cNvSpPr txBox="1"/>
            <p:nvPr/>
          </p:nvSpPr>
          <p:spPr>
            <a:xfrm>
              <a:off x="5542321" y="4657285"/>
              <a:ext cx="3250027" cy="2862322"/>
            </a:xfrm>
            <a:prstGeom prst="rect">
              <a:avLst/>
            </a:prstGeom>
            <a:noFill/>
          </p:spPr>
          <p:txBody>
            <a:bodyPr wrap="square">
              <a:spAutoFit/>
            </a:bodyPr>
            <a:lstStyle/>
            <a:p>
              <a:pPr lvl="0" algn="ctr"/>
              <a:r>
                <a:rPr lang="nl-NL" sz="2000" dirty="0">
                  <a:latin typeface="Open Sans" panose="020B0606030504020204" pitchFamily="34" charset="0"/>
                  <a:ea typeface="Open Sans" panose="020B0606030504020204" pitchFamily="34" charset="0"/>
                  <a:cs typeface="Open Sans" panose="020B0606030504020204" pitchFamily="34" charset="0"/>
                </a:rPr>
                <a:t>Fotografieworkshops waarbij deelnemers klimaatproblemen in beeld brengen en na te denken over oplossingen. De resultaten kunnen de besluitvorming beïnvloeden en verandering stimuleren.</a:t>
              </a:r>
            </a:p>
          </p:txBody>
        </p:sp>
        <p:sp>
          <p:nvSpPr>
            <p:cNvPr id="21" name="TextBox 20">
              <a:extLst>
                <a:ext uri="{FF2B5EF4-FFF2-40B4-BE49-F238E27FC236}">
                  <a16:creationId xmlns:a16="http://schemas.microsoft.com/office/drawing/2014/main" id="{862DFB6A-6E73-B1F2-3405-4956FA4CADF5}"/>
                </a:ext>
              </a:extLst>
            </p:cNvPr>
            <p:cNvSpPr txBox="1"/>
            <p:nvPr/>
          </p:nvSpPr>
          <p:spPr>
            <a:xfrm>
              <a:off x="9384155" y="4657285"/>
              <a:ext cx="3262314" cy="1938992"/>
            </a:xfrm>
            <a:prstGeom prst="rect">
              <a:avLst/>
            </a:prstGeom>
            <a:noFill/>
          </p:spPr>
          <p:txBody>
            <a:bodyPr wrap="square">
              <a:spAutoFit/>
            </a:bodyPr>
            <a:lstStyle/>
            <a:p>
              <a:pPr lvl="0" algn="ctr"/>
              <a:r>
                <a:rPr lang="nl-NL" sz="2000" dirty="0">
                  <a:latin typeface="Open Sans" panose="020B0606030504020204" pitchFamily="34" charset="0"/>
                  <a:ea typeface="Open Sans" panose="020B0606030504020204" pitchFamily="34" charset="0"/>
                  <a:cs typeface="Open Sans" panose="020B0606030504020204" pitchFamily="34" charset="0"/>
                </a:rPr>
                <a:t>Een groep mensen die naar een gezamenlijk doel toewerkt, zoals het creëren van een collectieve tuin, een repair café of een lokale energiecoöperatie. </a:t>
              </a:r>
            </a:p>
          </p:txBody>
        </p:sp>
        <p:sp>
          <p:nvSpPr>
            <p:cNvPr id="22" name="TextBox 21">
              <a:extLst>
                <a:ext uri="{FF2B5EF4-FFF2-40B4-BE49-F238E27FC236}">
                  <a16:creationId xmlns:a16="http://schemas.microsoft.com/office/drawing/2014/main" id="{2DB72AAE-464B-7220-80DC-5D1B8B39C4E8}"/>
                </a:ext>
              </a:extLst>
            </p:cNvPr>
            <p:cNvSpPr txBox="1"/>
            <p:nvPr/>
          </p:nvSpPr>
          <p:spPr>
            <a:xfrm>
              <a:off x="13447075" y="4657285"/>
              <a:ext cx="3105150" cy="2554545"/>
            </a:xfrm>
            <a:prstGeom prst="rect">
              <a:avLst/>
            </a:prstGeom>
            <a:noFill/>
          </p:spPr>
          <p:txBody>
            <a:bodyPr wrap="square">
              <a:spAutoFit/>
            </a:bodyPr>
            <a:lstStyle/>
            <a:p>
              <a:pPr lvl="0" algn="ctr"/>
              <a:r>
                <a:rPr lang="nl-NL" sz="2000" dirty="0">
                  <a:latin typeface="Open Sans" panose="020B0606030504020204" pitchFamily="34" charset="0"/>
                  <a:ea typeface="Open Sans" panose="020B0606030504020204" pitchFamily="34" charset="0"/>
                  <a:cs typeface="Open Sans" panose="020B0606030504020204" pitchFamily="34" charset="0"/>
                </a:rPr>
                <a:t>Debatten over hoe de transitie naar klimaatneutraliteit in ons dagelijks leven concreet gestalte kan krijgen en welk beleid we nodig hebben om dit te stimuleren. </a:t>
              </a:r>
            </a:p>
          </p:txBody>
        </p:sp>
      </p:grpSp>
      <p:sp>
        <p:nvSpPr>
          <p:cNvPr id="2" name="Text Placeholder 2">
            <a:extLst>
              <a:ext uri="{FF2B5EF4-FFF2-40B4-BE49-F238E27FC236}">
                <a16:creationId xmlns:a16="http://schemas.microsoft.com/office/drawing/2014/main" id="{5E74979B-8B9A-9C48-9C12-13D4D993EDD7}"/>
              </a:ext>
            </a:extLst>
          </p:cNvPr>
          <p:cNvSpPr txBox="1">
            <a:spLocks/>
          </p:cNvSpPr>
          <p:nvPr/>
        </p:nvSpPr>
        <p:spPr>
          <a:xfrm>
            <a:off x="1" y="803443"/>
            <a:ext cx="14228955" cy="836159"/>
          </a:xfrm>
          <a:prstGeom prst="rect">
            <a:avLst/>
          </a:prstGeom>
          <a:solidFill>
            <a:srgbClr val="104B2B"/>
          </a:solidFill>
        </p:spPr>
        <p:txBody>
          <a:bodyPr wrap="square" lIns="216000" tIns="144000" rIns="180000" bIns="108000" anchor="t">
            <a:spAutoFit/>
          </a:bodyPr>
          <a:lstStyle>
            <a:lvl1pPr marL="0" indent="0" algn="l" defTabSz="1371600" rtl="0" eaLnBrk="1" latinLnBrk="0" hangingPunct="1">
              <a:lnSpc>
                <a:spcPct val="90000"/>
              </a:lnSpc>
              <a:spcBef>
                <a:spcPts val="1500"/>
              </a:spcBef>
              <a:buFont typeface="Arial" panose="020B0604020202020204" pitchFamily="34" charset="0"/>
              <a:buNone/>
              <a:defRPr sz="4200" b="1" kern="1200" cap="all"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nl-NL" dirty="0">
                <a:latin typeface="Open Sans"/>
                <a:ea typeface="Open Sans"/>
                <a:cs typeface="Arial"/>
              </a:rPr>
              <a:t>    Snelstarttools voor burgerbetrokkenheid</a:t>
            </a:r>
          </a:p>
        </p:txBody>
      </p:sp>
      <p:pic>
        <p:nvPicPr>
          <p:cNvPr id="26" name="Picture 25" descr="A green qr code on a black background&#10;&#10;Description automatically generated">
            <a:extLst>
              <a:ext uri="{FF2B5EF4-FFF2-40B4-BE49-F238E27FC236}">
                <a16:creationId xmlns:a16="http://schemas.microsoft.com/office/drawing/2014/main" id="{553C96F9-9961-D23A-54D4-B17DE4EBED9E}"/>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296541" y="7983203"/>
            <a:ext cx="2688776" cy="2688776"/>
          </a:xfrm>
          <a:prstGeom prst="rect">
            <a:avLst/>
          </a:prstGeom>
        </p:spPr>
      </p:pic>
      <p:sp>
        <p:nvSpPr>
          <p:cNvPr id="27" name="Text Placeholder 4">
            <a:extLst>
              <a:ext uri="{FF2B5EF4-FFF2-40B4-BE49-F238E27FC236}">
                <a16:creationId xmlns:a16="http://schemas.microsoft.com/office/drawing/2014/main" id="{2A2B9FAB-1811-74F0-31B4-109B6D319733}"/>
              </a:ext>
            </a:extLst>
          </p:cNvPr>
          <p:cNvSpPr txBox="1">
            <a:spLocks/>
          </p:cNvSpPr>
          <p:nvPr/>
        </p:nvSpPr>
        <p:spPr>
          <a:xfrm>
            <a:off x="2505782" y="9251753"/>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2600"/>
              </a:lnSpc>
              <a:buNone/>
            </a:pPr>
            <a: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Bezoek de website </a:t>
            </a:r>
            <a:b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br>
            <a:r>
              <a:rPr lang="nl-NL" sz="2000" b="1" dirty="0">
                <a:solidFill>
                  <a:srgbClr val="184547"/>
                </a:solidFill>
                <a:latin typeface="Open Sans" panose="020B0606030504020204" pitchFamily="34" charset="0"/>
                <a:ea typeface="Open Sans" panose="020B0606030504020204" pitchFamily="34" charset="0"/>
                <a:cs typeface="Open Sans" panose="020B0606030504020204" pitchFamily="34" charset="0"/>
              </a:rPr>
              <a:t>voor meer informatie</a:t>
            </a:r>
          </a:p>
        </p:txBody>
      </p:sp>
    </p:spTree>
    <p:extLst>
      <p:ext uri="{BB962C8B-B14F-4D97-AF65-F5344CB8AC3E}">
        <p14:creationId xmlns:p14="http://schemas.microsoft.com/office/powerpoint/2010/main" val="2876997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30DC55-51DF-DCFA-1DFF-AEBCBE543D9E}"/>
              </a:ext>
            </a:extLst>
          </p:cNvPr>
          <p:cNvSpPr>
            <a:spLocks noGrp="1"/>
          </p:cNvSpPr>
          <p:nvPr>
            <p:ph type="body" sz="quarter" idx="10"/>
          </p:nvPr>
        </p:nvSpPr>
        <p:spPr>
          <a:xfrm>
            <a:off x="1484396" y="3292600"/>
            <a:ext cx="8477751" cy="4697042"/>
          </a:xfrm>
        </p:spPr>
        <p:txBody>
          <a:bodyPr lIns="0" tIns="0" rIns="0" bIns="0" anchor="t"/>
          <a:lstStyle/>
          <a:p>
            <a:pPr>
              <a:lnSpc>
                <a:spcPts val="4200"/>
              </a:lnSpc>
            </a:pPr>
            <a:r>
              <a:rPr lang="nl-NL" sz="2800" dirty="0">
                <a:latin typeface="Open Sans"/>
                <a:ea typeface="Open Sans"/>
                <a:cs typeface="Open Sans"/>
              </a:rPr>
              <a:t>Het Europese klimaatpact heeft de krachten gebundeld met </a:t>
            </a:r>
            <a:r>
              <a:rPr lang="nl-NL" sz="2800" b="1" dirty="0" err="1">
                <a:latin typeface="Open Sans"/>
                <a:ea typeface="Open Sans"/>
                <a:cs typeface="Open Sans"/>
              </a:rPr>
              <a:t>ActNow</a:t>
            </a:r>
            <a:r>
              <a:rPr lang="nl-NL" sz="2800" dirty="0">
                <a:latin typeface="Open Sans"/>
                <a:ea typeface="Open Sans"/>
                <a:cs typeface="Open Sans"/>
              </a:rPr>
              <a:t>, de campagne van de Verenigde Naties, en </a:t>
            </a:r>
            <a:r>
              <a:rPr lang="nl-NL" sz="2800" b="1" dirty="0" err="1">
                <a:latin typeface="Open Sans"/>
                <a:ea typeface="Open Sans"/>
                <a:cs typeface="Open Sans"/>
              </a:rPr>
              <a:t>AWorld</a:t>
            </a:r>
            <a:r>
              <a:rPr lang="nl-NL" sz="2800" dirty="0">
                <a:latin typeface="Open Sans"/>
                <a:ea typeface="Open Sans"/>
                <a:cs typeface="Open Sans"/>
              </a:rPr>
              <a:t>, de mobiele app voor de campagne, die mensen inspireert om klimaatactie te ondernemen.</a:t>
            </a:r>
            <a:br>
              <a:rPr lang="nl-NL" sz="2800" dirty="0">
                <a:latin typeface="Open Sans"/>
                <a:ea typeface="Open Sans"/>
                <a:cs typeface="Open Sans"/>
              </a:rPr>
            </a:br>
            <a:endParaRPr lang="nl-NL" sz="2800" dirty="0">
              <a:latin typeface="Open Sans"/>
              <a:ea typeface="Open Sans"/>
              <a:cs typeface="Open Sans"/>
            </a:endParaRPr>
          </a:p>
          <a:p>
            <a:pPr>
              <a:lnSpc>
                <a:spcPts val="4200"/>
              </a:lnSpc>
            </a:pPr>
            <a:r>
              <a:rPr lang="nl-NL" sz="2800" b="1" dirty="0">
                <a:solidFill>
                  <a:srgbClr val="02B23D"/>
                </a:solidFill>
                <a:latin typeface="Open Sans"/>
                <a:ea typeface="Open Sans"/>
                <a:cs typeface="Open Sans"/>
              </a:rPr>
              <a:t>Dankzij de gebruikers die deelnamen aan de </a:t>
            </a:r>
            <a:r>
              <a:rPr lang="en-US" sz="2800" b="1" dirty="0">
                <a:solidFill>
                  <a:srgbClr val="02B23D"/>
                </a:solidFill>
                <a:latin typeface="Open Sans"/>
                <a:ea typeface="Open Sans"/>
                <a:cs typeface="Open Sans"/>
              </a:rPr>
              <a:t>European Climate Pact Team challenge </a:t>
            </a:r>
            <a:r>
              <a:rPr lang="nl-NL" sz="2800" b="1" dirty="0">
                <a:solidFill>
                  <a:srgbClr val="02B23D"/>
                </a:solidFill>
                <a:latin typeface="Open Sans"/>
                <a:ea typeface="Open Sans"/>
                <a:cs typeface="Open Sans"/>
              </a:rPr>
              <a:t>op </a:t>
            </a:r>
            <a:r>
              <a:rPr lang="nl-NL" sz="2800" b="1" dirty="0" err="1">
                <a:solidFill>
                  <a:srgbClr val="02B23D"/>
                </a:solidFill>
                <a:latin typeface="Open Sans"/>
                <a:ea typeface="Open Sans"/>
                <a:cs typeface="Open Sans"/>
              </a:rPr>
              <a:t>Aworld</a:t>
            </a:r>
            <a:r>
              <a:rPr lang="nl-NL" sz="2800" b="1" dirty="0">
                <a:solidFill>
                  <a:srgbClr val="02B23D"/>
                </a:solidFill>
                <a:latin typeface="Open Sans"/>
                <a:ea typeface="Open Sans"/>
                <a:cs typeface="Open Sans"/>
              </a:rPr>
              <a:t>, werden meer dan </a:t>
            </a:r>
            <a:r>
              <a:rPr lang="nl-NL" sz="2800" b="1" u="sng" dirty="0">
                <a:solidFill>
                  <a:srgbClr val="02B23D"/>
                </a:solidFill>
                <a:latin typeface="Open Sans"/>
                <a:ea typeface="Open Sans"/>
                <a:cs typeface="Open Sans"/>
              </a:rPr>
              <a:t>900.000</a:t>
            </a:r>
            <a:r>
              <a:rPr lang="nl-NL" sz="2800" b="1" dirty="0">
                <a:solidFill>
                  <a:srgbClr val="02B23D"/>
                </a:solidFill>
                <a:latin typeface="Open Sans"/>
                <a:ea typeface="Open Sans"/>
                <a:cs typeface="Open Sans"/>
              </a:rPr>
              <a:t> klimaatacties ondernomen.</a:t>
            </a:r>
          </a:p>
          <a:p>
            <a:endParaRPr lang="en-GB" sz="3200" dirty="0"/>
          </a:p>
        </p:txBody>
      </p:sp>
      <p:sp>
        <p:nvSpPr>
          <p:cNvPr id="3" name="Text Placeholder 2">
            <a:extLst>
              <a:ext uri="{FF2B5EF4-FFF2-40B4-BE49-F238E27FC236}">
                <a16:creationId xmlns:a16="http://schemas.microsoft.com/office/drawing/2014/main" id="{1C296486-E7BC-332C-AD2A-C30C6C9C4B5D}"/>
              </a:ext>
            </a:extLst>
          </p:cNvPr>
          <p:cNvSpPr>
            <a:spLocks noGrp="1"/>
          </p:cNvSpPr>
          <p:nvPr>
            <p:ph type="body" sz="quarter" idx="11"/>
          </p:nvPr>
        </p:nvSpPr>
        <p:spPr>
          <a:xfrm>
            <a:off x="0" y="803443"/>
            <a:ext cx="9144000" cy="836159"/>
          </a:xfrm>
          <a:solidFill>
            <a:srgbClr val="104B2B"/>
          </a:solidFill>
        </p:spPr>
        <p:txBody>
          <a:bodyPr wrap="square" lIns="216000" tIns="144000" rIns="180000" bIns="108000" anchor="t">
            <a:spAutoFit/>
          </a:bodyPr>
          <a:lstStyle/>
          <a:p>
            <a:r>
              <a:rPr lang="nl-NL" dirty="0">
                <a:latin typeface="Open Sans"/>
                <a:ea typeface="Open Sans"/>
                <a:cs typeface="Open Sans"/>
              </a:rPr>
              <a:t>    Pact en ActNow van de VN</a:t>
            </a:r>
          </a:p>
        </p:txBody>
      </p:sp>
      <p:pic>
        <p:nvPicPr>
          <p:cNvPr id="9" name="Picture 8" descr="A screenshot of a phone&#10;&#10;Description automatically generated">
            <a:extLst>
              <a:ext uri="{FF2B5EF4-FFF2-40B4-BE49-F238E27FC236}">
                <a16:creationId xmlns:a16="http://schemas.microsoft.com/office/drawing/2014/main" id="{A571F59C-E997-317B-23A0-DEAE01B3C415}"/>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277601" y="1599136"/>
            <a:ext cx="3794706" cy="7753412"/>
          </a:xfrm>
          <a:prstGeom prst="rect">
            <a:avLst/>
          </a:prstGeom>
          <a:effectLst>
            <a:outerShdw blurRad="50800" dist="38100" dir="2700000" algn="tl" rotWithShape="0">
              <a:prstClr val="black">
                <a:alpha val="40000"/>
              </a:prstClr>
            </a:outerShdw>
          </a:effectLst>
        </p:spPr>
      </p:pic>
      <p:pic>
        <p:nvPicPr>
          <p:cNvPr id="7" name="Picture 6" descr="A qr code with a logo&#10;&#10;Description automatically generated">
            <a:extLst>
              <a:ext uri="{FF2B5EF4-FFF2-40B4-BE49-F238E27FC236}">
                <a16:creationId xmlns:a16="http://schemas.microsoft.com/office/drawing/2014/main" id="{B6F82516-69B4-B734-6C5A-346B9F93771B}"/>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535302" y="4030510"/>
            <a:ext cx="3241583" cy="3241583"/>
          </a:xfrm>
          <a:prstGeom prst="rect">
            <a:avLst/>
          </a:prstGeom>
        </p:spPr>
      </p:pic>
    </p:spTree>
    <p:extLst>
      <p:ext uri="{BB962C8B-B14F-4D97-AF65-F5344CB8AC3E}">
        <p14:creationId xmlns:p14="http://schemas.microsoft.com/office/powerpoint/2010/main" val="21099674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0B317B-52C3-D551-C981-9FF6C211FCE9}"/>
              </a:ext>
            </a:extLst>
          </p:cNvPr>
          <p:cNvSpPr/>
          <p:nvPr/>
        </p:nvSpPr>
        <p:spPr>
          <a:xfrm>
            <a:off x="1484396" y="2771622"/>
            <a:ext cx="4628095" cy="5762777"/>
          </a:xfrm>
          <a:prstGeom prst="rect">
            <a:avLst/>
          </a:pr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
            <a:extLst>
              <a:ext uri="{FF2B5EF4-FFF2-40B4-BE49-F238E27FC236}">
                <a16:creationId xmlns:a16="http://schemas.microsoft.com/office/drawing/2014/main" id="{3E674221-EFCE-2928-EC55-5735A8F72587}"/>
              </a:ext>
            </a:extLst>
          </p:cNvPr>
          <p:cNvSpPr>
            <a:spLocks noGrp="1"/>
          </p:cNvSpPr>
          <p:nvPr>
            <p:ph type="body" sz="quarter" idx="10"/>
          </p:nvPr>
        </p:nvSpPr>
        <p:spPr>
          <a:xfrm>
            <a:off x="7852953" y="3304489"/>
            <a:ext cx="8110947" cy="4697042"/>
          </a:xfrm>
        </p:spPr>
        <p:txBody>
          <a:bodyPr lIns="0" tIns="0" rIns="0" bIns="0" anchor="t"/>
          <a:lstStyle/>
          <a:p>
            <a:pPr>
              <a:lnSpc>
                <a:spcPts val="4000"/>
              </a:lnSpc>
            </a:pPr>
            <a:r>
              <a:rPr lang="nl-NL" sz="2400" dirty="0">
                <a:latin typeface="Open Sans"/>
                <a:ea typeface="Open Sans"/>
                <a:cs typeface="Open Sans"/>
              </a:rPr>
              <a:t>Ieder van ons kan helpen om een duurzamere toekomst op te bouwen. In onze communicatie delen we dan ook graag </a:t>
            </a:r>
            <a:r>
              <a:rPr lang="nl-NL" sz="2400"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inspirerende succesverhalen</a:t>
            </a:r>
            <a:r>
              <a:rPr lang="nl-NL" sz="2400"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 </a:t>
            </a:r>
            <a:r>
              <a:rPr lang="nl-NL" sz="2400" u="sng" dirty="0">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oplossingen </a:t>
            </a:r>
            <a:r>
              <a:rPr lang="nl-NL" sz="2400" u="sng">
                <a:solidFill>
                  <a:srgbClr val="104B2B"/>
                </a:solidFill>
                <a:latin typeface="Open Sans"/>
                <a:ea typeface="Open Sans"/>
                <a:cs typeface="Open Sans"/>
                <a:hlinkClick r:id="rId2">
                  <a:extLst>
                    <a:ext uri="{A12FA001-AC4F-418D-AE19-62706E023703}">
                      <ahyp:hlinkClr xmlns:ahyp="http://schemas.microsoft.com/office/drawing/2018/hyperlinkcolor" val="tx"/>
                    </a:ext>
                  </a:extLst>
                </a:hlinkClick>
              </a:rPr>
              <a:t>en acties</a:t>
            </a:r>
            <a:r>
              <a:rPr lang="nl-NL" sz="2400" u="sng" dirty="0">
                <a:solidFill>
                  <a:srgbClr val="104B2B"/>
                </a:solidFill>
                <a:latin typeface="Open Sans"/>
                <a:ea typeface="Open Sans"/>
                <a:cs typeface="Open Sans"/>
              </a:rPr>
              <a:t> </a:t>
            </a:r>
            <a:r>
              <a:rPr lang="nl-NL" sz="2400">
                <a:latin typeface="Open Sans"/>
                <a:ea typeface="Open Sans"/>
                <a:cs typeface="Open Sans"/>
              </a:rPr>
              <a:t>van </a:t>
            </a:r>
            <a:r>
              <a:rPr lang="nl-NL" sz="2400" dirty="0">
                <a:latin typeface="Open Sans"/>
                <a:ea typeface="Open Sans"/>
                <a:cs typeface="Open Sans"/>
              </a:rPr>
              <a:t>de diverse pactgemeenschappen .</a:t>
            </a:r>
            <a:r>
              <a:rPr lang="nl-NL" sz="2400" dirty="0">
                <a:solidFill>
                  <a:srgbClr val="000000"/>
                </a:solidFill>
                <a:latin typeface="Open Sans"/>
                <a:ea typeface="Open Sans"/>
                <a:cs typeface="Open Sans"/>
              </a:rPr>
              <a:t> </a:t>
            </a:r>
            <a:br>
              <a:rPr lang="nl-NL" sz="2400" dirty="0">
                <a:solidFill>
                  <a:srgbClr val="000000"/>
                </a:solidFill>
                <a:latin typeface="Open Sans"/>
                <a:ea typeface="Open Sans"/>
                <a:cs typeface="Open Sans"/>
              </a:rPr>
            </a:br>
            <a:r>
              <a:rPr lang="nl-NL" sz="900" dirty="0">
                <a:solidFill>
                  <a:srgbClr val="000000"/>
                </a:solidFill>
                <a:latin typeface="Open Sans"/>
                <a:ea typeface="Open Sans"/>
                <a:cs typeface="Open Sans"/>
              </a:rPr>
              <a:t> </a:t>
            </a:r>
          </a:p>
          <a:p>
            <a:pPr>
              <a:lnSpc>
                <a:spcPts val="4500"/>
              </a:lnSpc>
            </a:pPr>
            <a:r>
              <a:rPr lang="nl-NL" sz="3200" dirty="0">
                <a:solidFill>
                  <a:srgbClr val="104B2B"/>
                </a:solidFill>
                <a:latin typeface="Open Sans"/>
                <a:ea typeface="Open Sans"/>
                <a:cs typeface="Open Sans"/>
              </a:rPr>
              <a:t>Stuur ons uw verhalen via:</a:t>
            </a:r>
            <a:r>
              <a:rPr lang="nl-NL" sz="3200" i="0" u="none" strike="noStrike" baseline="0" dirty="0">
                <a:solidFill>
                  <a:srgbClr val="104B2B"/>
                </a:solidFill>
                <a:latin typeface="Open Sans"/>
                <a:ea typeface="Open Sans"/>
                <a:cs typeface="Open Sans"/>
              </a:rPr>
              <a:t> </a:t>
            </a:r>
            <a:br>
              <a:rPr lang="nl-NL" sz="3200" b="0" i="0" u="none" strike="noStrike" baseline="0" dirty="0">
                <a:latin typeface="Open Sans"/>
                <a:ea typeface="Open Sans"/>
                <a:cs typeface="Open Sans"/>
              </a:rPr>
            </a:br>
            <a:r>
              <a:rPr lang="nl-NL" sz="3200" b="1" i="0" u="sng" strike="noStrike" baseline="0"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stories@euclimatepact.</a:t>
            </a:r>
            <a:r>
              <a:rPr lang="nl-NL" sz="3200" b="1" u="sng" dirty="0">
                <a:solidFill>
                  <a:srgbClr val="104B2B"/>
                </a:solidFill>
                <a:latin typeface="Open Sans"/>
                <a:ea typeface="Open Sans"/>
                <a:cs typeface="Open Sans"/>
                <a:hlinkClick r:id="rId3">
                  <a:extLst>
                    <a:ext uri="{A12FA001-AC4F-418D-AE19-62706E023703}">
                      <ahyp:hlinkClr xmlns:ahyp="http://schemas.microsoft.com/office/drawing/2018/hyperlinkcolor" val="tx"/>
                    </a:ext>
                  </a:extLst>
                </a:hlinkClick>
              </a:rPr>
              <a:t>eu</a:t>
            </a:r>
            <a:r>
              <a:rPr lang="nl-NL" sz="3200" dirty="0">
                <a:solidFill>
                  <a:srgbClr val="104B2B"/>
                </a:solidFill>
                <a:latin typeface="Open Sans"/>
                <a:ea typeface="Open Sans"/>
                <a:cs typeface="Open Sans"/>
              </a:rPr>
              <a:t>. </a:t>
            </a:r>
          </a:p>
          <a:p>
            <a:pPr>
              <a:lnSpc>
                <a:spcPts val="2200"/>
              </a:lnSpc>
            </a:pPr>
            <a:r>
              <a:rPr lang="nl-NL" sz="1800" dirty="0">
                <a:latin typeface="Open Sans"/>
                <a:ea typeface="Open Sans"/>
                <a:cs typeface="Open Sans"/>
              </a:rPr>
              <a:t>Voeg relevante links, bijlagen, foto's of details toe die ons helpen om uw verhaal te begrijpen en te delen. </a:t>
            </a:r>
          </a:p>
          <a:p>
            <a:endParaRPr lang="en-GB" sz="2400" b="1" i="0" u="sng" strike="noStrike" baseline="0" dirty="0">
              <a:latin typeface="Open Sans"/>
              <a:ea typeface="Open Sans"/>
              <a:cs typeface="Open Sans"/>
            </a:endParaRPr>
          </a:p>
          <a:p>
            <a:endParaRPr lang="en-GB" sz="2400" b="1" u="sng" dirty="0">
              <a:latin typeface="Open Sans"/>
              <a:ea typeface="Open Sans"/>
              <a:cs typeface="Open Sans"/>
            </a:endParaRPr>
          </a:p>
        </p:txBody>
      </p:sp>
      <p:sp>
        <p:nvSpPr>
          <p:cNvPr id="3" name="Text Placeholder 2">
            <a:extLst>
              <a:ext uri="{FF2B5EF4-FFF2-40B4-BE49-F238E27FC236}">
                <a16:creationId xmlns:a16="http://schemas.microsoft.com/office/drawing/2014/main" id="{1A9AF5D1-5683-0A20-67C7-AB9BEDC92AB1}"/>
              </a:ext>
            </a:extLst>
          </p:cNvPr>
          <p:cNvSpPr>
            <a:spLocks noGrp="1"/>
          </p:cNvSpPr>
          <p:nvPr>
            <p:ph type="body" sz="quarter" idx="11"/>
          </p:nvPr>
        </p:nvSpPr>
        <p:spPr>
          <a:xfrm>
            <a:off x="1" y="803443"/>
            <a:ext cx="9144000" cy="836159"/>
          </a:xfrm>
        </p:spPr>
        <p:txBody>
          <a:bodyPr wrap="square" lIns="216000" tIns="144000" rIns="180000" bIns="108000" anchor="t">
            <a:spAutoFit/>
          </a:bodyPr>
          <a:lstStyle/>
          <a:p>
            <a:r>
              <a:rPr lang="nl-NL" dirty="0">
                <a:latin typeface="Open Sans"/>
                <a:ea typeface="Open Sans"/>
                <a:cs typeface="Open Sans"/>
              </a:rPr>
              <a:t>    Deel uw verhalen met ons!</a:t>
            </a:r>
          </a:p>
        </p:txBody>
      </p:sp>
      <p:pic>
        <p:nvPicPr>
          <p:cNvPr id="5" name="Picture 4" descr="A group of women looking at a paper&#10;&#10;Description automatically generated">
            <a:extLst>
              <a:ext uri="{FF2B5EF4-FFF2-40B4-BE49-F238E27FC236}">
                <a16:creationId xmlns:a16="http://schemas.microsoft.com/office/drawing/2014/main" id="{8659DBC0-C14F-0C63-4A73-B1E06C2E7822}"/>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68642" y="2980863"/>
            <a:ext cx="5344294" cy="5344294"/>
          </a:xfrm>
          <a:prstGeom prst="rect">
            <a:avLst/>
          </a:prstGeom>
        </p:spPr>
      </p:pic>
    </p:spTree>
    <p:extLst>
      <p:ext uri="{BB962C8B-B14F-4D97-AF65-F5344CB8AC3E}">
        <p14:creationId xmlns:p14="http://schemas.microsoft.com/office/powerpoint/2010/main" val="38853486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5">
            <a:extLst>
              <a:ext uri="{FF2B5EF4-FFF2-40B4-BE49-F238E27FC236}">
                <a16:creationId xmlns:a16="http://schemas.microsoft.com/office/drawing/2014/main" id="{857EA5FA-921A-6147-4524-73A4B7EFFCA6}"/>
              </a:ext>
            </a:extLst>
          </p:cNvPr>
          <p:cNvSpPr>
            <a:spLocks noGrp="1"/>
          </p:cNvSpPr>
          <p:nvPr>
            <p:ph type="body" sz="quarter" idx="11"/>
          </p:nvPr>
        </p:nvSpPr>
        <p:spPr>
          <a:xfrm>
            <a:off x="0" y="803443"/>
            <a:ext cx="7848600" cy="836159"/>
          </a:xfrm>
        </p:spPr>
        <p:txBody>
          <a:bodyPr/>
          <a:lstStyle/>
          <a:p>
            <a:r>
              <a:rPr lang="nl-NL" dirty="0"/>
              <a:t>    Voor meer informatie</a:t>
            </a:r>
          </a:p>
        </p:txBody>
      </p:sp>
      <p:sp>
        <p:nvSpPr>
          <p:cNvPr id="13" name="Rectangle 18">
            <a:extLst>
              <a:ext uri="{FF2B5EF4-FFF2-40B4-BE49-F238E27FC236}">
                <a16:creationId xmlns:a16="http://schemas.microsoft.com/office/drawing/2014/main" id="{40997EBD-2FAE-2C4B-61E2-95F02DFDE4F9}"/>
              </a:ext>
            </a:extLst>
          </p:cNvPr>
          <p:cNvSpPr/>
          <p:nvPr/>
        </p:nvSpPr>
        <p:spPr>
          <a:xfrm rot="10800000">
            <a:off x="10154653" y="-1694"/>
            <a:ext cx="8133347"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CBFF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Table 2">
            <a:extLst>
              <a:ext uri="{FF2B5EF4-FFF2-40B4-BE49-F238E27FC236}">
                <a16:creationId xmlns:a16="http://schemas.microsoft.com/office/drawing/2014/main" id="{39D5CED6-8733-A150-953A-14150F2744E0}"/>
              </a:ext>
            </a:extLst>
          </p:cNvPr>
          <p:cNvGraphicFramePr>
            <a:graphicFrameLocks noGrp="1"/>
          </p:cNvGraphicFramePr>
          <p:nvPr>
            <p:extLst>
              <p:ext uri="{D42A27DB-BD31-4B8C-83A1-F6EECF244321}">
                <p14:modId xmlns:p14="http://schemas.microsoft.com/office/powerpoint/2010/main" val="3531928332"/>
              </p:ext>
            </p:extLst>
          </p:nvPr>
        </p:nvGraphicFramePr>
        <p:xfrm>
          <a:off x="11572372" y="2623530"/>
          <a:ext cx="6025990" cy="6310921"/>
        </p:xfrm>
        <a:graphic>
          <a:graphicData uri="http://schemas.openxmlformats.org/drawingml/2006/table">
            <a:tbl>
              <a:tblPr firstRow="1" firstCol="1" bandRow="1">
                <a:tableStyleId>{69012ECD-51FC-41F1-AA8D-1B2483CD663E}</a:tableStyleId>
              </a:tblPr>
              <a:tblGrid>
                <a:gridCol w="2133600">
                  <a:extLst>
                    <a:ext uri="{9D8B030D-6E8A-4147-A177-3AD203B41FA5}">
                      <a16:colId xmlns:a16="http://schemas.microsoft.com/office/drawing/2014/main" val="3080156460"/>
                    </a:ext>
                  </a:extLst>
                </a:gridCol>
                <a:gridCol w="3892390">
                  <a:extLst>
                    <a:ext uri="{9D8B030D-6E8A-4147-A177-3AD203B41FA5}">
                      <a16:colId xmlns:a16="http://schemas.microsoft.com/office/drawing/2014/main" val="2800482186"/>
                    </a:ext>
                  </a:extLst>
                </a:gridCol>
              </a:tblGrid>
              <a:tr h="619953">
                <a:tc>
                  <a:txBody>
                    <a:bodyPr/>
                    <a:lstStyle/>
                    <a:p>
                      <a:pPr algn="ctr"/>
                      <a:r>
                        <a:rPr lang="nl-NL" sz="2800" dirty="0"/>
                        <a:t>Platform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tc>
                  <a:txBody>
                    <a:bodyPr/>
                    <a:lstStyle/>
                    <a:p>
                      <a:pPr algn="ctr"/>
                      <a:r>
                        <a:rPr lang="nl-NL" sz="2800" dirty="0"/>
                        <a:t>Tag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184547"/>
                    </a:solidFill>
                  </a:tcPr>
                </a:tc>
                <a:extLst>
                  <a:ext uri="{0D108BD9-81ED-4DB2-BD59-A6C34878D82A}">
                    <a16:rowId xmlns:a16="http://schemas.microsoft.com/office/drawing/2014/main" val="442060916"/>
                  </a:ext>
                </a:extLst>
              </a:tr>
              <a:tr h="1422742">
                <a:tc>
                  <a:txBody>
                    <a:bodyPr/>
                    <a:lstStyle/>
                    <a:p>
                      <a:pPr algn="ctr"/>
                      <a:r>
                        <a:rPr lang="nl-NL" sz="2400" dirty="0">
                          <a:solidFill>
                            <a:srgbClr val="104B2B"/>
                          </a:solidFill>
                          <a:hlinkClick r:id="rId2">
                            <a:extLst>
                              <a:ext uri="{A12FA001-AC4F-418D-AE19-62706E023703}">
                                <ahyp:hlinkClr xmlns:ahyp="http://schemas.microsoft.com/office/drawing/2018/hyperlinkcolor" val="tx"/>
                              </a:ext>
                            </a:extLst>
                          </a:hlinkClick>
                        </a:rPr>
                        <a:t>Facebook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2400" dirty="0"/>
                        <a:t>              </a:t>
                      </a:r>
                      <a:r>
                        <a:rPr lang="nl-NL" sz="2000" dirty="0"/>
                        <a:t>@EU Climate Action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6042427"/>
                  </a:ext>
                </a:extLst>
              </a:tr>
              <a:tr h="1422742">
                <a:tc>
                  <a:txBody>
                    <a:bodyPr/>
                    <a:lstStyle/>
                    <a:p>
                      <a:pPr algn="ctr"/>
                      <a:r>
                        <a:rPr lang="nl-NL" sz="2400" dirty="0">
                          <a:solidFill>
                            <a:srgbClr val="104B2B"/>
                          </a:solidFill>
                          <a:hlinkClick r:id="rId3">
                            <a:extLst>
                              <a:ext uri="{A12FA001-AC4F-418D-AE19-62706E023703}">
                                <ahyp:hlinkClr xmlns:ahyp="http://schemas.microsoft.com/office/drawing/2018/hyperlinkcolor" val="tx"/>
                              </a:ext>
                            </a:extLst>
                          </a:hlinkClick>
                        </a:rPr>
                        <a:t>X</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nl-NL" sz="2400" dirty="0"/>
                        <a:t>             </a:t>
                      </a:r>
                      <a:r>
                        <a:rPr lang="nl-NL" sz="2000" dirty="0"/>
                        <a:t>@EUClimateAction    </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366174978"/>
                  </a:ext>
                </a:extLst>
              </a:tr>
              <a:tr h="1422742">
                <a:tc>
                  <a:txBody>
                    <a:bodyPr/>
                    <a:lstStyle/>
                    <a:p>
                      <a:pPr algn="ctr"/>
                      <a:r>
                        <a:rPr lang="nl-NL" sz="2400" dirty="0">
                          <a:solidFill>
                            <a:srgbClr val="104B2B"/>
                          </a:solidFill>
                          <a:hlinkClick r:id="rId4">
                            <a:extLst>
                              <a:ext uri="{A12FA001-AC4F-418D-AE19-62706E023703}">
                                <ahyp:hlinkClr xmlns:ahyp="http://schemas.microsoft.com/office/drawing/2018/hyperlinkcolor" val="tx"/>
                              </a:ext>
                            </a:extLst>
                          </a:hlinkClick>
                        </a:rPr>
                        <a:t>LinkedIn</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nl-NL" sz="2400" dirty="0"/>
                        <a:t>            </a:t>
                      </a:r>
                      <a:r>
                        <a:rPr lang="nl-NL" sz="2000" dirty="0"/>
                        <a:t>@EU Environment </a:t>
                      </a:r>
                      <a:br>
                        <a:rPr lang="nl-NL" sz="2000" dirty="0"/>
                      </a:br>
                      <a:r>
                        <a:rPr lang="nl-NL" sz="2000" dirty="0"/>
                        <a:t>   and </a:t>
                      </a:r>
                      <a:r>
                        <a:rPr lang="nl-NL" sz="2000" dirty="0" err="1"/>
                        <a:t>Climate</a:t>
                      </a:r>
                      <a:endParaRPr lang="nl-NL" sz="2000" dirty="0"/>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24672693"/>
                  </a:ext>
                </a:extLst>
              </a:tr>
              <a:tr h="1422742">
                <a:tc>
                  <a:txBody>
                    <a:bodyPr/>
                    <a:lstStyle/>
                    <a:p>
                      <a:pPr algn="ctr"/>
                      <a:r>
                        <a:rPr lang="nl-NL" sz="2400">
                          <a:solidFill>
                            <a:srgbClr val="104B2B"/>
                          </a:solidFill>
                          <a:hlinkClick r:id="rId5">
                            <a:extLst>
                              <a:ext uri="{A12FA001-AC4F-418D-AE19-62706E023703}">
                                <ahyp:hlinkClr xmlns:ahyp="http://schemas.microsoft.com/office/drawing/2018/hyperlinkcolor" val="tx"/>
                              </a:ext>
                            </a:extLst>
                          </a:hlinkClick>
                        </a:rPr>
                        <a:t>Instagram</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tc>
                  <a:txBody>
                    <a:bodyPr/>
                    <a:lstStyle/>
                    <a:p>
                      <a:pPr algn="ctr"/>
                      <a:r>
                        <a:rPr lang="nl-NL" sz="2400" dirty="0"/>
                        <a:t>         </a:t>
                      </a:r>
                      <a:r>
                        <a:rPr lang="nl-NL" sz="2000" dirty="0"/>
                        <a:t>@ourplanet_eu</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FED"/>
                    </a:solidFill>
                  </a:tcPr>
                </a:tc>
                <a:extLst>
                  <a:ext uri="{0D108BD9-81ED-4DB2-BD59-A6C34878D82A}">
                    <a16:rowId xmlns:a16="http://schemas.microsoft.com/office/drawing/2014/main" val="564356477"/>
                  </a:ext>
                </a:extLst>
              </a:tr>
            </a:tbl>
          </a:graphicData>
        </a:graphic>
      </p:graphicFrame>
      <p:sp>
        <p:nvSpPr>
          <p:cNvPr id="15" name="Text Placeholder 4">
            <a:extLst>
              <a:ext uri="{FF2B5EF4-FFF2-40B4-BE49-F238E27FC236}">
                <a16:creationId xmlns:a16="http://schemas.microsoft.com/office/drawing/2014/main" id="{D8A8FF61-0AD1-33C7-DE30-31E996F0CD7F}"/>
              </a:ext>
            </a:extLst>
          </p:cNvPr>
          <p:cNvSpPr txBox="1">
            <a:spLocks/>
          </p:cNvSpPr>
          <p:nvPr/>
        </p:nvSpPr>
        <p:spPr>
          <a:xfrm>
            <a:off x="1179698" y="2907273"/>
            <a:ext cx="8910788" cy="4697042"/>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800"/>
              </a:lnSpc>
              <a:spcAft>
                <a:spcPts val="800"/>
              </a:spcAft>
              <a:buNone/>
              <a:defRPr/>
            </a:pPr>
            <a:r>
              <a:rPr lang="nl-NL" sz="2300" dirty="0">
                <a:latin typeface="Open Sans"/>
                <a:ea typeface="Open Sans"/>
                <a:cs typeface="Open Sans"/>
              </a:rPr>
              <a:t>Bezoek de </a:t>
            </a:r>
            <a:r>
              <a:rPr lang="nl-NL" sz="2300" u="sng" dirty="0">
                <a:solidFill>
                  <a:schemeClr val="accent1"/>
                </a:solidFill>
                <a:latin typeface="Open Sans"/>
                <a:ea typeface="Open Sans"/>
                <a:cs typeface="Open Sans"/>
                <a:hlinkClick r:id="rId6">
                  <a:extLst>
                    <a:ext uri="{A12FA001-AC4F-418D-AE19-62706E023703}">
                      <ahyp:hlinkClr xmlns:ahyp="http://schemas.microsoft.com/office/drawing/2018/hyperlinkcolor" val="tx"/>
                    </a:ext>
                  </a:extLst>
                </a:hlinkClick>
              </a:rPr>
              <a:t>website van het klimaatpact</a:t>
            </a:r>
            <a:r>
              <a:rPr lang="nl-NL" sz="2300" dirty="0">
                <a:solidFill>
                  <a:schemeClr val="accent1"/>
                </a:solidFill>
                <a:latin typeface="Open Sans"/>
                <a:ea typeface="Open Sans"/>
                <a:cs typeface="Open Sans"/>
              </a:rPr>
              <a:t> </a:t>
            </a:r>
            <a:r>
              <a:rPr lang="nl-NL" sz="2300" dirty="0">
                <a:latin typeface="Open Sans"/>
                <a:ea typeface="Open Sans"/>
                <a:cs typeface="Open Sans"/>
              </a:rPr>
              <a:t>voor verhalen uit de pactgemeenschap en nuttige bronnen en materialen om anderen te inspireren om actie te ondernemen. </a:t>
            </a:r>
            <a:r>
              <a:rPr lang="nl-NL" sz="2300" dirty="0">
                <a:solidFill>
                  <a:prstClr val="black"/>
                </a:solidFill>
                <a:latin typeface="Open Sans"/>
                <a:ea typeface="Open Sans"/>
                <a:cs typeface="Open Sans"/>
              </a:rPr>
              <a:t> </a:t>
            </a:r>
          </a:p>
          <a:p>
            <a:pPr marL="0" indent="0">
              <a:lnSpc>
                <a:spcPts val="3800"/>
              </a:lnSpc>
              <a:spcAft>
                <a:spcPts val="800"/>
              </a:spcAft>
              <a:buFont typeface="Arial" panose="020B0604020202020204" pitchFamily="34" charset="0"/>
              <a:buNone/>
              <a:defRPr/>
            </a:pPr>
            <a:r>
              <a:rPr lang="nl-NL" sz="2300" dirty="0">
                <a:latin typeface="Open Sans"/>
                <a:ea typeface="Open Sans"/>
                <a:cs typeface="Open Sans"/>
              </a:rPr>
              <a:t>U kunt zich ook </a:t>
            </a:r>
            <a:r>
              <a:rPr lang="nl-NL" sz="2300" u="sng" dirty="0">
                <a:solidFill>
                  <a:schemeClr val="accent1"/>
                </a:solidFill>
                <a:latin typeface="Open Sans"/>
                <a:ea typeface="Open Sans"/>
                <a:cs typeface="Open Sans"/>
                <a:hlinkClick r:id="rId7">
                  <a:extLst>
                    <a:ext uri="{A12FA001-AC4F-418D-AE19-62706E023703}">
                      <ahyp:hlinkClr xmlns:ahyp="http://schemas.microsoft.com/office/drawing/2018/hyperlinkcolor" val="tx"/>
                    </a:ext>
                  </a:extLst>
                </a:hlinkClick>
              </a:rPr>
              <a:t>aanmelden voor onze nieuwsbrief </a:t>
            </a:r>
            <a:r>
              <a:rPr lang="nl-NL" sz="2300" dirty="0">
                <a:latin typeface="Open Sans"/>
                <a:ea typeface="Open Sans"/>
                <a:cs typeface="Open Sans"/>
              </a:rPr>
              <a:t>en ons volgen op </a:t>
            </a:r>
            <a:r>
              <a:rPr lang="nl-NL" sz="2300" dirty="0" err="1">
                <a:latin typeface="Open Sans"/>
                <a:ea typeface="Open Sans"/>
                <a:cs typeface="Open Sans"/>
              </a:rPr>
              <a:t>social</a:t>
            </a:r>
            <a:r>
              <a:rPr lang="nl-NL" sz="2300" dirty="0">
                <a:latin typeface="Open Sans"/>
                <a:ea typeface="Open Sans"/>
                <a:cs typeface="Open Sans"/>
              </a:rPr>
              <a:t> media om op de hoogte te blijven van klimaatacties.</a:t>
            </a:r>
          </a:p>
          <a:p>
            <a:pPr marL="0" indent="0">
              <a:lnSpc>
                <a:spcPts val="3800"/>
              </a:lnSpc>
              <a:spcAft>
                <a:spcPts val="800"/>
              </a:spcAft>
              <a:buNone/>
              <a:defRPr/>
            </a:pPr>
            <a:r>
              <a:rPr lang="nl-NL" sz="2300" dirty="0">
                <a:solidFill>
                  <a:prstClr val="black"/>
                </a:solidFill>
                <a:latin typeface="Open Sans"/>
                <a:ea typeface="Open Sans"/>
                <a:cs typeface="Open Sans"/>
              </a:rPr>
              <a:t>U kunt onze content vinden met behulp van de hashtags: </a:t>
            </a:r>
            <a:br>
              <a:rPr lang="nl-NL" sz="2300" dirty="0">
                <a:solidFill>
                  <a:prstClr val="black"/>
                </a:solidFill>
                <a:latin typeface="Open Sans"/>
                <a:ea typeface="Open Sans"/>
                <a:cs typeface="Open Sans"/>
              </a:rPr>
            </a:br>
            <a:r>
              <a:rPr lang="nl-NL" sz="2300" b="1" dirty="0">
                <a:solidFill>
                  <a:srgbClr val="104B2B"/>
                </a:solidFill>
                <a:latin typeface="Open Sans"/>
                <a:ea typeface="Open Sans"/>
                <a:cs typeface="Open Sans"/>
              </a:rPr>
              <a:t>#EUClimatePact #MyWorldOurPlanet </a:t>
            </a:r>
            <a:br>
              <a:rPr lang="nl-NL" sz="2400" b="1" dirty="0">
                <a:solidFill>
                  <a:srgbClr val="104B2B"/>
                </a:solidFill>
                <a:latin typeface="Open Sans"/>
                <a:ea typeface="Open Sans"/>
                <a:cs typeface="Open Sans"/>
              </a:rPr>
            </a:br>
            <a:endParaRPr lang="nl-NL" sz="2400" b="1" dirty="0">
              <a:solidFill>
                <a:srgbClr val="104B2B"/>
              </a:solidFill>
              <a:latin typeface="Open Sans"/>
              <a:ea typeface="Open Sans"/>
              <a:cs typeface="Open Sans"/>
            </a:endParaRPr>
          </a:p>
          <a:p>
            <a:pPr marL="0" indent="0">
              <a:lnSpc>
                <a:spcPts val="4400"/>
              </a:lnSpc>
              <a:spcAft>
                <a:spcPts val="800"/>
              </a:spcAft>
              <a:buNone/>
              <a:defRPr/>
            </a:pPr>
            <a:r>
              <a:rPr lang="nl-NL" sz="3200" dirty="0">
                <a:solidFill>
                  <a:srgbClr val="104B2B"/>
                </a:solidFill>
                <a:latin typeface="Open Sans"/>
                <a:ea typeface="Open Sans"/>
                <a:cs typeface="Open Sans"/>
              </a:rPr>
              <a:t>Vragen? Aarzel niet om contact op te nemen met het secretariaat op: </a:t>
            </a:r>
            <a:r>
              <a:rPr lang="nl-NL" sz="3200" b="1" dirty="0">
                <a:solidFill>
                  <a:srgbClr val="104B2B"/>
                </a:solidFill>
                <a:latin typeface="Open Sans"/>
                <a:ea typeface="Open Sans"/>
                <a:cs typeface="Segoe UI"/>
                <a:hlinkClick r:id="rId8">
                  <a:extLst>
                    <a:ext uri="{A12FA001-AC4F-418D-AE19-62706E023703}">
                      <ahyp:hlinkClr xmlns:ahyp="http://schemas.microsoft.com/office/drawing/2018/hyperlinkcolor" val="tx"/>
                    </a:ext>
                  </a:extLst>
                </a:hlinkClick>
              </a:rPr>
              <a:t>contact@euclimatepact.eu</a:t>
            </a:r>
          </a:p>
          <a:p>
            <a:endParaRPr lang="en-GB" sz="2400" dirty="0"/>
          </a:p>
        </p:txBody>
      </p:sp>
      <p:pic>
        <p:nvPicPr>
          <p:cNvPr id="19" name="Graphic 18">
            <a:extLst>
              <a:ext uri="{FF2B5EF4-FFF2-40B4-BE49-F238E27FC236}">
                <a16:creationId xmlns:a16="http://schemas.microsoft.com/office/drawing/2014/main" id="{463C7344-259C-D821-9BED-F43BB0D4C8F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20322" y="5131044"/>
            <a:ext cx="561975" cy="561975"/>
          </a:xfrm>
          <a:prstGeom prst="rect">
            <a:avLst/>
          </a:prstGeom>
        </p:spPr>
      </p:pic>
      <p:pic>
        <p:nvPicPr>
          <p:cNvPr id="21" name="Graphic 20">
            <a:extLst>
              <a:ext uri="{FF2B5EF4-FFF2-40B4-BE49-F238E27FC236}">
                <a16:creationId xmlns:a16="http://schemas.microsoft.com/office/drawing/2014/main" id="{6D8A2109-F26D-EE43-E738-8E3A4CDE2182}"/>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4220322" y="3668491"/>
            <a:ext cx="561975" cy="561975"/>
          </a:xfrm>
          <a:prstGeom prst="rect">
            <a:avLst/>
          </a:prstGeom>
        </p:spPr>
      </p:pic>
      <p:pic>
        <p:nvPicPr>
          <p:cNvPr id="23" name="Graphic 22">
            <a:extLst>
              <a:ext uri="{FF2B5EF4-FFF2-40B4-BE49-F238E27FC236}">
                <a16:creationId xmlns:a16="http://schemas.microsoft.com/office/drawing/2014/main" id="{B556FED5-7B9E-3C0B-A648-D9B8A5B04A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220321" y="6470772"/>
            <a:ext cx="561975" cy="561975"/>
          </a:xfrm>
          <a:prstGeom prst="rect">
            <a:avLst/>
          </a:prstGeom>
        </p:spPr>
      </p:pic>
      <p:pic>
        <p:nvPicPr>
          <p:cNvPr id="25" name="Graphic 24">
            <a:extLst>
              <a:ext uri="{FF2B5EF4-FFF2-40B4-BE49-F238E27FC236}">
                <a16:creationId xmlns:a16="http://schemas.microsoft.com/office/drawing/2014/main" id="{E2C160A9-D81E-DEA5-F03F-29E13A57B46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4220321" y="7933325"/>
            <a:ext cx="561975" cy="561975"/>
          </a:xfrm>
          <a:prstGeom prst="rect">
            <a:avLst/>
          </a:prstGeom>
        </p:spPr>
      </p:pic>
      <p:grpSp>
        <p:nvGrpSpPr>
          <p:cNvPr id="26" name="Group 25">
            <a:extLst>
              <a:ext uri="{FF2B5EF4-FFF2-40B4-BE49-F238E27FC236}">
                <a16:creationId xmlns:a16="http://schemas.microsoft.com/office/drawing/2014/main" id="{9149A0FB-7CD0-5F04-B338-F043ABB54972}"/>
              </a:ext>
            </a:extLst>
          </p:cNvPr>
          <p:cNvGrpSpPr/>
          <p:nvPr/>
        </p:nvGrpSpPr>
        <p:grpSpPr>
          <a:xfrm>
            <a:off x="15868689" y="669536"/>
            <a:ext cx="1747021" cy="1400976"/>
            <a:chOff x="15852647" y="669536"/>
            <a:chExt cx="1747021" cy="1400976"/>
          </a:xfrm>
        </p:grpSpPr>
        <p:sp>
          <p:nvSpPr>
            <p:cNvPr id="27" name="Freeform: Shape 26">
              <a:extLst>
                <a:ext uri="{FF2B5EF4-FFF2-40B4-BE49-F238E27FC236}">
                  <a16:creationId xmlns:a16="http://schemas.microsoft.com/office/drawing/2014/main" id="{51A1CB22-7C2C-FC9A-3767-4CF49054F727}"/>
                </a:ext>
              </a:extLst>
            </p:cNvPr>
            <p:cNvSpPr/>
            <p:nvPr/>
          </p:nvSpPr>
          <p:spPr>
            <a:xfrm>
              <a:off x="15852647" y="1029786"/>
              <a:ext cx="1747021" cy="324003"/>
            </a:xfrm>
            <a:custGeom>
              <a:avLst/>
              <a:gdLst>
                <a:gd name="connsiteX0" fmla="*/ 0 w 1747021"/>
                <a:gd name="connsiteY0" fmla="*/ 0 h 324003"/>
                <a:gd name="connsiteX1" fmla="*/ 1747022 w 1747021"/>
                <a:gd name="connsiteY1" fmla="*/ 0 h 324003"/>
                <a:gd name="connsiteX2" fmla="*/ 1747022 w 1747021"/>
                <a:gd name="connsiteY2" fmla="*/ 324004 h 324003"/>
                <a:gd name="connsiteX3" fmla="*/ 0 w 1747021"/>
                <a:gd name="connsiteY3" fmla="*/ 324004 h 324003"/>
              </a:gdLst>
              <a:ahLst/>
              <a:cxnLst>
                <a:cxn ang="0">
                  <a:pos x="connsiteX0" y="connsiteY0"/>
                </a:cxn>
                <a:cxn ang="0">
                  <a:pos x="connsiteX1" y="connsiteY1"/>
                </a:cxn>
                <a:cxn ang="0">
                  <a:pos x="connsiteX2" y="connsiteY2"/>
                </a:cxn>
                <a:cxn ang="0">
                  <a:pos x="connsiteX3" y="connsiteY3"/>
                </a:cxn>
              </a:cxnLst>
              <a:rect l="l" t="t" r="r" b="b"/>
              <a:pathLst>
                <a:path w="1747021" h="324003">
                  <a:moveTo>
                    <a:pt x="0" y="0"/>
                  </a:moveTo>
                  <a:lnTo>
                    <a:pt x="1747022" y="0"/>
                  </a:lnTo>
                  <a:lnTo>
                    <a:pt x="1747022" y="324004"/>
                  </a:lnTo>
                  <a:lnTo>
                    <a:pt x="0" y="324004"/>
                  </a:lnTo>
                  <a:close/>
                </a:path>
              </a:pathLst>
            </a:custGeom>
            <a:solidFill>
              <a:srgbClr val="104B2B"/>
            </a:solidFill>
            <a:ln w="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B900E0A-AE66-3A52-AF36-73DA60E0853C}"/>
                </a:ext>
              </a:extLst>
            </p:cNvPr>
            <p:cNvSpPr/>
            <p:nvPr/>
          </p:nvSpPr>
          <p:spPr>
            <a:xfrm>
              <a:off x="15911874" y="1086968"/>
              <a:ext cx="128737" cy="206855"/>
            </a:xfrm>
            <a:custGeom>
              <a:avLst/>
              <a:gdLst>
                <a:gd name="connsiteX0" fmla="*/ 128738 w 128737"/>
                <a:gd name="connsiteY0" fmla="*/ 206827 h 206855"/>
                <a:gd name="connsiteX1" fmla="*/ 0 w 128737"/>
                <a:gd name="connsiteY1" fmla="*/ 206827 h 206855"/>
                <a:gd name="connsiteX2" fmla="*/ 0 w 128737"/>
                <a:gd name="connsiteY2" fmla="*/ 0 h 206855"/>
                <a:gd name="connsiteX3" fmla="*/ 128709 w 128737"/>
                <a:gd name="connsiteY3" fmla="*/ 0 h 206855"/>
                <a:gd name="connsiteX4" fmla="*/ 128709 w 128737"/>
                <a:gd name="connsiteY4" fmla="*/ 44854 h 206855"/>
                <a:gd name="connsiteX5" fmla="*/ 58574 w 128737"/>
                <a:gd name="connsiteY5" fmla="*/ 44854 h 206855"/>
                <a:gd name="connsiteX6" fmla="*/ 58574 w 128737"/>
                <a:gd name="connsiteY6" fmla="*/ 77379 h 206855"/>
                <a:gd name="connsiteX7" fmla="*/ 123539 w 128737"/>
                <a:gd name="connsiteY7" fmla="*/ 77379 h 206855"/>
                <a:gd name="connsiteX8" fmla="*/ 123539 w 128737"/>
                <a:gd name="connsiteY8" fmla="*/ 122233 h 206855"/>
                <a:gd name="connsiteX9" fmla="*/ 58574 w 128737"/>
                <a:gd name="connsiteY9" fmla="*/ 122233 h 206855"/>
                <a:gd name="connsiteX10" fmla="*/ 58574 w 128737"/>
                <a:gd name="connsiteY10" fmla="*/ 161292 h 206855"/>
                <a:gd name="connsiteX11" fmla="*/ 128709 w 128737"/>
                <a:gd name="connsiteY11" fmla="*/ 161292 h 206855"/>
                <a:gd name="connsiteX12" fmla="*/ 128709 w 128737"/>
                <a:gd name="connsiteY12" fmla="*/ 206856 h 206855"/>
                <a:gd name="connsiteX13" fmla="*/ 128709 w 128737"/>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37" h="206855">
                  <a:moveTo>
                    <a:pt x="128738"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557CBFE2-CCED-D42A-DE9F-64ABFE5B8CDF}"/>
                </a:ext>
              </a:extLst>
            </p:cNvPr>
            <p:cNvSpPr/>
            <p:nvPr/>
          </p:nvSpPr>
          <p:spPr>
            <a:xfrm>
              <a:off x="16077369" y="1086940"/>
              <a:ext cx="185550" cy="209667"/>
            </a:xfrm>
            <a:custGeom>
              <a:avLst/>
              <a:gdLst>
                <a:gd name="connsiteX0" fmla="*/ 185522 w 185550"/>
                <a:gd name="connsiteY0" fmla="*/ 0 h 209667"/>
                <a:gd name="connsiteX1" fmla="*/ 185522 w 185550"/>
                <a:gd name="connsiteY1" fmla="*/ 124505 h 209667"/>
                <a:gd name="connsiteX2" fmla="*/ 161434 w 185550"/>
                <a:gd name="connsiteY2" fmla="*/ 187397 h 209667"/>
                <a:gd name="connsiteX3" fmla="*/ 91952 w 185550"/>
                <a:gd name="connsiteY3" fmla="*/ 209668 h 209667"/>
                <a:gd name="connsiteX4" fmla="*/ 23805 w 185550"/>
                <a:gd name="connsiteY4" fmla="*/ 188022 h 209667"/>
                <a:gd name="connsiteX5" fmla="*/ 0 w 185550"/>
                <a:gd name="connsiteY5" fmla="*/ 125784 h 209667"/>
                <a:gd name="connsiteX6" fmla="*/ 0 w 185550"/>
                <a:gd name="connsiteY6" fmla="*/ 0 h 209667"/>
                <a:gd name="connsiteX7" fmla="*/ 58886 w 185550"/>
                <a:gd name="connsiteY7" fmla="*/ 0 h 209667"/>
                <a:gd name="connsiteX8" fmla="*/ 58886 w 185550"/>
                <a:gd name="connsiteY8" fmla="*/ 121381 h 209667"/>
                <a:gd name="connsiteX9" fmla="*/ 67494 w 185550"/>
                <a:gd name="connsiteY9" fmla="*/ 153224 h 209667"/>
                <a:gd name="connsiteX10" fmla="*/ 92861 w 185550"/>
                <a:gd name="connsiteY10" fmla="*/ 163138 h 209667"/>
                <a:gd name="connsiteX11" fmla="*/ 118881 w 185550"/>
                <a:gd name="connsiteY11" fmla="*/ 153309 h 209667"/>
                <a:gd name="connsiteX12" fmla="*/ 126977 w 185550"/>
                <a:gd name="connsiteY12" fmla="*/ 121125 h 209667"/>
                <a:gd name="connsiteX13" fmla="*/ 126977 w 185550"/>
                <a:gd name="connsiteY13" fmla="*/ 28 h 209667"/>
                <a:gd name="connsiteX14" fmla="*/ 185551 w 185550"/>
                <a:gd name="connsiteY14" fmla="*/ 28 h 209667"/>
                <a:gd name="connsiteX15" fmla="*/ 185522 w 185550"/>
                <a:gd name="connsiteY15" fmla="*/ 28 h 20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5550" h="209667">
                  <a:moveTo>
                    <a:pt x="185522" y="0"/>
                  </a:moveTo>
                  <a:lnTo>
                    <a:pt x="185522" y="124505"/>
                  </a:lnTo>
                  <a:cubicBezTo>
                    <a:pt x="185522" y="151577"/>
                    <a:pt x="177483" y="172541"/>
                    <a:pt x="161434" y="187397"/>
                  </a:cubicBezTo>
                  <a:cubicBezTo>
                    <a:pt x="145356" y="202254"/>
                    <a:pt x="122204" y="209668"/>
                    <a:pt x="91952" y="209668"/>
                  </a:cubicBezTo>
                  <a:cubicBezTo>
                    <a:pt x="61699" y="209668"/>
                    <a:pt x="39684" y="202452"/>
                    <a:pt x="23805" y="188022"/>
                  </a:cubicBezTo>
                  <a:cubicBezTo>
                    <a:pt x="7925" y="173592"/>
                    <a:pt x="0" y="152855"/>
                    <a:pt x="0" y="125784"/>
                  </a:cubicBezTo>
                  <a:lnTo>
                    <a:pt x="0" y="0"/>
                  </a:lnTo>
                  <a:lnTo>
                    <a:pt x="58886" y="0"/>
                  </a:lnTo>
                  <a:lnTo>
                    <a:pt x="58886" y="121381"/>
                  </a:lnTo>
                  <a:cubicBezTo>
                    <a:pt x="58886" y="136010"/>
                    <a:pt x="61755" y="146605"/>
                    <a:pt x="67494" y="153224"/>
                  </a:cubicBezTo>
                  <a:cubicBezTo>
                    <a:pt x="73232" y="159814"/>
                    <a:pt x="81668" y="163138"/>
                    <a:pt x="92861" y="163138"/>
                  </a:cubicBezTo>
                  <a:cubicBezTo>
                    <a:pt x="104820" y="163138"/>
                    <a:pt x="113484" y="159871"/>
                    <a:pt x="118881" y="153309"/>
                  </a:cubicBezTo>
                  <a:cubicBezTo>
                    <a:pt x="124278" y="146747"/>
                    <a:pt x="126977" y="136038"/>
                    <a:pt x="126977" y="121125"/>
                  </a:cubicBezTo>
                  <a:lnTo>
                    <a:pt x="126977" y="28"/>
                  </a:lnTo>
                  <a:lnTo>
                    <a:pt x="185551" y="28"/>
                  </a:lnTo>
                  <a:lnTo>
                    <a:pt x="185522" y="28"/>
                  </a:lnTo>
                  <a:close/>
                </a:path>
              </a:pathLst>
            </a:custGeom>
            <a:solidFill>
              <a:srgbClr val="FFFFFF"/>
            </a:solidFill>
            <a:ln w="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5B91DC30-6102-3F92-1C31-9140AE3E12C9}"/>
                </a:ext>
              </a:extLst>
            </p:cNvPr>
            <p:cNvSpPr/>
            <p:nvPr/>
          </p:nvSpPr>
          <p:spPr>
            <a:xfrm>
              <a:off x="16308427" y="1086968"/>
              <a:ext cx="185806" cy="206827"/>
            </a:xfrm>
            <a:custGeom>
              <a:avLst/>
              <a:gdLst>
                <a:gd name="connsiteX0" fmla="*/ 58574 w 185806"/>
                <a:gd name="connsiteY0" fmla="*/ 131550 h 206827"/>
                <a:gd name="connsiteX1" fmla="*/ 58574 w 185806"/>
                <a:gd name="connsiteY1" fmla="*/ 206827 h 206827"/>
                <a:gd name="connsiteX2" fmla="*/ 0 w 185806"/>
                <a:gd name="connsiteY2" fmla="*/ 206827 h 206827"/>
                <a:gd name="connsiteX3" fmla="*/ 0 w 185806"/>
                <a:gd name="connsiteY3" fmla="*/ 0 h 206827"/>
                <a:gd name="connsiteX4" fmla="*/ 71044 w 185806"/>
                <a:gd name="connsiteY4" fmla="*/ 0 h 206827"/>
                <a:gd name="connsiteX5" fmla="*/ 159417 w 185806"/>
                <a:gd name="connsiteY5" fmla="*/ 61131 h 206827"/>
                <a:gd name="connsiteX6" fmla="*/ 122630 w 185806"/>
                <a:gd name="connsiteY6" fmla="*/ 116722 h 206827"/>
                <a:gd name="connsiteX7" fmla="*/ 185806 w 185806"/>
                <a:gd name="connsiteY7" fmla="*/ 206827 h 206827"/>
                <a:gd name="connsiteX8" fmla="*/ 119364 w 185806"/>
                <a:gd name="connsiteY8" fmla="*/ 206827 h 206827"/>
                <a:gd name="connsiteX9" fmla="*/ 73402 w 185806"/>
                <a:gd name="connsiteY9" fmla="*/ 131550 h 206827"/>
                <a:gd name="connsiteX10" fmla="*/ 58574 w 185806"/>
                <a:gd name="connsiteY10" fmla="*/ 131550 h 206827"/>
                <a:gd name="connsiteX11" fmla="*/ 58574 w 185806"/>
                <a:gd name="connsiteY11" fmla="*/ 89537 h 206827"/>
                <a:gd name="connsiteX12" fmla="*/ 69539 w 185806"/>
                <a:gd name="connsiteY12" fmla="*/ 89537 h 206827"/>
                <a:gd name="connsiteX13" fmla="*/ 100246 w 185806"/>
                <a:gd name="connsiteY13" fmla="*/ 63659 h 206827"/>
                <a:gd name="connsiteX14" fmla="*/ 70135 w 185806"/>
                <a:gd name="connsiteY14" fmla="*/ 42297 h 206827"/>
                <a:gd name="connsiteX15" fmla="*/ 58574 w 185806"/>
                <a:gd name="connsiteY15" fmla="*/ 42297 h 206827"/>
                <a:gd name="connsiteX16" fmla="*/ 58574 w 185806"/>
                <a:gd name="connsiteY16" fmla="*/ 89537 h 206827"/>
                <a:gd name="connsiteX17" fmla="*/ 58574 w 185806"/>
                <a:gd name="connsiteY17" fmla="*/ 8953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5806" h="206827">
                  <a:moveTo>
                    <a:pt x="58574" y="131550"/>
                  </a:moveTo>
                  <a:lnTo>
                    <a:pt x="58574" y="206827"/>
                  </a:lnTo>
                  <a:lnTo>
                    <a:pt x="0" y="206827"/>
                  </a:lnTo>
                  <a:lnTo>
                    <a:pt x="0" y="0"/>
                  </a:lnTo>
                  <a:lnTo>
                    <a:pt x="71044" y="0"/>
                  </a:lnTo>
                  <a:cubicBezTo>
                    <a:pt x="129959" y="0"/>
                    <a:pt x="159417" y="20367"/>
                    <a:pt x="159417" y="61131"/>
                  </a:cubicBezTo>
                  <a:cubicBezTo>
                    <a:pt x="159417" y="85077"/>
                    <a:pt x="147145" y="103627"/>
                    <a:pt x="122630" y="116722"/>
                  </a:cubicBezTo>
                  <a:lnTo>
                    <a:pt x="185806" y="206827"/>
                  </a:lnTo>
                  <a:lnTo>
                    <a:pt x="119364" y="206827"/>
                  </a:lnTo>
                  <a:lnTo>
                    <a:pt x="73402" y="131550"/>
                  </a:lnTo>
                  <a:lnTo>
                    <a:pt x="58574" y="131550"/>
                  </a:lnTo>
                  <a:close/>
                  <a:moveTo>
                    <a:pt x="58574" y="89537"/>
                  </a:moveTo>
                  <a:lnTo>
                    <a:pt x="69539" y="89537"/>
                  </a:lnTo>
                  <a:cubicBezTo>
                    <a:pt x="89991" y="89537"/>
                    <a:pt x="100246" y="80901"/>
                    <a:pt x="100246" y="63659"/>
                  </a:cubicBezTo>
                  <a:cubicBezTo>
                    <a:pt x="100246" y="49427"/>
                    <a:pt x="90219" y="42297"/>
                    <a:pt x="70135" y="42297"/>
                  </a:cubicBezTo>
                  <a:lnTo>
                    <a:pt x="58574" y="42297"/>
                  </a:lnTo>
                  <a:lnTo>
                    <a:pt x="58574" y="89537"/>
                  </a:lnTo>
                  <a:lnTo>
                    <a:pt x="58574" y="89537"/>
                  </a:lnTo>
                  <a:close/>
                </a:path>
              </a:pathLst>
            </a:custGeom>
            <a:solidFill>
              <a:srgbClr val="FFFFFF"/>
            </a:solidFill>
            <a:ln w="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867CCEBA-3904-B938-9542-E102A48E6BD1}"/>
                </a:ext>
              </a:extLst>
            </p:cNvPr>
            <p:cNvSpPr/>
            <p:nvPr/>
          </p:nvSpPr>
          <p:spPr>
            <a:xfrm>
              <a:off x="16505937" y="1083673"/>
              <a:ext cx="210889" cy="212934"/>
            </a:xfrm>
            <a:custGeom>
              <a:avLst/>
              <a:gdLst>
                <a:gd name="connsiteX0" fmla="*/ 210889 w 210889"/>
                <a:gd name="connsiteY0" fmla="*/ 106410 h 212934"/>
                <a:gd name="connsiteX1" fmla="*/ 184045 w 210889"/>
                <a:gd name="connsiteY1" fmla="*/ 185778 h 212934"/>
                <a:gd name="connsiteX2" fmla="*/ 105445 w 210889"/>
                <a:gd name="connsiteY2" fmla="*/ 212934 h 212934"/>
                <a:gd name="connsiteX3" fmla="*/ 27213 w 210889"/>
                <a:gd name="connsiteY3" fmla="*/ 185636 h 212934"/>
                <a:gd name="connsiteX4" fmla="*/ 0 w 210889"/>
                <a:gd name="connsiteY4" fmla="*/ 106126 h 212934"/>
                <a:gd name="connsiteX5" fmla="*/ 27071 w 210889"/>
                <a:gd name="connsiteY5" fmla="*/ 27242 h 212934"/>
                <a:gd name="connsiteX6" fmla="*/ 105729 w 210889"/>
                <a:gd name="connsiteY6" fmla="*/ 0 h 212934"/>
                <a:gd name="connsiteX7" fmla="*/ 184187 w 210889"/>
                <a:gd name="connsiteY7" fmla="*/ 27015 h 212934"/>
                <a:gd name="connsiteX8" fmla="*/ 210889 w 210889"/>
                <a:gd name="connsiteY8" fmla="*/ 106382 h 212934"/>
                <a:gd name="connsiteX9" fmla="*/ 210889 w 210889"/>
                <a:gd name="connsiteY9" fmla="*/ 106382 h 212934"/>
                <a:gd name="connsiteX10" fmla="*/ 61699 w 210889"/>
                <a:gd name="connsiteY10" fmla="*/ 106410 h 212934"/>
                <a:gd name="connsiteX11" fmla="*/ 105445 w 210889"/>
                <a:gd name="connsiteY11" fmla="*/ 166405 h 212934"/>
                <a:gd name="connsiteX12" fmla="*/ 138424 w 210889"/>
                <a:gd name="connsiteY12" fmla="*/ 151832 h 212934"/>
                <a:gd name="connsiteX13" fmla="*/ 149162 w 210889"/>
                <a:gd name="connsiteY13" fmla="*/ 106410 h 212934"/>
                <a:gd name="connsiteX14" fmla="*/ 138254 w 210889"/>
                <a:gd name="connsiteY14" fmla="*/ 60648 h 212934"/>
                <a:gd name="connsiteX15" fmla="*/ 105700 w 210889"/>
                <a:gd name="connsiteY15" fmla="*/ 45876 h 212934"/>
                <a:gd name="connsiteX16" fmla="*/ 61670 w 210889"/>
                <a:gd name="connsiteY16" fmla="*/ 106439 h 212934"/>
                <a:gd name="connsiteX17" fmla="*/ 61670 w 210889"/>
                <a:gd name="connsiteY17" fmla="*/ 106439 h 21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0889" h="212934">
                  <a:moveTo>
                    <a:pt x="210889" y="106410"/>
                  </a:moveTo>
                  <a:cubicBezTo>
                    <a:pt x="210889" y="141208"/>
                    <a:pt x="201941" y="167655"/>
                    <a:pt x="184045" y="185778"/>
                  </a:cubicBezTo>
                  <a:cubicBezTo>
                    <a:pt x="166149" y="203901"/>
                    <a:pt x="139958" y="212934"/>
                    <a:pt x="105445" y="212934"/>
                  </a:cubicBezTo>
                  <a:cubicBezTo>
                    <a:pt x="70931" y="212934"/>
                    <a:pt x="45365" y="203844"/>
                    <a:pt x="27213" y="185636"/>
                  </a:cubicBezTo>
                  <a:cubicBezTo>
                    <a:pt x="9062" y="167427"/>
                    <a:pt x="0" y="140924"/>
                    <a:pt x="0" y="106126"/>
                  </a:cubicBezTo>
                  <a:cubicBezTo>
                    <a:pt x="0" y="71329"/>
                    <a:pt x="9033" y="45422"/>
                    <a:pt x="27071" y="27242"/>
                  </a:cubicBezTo>
                  <a:cubicBezTo>
                    <a:pt x="45109" y="9090"/>
                    <a:pt x="71328" y="0"/>
                    <a:pt x="105729" y="0"/>
                  </a:cubicBezTo>
                  <a:cubicBezTo>
                    <a:pt x="140129" y="0"/>
                    <a:pt x="166376" y="9005"/>
                    <a:pt x="184187" y="27015"/>
                  </a:cubicBezTo>
                  <a:cubicBezTo>
                    <a:pt x="201969" y="45024"/>
                    <a:pt x="210889" y="71499"/>
                    <a:pt x="210889" y="106382"/>
                  </a:cubicBezTo>
                  <a:lnTo>
                    <a:pt x="210889" y="106382"/>
                  </a:lnTo>
                  <a:close/>
                  <a:moveTo>
                    <a:pt x="61699" y="106410"/>
                  </a:moveTo>
                  <a:cubicBezTo>
                    <a:pt x="61699" y="146407"/>
                    <a:pt x="76271" y="166405"/>
                    <a:pt x="105445" y="166405"/>
                  </a:cubicBezTo>
                  <a:cubicBezTo>
                    <a:pt x="120273" y="166405"/>
                    <a:pt x="131266" y="161547"/>
                    <a:pt x="138424" y="151832"/>
                  </a:cubicBezTo>
                  <a:cubicBezTo>
                    <a:pt x="145583" y="142117"/>
                    <a:pt x="149162" y="126977"/>
                    <a:pt x="149162" y="106410"/>
                  </a:cubicBezTo>
                  <a:cubicBezTo>
                    <a:pt x="149162" y="85844"/>
                    <a:pt x="145526" y="70505"/>
                    <a:pt x="138254" y="60648"/>
                  </a:cubicBezTo>
                  <a:cubicBezTo>
                    <a:pt x="130982" y="50791"/>
                    <a:pt x="120131" y="45876"/>
                    <a:pt x="105700" y="45876"/>
                  </a:cubicBezTo>
                  <a:cubicBezTo>
                    <a:pt x="76328" y="45876"/>
                    <a:pt x="61670" y="66073"/>
                    <a:pt x="61670" y="106439"/>
                  </a:cubicBezTo>
                  <a:lnTo>
                    <a:pt x="61670" y="106439"/>
                  </a:lnTo>
                  <a:close/>
                </a:path>
              </a:pathLst>
            </a:custGeom>
            <a:solidFill>
              <a:srgbClr val="FFFFFF"/>
            </a:solidFill>
            <a:ln w="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692B1278-5067-606C-7112-E1E0BDC32238}"/>
                </a:ext>
              </a:extLst>
            </p:cNvPr>
            <p:cNvSpPr/>
            <p:nvPr/>
          </p:nvSpPr>
          <p:spPr>
            <a:xfrm>
              <a:off x="16755998" y="1086940"/>
              <a:ext cx="157371" cy="206827"/>
            </a:xfrm>
            <a:custGeom>
              <a:avLst/>
              <a:gdLst>
                <a:gd name="connsiteX0" fmla="*/ 157315 w 157371"/>
                <a:gd name="connsiteY0" fmla="*/ 65789 h 206827"/>
                <a:gd name="connsiteX1" fmla="*/ 135896 w 157371"/>
                <a:gd name="connsiteY1" fmla="*/ 119335 h 206827"/>
                <a:gd name="connsiteX2" fmla="*/ 75021 w 157371"/>
                <a:gd name="connsiteY2" fmla="*/ 138226 h 206827"/>
                <a:gd name="connsiteX3" fmla="*/ 58574 w 157371"/>
                <a:gd name="connsiteY3" fmla="*/ 138226 h 206827"/>
                <a:gd name="connsiteX4" fmla="*/ 58574 w 157371"/>
                <a:gd name="connsiteY4" fmla="*/ 206827 h 206827"/>
                <a:gd name="connsiteX5" fmla="*/ 0 w 157371"/>
                <a:gd name="connsiteY5" fmla="*/ 206827 h 206827"/>
                <a:gd name="connsiteX6" fmla="*/ 0 w 157371"/>
                <a:gd name="connsiteY6" fmla="*/ 0 h 206827"/>
                <a:gd name="connsiteX7" fmla="*/ 75050 w 157371"/>
                <a:gd name="connsiteY7" fmla="*/ 0 h 206827"/>
                <a:gd name="connsiteX8" fmla="*/ 136748 w 157371"/>
                <a:gd name="connsiteY8" fmla="*/ 17129 h 206827"/>
                <a:gd name="connsiteX9" fmla="*/ 157371 w 157371"/>
                <a:gd name="connsiteY9" fmla="*/ 65789 h 206827"/>
                <a:gd name="connsiteX10" fmla="*/ 157315 w 157371"/>
                <a:gd name="connsiteY10" fmla="*/ 65789 h 206827"/>
                <a:gd name="connsiteX11" fmla="*/ 58546 w 157371"/>
                <a:gd name="connsiteY11" fmla="*/ 92662 h 206827"/>
                <a:gd name="connsiteX12" fmla="*/ 69226 w 157371"/>
                <a:gd name="connsiteY12" fmla="*/ 92662 h 206827"/>
                <a:gd name="connsiteX13" fmla="*/ 90219 w 157371"/>
                <a:gd name="connsiteY13" fmla="*/ 85588 h 206827"/>
                <a:gd name="connsiteX14" fmla="*/ 98002 w 157371"/>
                <a:gd name="connsiteY14" fmla="*/ 66073 h 206827"/>
                <a:gd name="connsiteX15" fmla="*/ 73686 w 157371"/>
                <a:gd name="connsiteY15" fmla="*/ 45138 h 206827"/>
                <a:gd name="connsiteX16" fmla="*/ 58546 w 157371"/>
                <a:gd name="connsiteY16" fmla="*/ 45138 h 206827"/>
                <a:gd name="connsiteX17" fmla="*/ 58546 w 157371"/>
                <a:gd name="connsiteY17" fmla="*/ 92662 h 206827"/>
                <a:gd name="connsiteX18" fmla="*/ 58546 w 157371"/>
                <a:gd name="connsiteY18" fmla="*/ 92662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7371" h="206827">
                  <a:moveTo>
                    <a:pt x="157315" y="65789"/>
                  </a:moveTo>
                  <a:cubicBezTo>
                    <a:pt x="157315" y="88884"/>
                    <a:pt x="150156" y="106751"/>
                    <a:pt x="135896" y="119335"/>
                  </a:cubicBezTo>
                  <a:cubicBezTo>
                    <a:pt x="121636" y="131919"/>
                    <a:pt x="101326" y="138226"/>
                    <a:pt x="75021" y="138226"/>
                  </a:cubicBezTo>
                  <a:lnTo>
                    <a:pt x="58574" y="138226"/>
                  </a:lnTo>
                  <a:lnTo>
                    <a:pt x="58574" y="206827"/>
                  </a:lnTo>
                  <a:lnTo>
                    <a:pt x="0" y="206827"/>
                  </a:lnTo>
                  <a:lnTo>
                    <a:pt x="0" y="0"/>
                  </a:lnTo>
                  <a:lnTo>
                    <a:pt x="75050" y="0"/>
                  </a:lnTo>
                  <a:cubicBezTo>
                    <a:pt x="102433" y="0"/>
                    <a:pt x="123000" y="5710"/>
                    <a:pt x="136748" y="17129"/>
                  </a:cubicBezTo>
                  <a:cubicBezTo>
                    <a:pt x="150497" y="28548"/>
                    <a:pt x="157371" y="44768"/>
                    <a:pt x="157371" y="65789"/>
                  </a:cubicBezTo>
                  <a:lnTo>
                    <a:pt x="157315" y="65789"/>
                  </a:lnTo>
                  <a:close/>
                  <a:moveTo>
                    <a:pt x="58546" y="92662"/>
                  </a:moveTo>
                  <a:lnTo>
                    <a:pt x="69226" y="92662"/>
                  </a:lnTo>
                  <a:cubicBezTo>
                    <a:pt x="78032" y="92662"/>
                    <a:pt x="85020" y="90304"/>
                    <a:pt x="90219" y="85588"/>
                  </a:cubicBezTo>
                  <a:cubicBezTo>
                    <a:pt x="95417" y="80873"/>
                    <a:pt x="98002" y="74368"/>
                    <a:pt x="98002" y="66073"/>
                  </a:cubicBezTo>
                  <a:cubicBezTo>
                    <a:pt x="98002" y="52126"/>
                    <a:pt x="89906" y="45138"/>
                    <a:pt x="73686" y="45138"/>
                  </a:cubicBezTo>
                  <a:lnTo>
                    <a:pt x="58546" y="45138"/>
                  </a:lnTo>
                  <a:lnTo>
                    <a:pt x="58546" y="92662"/>
                  </a:lnTo>
                  <a:lnTo>
                    <a:pt x="58546" y="92662"/>
                  </a:lnTo>
                  <a:close/>
                </a:path>
              </a:pathLst>
            </a:custGeom>
            <a:solidFill>
              <a:srgbClr val="FFFFFF"/>
            </a:solidFill>
            <a:ln w="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D34B17D3-9F8D-D1E4-3FF5-E9072D81EDC4}"/>
                </a:ext>
              </a:extLst>
            </p:cNvPr>
            <p:cNvSpPr/>
            <p:nvPr/>
          </p:nvSpPr>
          <p:spPr>
            <a:xfrm>
              <a:off x="16947883" y="1086968"/>
              <a:ext cx="128709" cy="206855"/>
            </a:xfrm>
            <a:custGeom>
              <a:avLst/>
              <a:gdLst>
                <a:gd name="connsiteX0" fmla="*/ 128709 w 128709"/>
                <a:gd name="connsiteY0" fmla="*/ 206827 h 206855"/>
                <a:gd name="connsiteX1" fmla="*/ 0 w 128709"/>
                <a:gd name="connsiteY1" fmla="*/ 206827 h 206855"/>
                <a:gd name="connsiteX2" fmla="*/ 0 w 128709"/>
                <a:gd name="connsiteY2" fmla="*/ 0 h 206855"/>
                <a:gd name="connsiteX3" fmla="*/ 128709 w 128709"/>
                <a:gd name="connsiteY3" fmla="*/ 0 h 206855"/>
                <a:gd name="connsiteX4" fmla="*/ 128709 w 128709"/>
                <a:gd name="connsiteY4" fmla="*/ 44854 h 206855"/>
                <a:gd name="connsiteX5" fmla="*/ 58574 w 128709"/>
                <a:gd name="connsiteY5" fmla="*/ 44854 h 206855"/>
                <a:gd name="connsiteX6" fmla="*/ 58574 w 128709"/>
                <a:gd name="connsiteY6" fmla="*/ 77379 h 206855"/>
                <a:gd name="connsiteX7" fmla="*/ 123539 w 128709"/>
                <a:gd name="connsiteY7" fmla="*/ 77379 h 206855"/>
                <a:gd name="connsiteX8" fmla="*/ 123539 w 128709"/>
                <a:gd name="connsiteY8" fmla="*/ 122233 h 206855"/>
                <a:gd name="connsiteX9" fmla="*/ 58574 w 128709"/>
                <a:gd name="connsiteY9" fmla="*/ 122233 h 206855"/>
                <a:gd name="connsiteX10" fmla="*/ 58574 w 128709"/>
                <a:gd name="connsiteY10" fmla="*/ 161292 h 206855"/>
                <a:gd name="connsiteX11" fmla="*/ 128709 w 128709"/>
                <a:gd name="connsiteY11" fmla="*/ 161292 h 206855"/>
                <a:gd name="connsiteX12" fmla="*/ 128709 w 128709"/>
                <a:gd name="connsiteY12" fmla="*/ 206856 h 206855"/>
                <a:gd name="connsiteX13" fmla="*/ 128709 w 128709"/>
                <a:gd name="connsiteY13" fmla="*/ 206856 h 206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8709" h="206855">
                  <a:moveTo>
                    <a:pt x="128709" y="206827"/>
                  </a:moveTo>
                  <a:lnTo>
                    <a:pt x="0" y="206827"/>
                  </a:lnTo>
                  <a:lnTo>
                    <a:pt x="0" y="0"/>
                  </a:lnTo>
                  <a:lnTo>
                    <a:pt x="128709" y="0"/>
                  </a:lnTo>
                  <a:lnTo>
                    <a:pt x="128709" y="44854"/>
                  </a:lnTo>
                  <a:lnTo>
                    <a:pt x="58574" y="44854"/>
                  </a:lnTo>
                  <a:lnTo>
                    <a:pt x="58574" y="77379"/>
                  </a:lnTo>
                  <a:lnTo>
                    <a:pt x="123539" y="77379"/>
                  </a:lnTo>
                  <a:lnTo>
                    <a:pt x="123539" y="122233"/>
                  </a:lnTo>
                  <a:lnTo>
                    <a:pt x="58574" y="122233"/>
                  </a:lnTo>
                  <a:lnTo>
                    <a:pt x="58574" y="161292"/>
                  </a:lnTo>
                  <a:lnTo>
                    <a:pt x="128709" y="161292"/>
                  </a:lnTo>
                  <a:lnTo>
                    <a:pt x="128709" y="206856"/>
                  </a:lnTo>
                  <a:lnTo>
                    <a:pt x="128709" y="206856"/>
                  </a:lnTo>
                  <a:close/>
                </a:path>
              </a:pathLst>
            </a:custGeom>
            <a:solidFill>
              <a:srgbClr val="FFFFFF"/>
            </a:solidFill>
            <a:ln w="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AABC114A-C1EE-FF94-936F-F07C3F04A784}"/>
                </a:ext>
              </a:extLst>
            </p:cNvPr>
            <p:cNvSpPr/>
            <p:nvPr/>
          </p:nvSpPr>
          <p:spPr>
            <a:xfrm>
              <a:off x="17099147" y="1086116"/>
              <a:ext cx="220490" cy="207679"/>
            </a:xfrm>
            <a:custGeom>
              <a:avLst/>
              <a:gdLst>
                <a:gd name="connsiteX0" fmla="*/ 156462 w 220490"/>
                <a:gd name="connsiteY0" fmla="*/ 207679 h 207679"/>
                <a:gd name="connsiteX1" fmla="*/ 145782 w 220490"/>
                <a:gd name="connsiteY1" fmla="*/ 168905 h 207679"/>
                <a:gd name="connsiteX2" fmla="*/ 75334 w 220490"/>
                <a:gd name="connsiteY2" fmla="*/ 168905 h 207679"/>
                <a:gd name="connsiteX3" fmla="*/ 64369 w 220490"/>
                <a:gd name="connsiteY3" fmla="*/ 207679 h 207679"/>
                <a:gd name="connsiteX4" fmla="*/ 0 w 220490"/>
                <a:gd name="connsiteY4" fmla="*/ 207679 h 207679"/>
                <a:gd name="connsiteX5" fmla="*/ 70732 w 220490"/>
                <a:gd name="connsiteY5" fmla="*/ 0 h 207679"/>
                <a:gd name="connsiteX6" fmla="*/ 148878 w 220490"/>
                <a:gd name="connsiteY6" fmla="*/ 0 h 207679"/>
                <a:gd name="connsiteX7" fmla="*/ 220490 w 220490"/>
                <a:gd name="connsiteY7" fmla="*/ 207679 h 207679"/>
                <a:gd name="connsiteX8" fmla="*/ 156434 w 220490"/>
                <a:gd name="connsiteY8" fmla="*/ 207679 h 207679"/>
                <a:gd name="connsiteX9" fmla="*/ 156434 w 220490"/>
                <a:gd name="connsiteY9" fmla="*/ 207679 h 207679"/>
                <a:gd name="connsiteX10" fmla="*/ 133624 w 220490"/>
                <a:gd name="connsiteY10" fmla="*/ 123085 h 207679"/>
                <a:gd name="connsiteX11" fmla="*/ 124278 w 220490"/>
                <a:gd name="connsiteY11" fmla="*/ 89139 h 207679"/>
                <a:gd name="connsiteX12" fmla="*/ 116353 w 220490"/>
                <a:gd name="connsiteY12" fmla="*/ 59852 h 207679"/>
                <a:gd name="connsiteX13" fmla="*/ 110188 w 220490"/>
                <a:gd name="connsiteY13" fmla="*/ 34116 h 207679"/>
                <a:gd name="connsiteX14" fmla="*/ 104933 w 220490"/>
                <a:gd name="connsiteY14" fmla="*/ 57892 h 207679"/>
                <a:gd name="connsiteX15" fmla="*/ 87520 w 220490"/>
                <a:gd name="connsiteY15" fmla="*/ 123113 h 207679"/>
                <a:gd name="connsiteX16" fmla="*/ 133652 w 220490"/>
                <a:gd name="connsiteY16" fmla="*/ 123113 h 207679"/>
                <a:gd name="connsiteX17" fmla="*/ 133652 w 220490"/>
                <a:gd name="connsiteY17" fmla="*/ 123113 h 20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490" h="207679">
                  <a:moveTo>
                    <a:pt x="156462" y="207679"/>
                  </a:moveTo>
                  <a:lnTo>
                    <a:pt x="145782" y="168905"/>
                  </a:lnTo>
                  <a:lnTo>
                    <a:pt x="75334" y="168905"/>
                  </a:lnTo>
                  <a:lnTo>
                    <a:pt x="64369" y="207679"/>
                  </a:lnTo>
                  <a:lnTo>
                    <a:pt x="0" y="207679"/>
                  </a:lnTo>
                  <a:lnTo>
                    <a:pt x="70732" y="0"/>
                  </a:lnTo>
                  <a:lnTo>
                    <a:pt x="148878" y="0"/>
                  </a:lnTo>
                  <a:lnTo>
                    <a:pt x="220490" y="207679"/>
                  </a:lnTo>
                  <a:lnTo>
                    <a:pt x="156434" y="207679"/>
                  </a:lnTo>
                  <a:lnTo>
                    <a:pt x="156434" y="207679"/>
                  </a:lnTo>
                  <a:close/>
                  <a:moveTo>
                    <a:pt x="133624" y="123085"/>
                  </a:moveTo>
                  <a:lnTo>
                    <a:pt x="124278" y="89139"/>
                  </a:lnTo>
                  <a:cubicBezTo>
                    <a:pt x="122091" y="81583"/>
                    <a:pt x="119449" y="71840"/>
                    <a:pt x="116353" y="59852"/>
                  </a:cubicBezTo>
                  <a:cubicBezTo>
                    <a:pt x="113228" y="47865"/>
                    <a:pt x="111183" y="39286"/>
                    <a:pt x="110188" y="34116"/>
                  </a:cubicBezTo>
                  <a:cubicBezTo>
                    <a:pt x="109308" y="38917"/>
                    <a:pt x="107547" y="46842"/>
                    <a:pt x="104933" y="57892"/>
                  </a:cubicBezTo>
                  <a:cubicBezTo>
                    <a:pt x="102320" y="68914"/>
                    <a:pt x="96497" y="90673"/>
                    <a:pt x="87520" y="123113"/>
                  </a:cubicBezTo>
                  <a:lnTo>
                    <a:pt x="133652" y="123113"/>
                  </a:lnTo>
                  <a:lnTo>
                    <a:pt x="133652" y="123113"/>
                  </a:lnTo>
                  <a:close/>
                </a:path>
              </a:pathLst>
            </a:custGeom>
            <a:solidFill>
              <a:srgbClr val="FFFFFF"/>
            </a:solidFill>
            <a:ln w="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6F3A4B68-D85A-4BEF-0613-DDAE827B16DF}"/>
                </a:ext>
              </a:extLst>
            </p:cNvPr>
            <p:cNvSpPr/>
            <p:nvPr/>
          </p:nvSpPr>
          <p:spPr>
            <a:xfrm>
              <a:off x="17343101" y="1086968"/>
              <a:ext cx="206429" cy="206827"/>
            </a:xfrm>
            <a:custGeom>
              <a:avLst/>
              <a:gdLst>
                <a:gd name="connsiteX0" fmla="*/ 206429 w 206429"/>
                <a:gd name="connsiteY0" fmla="*/ 206827 h 206827"/>
                <a:gd name="connsiteX1" fmla="*/ 129618 w 206429"/>
                <a:gd name="connsiteY1" fmla="*/ 206827 h 206827"/>
                <a:gd name="connsiteX2" fmla="*/ 50421 w 206429"/>
                <a:gd name="connsiteY2" fmla="*/ 61102 h 206827"/>
                <a:gd name="connsiteX3" fmla="*/ 49086 w 206429"/>
                <a:gd name="connsiteY3" fmla="*/ 61102 h 206827"/>
                <a:gd name="connsiteX4" fmla="*/ 51899 w 206429"/>
                <a:gd name="connsiteY4" fmla="*/ 113597 h 206827"/>
                <a:gd name="connsiteX5" fmla="*/ 51899 w 206429"/>
                <a:gd name="connsiteY5" fmla="*/ 206827 h 206827"/>
                <a:gd name="connsiteX6" fmla="*/ 0 w 206429"/>
                <a:gd name="connsiteY6" fmla="*/ 206827 h 206827"/>
                <a:gd name="connsiteX7" fmla="*/ 0 w 206429"/>
                <a:gd name="connsiteY7" fmla="*/ 0 h 206827"/>
                <a:gd name="connsiteX8" fmla="*/ 76527 w 206429"/>
                <a:gd name="connsiteY8" fmla="*/ 0 h 206827"/>
                <a:gd name="connsiteX9" fmla="*/ 155411 w 206429"/>
                <a:gd name="connsiteY9" fmla="*/ 143736 h 206827"/>
                <a:gd name="connsiteX10" fmla="*/ 156292 w 206429"/>
                <a:gd name="connsiteY10" fmla="*/ 143736 h 206827"/>
                <a:gd name="connsiteX11" fmla="*/ 154218 w 206429"/>
                <a:gd name="connsiteY11" fmla="*/ 93514 h 206827"/>
                <a:gd name="connsiteX12" fmla="*/ 154218 w 206429"/>
                <a:gd name="connsiteY12" fmla="*/ 0 h 206827"/>
                <a:gd name="connsiteX13" fmla="*/ 206429 w 206429"/>
                <a:gd name="connsiteY13" fmla="*/ 0 h 206827"/>
                <a:gd name="connsiteX14" fmla="*/ 206429 w 206429"/>
                <a:gd name="connsiteY14" fmla="*/ 206827 h 206827"/>
                <a:gd name="connsiteX15" fmla="*/ 206429 w 206429"/>
                <a:gd name="connsiteY15" fmla="*/ 206827 h 206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429" h="206827">
                  <a:moveTo>
                    <a:pt x="206429" y="206827"/>
                  </a:moveTo>
                  <a:lnTo>
                    <a:pt x="129618" y="206827"/>
                  </a:lnTo>
                  <a:lnTo>
                    <a:pt x="50421" y="61102"/>
                  </a:lnTo>
                  <a:lnTo>
                    <a:pt x="49086" y="61102"/>
                  </a:lnTo>
                  <a:cubicBezTo>
                    <a:pt x="50961" y="84026"/>
                    <a:pt x="51899" y="101525"/>
                    <a:pt x="51899" y="113597"/>
                  </a:cubicBezTo>
                  <a:lnTo>
                    <a:pt x="51899" y="206827"/>
                  </a:lnTo>
                  <a:lnTo>
                    <a:pt x="0" y="206827"/>
                  </a:lnTo>
                  <a:lnTo>
                    <a:pt x="0" y="0"/>
                  </a:lnTo>
                  <a:lnTo>
                    <a:pt x="76527" y="0"/>
                  </a:lnTo>
                  <a:lnTo>
                    <a:pt x="155411" y="143736"/>
                  </a:lnTo>
                  <a:lnTo>
                    <a:pt x="156292" y="143736"/>
                  </a:lnTo>
                  <a:cubicBezTo>
                    <a:pt x="154900" y="122886"/>
                    <a:pt x="154218" y="106155"/>
                    <a:pt x="154218" y="93514"/>
                  </a:cubicBezTo>
                  <a:lnTo>
                    <a:pt x="154218" y="0"/>
                  </a:lnTo>
                  <a:lnTo>
                    <a:pt x="206429" y="0"/>
                  </a:lnTo>
                  <a:lnTo>
                    <a:pt x="206429" y="206827"/>
                  </a:lnTo>
                  <a:lnTo>
                    <a:pt x="206429" y="206827"/>
                  </a:lnTo>
                  <a:close/>
                </a:path>
              </a:pathLst>
            </a:custGeom>
            <a:solidFill>
              <a:srgbClr val="FFFFFF"/>
            </a:solidFill>
            <a:ln w="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FB1FFEEF-6D02-CC26-0704-F27CC0F2CB7B}"/>
                </a:ext>
              </a:extLst>
            </p:cNvPr>
            <p:cNvSpPr/>
            <p:nvPr/>
          </p:nvSpPr>
          <p:spPr>
            <a:xfrm>
              <a:off x="16173667" y="1383503"/>
              <a:ext cx="1426000" cy="326048"/>
            </a:xfrm>
            <a:custGeom>
              <a:avLst/>
              <a:gdLst>
                <a:gd name="connsiteX0" fmla="*/ 0 w 1426000"/>
                <a:gd name="connsiteY0" fmla="*/ 0 h 326048"/>
                <a:gd name="connsiteX1" fmla="*/ 1426001 w 1426000"/>
                <a:gd name="connsiteY1" fmla="*/ 0 h 326048"/>
                <a:gd name="connsiteX2" fmla="*/ 1426001 w 1426000"/>
                <a:gd name="connsiteY2" fmla="*/ 326049 h 326048"/>
                <a:gd name="connsiteX3" fmla="*/ 0 w 1426000"/>
                <a:gd name="connsiteY3" fmla="*/ 326049 h 326048"/>
              </a:gdLst>
              <a:ahLst/>
              <a:cxnLst>
                <a:cxn ang="0">
                  <a:pos x="connsiteX0" y="connsiteY0"/>
                </a:cxn>
                <a:cxn ang="0">
                  <a:pos x="connsiteX1" y="connsiteY1"/>
                </a:cxn>
                <a:cxn ang="0">
                  <a:pos x="connsiteX2" y="connsiteY2"/>
                </a:cxn>
                <a:cxn ang="0">
                  <a:pos x="connsiteX3" y="connsiteY3"/>
                </a:cxn>
              </a:cxnLst>
              <a:rect l="l" t="t" r="r" b="b"/>
              <a:pathLst>
                <a:path w="1426000" h="326048">
                  <a:moveTo>
                    <a:pt x="0" y="0"/>
                  </a:moveTo>
                  <a:lnTo>
                    <a:pt x="1426001" y="0"/>
                  </a:lnTo>
                  <a:lnTo>
                    <a:pt x="1426001" y="326049"/>
                  </a:lnTo>
                  <a:lnTo>
                    <a:pt x="0" y="326049"/>
                  </a:lnTo>
                  <a:close/>
                </a:path>
              </a:pathLst>
            </a:custGeom>
            <a:solidFill>
              <a:srgbClr val="104B2B"/>
            </a:solidFill>
            <a:ln w="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588969F3-8B0E-C184-6519-A544739F7630}"/>
                </a:ext>
              </a:extLst>
            </p:cNvPr>
            <p:cNvSpPr/>
            <p:nvPr/>
          </p:nvSpPr>
          <p:spPr>
            <a:xfrm>
              <a:off x="16228634" y="1439321"/>
              <a:ext cx="175466" cy="214496"/>
            </a:xfrm>
            <a:custGeom>
              <a:avLst/>
              <a:gdLst>
                <a:gd name="connsiteX0" fmla="*/ 106467 w 175466"/>
                <a:gd name="connsiteY0" fmla="*/ 46246 h 214496"/>
                <a:gd name="connsiteX1" fmla="*/ 73260 w 175466"/>
                <a:gd name="connsiteY1" fmla="*/ 62721 h 214496"/>
                <a:gd name="connsiteX2" fmla="*/ 61329 w 175466"/>
                <a:gd name="connsiteY2" fmla="*/ 108172 h 214496"/>
                <a:gd name="connsiteX3" fmla="*/ 109791 w 175466"/>
                <a:gd name="connsiteY3" fmla="*/ 168393 h 214496"/>
                <a:gd name="connsiteX4" fmla="*/ 138169 w 175466"/>
                <a:gd name="connsiteY4" fmla="*/ 164530 h 214496"/>
                <a:gd name="connsiteX5" fmla="*/ 165808 w 175466"/>
                <a:gd name="connsiteY5" fmla="*/ 155269 h 214496"/>
                <a:gd name="connsiteX6" fmla="*/ 165808 w 175466"/>
                <a:gd name="connsiteY6" fmla="*/ 202935 h 214496"/>
                <a:gd name="connsiteX7" fmla="*/ 103286 w 175466"/>
                <a:gd name="connsiteY7" fmla="*/ 214497 h 214496"/>
                <a:gd name="connsiteX8" fmla="*/ 26645 w 175466"/>
                <a:gd name="connsiteY8" fmla="*/ 187085 h 214496"/>
                <a:gd name="connsiteX9" fmla="*/ 0 w 175466"/>
                <a:gd name="connsiteY9" fmla="*/ 107888 h 214496"/>
                <a:gd name="connsiteX10" fmla="*/ 12896 w 175466"/>
                <a:gd name="connsiteY10" fmla="*/ 50961 h 214496"/>
                <a:gd name="connsiteX11" fmla="*/ 50052 w 175466"/>
                <a:gd name="connsiteY11" fmla="*/ 13209 h 214496"/>
                <a:gd name="connsiteX12" fmla="*/ 107064 w 175466"/>
                <a:gd name="connsiteY12" fmla="*/ 0 h 214496"/>
                <a:gd name="connsiteX13" fmla="*/ 175466 w 175466"/>
                <a:gd name="connsiteY13" fmla="*/ 14686 h 214496"/>
                <a:gd name="connsiteX14" fmla="*/ 157201 w 175466"/>
                <a:gd name="connsiteY14" fmla="*/ 59057 h 214496"/>
                <a:gd name="connsiteX15" fmla="*/ 132743 w 175466"/>
                <a:gd name="connsiteY15" fmla="*/ 49939 h 214496"/>
                <a:gd name="connsiteX16" fmla="*/ 106467 w 175466"/>
                <a:gd name="connsiteY16" fmla="*/ 46217 h 214496"/>
                <a:gd name="connsiteX17" fmla="*/ 106467 w 175466"/>
                <a:gd name="connsiteY17" fmla="*/ 46217 h 214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5466" h="214496">
                  <a:moveTo>
                    <a:pt x="106467" y="46246"/>
                  </a:moveTo>
                  <a:cubicBezTo>
                    <a:pt x="92264" y="46246"/>
                    <a:pt x="81185" y="51728"/>
                    <a:pt x="73260" y="62721"/>
                  </a:cubicBezTo>
                  <a:cubicBezTo>
                    <a:pt x="65306" y="73715"/>
                    <a:pt x="61329" y="88855"/>
                    <a:pt x="61329" y="108172"/>
                  </a:cubicBezTo>
                  <a:cubicBezTo>
                    <a:pt x="61329" y="148310"/>
                    <a:pt x="77493" y="168393"/>
                    <a:pt x="109791" y="168393"/>
                  </a:cubicBezTo>
                  <a:cubicBezTo>
                    <a:pt x="119562" y="168393"/>
                    <a:pt x="129022" y="167115"/>
                    <a:pt x="138169" y="164530"/>
                  </a:cubicBezTo>
                  <a:cubicBezTo>
                    <a:pt x="147316" y="161973"/>
                    <a:pt x="156548" y="158877"/>
                    <a:pt x="165808" y="155269"/>
                  </a:cubicBezTo>
                  <a:lnTo>
                    <a:pt x="165808" y="202935"/>
                  </a:lnTo>
                  <a:cubicBezTo>
                    <a:pt x="147401" y="210634"/>
                    <a:pt x="126550" y="214497"/>
                    <a:pt x="103286" y="214497"/>
                  </a:cubicBezTo>
                  <a:cubicBezTo>
                    <a:pt x="69965" y="214497"/>
                    <a:pt x="44428" y="205350"/>
                    <a:pt x="26645" y="187085"/>
                  </a:cubicBezTo>
                  <a:cubicBezTo>
                    <a:pt x="8891" y="168819"/>
                    <a:pt x="0" y="142430"/>
                    <a:pt x="0" y="107888"/>
                  </a:cubicBezTo>
                  <a:cubicBezTo>
                    <a:pt x="0" y="86299"/>
                    <a:pt x="4289" y="67323"/>
                    <a:pt x="12896" y="50961"/>
                  </a:cubicBezTo>
                  <a:cubicBezTo>
                    <a:pt x="21504" y="34599"/>
                    <a:pt x="33889" y="22015"/>
                    <a:pt x="50052" y="13209"/>
                  </a:cubicBezTo>
                  <a:cubicBezTo>
                    <a:pt x="66215" y="4403"/>
                    <a:pt x="85219" y="0"/>
                    <a:pt x="107064" y="0"/>
                  </a:cubicBezTo>
                  <a:cubicBezTo>
                    <a:pt x="130925" y="0"/>
                    <a:pt x="153735" y="4914"/>
                    <a:pt x="175466" y="14686"/>
                  </a:cubicBezTo>
                  <a:lnTo>
                    <a:pt x="157201" y="59057"/>
                  </a:lnTo>
                  <a:cubicBezTo>
                    <a:pt x="149048" y="55449"/>
                    <a:pt x="140896" y="52410"/>
                    <a:pt x="132743" y="49939"/>
                  </a:cubicBezTo>
                  <a:cubicBezTo>
                    <a:pt x="124590" y="47467"/>
                    <a:pt x="115841" y="46217"/>
                    <a:pt x="106467" y="46217"/>
                  </a:cubicBezTo>
                  <a:lnTo>
                    <a:pt x="106467" y="46217"/>
                  </a:lnTo>
                  <a:close/>
                </a:path>
              </a:pathLst>
            </a:custGeom>
            <a:solidFill>
              <a:srgbClr val="FFFFFF"/>
            </a:solidFill>
            <a:ln w="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82165CA4-8296-D6D1-1FA4-35DEA6D79331}"/>
                </a:ext>
              </a:extLst>
            </p:cNvPr>
            <p:cNvSpPr/>
            <p:nvPr/>
          </p:nvSpPr>
          <p:spPr>
            <a:xfrm>
              <a:off x="16437477" y="1442333"/>
              <a:ext cx="144673" cy="208645"/>
            </a:xfrm>
            <a:custGeom>
              <a:avLst/>
              <a:gdLst>
                <a:gd name="connsiteX0" fmla="*/ 0 w 144673"/>
                <a:gd name="connsiteY0" fmla="*/ 208645 h 208645"/>
                <a:gd name="connsiteX1" fmla="*/ 0 w 144673"/>
                <a:gd name="connsiteY1" fmla="*/ 0 h 208645"/>
                <a:gd name="connsiteX2" fmla="*/ 59653 w 144673"/>
                <a:gd name="connsiteY2" fmla="*/ 0 h 208645"/>
                <a:gd name="connsiteX3" fmla="*/ 59653 w 144673"/>
                <a:gd name="connsiteY3" fmla="*/ 163110 h 208645"/>
                <a:gd name="connsiteX4" fmla="*/ 144674 w 144673"/>
                <a:gd name="connsiteY4" fmla="*/ 163110 h 208645"/>
                <a:gd name="connsiteX5" fmla="*/ 144674 w 144673"/>
                <a:gd name="connsiteY5" fmla="*/ 208645 h 208645"/>
                <a:gd name="connsiteX6" fmla="*/ 0 w 144673"/>
                <a:gd name="connsiteY6"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673" h="208645">
                  <a:moveTo>
                    <a:pt x="0" y="208645"/>
                  </a:moveTo>
                  <a:lnTo>
                    <a:pt x="0" y="0"/>
                  </a:lnTo>
                  <a:lnTo>
                    <a:pt x="59653" y="0"/>
                  </a:lnTo>
                  <a:lnTo>
                    <a:pt x="59653" y="163110"/>
                  </a:lnTo>
                  <a:lnTo>
                    <a:pt x="144674" y="163110"/>
                  </a:lnTo>
                  <a:lnTo>
                    <a:pt x="144674" y="208645"/>
                  </a:lnTo>
                  <a:lnTo>
                    <a:pt x="0" y="208645"/>
                  </a:lnTo>
                  <a:close/>
                </a:path>
              </a:pathLst>
            </a:custGeom>
            <a:solidFill>
              <a:srgbClr val="FFFFFF"/>
            </a:solidFill>
            <a:ln w="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C022553-6024-3517-6074-091F33C25A3E}"/>
                </a:ext>
              </a:extLst>
            </p:cNvPr>
            <p:cNvSpPr/>
            <p:nvPr/>
          </p:nvSpPr>
          <p:spPr>
            <a:xfrm>
              <a:off x="16617489" y="1442333"/>
              <a:ext cx="59937" cy="208645"/>
            </a:xfrm>
            <a:custGeom>
              <a:avLst/>
              <a:gdLst>
                <a:gd name="connsiteX0" fmla="*/ 0 w 59937"/>
                <a:gd name="connsiteY0" fmla="*/ 208645 h 208645"/>
                <a:gd name="connsiteX1" fmla="*/ 0 w 59937"/>
                <a:gd name="connsiteY1" fmla="*/ 0 h 208645"/>
                <a:gd name="connsiteX2" fmla="*/ 59938 w 59937"/>
                <a:gd name="connsiteY2" fmla="*/ 0 h 208645"/>
                <a:gd name="connsiteX3" fmla="*/ 59938 w 59937"/>
                <a:gd name="connsiteY3" fmla="*/ 208645 h 208645"/>
                <a:gd name="connsiteX4" fmla="*/ 0 w 59937"/>
                <a:gd name="connsiteY4" fmla="*/ 208645 h 208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37" h="208645">
                  <a:moveTo>
                    <a:pt x="0" y="208645"/>
                  </a:moveTo>
                  <a:lnTo>
                    <a:pt x="0" y="0"/>
                  </a:lnTo>
                  <a:lnTo>
                    <a:pt x="59938" y="0"/>
                  </a:lnTo>
                  <a:lnTo>
                    <a:pt x="59938" y="208645"/>
                  </a:lnTo>
                  <a:lnTo>
                    <a:pt x="0" y="208645"/>
                  </a:lnTo>
                  <a:close/>
                </a:path>
              </a:pathLst>
            </a:custGeom>
            <a:solidFill>
              <a:srgbClr val="FFFFFF"/>
            </a:solidFill>
            <a:ln w="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AEF5819D-DC77-8A32-F235-D90D501DDC5E}"/>
                </a:ext>
              </a:extLst>
            </p:cNvPr>
            <p:cNvSpPr/>
            <p:nvPr/>
          </p:nvSpPr>
          <p:spPr>
            <a:xfrm>
              <a:off x="16725177" y="1442333"/>
              <a:ext cx="251396" cy="208645"/>
            </a:xfrm>
            <a:custGeom>
              <a:avLst/>
              <a:gdLst>
                <a:gd name="connsiteX0" fmla="*/ 96156 w 251396"/>
                <a:gd name="connsiteY0" fmla="*/ 208645 h 208645"/>
                <a:gd name="connsiteX1" fmla="*/ 51018 w 251396"/>
                <a:gd name="connsiteY1" fmla="*/ 58375 h 208645"/>
                <a:gd name="connsiteX2" fmla="*/ 49654 w 251396"/>
                <a:gd name="connsiteY2" fmla="*/ 58375 h 208645"/>
                <a:gd name="connsiteX3" fmla="*/ 52836 w 251396"/>
                <a:gd name="connsiteY3" fmla="*/ 118029 h 208645"/>
                <a:gd name="connsiteX4" fmla="*/ 52836 w 251396"/>
                <a:gd name="connsiteY4" fmla="*/ 208645 h 208645"/>
                <a:gd name="connsiteX5" fmla="*/ 0 w 251396"/>
                <a:gd name="connsiteY5" fmla="*/ 208645 h 208645"/>
                <a:gd name="connsiteX6" fmla="*/ 0 w 251396"/>
                <a:gd name="connsiteY6" fmla="*/ 0 h 208645"/>
                <a:gd name="connsiteX7" fmla="*/ 79424 w 251396"/>
                <a:gd name="connsiteY7" fmla="*/ 0 h 208645"/>
                <a:gd name="connsiteX8" fmla="*/ 125471 w 251396"/>
                <a:gd name="connsiteY8" fmla="*/ 148140 h 208645"/>
                <a:gd name="connsiteX9" fmla="*/ 126693 w 251396"/>
                <a:gd name="connsiteY9" fmla="*/ 148140 h 208645"/>
                <a:gd name="connsiteX10" fmla="*/ 171830 w 251396"/>
                <a:gd name="connsiteY10" fmla="*/ 0 h 208645"/>
                <a:gd name="connsiteX11" fmla="*/ 251397 w 251396"/>
                <a:gd name="connsiteY11" fmla="*/ 0 h 208645"/>
                <a:gd name="connsiteX12" fmla="*/ 251397 w 251396"/>
                <a:gd name="connsiteY12" fmla="*/ 208645 h 208645"/>
                <a:gd name="connsiteX13" fmla="*/ 196572 w 251396"/>
                <a:gd name="connsiteY13" fmla="*/ 208645 h 208645"/>
                <a:gd name="connsiteX14" fmla="*/ 196572 w 251396"/>
                <a:gd name="connsiteY14" fmla="*/ 117176 h 208645"/>
                <a:gd name="connsiteX15" fmla="*/ 196799 w 251396"/>
                <a:gd name="connsiteY15" fmla="*/ 101326 h 208645"/>
                <a:gd name="connsiteX16" fmla="*/ 198845 w 251396"/>
                <a:gd name="connsiteY16" fmla="*/ 58659 h 208645"/>
                <a:gd name="connsiteX17" fmla="*/ 197481 w 251396"/>
                <a:gd name="connsiteY17" fmla="*/ 58659 h 208645"/>
                <a:gd name="connsiteX18" fmla="*/ 152940 w 251396"/>
                <a:gd name="connsiteY18" fmla="*/ 208645 h 208645"/>
                <a:gd name="connsiteX19" fmla="*/ 96156 w 251396"/>
                <a:gd name="connsiteY19" fmla="*/ 208645 h 208645"/>
                <a:gd name="connsiteX20" fmla="*/ 96156 w 251396"/>
                <a:gd name="connsiteY20"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51396" h="208645">
                  <a:moveTo>
                    <a:pt x="96156" y="208645"/>
                  </a:moveTo>
                  <a:lnTo>
                    <a:pt x="51018" y="58375"/>
                  </a:lnTo>
                  <a:lnTo>
                    <a:pt x="49654" y="58375"/>
                  </a:lnTo>
                  <a:cubicBezTo>
                    <a:pt x="51756" y="83969"/>
                    <a:pt x="52836" y="103854"/>
                    <a:pt x="52836" y="118029"/>
                  </a:cubicBezTo>
                  <a:lnTo>
                    <a:pt x="52836" y="208645"/>
                  </a:lnTo>
                  <a:lnTo>
                    <a:pt x="0" y="208645"/>
                  </a:lnTo>
                  <a:lnTo>
                    <a:pt x="0" y="0"/>
                  </a:lnTo>
                  <a:lnTo>
                    <a:pt x="79424" y="0"/>
                  </a:lnTo>
                  <a:lnTo>
                    <a:pt x="125471" y="148140"/>
                  </a:lnTo>
                  <a:lnTo>
                    <a:pt x="126693" y="148140"/>
                  </a:lnTo>
                  <a:lnTo>
                    <a:pt x="171830" y="0"/>
                  </a:lnTo>
                  <a:lnTo>
                    <a:pt x="251397" y="0"/>
                  </a:lnTo>
                  <a:lnTo>
                    <a:pt x="251397" y="208645"/>
                  </a:lnTo>
                  <a:lnTo>
                    <a:pt x="196572" y="208645"/>
                  </a:lnTo>
                  <a:lnTo>
                    <a:pt x="196572" y="117176"/>
                  </a:lnTo>
                  <a:cubicBezTo>
                    <a:pt x="196572" y="112433"/>
                    <a:pt x="196657" y="107149"/>
                    <a:pt x="196799" y="101326"/>
                  </a:cubicBezTo>
                  <a:cubicBezTo>
                    <a:pt x="196941" y="95531"/>
                    <a:pt x="197623" y="81299"/>
                    <a:pt x="198845" y="58659"/>
                  </a:cubicBezTo>
                  <a:lnTo>
                    <a:pt x="197481" y="58659"/>
                  </a:lnTo>
                  <a:lnTo>
                    <a:pt x="152940" y="208645"/>
                  </a:lnTo>
                  <a:lnTo>
                    <a:pt x="96156" y="208645"/>
                  </a:lnTo>
                  <a:lnTo>
                    <a:pt x="96156" y="208645"/>
                  </a:lnTo>
                  <a:close/>
                </a:path>
              </a:pathLst>
            </a:custGeom>
            <a:solidFill>
              <a:srgbClr val="FFFFFF"/>
            </a:solidFill>
            <a:ln w="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21073E96-F6D5-3C9C-6750-4510C91B9224}"/>
                </a:ext>
              </a:extLst>
            </p:cNvPr>
            <p:cNvSpPr/>
            <p:nvPr/>
          </p:nvSpPr>
          <p:spPr>
            <a:xfrm>
              <a:off x="17000265" y="1441480"/>
              <a:ext cx="224524" cy="209497"/>
            </a:xfrm>
            <a:custGeom>
              <a:avLst/>
              <a:gdLst>
                <a:gd name="connsiteX0" fmla="*/ 159303 w 224524"/>
                <a:gd name="connsiteY0" fmla="*/ 209497 h 209497"/>
                <a:gd name="connsiteX1" fmla="*/ 148423 w 224524"/>
                <a:gd name="connsiteY1" fmla="*/ 170382 h 209497"/>
                <a:gd name="connsiteX2" fmla="*/ 76697 w 224524"/>
                <a:gd name="connsiteY2" fmla="*/ 170382 h 209497"/>
                <a:gd name="connsiteX3" fmla="*/ 65534 w 224524"/>
                <a:gd name="connsiteY3" fmla="*/ 209497 h 209497"/>
                <a:gd name="connsiteX4" fmla="*/ 0 w 224524"/>
                <a:gd name="connsiteY4" fmla="*/ 209497 h 209497"/>
                <a:gd name="connsiteX5" fmla="*/ 72039 w 224524"/>
                <a:gd name="connsiteY5" fmla="*/ 0 h 209497"/>
                <a:gd name="connsiteX6" fmla="*/ 151605 w 224524"/>
                <a:gd name="connsiteY6" fmla="*/ 0 h 209497"/>
                <a:gd name="connsiteX7" fmla="*/ 224524 w 224524"/>
                <a:gd name="connsiteY7" fmla="*/ 209497 h 209497"/>
                <a:gd name="connsiteX8" fmla="*/ 159303 w 224524"/>
                <a:gd name="connsiteY8" fmla="*/ 209497 h 209497"/>
                <a:gd name="connsiteX9" fmla="*/ 136038 w 224524"/>
                <a:gd name="connsiteY9" fmla="*/ 124164 h 209497"/>
                <a:gd name="connsiteX10" fmla="*/ 126522 w 224524"/>
                <a:gd name="connsiteY10" fmla="*/ 89906 h 209497"/>
                <a:gd name="connsiteX11" fmla="*/ 118455 w 224524"/>
                <a:gd name="connsiteY11" fmla="*/ 60364 h 209497"/>
                <a:gd name="connsiteX12" fmla="*/ 112177 w 224524"/>
                <a:gd name="connsiteY12" fmla="*/ 34400 h 209497"/>
                <a:gd name="connsiteX13" fmla="*/ 106808 w 224524"/>
                <a:gd name="connsiteY13" fmla="*/ 58375 h 209497"/>
                <a:gd name="connsiteX14" fmla="*/ 89054 w 224524"/>
                <a:gd name="connsiteY14" fmla="*/ 124164 h 209497"/>
                <a:gd name="connsiteX15" fmla="*/ 136038 w 224524"/>
                <a:gd name="connsiteY15" fmla="*/ 124164 h 20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524" h="209497">
                  <a:moveTo>
                    <a:pt x="159303" y="209497"/>
                  </a:moveTo>
                  <a:lnTo>
                    <a:pt x="148423" y="170382"/>
                  </a:lnTo>
                  <a:lnTo>
                    <a:pt x="76697" y="170382"/>
                  </a:lnTo>
                  <a:lnTo>
                    <a:pt x="65534" y="209497"/>
                  </a:lnTo>
                  <a:lnTo>
                    <a:pt x="0" y="209497"/>
                  </a:lnTo>
                  <a:lnTo>
                    <a:pt x="72039" y="0"/>
                  </a:lnTo>
                  <a:lnTo>
                    <a:pt x="151605" y="0"/>
                  </a:lnTo>
                  <a:lnTo>
                    <a:pt x="224524" y="209497"/>
                  </a:lnTo>
                  <a:lnTo>
                    <a:pt x="159303" y="209497"/>
                  </a:lnTo>
                  <a:close/>
                  <a:moveTo>
                    <a:pt x="136038" y="124164"/>
                  </a:moveTo>
                  <a:lnTo>
                    <a:pt x="126522" y="89906"/>
                  </a:lnTo>
                  <a:cubicBezTo>
                    <a:pt x="124306" y="82293"/>
                    <a:pt x="121608" y="72436"/>
                    <a:pt x="118455" y="60364"/>
                  </a:cubicBezTo>
                  <a:cubicBezTo>
                    <a:pt x="115273" y="48291"/>
                    <a:pt x="113199" y="39627"/>
                    <a:pt x="112177" y="34400"/>
                  </a:cubicBezTo>
                  <a:cubicBezTo>
                    <a:pt x="111268" y="39258"/>
                    <a:pt x="109478" y="47240"/>
                    <a:pt x="106808" y="58375"/>
                  </a:cubicBezTo>
                  <a:cubicBezTo>
                    <a:pt x="104138" y="69510"/>
                    <a:pt x="98229" y="91440"/>
                    <a:pt x="89054" y="124164"/>
                  </a:cubicBezTo>
                  <a:lnTo>
                    <a:pt x="136038" y="124164"/>
                  </a:lnTo>
                  <a:close/>
                </a:path>
              </a:pathLst>
            </a:custGeom>
            <a:solidFill>
              <a:srgbClr val="FFFFFF"/>
            </a:solidFill>
            <a:ln w="0" cap="flat">
              <a:noFill/>
              <a:prstDash val="solid"/>
              <a:miter/>
            </a:ln>
          </p:spPr>
          <p:txBody>
            <a:bodyPr rtlCol="0" anchor="ctr"/>
            <a:lstStyle/>
            <a:p>
              <a:endParaRPr lang="en-GB"/>
            </a:p>
          </p:txBody>
        </p:sp>
        <p:sp>
          <p:nvSpPr>
            <p:cNvPr id="42" name="Freeform: Shape 41">
              <a:extLst>
                <a:ext uri="{FF2B5EF4-FFF2-40B4-BE49-F238E27FC236}">
                  <a16:creationId xmlns:a16="http://schemas.microsoft.com/office/drawing/2014/main" id="{4ED10B18-F25B-F293-D89F-E8EA4C5E911F}"/>
                </a:ext>
              </a:extLst>
            </p:cNvPr>
            <p:cNvSpPr/>
            <p:nvPr/>
          </p:nvSpPr>
          <p:spPr>
            <a:xfrm>
              <a:off x="17211125" y="1442333"/>
              <a:ext cx="167313" cy="208645"/>
            </a:xfrm>
            <a:custGeom>
              <a:avLst/>
              <a:gdLst>
                <a:gd name="connsiteX0" fmla="*/ 113569 w 167313"/>
                <a:gd name="connsiteY0" fmla="*/ 208645 h 208645"/>
                <a:gd name="connsiteX1" fmla="*/ 53915 w 167313"/>
                <a:gd name="connsiteY1" fmla="*/ 208645 h 208645"/>
                <a:gd name="connsiteX2" fmla="*/ 53915 w 167313"/>
                <a:gd name="connsiteY2" fmla="*/ 46104 h 208645"/>
                <a:gd name="connsiteX3" fmla="*/ 0 w 167313"/>
                <a:gd name="connsiteY3" fmla="*/ 46104 h 208645"/>
                <a:gd name="connsiteX4" fmla="*/ 0 w 167313"/>
                <a:gd name="connsiteY4" fmla="*/ 0 h 208645"/>
                <a:gd name="connsiteX5" fmla="*/ 167314 w 167313"/>
                <a:gd name="connsiteY5" fmla="*/ 0 h 208645"/>
                <a:gd name="connsiteX6" fmla="*/ 167314 w 167313"/>
                <a:gd name="connsiteY6" fmla="*/ 46104 h 208645"/>
                <a:gd name="connsiteX7" fmla="*/ 113569 w 167313"/>
                <a:gd name="connsiteY7" fmla="*/ 46104 h 208645"/>
                <a:gd name="connsiteX8" fmla="*/ 113569 w 167313"/>
                <a:gd name="connsiteY8" fmla="*/ 208645 h 208645"/>
                <a:gd name="connsiteX9" fmla="*/ 113569 w 167313"/>
                <a:gd name="connsiteY9" fmla="*/ 208645 h 208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7313" h="208645">
                  <a:moveTo>
                    <a:pt x="113569" y="208645"/>
                  </a:moveTo>
                  <a:lnTo>
                    <a:pt x="53915" y="208645"/>
                  </a:lnTo>
                  <a:lnTo>
                    <a:pt x="53915" y="46104"/>
                  </a:lnTo>
                  <a:lnTo>
                    <a:pt x="0" y="46104"/>
                  </a:lnTo>
                  <a:lnTo>
                    <a:pt x="0" y="0"/>
                  </a:lnTo>
                  <a:lnTo>
                    <a:pt x="167314" y="0"/>
                  </a:lnTo>
                  <a:lnTo>
                    <a:pt x="167314" y="46104"/>
                  </a:lnTo>
                  <a:lnTo>
                    <a:pt x="113569" y="46104"/>
                  </a:lnTo>
                  <a:lnTo>
                    <a:pt x="113569" y="208645"/>
                  </a:lnTo>
                  <a:lnTo>
                    <a:pt x="113569" y="208645"/>
                  </a:lnTo>
                  <a:close/>
                </a:path>
              </a:pathLst>
            </a:custGeom>
            <a:solidFill>
              <a:srgbClr val="FFFFFF"/>
            </a:solidFill>
            <a:ln w="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4B37F367-CB24-61E3-5B4F-01F9AB937C95}"/>
                </a:ext>
              </a:extLst>
            </p:cNvPr>
            <p:cNvSpPr/>
            <p:nvPr/>
          </p:nvSpPr>
          <p:spPr>
            <a:xfrm>
              <a:off x="17410027" y="1442333"/>
              <a:ext cx="131067" cy="208673"/>
            </a:xfrm>
            <a:custGeom>
              <a:avLst/>
              <a:gdLst>
                <a:gd name="connsiteX0" fmla="*/ 131067 w 131067"/>
                <a:gd name="connsiteY0" fmla="*/ 208645 h 208673"/>
                <a:gd name="connsiteX1" fmla="*/ 0 w 131067"/>
                <a:gd name="connsiteY1" fmla="*/ 208645 h 208673"/>
                <a:gd name="connsiteX2" fmla="*/ 0 w 131067"/>
                <a:gd name="connsiteY2" fmla="*/ 0 h 208673"/>
                <a:gd name="connsiteX3" fmla="*/ 131067 w 131067"/>
                <a:gd name="connsiteY3" fmla="*/ 0 h 208673"/>
                <a:gd name="connsiteX4" fmla="*/ 131067 w 131067"/>
                <a:gd name="connsiteY4" fmla="*/ 45251 h 208673"/>
                <a:gd name="connsiteX5" fmla="*/ 59653 w 131067"/>
                <a:gd name="connsiteY5" fmla="*/ 45251 h 208673"/>
                <a:gd name="connsiteX6" fmla="*/ 59653 w 131067"/>
                <a:gd name="connsiteY6" fmla="*/ 78061 h 208673"/>
                <a:gd name="connsiteX7" fmla="*/ 125784 w 131067"/>
                <a:gd name="connsiteY7" fmla="*/ 78061 h 208673"/>
                <a:gd name="connsiteX8" fmla="*/ 125784 w 131067"/>
                <a:gd name="connsiteY8" fmla="*/ 123312 h 208673"/>
                <a:gd name="connsiteX9" fmla="*/ 59653 w 131067"/>
                <a:gd name="connsiteY9" fmla="*/ 123312 h 208673"/>
                <a:gd name="connsiteX10" fmla="*/ 59653 w 131067"/>
                <a:gd name="connsiteY10" fmla="*/ 162712 h 208673"/>
                <a:gd name="connsiteX11" fmla="*/ 131067 w 131067"/>
                <a:gd name="connsiteY11" fmla="*/ 162712 h 208673"/>
                <a:gd name="connsiteX12" fmla="*/ 131067 w 131067"/>
                <a:gd name="connsiteY12" fmla="*/ 208674 h 208673"/>
                <a:gd name="connsiteX13" fmla="*/ 131067 w 131067"/>
                <a:gd name="connsiteY13" fmla="*/ 208674 h 208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067" h="208673">
                  <a:moveTo>
                    <a:pt x="131067" y="208645"/>
                  </a:moveTo>
                  <a:lnTo>
                    <a:pt x="0" y="208645"/>
                  </a:lnTo>
                  <a:lnTo>
                    <a:pt x="0" y="0"/>
                  </a:lnTo>
                  <a:lnTo>
                    <a:pt x="131067" y="0"/>
                  </a:lnTo>
                  <a:lnTo>
                    <a:pt x="131067" y="45251"/>
                  </a:lnTo>
                  <a:lnTo>
                    <a:pt x="59653" y="45251"/>
                  </a:lnTo>
                  <a:lnTo>
                    <a:pt x="59653" y="78061"/>
                  </a:lnTo>
                  <a:lnTo>
                    <a:pt x="125784" y="78061"/>
                  </a:lnTo>
                  <a:lnTo>
                    <a:pt x="125784" y="123312"/>
                  </a:lnTo>
                  <a:lnTo>
                    <a:pt x="59653" y="123312"/>
                  </a:lnTo>
                  <a:lnTo>
                    <a:pt x="59653" y="162712"/>
                  </a:lnTo>
                  <a:lnTo>
                    <a:pt x="131067" y="162712"/>
                  </a:lnTo>
                  <a:lnTo>
                    <a:pt x="131067" y="208674"/>
                  </a:lnTo>
                  <a:lnTo>
                    <a:pt x="131067" y="208674"/>
                  </a:lnTo>
                  <a:close/>
                </a:path>
              </a:pathLst>
            </a:custGeom>
            <a:solidFill>
              <a:srgbClr val="FFFFFF"/>
            </a:solidFill>
            <a:ln w="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6D6DEAA8-CE71-6B54-874D-897BB24AF297}"/>
                </a:ext>
              </a:extLst>
            </p:cNvPr>
            <p:cNvSpPr/>
            <p:nvPr/>
          </p:nvSpPr>
          <p:spPr>
            <a:xfrm>
              <a:off x="16722308" y="1739038"/>
              <a:ext cx="877359" cy="331474"/>
            </a:xfrm>
            <a:custGeom>
              <a:avLst/>
              <a:gdLst>
                <a:gd name="connsiteX0" fmla="*/ 0 w 877359"/>
                <a:gd name="connsiteY0" fmla="*/ 0 h 331474"/>
                <a:gd name="connsiteX1" fmla="*/ 877360 w 877359"/>
                <a:gd name="connsiteY1" fmla="*/ 0 h 331474"/>
                <a:gd name="connsiteX2" fmla="*/ 877360 w 877359"/>
                <a:gd name="connsiteY2" fmla="*/ 331474 h 331474"/>
                <a:gd name="connsiteX3" fmla="*/ 0 w 877359"/>
                <a:gd name="connsiteY3" fmla="*/ 331474 h 331474"/>
              </a:gdLst>
              <a:ahLst/>
              <a:cxnLst>
                <a:cxn ang="0">
                  <a:pos x="connsiteX0" y="connsiteY0"/>
                </a:cxn>
                <a:cxn ang="0">
                  <a:pos x="connsiteX1" y="connsiteY1"/>
                </a:cxn>
                <a:cxn ang="0">
                  <a:pos x="connsiteX2" y="connsiteY2"/>
                </a:cxn>
                <a:cxn ang="0">
                  <a:pos x="connsiteX3" y="connsiteY3"/>
                </a:cxn>
              </a:cxnLst>
              <a:rect l="l" t="t" r="r" b="b"/>
              <a:pathLst>
                <a:path w="877359" h="331474">
                  <a:moveTo>
                    <a:pt x="0" y="0"/>
                  </a:moveTo>
                  <a:lnTo>
                    <a:pt x="877360" y="0"/>
                  </a:lnTo>
                  <a:lnTo>
                    <a:pt x="877360" y="331474"/>
                  </a:lnTo>
                  <a:lnTo>
                    <a:pt x="0" y="331474"/>
                  </a:lnTo>
                  <a:close/>
                </a:path>
              </a:pathLst>
            </a:custGeom>
            <a:solidFill>
              <a:srgbClr val="104B2B"/>
            </a:solidFill>
            <a:ln w="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B3B636D2-23D2-DF27-FAEA-354CCC5474A1}"/>
                </a:ext>
              </a:extLst>
            </p:cNvPr>
            <p:cNvSpPr/>
            <p:nvPr/>
          </p:nvSpPr>
          <p:spPr>
            <a:xfrm>
              <a:off x="16781223" y="1798634"/>
              <a:ext cx="162143" cy="213161"/>
            </a:xfrm>
            <a:custGeom>
              <a:avLst/>
              <a:gdLst>
                <a:gd name="connsiteX0" fmla="*/ 162144 w 162143"/>
                <a:gd name="connsiteY0" fmla="*/ 67806 h 213161"/>
                <a:gd name="connsiteX1" fmla="*/ 140072 w 162143"/>
                <a:gd name="connsiteY1" fmla="*/ 123000 h 213161"/>
                <a:gd name="connsiteX2" fmla="*/ 77322 w 162143"/>
                <a:gd name="connsiteY2" fmla="*/ 142458 h 213161"/>
                <a:gd name="connsiteX3" fmla="*/ 60364 w 162143"/>
                <a:gd name="connsiteY3" fmla="*/ 142458 h 213161"/>
                <a:gd name="connsiteX4" fmla="*/ 60364 w 162143"/>
                <a:gd name="connsiteY4" fmla="*/ 213162 h 213161"/>
                <a:gd name="connsiteX5" fmla="*/ 0 w 162143"/>
                <a:gd name="connsiteY5" fmla="*/ 213162 h 213161"/>
                <a:gd name="connsiteX6" fmla="*/ 0 w 162143"/>
                <a:gd name="connsiteY6" fmla="*/ 0 h 213161"/>
                <a:gd name="connsiteX7" fmla="*/ 77322 w 162143"/>
                <a:gd name="connsiteY7" fmla="*/ 0 h 213161"/>
                <a:gd name="connsiteX8" fmla="*/ 140896 w 162143"/>
                <a:gd name="connsiteY8" fmla="*/ 17640 h 213161"/>
                <a:gd name="connsiteX9" fmla="*/ 162144 w 162143"/>
                <a:gd name="connsiteY9" fmla="*/ 67806 h 213161"/>
                <a:gd name="connsiteX10" fmla="*/ 60364 w 162143"/>
                <a:gd name="connsiteY10" fmla="*/ 95502 h 213161"/>
                <a:gd name="connsiteX11" fmla="*/ 71357 w 162143"/>
                <a:gd name="connsiteY11" fmla="*/ 95502 h 213161"/>
                <a:gd name="connsiteX12" fmla="*/ 92974 w 162143"/>
                <a:gd name="connsiteY12" fmla="*/ 88202 h 213161"/>
                <a:gd name="connsiteX13" fmla="*/ 100985 w 162143"/>
                <a:gd name="connsiteY13" fmla="*/ 68090 h 213161"/>
                <a:gd name="connsiteX14" fmla="*/ 75930 w 162143"/>
                <a:gd name="connsiteY14" fmla="*/ 46501 h 213161"/>
                <a:gd name="connsiteX15" fmla="*/ 60335 w 162143"/>
                <a:gd name="connsiteY15" fmla="*/ 46501 h 213161"/>
                <a:gd name="connsiteX16" fmla="*/ 60335 w 162143"/>
                <a:gd name="connsiteY16" fmla="*/ 95502 h 213161"/>
                <a:gd name="connsiteX17" fmla="*/ 60364 w 162143"/>
                <a:gd name="connsiteY17" fmla="*/ 9550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2143" h="213161">
                  <a:moveTo>
                    <a:pt x="162144" y="67806"/>
                  </a:moveTo>
                  <a:cubicBezTo>
                    <a:pt x="162144" y="91611"/>
                    <a:pt x="154786" y="110018"/>
                    <a:pt x="140072" y="123000"/>
                  </a:cubicBezTo>
                  <a:cubicBezTo>
                    <a:pt x="125357" y="135981"/>
                    <a:pt x="104450" y="142458"/>
                    <a:pt x="77322" y="142458"/>
                  </a:cubicBezTo>
                  <a:lnTo>
                    <a:pt x="60364" y="142458"/>
                  </a:lnTo>
                  <a:lnTo>
                    <a:pt x="60364" y="213162"/>
                  </a:lnTo>
                  <a:lnTo>
                    <a:pt x="0" y="213162"/>
                  </a:lnTo>
                  <a:lnTo>
                    <a:pt x="0" y="0"/>
                  </a:lnTo>
                  <a:lnTo>
                    <a:pt x="77322" y="0"/>
                  </a:lnTo>
                  <a:cubicBezTo>
                    <a:pt x="105530" y="0"/>
                    <a:pt x="126749" y="5880"/>
                    <a:pt x="140896" y="17640"/>
                  </a:cubicBezTo>
                  <a:cubicBezTo>
                    <a:pt x="155070" y="29401"/>
                    <a:pt x="162144" y="46132"/>
                    <a:pt x="162144" y="67806"/>
                  </a:cubicBezTo>
                  <a:close/>
                  <a:moveTo>
                    <a:pt x="60364" y="95502"/>
                  </a:moveTo>
                  <a:lnTo>
                    <a:pt x="71357" y="95502"/>
                  </a:lnTo>
                  <a:cubicBezTo>
                    <a:pt x="80418" y="95502"/>
                    <a:pt x="87634" y="93059"/>
                    <a:pt x="92974" y="88202"/>
                  </a:cubicBezTo>
                  <a:cubicBezTo>
                    <a:pt x="98314" y="83344"/>
                    <a:pt x="100985" y="76640"/>
                    <a:pt x="100985" y="68090"/>
                  </a:cubicBezTo>
                  <a:cubicBezTo>
                    <a:pt x="100985" y="53716"/>
                    <a:pt x="92633" y="46501"/>
                    <a:pt x="75930" y="46501"/>
                  </a:cubicBezTo>
                  <a:lnTo>
                    <a:pt x="60335" y="46501"/>
                  </a:lnTo>
                  <a:lnTo>
                    <a:pt x="60335" y="95502"/>
                  </a:lnTo>
                  <a:lnTo>
                    <a:pt x="60364" y="95502"/>
                  </a:lnTo>
                  <a:close/>
                </a:path>
              </a:pathLst>
            </a:custGeom>
            <a:solidFill>
              <a:srgbClr val="FFFFFF"/>
            </a:solidFill>
            <a:ln w="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4423E42E-DA7A-3161-1823-B3A5C8ED502A}"/>
                </a:ext>
              </a:extLst>
            </p:cNvPr>
            <p:cNvSpPr/>
            <p:nvPr/>
          </p:nvSpPr>
          <p:spPr>
            <a:xfrm>
              <a:off x="16939503" y="1797782"/>
              <a:ext cx="227251" cy="214042"/>
            </a:xfrm>
            <a:custGeom>
              <a:avLst/>
              <a:gdLst>
                <a:gd name="connsiteX0" fmla="*/ 161235 w 227251"/>
                <a:gd name="connsiteY0" fmla="*/ 214042 h 214042"/>
                <a:gd name="connsiteX1" fmla="*/ 150241 w 227251"/>
                <a:gd name="connsiteY1" fmla="*/ 174103 h 214042"/>
                <a:gd name="connsiteX2" fmla="*/ 77635 w 227251"/>
                <a:gd name="connsiteY2" fmla="*/ 174103 h 214042"/>
                <a:gd name="connsiteX3" fmla="*/ 66329 w 227251"/>
                <a:gd name="connsiteY3" fmla="*/ 214042 h 214042"/>
                <a:gd name="connsiteX4" fmla="*/ 0 w 227251"/>
                <a:gd name="connsiteY4" fmla="*/ 214042 h 214042"/>
                <a:gd name="connsiteX5" fmla="*/ 72891 w 227251"/>
                <a:gd name="connsiteY5" fmla="*/ 0 h 214042"/>
                <a:gd name="connsiteX6" fmla="*/ 153423 w 227251"/>
                <a:gd name="connsiteY6" fmla="*/ 0 h 214042"/>
                <a:gd name="connsiteX7" fmla="*/ 227251 w 227251"/>
                <a:gd name="connsiteY7" fmla="*/ 214042 h 214042"/>
                <a:gd name="connsiteX8" fmla="*/ 161235 w 227251"/>
                <a:gd name="connsiteY8" fmla="*/ 214042 h 214042"/>
                <a:gd name="connsiteX9" fmla="*/ 137686 w 227251"/>
                <a:gd name="connsiteY9" fmla="*/ 126863 h 214042"/>
                <a:gd name="connsiteX10" fmla="*/ 128056 w 227251"/>
                <a:gd name="connsiteY10" fmla="*/ 91866 h 214042"/>
                <a:gd name="connsiteX11" fmla="*/ 119875 w 227251"/>
                <a:gd name="connsiteY11" fmla="*/ 61699 h 214042"/>
                <a:gd name="connsiteX12" fmla="*/ 113540 w 227251"/>
                <a:gd name="connsiteY12" fmla="*/ 35167 h 214042"/>
                <a:gd name="connsiteX13" fmla="*/ 108115 w 227251"/>
                <a:gd name="connsiteY13" fmla="*/ 59653 h 214042"/>
                <a:gd name="connsiteX14" fmla="*/ 90162 w 227251"/>
                <a:gd name="connsiteY14" fmla="*/ 126863 h 214042"/>
                <a:gd name="connsiteX15" fmla="*/ 137686 w 227251"/>
                <a:gd name="connsiteY15" fmla="*/ 126863 h 21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251" h="214042">
                  <a:moveTo>
                    <a:pt x="161235" y="214042"/>
                  </a:moveTo>
                  <a:lnTo>
                    <a:pt x="150241" y="174103"/>
                  </a:lnTo>
                  <a:lnTo>
                    <a:pt x="77635" y="174103"/>
                  </a:lnTo>
                  <a:lnTo>
                    <a:pt x="66329" y="214042"/>
                  </a:lnTo>
                  <a:lnTo>
                    <a:pt x="0" y="214042"/>
                  </a:lnTo>
                  <a:lnTo>
                    <a:pt x="72891" y="0"/>
                  </a:lnTo>
                  <a:lnTo>
                    <a:pt x="153423" y="0"/>
                  </a:lnTo>
                  <a:lnTo>
                    <a:pt x="227251" y="214042"/>
                  </a:lnTo>
                  <a:lnTo>
                    <a:pt x="161235" y="214042"/>
                  </a:lnTo>
                  <a:close/>
                  <a:moveTo>
                    <a:pt x="137686" y="126863"/>
                  </a:moveTo>
                  <a:lnTo>
                    <a:pt x="128056" y="91866"/>
                  </a:lnTo>
                  <a:cubicBezTo>
                    <a:pt x="125812" y="84083"/>
                    <a:pt x="123085" y="74027"/>
                    <a:pt x="119875" y="61699"/>
                  </a:cubicBezTo>
                  <a:cubicBezTo>
                    <a:pt x="116665" y="49342"/>
                    <a:pt x="114563" y="40508"/>
                    <a:pt x="113540" y="35167"/>
                  </a:cubicBezTo>
                  <a:cubicBezTo>
                    <a:pt x="112631" y="40138"/>
                    <a:pt x="110813" y="48291"/>
                    <a:pt x="108115" y="59653"/>
                  </a:cubicBezTo>
                  <a:cubicBezTo>
                    <a:pt x="105416" y="71016"/>
                    <a:pt x="99422" y="93429"/>
                    <a:pt x="90162" y="126863"/>
                  </a:cubicBezTo>
                  <a:lnTo>
                    <a:pt x="137686" y="126863"/>
                  </a:lnTo>
                  <a:close/>
                </a:path>
              </a:pathLst>
            </a:custGeom>
            <a:solidFill>
              <a:srgbClr val="FFFFFF"/>
            </a:solidFill>
            <a:ln w="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BBBD76C8-9ED0-F0C9-43B2-E492C94B84D7}"/>
                </a:ext>
              </a:extLst>
            </p:cNvPr>
            <p:cNvSpPr/>
            <p:nvPr/>
          </p:nvSpPr>
          <p:spPr>
            <a:xfrm>
              <a:off x="17176384" y="1795538"/>
              <a:ext cx="177568" cy="219183"/>
            </a:xfrm>
            <a:custGeom>
              <a:avLst/>
              <a:gdLst>
                <a:gd name="connsiteX0" fmla="*/ 107745 w 177568"/>
                <a:gd name="connsiteY0" fmla="*/ 47297 h 219183"/>
                <a:gd name="connsiteX1" fmla="*/ 74112 w 177568"/>
                <a:gd name="connsiteY1" fmla="*/ 64142 h 219183"/>
                <a:gd name="connsiteX2" fmla="*/ 62040 w 177568"/>
                <a:gd name="connsiteY2" fmla="*/ 110586 h 219183"/>
                <a:gd name="connsiteX3" fmla="*/ 111097 w 177568"/>
                <a:gd name="connsiteY3" fmla="*/ 172115 h 219183"/>
                <a:gd name="connsiteX4" fmla="*/ 139816 w 177568"/>
                <a:gd name="connsiteY4" fmla="*/ 168166 h 219183"/>
                <a:gd name="connsiteX5" fmla="*/ 167797 w 177568"/>
                <a:gd name="connsiteY5" fmla="*/ 158678 h 219183"/>
                <a:gd name="connsiteX6" fmla="*/ 167797 w 177568"/>
                <a:gd name="connsiteY6" fmla="*/ 207367 h 219183"/>
                <a:gd name="connsiteX7" fmla="*/ 104535 w 177568"/>
                <a:gd name="connsiteY7" fmla="*/ 219184 h 219183"/>
                <a:gd name="connsiteX8" fmla="*/ 26986 w 177568"/>
                <a:gd name="connsiteY8" fmla="*/ 191175 h 219183"/>
                <a:gd name="connsiteX9" fmla="*/ 0 w 177568"/>
                <a:gd name="connsiteY9" fmla="*/ 110245 h 219183"/>
                <a:gd name="connsiteX10" fmla="*/ 13067 w 177568"/>
                <a:gd name="connsiteY10" fmla="*/ 52069 h 219183"/>
                <a:gd name="connsiteX11" fmla="*/ 50649 w 177568"/>
                <a:gd name="connsiteY11" fmla="*/ 13493 h 219183"/>
                <a:gd name="connsiteX12" fmla="*/ 108342 w 177568"/>
                <a:gd name="connsiteY12" fmla="*/ 0 h 219183"/>
                <a:gd name="connsiteX13" fmla="*/ 177568 w 177568"/>
                <a:gd name="connsiteY13" fmla="*/ 15027 h 219183"/>
                <a:gd name="connsiteX14" fmla="*/ 159076 w 177568"/>
                <a:gd name="connsiteY14" fmla="*/ 60364 h 219183"/>
                <a:gd name="connsiteX15" fmla="*/ 134306 w 177568"/>
                <a:gd name="connsiteY15" fmla="*/ 51018 h 219183"/>
                <a:gd name="connsiteX16" fmla="*/ 107717 w 177568"/>
                <a:gd name="connsiteY16" fmla="*/ 47240 h 219183"/>
                <a:gd name="connsiteX17" fmla="*/ 107717 w 177568"/>
                <a:gd name="connsiteY17" fmla="*/ 47297 h 219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7568" h="219183">
                  <a:moveTo>
                    <a:pt x="107745" y="47297"/>
                  </a:moveTo>
                  <a:cubicBezTo>
                    <a:pt x="93372" y="47297"/>
                    <a:pt x="82180" y="52921"/>
                    <a:pt x="74112" y="64142"/>
                  </a:cubicBezTo>
                  <a:cubicBezTo>
                    <a:pt x="66073" y="75362"/>
                    <a:pt x="62040" y="90844"/>
                    <a:pt x="62040" y="110586"/>
                  </a:cubicBezTo>
                  <a:cubicBezTo>
                    <a:pt x="62040" y="151605"/>
                    <a:pt x="78402" y="172115"/>
                    <a:pt x="111097" y="172115"/>
                  </a:cubicBezTo>
                  <a:cubicBezTo>
                    <a:pt x="120983" y="172115"/>
                    <a:pt x="130556" y="170808"/>
                    <a:pt x="139816" y="168166"/>
                  </a:cubicBezTo>
                  <a:cubicBezTo>
                    <a:pt x="149077" y="165553"/>
                    <a:pt x="158423" y="162371"/>
                    <a:pt x="167797" y="158678"/>
                  </a:cubicBezTo>
                  <a:lnTo>
                    <a:pt x="167797" y="207367"/>
                  </a:lnTo>
                  <a:cubicBezTo>
                    <a:pt x="149162" y="215235"/>
                    <a:pt x="128056" y="219184"/>
                    <a:pt x="104535" y="219184"/>
                  </a:cubicBezTo>
                  <a:cubicBezTo>
                    <a:pt x="70817" y="219184"/>
                    <a:pt x="44967" y="209838"/>
                    <a:pt x="26986" y="191175"/>
                  </a:cubicBezTo>
                  <a:cubicBezTo>
                    <a:pt x="9005" y="172512"/>
                    <a:pt x="0" y="145526"/>
                    <a:pt x="0" y="110245"/>
                  </a:cubicBezTo>
                  <a:cubicBezTo>
                    <a:pt x="0" y="88174"/>
                    <a:pt x="4346" y="68800"/>
                    <a:pt x="13067" y="52069"/>
                  </a:cubicBezTo>
                  <a:cubicBezTo>
                    <a:pt x="21788" y="35366"/>
                    <a:pt x="34315" y="22498"/>
                    <a:pt x="50649" y="13493"/>
                  </a:cubicBezTo>
                  <a:cubicBezTo>
                    <a:pt x="66982" y="4488"/>
                    <a:pt x="86242" y="0"/>
                    <a:pt x="108342" y="0"/>
                  </a:cubicBezTo>
                  <a:cubicBezTo>
                    <a:pt x="132487" y="0"/>
                    <a:pt x="155553" y="5000"/>
                    <a:pt x="177568" y="15027"/>
                  </a:cubicBezTo>
                  <a:lnTo>
                    <a:pt x="159076" y="60364"/>
                  </a:lnTo>
                  <a:cubicBezTo>
                    <a:pt x="150810" y="56671"/>
                    <a:pt x="142572" y="53575"/>
                    <a:pt x="134306" y="51018"/>
                  </a:cubicBezTo>
                  <a:cubicBezTo>
                    <a:pt x="126039" y="48490"/>
                    <a:pt x="117176" y="47240"/>
                    <a:pt x="107717" y="47240"/>
                  </a:cubicBezTo>
                  <a:lnTo>
                    <a:pt x="107717" y="47297"/>
                  </a:lnTo>
                  <a:close/>
                </a:path>
              </a:pathLst>
            </a:custGeom>
            <a:solidFill>
              <a:srgbClr val="FFFFFF"/>
            </a:solidFill>
            <a:ln w="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20CD9958-DC41-4CD1-11AD-C2A9C75F2B3D}"/>
                </a:ext>
              </a:extLst>
            </p:cNvPr>
            <p:cNvSpPr/>
            <p:nvPr/>
          </p:nvSpPr>
          <p:spPr>
            <a:xfrm>
              <a:off x="17371394" y="1798663"/>
              <a:ext cx="169330" cy="213161"/>
            </a:xfrm>
            <a:custGeom>
              <a:avLst/>
              <a:gdLst>
                <a:gd name="connsiteX0" fmla="*/ 114932 w 169330"/>
                <a:gd name="connsiteY0" fmla="*/ 213162 h 213161"/>
                <a:gd name="connsiteX1" fmla="*/ 54569 w 169330"/>
                <a:gd name="connsiteY1" fmla="*/ 213162 h 213161"/>
                <a:gd name="connsiteX2" fmla="*/ 54569 w 169330"/>
                <a:gd name="connsiteY2" fmla="*/ 47098 h 213161"/>
                <a:gd name="connsiteX3" fmla="*/ 0 w 169330"/>
                <a:gd name="connsiteY3" fmla="*/ 47098 h 213161"/>
                <a:gd name="connsiteX4" fmla="*/ 0 w 169330"/>
                <a:gd name="connsiteY4" fmla="*/ 0 h 213161"/>
                <a:gd name="connsiteX5" fmla="*/ 169330 w 169330"/>
                <a:gd name="connsiteY5" fmla="*/ 0 h 213161"/>
                <a:gd name="connsiteX6" fmla="*/ 169330 w 169330"/>
                <a:gd name="connsiteY6" fmla="*/ 47098 h 213161"/>
                <a:gd name="connsiteX7" fmla="*/ 114932 w 169330"/>
                <a:gd name="connsiteY7" fmla="*/ 47098 h 213161"/>
                <a:gd name="connsiteX8" fmla="*/ 114932 w 169330"/>
                <a:gd name="connsiteY8" fmla="*/ 213162 h 213161"/>
                <a:gd name="connsiteX9" fmla="*/ 114932 w 169330"/>
                <a:gd name="connsiteY9" fmla="*/ 213162 h 21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330" h="213161">
                  <a:moveTo>
                    <a:pt x="114932" y="213162"/>
                  </a:moveTo>
                  <a:lnTo>
                    <a:pt x="54569" y="213162"/>
                  </a:lnTo>
                  <a:lnTo>
                    <a:pt x="54569" y="47098"/>
                  </a:lnTo>
                  <a:lnTo>
                    <a:pt x="0" y="47098"/>
                  </a:lnTo>
                  <a:lnTo>
                    <a:pt x="0" y="0"/>
                  </a:lnTo>
                  <a:lnTo>
                    <a:pt x="169330" y="0"/>
                  </a:lnTo>
                  <a:lnTo>
                    <a:pt x="169330" y="47098"/>
                  </a:lnTo>
                  <a:lnTo>
                    <a:pt x="114932" y="47098"/>
                  </a:lnTo>
                  <a:lnTo>
                    <a:pt x="114932" y="213162"/>
                  </a:lnTo>
                  <a:lnTo>
                    <a:pt x="114932" y="213162"/>
                  </a:lnTo>
                  <a:close/>
                </a:path>
              </a:pathLst>
            </a:custGeom>
            <a:solidFill>
              <a:srgbClr val="FFFFFF"/>
            </a:solidFill>
            <a:ln w="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94BA7433-038A-4D46-C425-4C69AE2DC847}"/>
                </a:ext>
              </a:extLst>
            </p:cNvPr>
            <p:cNvSpPr/>
            <p:nvPr/>
          </p:nvSpPr>
          <p:spPr>
            <a:xfrm>
              <a:off x="17144484" y="669536"/>
              <a:ext cx="455184" cy="303465"/>
            </a:xfrm>
            <a:custGeom>
              <a:avLst/>
              <a:gdLst>
                <a:gd name="connsiteX0" fmla="*/ 0 w 455184"/>
                <a:gd name="connsiteY0" fmla="*/ 0 h 303465"/>
                <a:gd name="connsiteX1" fmla="*/ 455184 w 455184"/>
                <a:gd name="connsiteY1" fmla="*/ 0 h 303465"/>
                <a:gd name="connsiteX2" fmla="*/ 455184 w 455184"/>
                <a:gd name="connsiteY2" fmla="*/ 303466 h 303465"/>
                <a:gd name="connsiteX3" fmla="*/ 0 w 455184"/>
                <a:gd name="connsiteY3" fmla="*/ 303466 h 303465"/>
              </a:gdLst>
              <a:ahLst/>
              <a:cxnLst>
                <a:cxn ang="0">
                  <a:pos x="connsiteX0" y="connsiteY0"/>
                </a:cxn>
                <a:cxn ang="0">
                  <a:pos x="connsiteX1" y="connsiteY1"/>
                </a:cxn>
                <a:cxn ang="0">
                  <a:pos x="connsiteX2" y="connsiteY2"/>
                </a:cxn>
                <a:cxn ang="0">
                  <a:pos x="connsiteX3" y="connsiteY3"/>
                </a:cxn>
              </a:cxnLst>
              <a:rect l="l" t="t" r="r" b="b"/>
              <a:pathLst>
                <a:path w="455184" h="303465">
                  <a:moveTo>
                    <a:pt x="0" y="0"/>
                  </a:moveTo>
                  <a:lnTo>
                    <a:pt x="455184" y="0"/>
                  </a:lnTo>
                  <a:lnTo>
                    <a:pt x="455184" y="303466"/>
                  </a:lnTo>
                  <a:lnTo>
                    <a:pt x="0" y="303466"/>
                  </a:lnTo>
                  <a:close/>
                </a:path>
              </a:pathLst>
            </a:custGeom>
            <a:solidFill>
              <a:srgbClr val="144390"/>
            </a:solidFill>
            <a:ln w="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6781E2A1-EC07-4347-19F6-3AC80E4155CA}"/>
                </a:ext>
              </a:extLst>
            </p:cNvPr>
            <p:cNvSpPr/>
            <p:nvPr/>
          </p:nvSpPr>
          <p:spPr>
            <a:xfrm>
              <a:off x="17356282" y="705840"/>
              <a:ext cx="31417" cy="29826"/>
            </a:xfrm>
            <a:custGeom>
              <a:avLst/>
              <a:gdLst>
                <a:gd name="connsiteX0" fmla="*/ 6079 w 31417"/>
                <a:gd name="connsiteY0" fmla="*/ 29827 h 29826"/>
                <a:gd name="connsiteX1" fmla="*/ 15709 w 31417"/>
                <a:gd name="connsiteY1" fmla="*/ 22810 h 29826"/>
                <a:gd name="connsiteX2" fmla="*/ 25310 w 31417"/>
                <a:gd name="connsiteY2" fmla="*/ 29827 h 29826"/>
                <a:gd name="connsiteX3" fmla="*/ 21646 w 31417"/>
                <a:gd name="connsiteY3" fmla="*/ 18493 h 29826"/>
                <a:gd name="connsiteX4" fmla="*/ 31417 w 31417"/>
                <a:gd name="connsiteY4" fmla="*/ 11476 h 29826"/>
                <a:gd name="connsiteX5" fmla="*/ 19373 w 31417"/>
                <a:gd name="connsiteY5" fmla="*/ 11476 h 29826"/>
                <a:gd name="connsiteX6" fmla="*/ 15709 w 31417"/>
                <a:gd name="connsiteY6" fmla="*/ 0 h 29826"/>
                <a:gd name="connsiteX7" fmla="*/ 12016 w 31417"/>
                <a:gd name="connsiteY7" fmla="*/ 11505 h 29826"/>
                <a:gd name="connsiteX8" fmla="*/ 0 w 31417"/>
                <a:gd name="connsiteY8" fmla="*/ 11476 h 29826"/>
                <a:gd name="connsiteX9" fmla="*/ 9743 w 31417"/>
                <a:gd name="connsiteY9" fmla="*/ 18493 h 29826"/>
                <a:gd name="connsiteX10" fmla="*/ 6079 w 31417"/>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6079" y="29827"/>
                  </a:moveTo>
                  <a:lnTo>
                    <a:pt x="15709" y="22810"/>
                  </a:lnTo>
                  <a:lnTo>
                    <a:pt x="25310" y="29827"/>
                  </a:lnTo>
                  <a:lnTo>
                    <a:pt x="21646" y="18493"/>
                  </a:lnTo>
                  <a:lnTo>
                    <a:pt x="31417" y="11476"/>
                  </a:lnTo>
                  <a:lnTo>
                    <a:pt x="19373" y="11476"/>
                  </a:lnTo>
                  <a:lnTo>
                    <a:pt x="15709" y="0"/>
                  </a:lnTo>
                  <a:lnTo>
                    <a:pt x="12016" y="11505"/>
                  </a:lnTo>
                  <a:lnTo>
                    <a:pt x="0" y="11476"/>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53346EE8-C3A3-B718-6071-9617930A04B1}"/>
                </a:ext>
              </a:extLst>
            </p:cNvPr>
            <p:cNvSpPr/>
            <p:nvPr/>
          </p:nvSpPr>
          <p:spPr>
            <a:xfrm>
              <a:off x="17306571" y="719191"/>
              <a:ext cx="31389" cy="29826"/>
            </a:xfrm>
            <a:custGeom>
              <a:avLst/>
              <a:gdLst>
                <a:gd name="connsiteX0" fmla="*/ 6107 w 31389"/>
                <a:gd name="connsiteY0" fmla="*/ 29827 h 29826"/>
                <a:gd name="connsiteX1" fmla="*/ 15709 w 31389"/>
                <a:gd name="connsiteY1" fmla="*/ 22810 h 29826"/>
                <a:gd name="connsiteX2" fmla="*/ 25310 w 31389"/>
                <a:gd name="connsiteY2" fmla="*/ 29827 h 29826"/>
                <a:gd name="connsiteX3" fmla="*/ 21646 w 31389"/>
                <a:gd name="connsiteY3" fmla="*/ 18493 h 29826"/>
                <a:gd name="connsiteX4" fmla="*/ 31389 w 31389"/>
                <a:gd name="connsiteY4" fmla="*/ 11476 h 29826"/>
                <a:gd name="connsiteX5" fmla="*/ 19373 w 31389"/>
                <a:gd name="connsiteY5" fmla="*/ 11476 h 29826"/>
                <a:gd name="connsiteX6" fmla="*/ 15709 w 31389"/>
                <a:gd name="connsiteY6" fmla="*/ 0 h 29826"/>
                <a:gd name="connsiteX7" fmla="*/ 12016 w 31389"/>
                <a:gd name="connsiteY7" fmla="*/ 11505 h 29826"/>
                <a:gd name="connsiteX8" fmla="*/ 0 w 31389"/>
                <a:gd name="connsiteY8" fmla="*/ 11476 h 29826"/>
                <a:gd name="connsiteX9" fmla="*/ 9743 w 31389"/>
                <a:gd name="connsiteY9" fmla="*/ 18493 h 29826"/>
                <a:gd name="connsiteX10" fmla="*/ 6107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107" y="29827"/>
                  </a:moveTo>
                  <a:lnTo>
                    <a:pt x="15709" y="22810"/>
                  </a:lnTo>
                  <a:lnTo>
                    <a:pt x="25310" y="29827"/>
                  </a:lnTo>
                  <a:lnTo>
                    <a:pt x="21646" y="18493"/>
                  </a:lnTo>
                  <a:lnTo>
                    <a:pt x="31389" y="11476"/>
                  </a:lnTo>
                  <a:lnTo>
                    <a:pt x="19373" y="11476"/>
                  </a:lnTo>
                  <a:lnTo>
                    <a:pt x="15709" y="0"/>
                  </a:lnTo>
                  <a:lnTo>
                    <a:pt x="12016" y="11505"/>
                  </a:lnTo>
                  <a:lnTo>
                    <a:pt x="0" y="11476"/>
                  </a:lnTo>
                  <a:lnTo>
                    <a:pt x="9743" y="18493"/>
                  </a:lnTo>
                  <a:lnTo>
                    <a:pt x="6107" y="29827"/>
                  </a:lnTo>
                  <a:close/>
                </a:path>
              </a:pathLst>
            </a:custGeom>
            <a:solidFill>
              <a:srgbClr val="FDEA18"/>
            </a:solidFill>
            <a:ln w="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511619B6-4ECE-8BB1-6EFA-A1E08C80EE3A}"/>
                </a:ext>
              </a:extLst>
            </p:cNvPr>
            <p:cNvSpPr/>
            <p:nvPr/>
          </p:nvSpPr>
          <p:spPr>
            <a:xfrm>
              <a:off x="17270211" y="755636"/>
              <a:ext cx="31389" cy="29826"/>
            </a:xfrm>
            <a:custGeom>
              <a:avLst/>
              <a:gdLst>
                <a:gd name="connsiteX0" fmla="*/ 15709 w 31389"/>
                <a:gd name="connsiteY0" fmla="*/ 0 h 29826"/>
                <a:gd name="connsiteX1" fmla="*/ 12016 w 31389"/>
                <a:gd name="connsiteY1" fmla="*/ 11505 h 29826"/>
                <a:gd name="connsiteX2" fmla="*/ 0 w 31389"/>
                <a:gd name="connsiteY2" fmla="*/ 11505 h 29826"/>
                <a:gd name="connsiteX3" fmla="*/ 9743 w 31389"/>
                <a:gd name="connsiteY3" fmla="*/ 18493 h 29826"/>
                <a:gd name="connsiteX4" fmla="*/ 6079 w 31389"/>
                <a:gd name="connsiteY4" fmla="*/ 29827 h 29826"/>
                <a:gd name="connsiteX5" fmla="*/ 15709 w 31389"/>
                <a:gd name="connsiteY5" fmla="*/ 22839 h 29826"/>
                <a:gd name="connsiteX6" fmla="*/ 25310 w 31389"/>
                <a:gd name="connsiteY6" fmla="*/ 29827 h 29826"/>
                <a:gd name="connsiteX7" fmla="*/ 21646 w 31389"/>
                <a:gd name="connsiteY7" fmla="*/ 18493 h 29826"/>
                <a:gd name="connsiteX8" fmla="*/ 31389 w 31389"/>
                <a:gd name="connsiteY8" fmla="*/ 11505 h 29826"/>
                <a:gd name="connsiteX9" fmla="*/ 19373 w 31389"/>
                <a:gd name="connsiteY9" fmla="*/ 11505 h 29826"/>
                <a:gd name="connsiteX10" fmla="*/ 15709 w 31389"/>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5709" y="0"/>
                  </a:moveTo>
                  <a:lnTo>
                    <a:pt x="12016" y="11505"/>
                  </a:lnTo>
                  <a:lnTo>
                    <a:pt x="0" y="11505"/>
                  </a:lnTo>
                  <a:lnTo>
                    <a:pt x="9743" y="18493"/>
                  </a:lnTo>
                  <a:lnTo>
                    <a:pt x="6079" y="29827"/>
                  </a:lnTo>
                  <a:lnTo>
                    <a:pt x="15709" y="22839"/>
                  </a:lnTo>
                  <a:lnTo>
                    <a:pt x="25310" y="29827"/>
                  </a:lnTo>
                  <a:lnTo>
                    <a:pt x="21646" y="18493"/>
                  </a:lnTo>
                  <a:lnTo>
                    <a:pt x="31389" y="11505"/>
                  </a:lnTo>
                  <a:lnTo>
                    <a:pt x="19373" y="11505"/>
                  </a:lnTo>
                  <a:lnTo>
                    <a:pt x="15709" y="0"/>
                  </a:lnTo>
                  <a:close/>
                </a:path>
              </a:pathLst>
            </a:custGeom>
            <a:solidFill>
              <a:srgbClr val="FDEA18"/>
            </a:solidFill>
            <a:ln w="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0D537C12-A65A-A515-E580-50FB7A1D5684}"/>
                </a:ext>
              </a:extLst>
            </p:cNvPr>
            <p:cNvSpPr/>
            <p:nvPr/>
          </p:nvSpPr>
          <p:spPr>
            <a:xfrm>
              <a:off x="17256860" y="805290"/>
              <a:ext cx="31417" cy="29826"/>
            </a:xfrm>
            <a:custGeom>
              <a:avLst/>
              <a:gdLst>
                <a:gd name="connsiteX0" fmla="*/ 15709 w 31417"/>
                <a:gd name="connsiteY0" fmla="*/ 22810 h 29826"/>
                <a:gd name="connsiteX1" fmla="*/ 25310 w 31417"/>
                <a:gd name="connsiteY1" fmla="*/ 29827 h 29826"/>
                <a:gd name="connsiteX2" fmla="*/ 21646 w 31417"/>
                <a:gd name="connsiteY2" fmla="*/ 18493 h 29826"/>
                <a:gd name="connsiteX3" fmla="*/ 31418 w 31417"/>
                <a:gd name="connsiteY3" fmla="*/ 11476 h 29826"/>
                <a:gd name="connsiteX4" fmla="*/ 19373 w 31417"/>
                <a:gd name="connsiteY4" fmla="*/ 11476 h 29826"/>
                <a:gd name="connsiteX5" fmla="*/ 15709 w 31417"/>
                <a:gd name="connsiteY5" fmla="*/ 0 h 29826"/>
                <a:gd name="connsiteX6" fmla="*/ 12016 w 31417"/>
                <a:gd name="connsiteY6" fmla="*/ 11505 h 29826"/>
                <a:gd name="connsiteX7" fmla="*/ 0 w 31417"/>
                <a:gd name="connsiteY7" fmla="*/ 11476 h 29826"/>
                <a:gd name="connsiteX8" fmla="*/ 9743 w 31417"/>
                <a:gd name="connsiteY8" fmla="*/ 18493 h 29826"/>
                <a:gd name="connsiteX9" fmla="*/ 6107 w 31417"/>
                <a:gd name="connsiteY9" fmla="*/ 29827 h 29826"/>
                <a:gd name="connsiteX10" fmla="*/ 15709 w 31417"/>
                <a:gd name="connsiteY10" fmla="*/ 2281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709" y="22810"/>
                  </a:moveTo>
                  <a:lnTo>
                    <a:pt x="25310" y="29827"/>
                  </a:lnTo>
                  <a:lnTo>
                    <a:pt x="21646" y="18493"/>
                  </a:lnTo>
                  <a:lnTo>
                    <a:pt x="31418" y="11476"/>
                  </a:lnTo>
                  <a:lnTo>
                    <a:pt x="19373" y="11476"/>
                  </a:lnTo>
                  <a:lnTo>
                    <a:pt x="15709" y="0"/>
                  </a:lnTo>
                  <a:lnTo>
                    <a:pt x="12016" y="11505"/>
                  </a:lnTo>
                  <a:lnTo>
                    <a:pt x="0" y="11476"/>
                  </a:lnTo>
                  <a:lnTo>
                    <a:pt x="9743" y="18493"/>
                  </a:lnTo>
                  <a:lnTo>
                    <a:pt x="6107" y="29827"/>
                  </a:lnTo>
                  <a:lnTo>
                    <a:pt x="15709" y="22810"/>
                  </a:lnTo>
                  <a:close/>
                </a:path>
              </a:pathLst>
            </a:custGeom>
            <a:solidFill>
              <a:srgbClr val="FDEA18"/>
            </a:solidFill>
            <a:ln w="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B3D726D6-A7C5-C1B1-6A01-C77B9A791106}"/>
                </a:ext>
              </a:extLst>
            </p:cNvPr>
            <p:cNvSpPr/>
            <p:nvPr/>
          </p:nvSpPr>
          <p:spPr>
            <a:xfrm>
              <a:off x="17270211" y="855087"/>
              <a:ext cx="31389" cy="29826"/>
            </a:xfrm>
            <a:custGeom>
              <a:avLst/>
              <a:gdLst>
                <a:gd name="connsiteX0" fmla="*/ 19373 w 31389"/>
                <a:gd name="connsiteY0" fmla="*/ 11476 h 29826"/>
                <a:gd name="connsiteX1" fmla="*/ 15709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709 w 31389"/>
                <a:gd name="connsiteY6" fmla="*/ 22810 h 29826"/>
                <a:gd name="connsiteX7" fmla="*/ 25310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709" y="0"/>
                  </a:lnTo>
                  <a:lnTo>
                    <a:pt x="12016" y="11476"/>
                  </a:lnTo>
                  <a:lnTo>
                    <a:pt x="0" y="11476"/>
                  </a:lnTo>
                  <a:lnTo>
                    <a:pt x="9743" y="18493"/>
                  </a:lnTo>
                  <a:lnTo>
                    <a:pt x="6079" y="29827"/>
                  </a:lnTo>
                  <a:lnTo>
                    <a:pt x="15709" y="22810"/>
                  </a:lnTo>
                  <a:lnTo>
                    <a:pt x="25310"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5" name="Freeform: Shape 54">
              <a:extLst>
                <a:ext uri="{FF2B5EF4-FFF2-40B4-BE49-F238E27FC236}">
                  <a16:creationId xmlns:a16="http://schemas.microsoft.com/office/drawing/2014/main" id="{5CFC1945-A597-F454-EF02-E0F00EE5AEEF}"/>
                </a:ext>
              </a:extLst>
            </p:cNvPr>
            <p:cNvSpPr/>
            <p:nvPr/>
          </p:nvSpPr>
          <p:spPr>
            <a:xfrm>
              <a:off x="17306656" y="891532"/>
              <a:ext cx="31389" cy="29798"/>
            </a:xfrm>
            <a:custGeom>
              <a:avLst/>
              <a:gdLst>
                <a:gd name="connsiteX0" fmla="*/ 19373 w 31389"/>
                <a:gd name="connsiteY0" fmla="*/ 11476 h 29798"/>
                <a:gd name="connsiteX1" fmla="*/ 15680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079 w 31389"/>
                <a:gd name="connsiteY5" fmla="*/ 29798 h 29798"/>
                <a:gd name="connsiteX6" fmla="*/ 15680 w 31389"/>
                <a:gd name="connsiteY6" fmla="*/ 22810 h 29798"/>
                <a:gd name="connsiteX7" fmla="*/ 25282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680" y="0"/>
                  </a:lnTo>
                  <a:lnTo>
                    <a:pt x="12016" y="11476"/>
                  </a:lnTo>
                  <a:lnTo>
                    <a:pt x="0" y="11476"/>
                  </a:lnTo>
                  <a:lnTo>
                    <a:pt x="9743" y="18464"/>
                  </a:lnTo>
                  <a:lnTo>
                    <a:pt x="6079" y="29798"/>
                  </a:lnTo>
                  <a:lnTo>
                    <a:pt x="15680" y="22810"/>
                  </a:lnTo>
                  <a:lnTo>
                    <a:pt x="25282"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0B07008B-FFC4-610A-14DF-56D9E6084C8B}"/>
                </a:ext>
              </a:extLst>
            </p:cNvPr>
            <p:cNvSpPr/>
            <p:nvPr/>
          </p:nvSpPr>
          <p:spPr>
            <a:xfrm>
              <a:off x="17356282" y="904713"/>
              <a:ext cx="31417" cy="29826"/>
            </a:xfrm>
            <a:custGeom>
              <a:avLst/>
              <a:gdLst>
                <a:gd name="connsiteX0" fmla="*/ 19373 w 31417"/>
                <a:gd name="connsiteY0" fmla="*/ 11505 h 29826"/>
                <a:gd name="connsiteX1" fmla="*/ 15709 w 31417"/>
                <a:gd name="connsiteY1" fmla="*/ 0 h 29826"/>
                <a:gd name="connsiteX2" fmla="*/ 12044 w 31417"/>
                <a:gd name="connsiteY2" fmla="*/ 11505 h 29826"/>
                <a:gd name="connsiteX3" fmla="*/ 0 w 31417"/>
                <a:gd name="connsiteY3" fmla="*/ 11505 h 29826"/>
                <a:gd name="connsiteX4" fmla="*/ 9743 w 31417"/>
                <a:gd name="connsiteY4" fmla="*/ 18493 h 29826"/>
                <a:gd name="connsiteX5" fmla="*/ 6107 w 31417"/>
                <a:gd name="connsiteY5" fmla="*/ 29827 h 29826"/>
                <a:gd name="connsiteX6" fmla="*/ 15709 w 31417"/>
                <a:gd name="connsiteY6" fmla="*/ 22839 h 29826"/>
                <a:gd name="connsiteX7" fmla="*/ 25310 w 31417"/>
                <a:gd name="connsiteY7" fmla="*/ 29827 h 29826"/>
                <a:gd name="connsiteX8" fmla="*/ 21646 w 31417"/>
                <a:gd name="connsiteY8" fmla="*/ 18493 h 29826"/>
                <a:gd name="connsiteX9" fmla="*/ 31417 w 31417"/>
                <a:gd name="connsiteY9" fmla="*/ 11505 h 29826"/>
                <a:gd name="connsiteX10" fmla="*/ 19373 w 31417"/>
                <a:gd name="connsiteY10" fmla="*/ 11505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9373" y="11505"/>
                  </a:moveTo>
                  <a:lnTo>
                    <a:pt x="15709" y="0"/>
                  </a:lnTo>
                  <a:lnTo>
                    <a:pt x="12044" y="11505"/>
                  </a:lnTo>
                  <a:lnTo>
                    <a:pt x="0" y="11505"/>
                  </a:lnTo>
                  <a:lnTo>
                    <a:pt x="9743" y="18493"/>
                  </a:lnTo>
                  <a:lnTo>
                    <a:pt x="6107" y="29827"/>
                  </a:lnTo>
                  <a:lnTo>
                    <a:pt x="15709" y="22839"/>
                  </a:lnTo>
                  <a:lnTo>
                    <a:pt x="25310" y="29827"/>
                  </a:lnTo>
                  <a:lnTo>
                    <a:pt x="21646" y="18493"/>
                  </a:lnTo>
                  <a:lnTo>
                    <a:pt x="31417" y="11505"/>
                  </a:lnTo>
                  <a:lnTo>
                    <a:pt x="19373" y="11505"/>
                  </a:lnTo>
                  <a:close/>
                </a:path>
              </a:pathLst>
            </a:custGeom>
            <a:solidFill>
              <a:srgbClr val="FDEA18"/>
            </a:solidFill>
            <a:ln w="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7C987D2-F6FF-A158-9ECB-FC754AA34AF9}"/>
                </a:ext>
              </a:extLst>
            </p:cNvPr>
            <p:cNvSpPr/>
            <p:nvPr/>
          </p:nvSpPr>
          <p:spPr>
            <a:xfrm>
              <a:off x="17405936" y="891532"/>
              <a:ext cx="31389" cy="29798"/>
            </a:xfrm>
            <a:custGeom>
              <a:avLst/>
              <a:gdLst>
                <a:gd name="connsiteX0" fmla="*/ 19373 w 31389"/>
                <a:gd name="connsiteY0" fmla="*/ 11476 h 29798"/>
                <a:gd name="connsiteX1" fmla="*/ 15709 w 31389"/>
                <a:gd name="connsiteY1" fmla="*/ 0 h 29798"/>
                <a:gd name="connsiteX2" fmla="*/ 12016 w 31389"/>
                <a:gd name="connsiteY2" fmla="*/ 11476 h 29798"/>
                <a:gd name="connsiteX3" fmla="*/ 0 w 31389"/>
                <a:gd name="connsiteY3" fmla="*/ 11476 h 29798"/>
                <a:gd name="connsiteX4" fmla="*/ 9743 w 31389"/>
                <a:gd name="connsiteY4" fmla="*/ 18464 h 29798"/>
                <a:gd name="connsiteX5" fmla="*/ 6107 w 31389"/>
                <a:gd name="connsiteY5" fmla="*/ 29798 h 29798"/>
                <a:gd name="connsiteX6" fmla="*/ 15709 w 31389"/>
                <a:gd name="connsiteY6" fmla="*/ 22810 h 29798"/>
                <a:gd name="connsiteX7" fmla="*/ 25310 w 31389"/>
                <a:gd name="connsiteY7" fmla="*/ 29798 h 29798"/>
                <a:gd name="connsiteX8" fmla="*/ 21646 w 31389"/>
                <a:gd name="connsiteY8" fmla="*/ 18464 h 29798"/>
                <a:gd name="connsiteX9" fmla="*/ 31389 w 31389"/>
                <a:gd name="connsiteY9" fmla="*/ 11476 h 29798"/>
                <a:gd name="connsiteX10" fmla="*/ 19373 w 31389"/>
                <a:gd name="connsiteY10" fmla="*/ 11476 h 2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798">
                  <a:moveTo>
                    <a:pt x="19373" y="11476"/>
                  </a:moveTo>
                  <a:lnTo>
                    <a:pt x="15709" y="0"/>
                  </a:lnTo>
                  <a:lnTo>
                    <a:pt x="12016" y="11476"/>
                  </a:lnTo>
                  <a:lnTo>
                    <a:pt x="0" y="11476"/>
                  </a:lnTo>
                  <a:lnTo>
                    <a:pt x="9743" y="18464"/>
                  </a:lnTo>
                  <a:lnTo>
                    <a:pt x="6107" y="29798"/>
                  </a:lnTo>
                  <a:lnTo>
                    <a:pt x="15709" y="22810"/>
                  </a:lnTo>
                  <a:lnTo>
                    <a:pt x="25310" y="29798"/>
                  </a:lnTo>
                  <a:lnTo>
                    <a:pt x="21646" y="18464"/>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415DF81E-C253-D710-51DF-27C39C201C9E}"/>
                </a:ext>
              </a:extLst>
            </p:cNvPr>
            <p:cNvSpPr/>
            <p:nvPr/>
          </p:nvSpPr>
          <p:spPr>
            <a:xfrm>
              <a:off x="17442382" y="855087"/>
              <a:ext cx="31389" cy="29826"/>
            </a:xfrm>
            <a:custGeom>
              <a:avLst/>
              <a:gdLst>
                <a:gd name="connsiteX0" fmla="*/ 19373 w 31389"/>
                <a:gd name="connsiteY0" fmla="*/ 11476 h 29826"/>
                <a:gd name="connsiteX1" fmla="*/ 15680 w 31389"/>
                <a:gd name="connsiteY1" fmla="*/ 0 h 29826"/>
                <a:gd name="connsiteX2" fmla="*/ 12016 w 31389"/>
                <a:gd name="connsiteY2" fmla="*/ 11476 h 29826"/>
                <a:gd name="connsiteX3" fmla="*/ 0 w 31389"/>
                <a:gd name="connsiteY3" fmla="*/ 11476 h 29826"/>
                <a:gd name="connsiteX4" fmla="*/ 9743 w 31389"/>
                <a:gd name="connsiteY4" fmla="*/ 18493 h 29826"/>
                <a:gd name="connsiteX5" fmla="*/ 6079 w 31389"/>
                <a:gd name="connsiteY5" fmla="*/ 29827 h 29826"/>
                <a:gd name="connsiteX6" fmla="*/ 15680 w 31389"/>
                <a:gd name="connsiteY6" fmla="*/ 22810 h 29826"/>
                <a:gd name="connsiteX7" fmla="*/ 25282 w 31389"/>
                <a:gd name="connsiteY7" fmla="*/ 29827 h 29826"/>
                <a:gd name="connsiteX8" fmla="*/ 21646 w 31389"/>
                <a:gd name="connsiteY8" fmla="*/ 18493 h 29826"/>
                <a:gd name="connsiteX9" fmla="*/ 31389 w 31389"/>
                <a:gd name="connsiteY9" fmla="*/ 11476 h 29826"/>
                <a:gd name="connsiteX10" fmla="*/ 19373 w 31389"/>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19373" y="11476"/>
                  </a:moveTo>
                  <a:lnTo>
                    <a:pt x="15680" y="0"/>
                  </a:lnTo>
                  <a:lnTo>
                    <a:pt x="12016" y="11476"/>
                  </a:lnTo>
                  <a:lnTo>
                    <a:pt x="0" y="11476"/>
                  </a:lnTo>
                  <a:lnTo>
                    <a:pt x="9743" y="18493"/>
                  </a:lnTo>
                  <a:lnTo>
                    <a:pt x="6079" y="29827"/>
                  </a:lnTo>
                  <a:lnTo>
                    <a:pt x="15680" y="22810"/>
                  </a:lnTo>
                  <a:lnTo>
                    <a:pt x="25282" y="29827"/>
                  </a:lnTo>
                  <a:lnTo>
                    <a:pt x="21646" y="18493"/>
                  </a:lnTo>
                  <a:lnTo>
                    <a:pt x="31389" y="11476"/>
                  </a:lnTo>
                  <a:lnTo>
                    <a:pt x="19373" y="11476"/>
                  </a:lnTo>
                  <a:close/>
                </a:path>
              </a:pathLst>
            </a:custGeom>
            <a:solidFill>
              <a:srgbClr val="FDEA18"/>
            </a:solidFill>
            <a:ln w="0" cap="flat">
              <a:noFill/>
              <a:prstDash val="solid"/>
              <a:miter/>
            </a:ln>
          </p:spPr>
          <p:txBody>
            <a:bodyPr rtlCol="0" anchor="ctr"/>
            <a:lstStyle/>
            <a:p>
              <a:endParaRPr lang="en-GB"/>
            </a:p>
          </p:txBody>
        </p:sp>
        <p:sp>
          <p:nvSpPr>
            <p:cNvPr id="59" name="Freeform: Shape 58">
              <a:extLst>
                <a:ext uri="{FF2B5EF4-FFF2-40B4-BE49-F238E27FC236}">
                  <a16:creationId xmlns:a16="http://schemas.microsoft.com/office/drawing/2014/main" id="{65FE85A9-D007-92BE-D1F6-E9E60B4A6847}"/>
                </a:ext>
              </a:extLst>
            </p:cNvPr>
            <p:cNvSpPr/>
            <p:nvPr/>
          </p:nvSpPr>
          <p:spPr>
            <a:xfrm>
              <a:off x="17455562" y="805148"/>
              <a:ext cx="31417" cy="29826"/>
            </a:xfrm>
            <a:custGeom>
              <a:avLst/>
              <a:gdLst>
                <a:gd name="connsiteX0" fmla="*/ 31417 w 31417"/>
                <a:gd name="connsiteY0" fmla="*/ 11476 h 29826"/>
                <a:gd name="connsiteX1" fmla="*/ 19373 w 31417"/>
                <a:gd name="connsiteY1" fmla="*/ 11476 h 29826"/>
                <a:gd name="connsiteX2" fmla="*/ 15709 w 31417"/>
                <a:gd name="connsiteY2" fmla="*/ 0 h 29826"/>
                <a:gd name="connsiteX3" fmla="*/ 12016 w 31417"/>
                <a:gd name="connsiteY3" fmla="*/ 11505 h 29826"/>
                <a:gd name="connsiteX4" fmla="*/ 0 w 31417"/>
                <a:gd name="connsiteY4" fmla="*/ 11476 h 29826"/>
                <a:gd name="connsiteX5" fmla="*/ 9743 w 31417"/>
                <a:gd name="connsiteY5" fmla="*/ 18493 h 29826"/>
                <a:gd name="connsiteX6" fmla="*/ 6107 w 31417"/>
                <a:gd name="connsiteY6" fmla="*/ 29827 h 29826"/>
                <a:gd name="connsiteX7" fmla="*/ 15709 w 31417"/>
                <a:gd name="connsiteY7" fmla="*/ 22810 h 29826"/>
                <a:gd name="connsiteX8" fmla="*/ 25310 w 31417"/>
                <a:gd name="connsiteY8" fmla="*/ 29827 h 29826"/>
                <a:gd name="connsiteX9" fmla="*/ 21646 w 31417"/>
                <a:gd name="connsiteY9" fmla="*/ 18493 h 29826"/>
                <a:gd name="connsiteX10" fmla="*/ 31417 w 31417"/>
                <a:gd name="connsiteY10" fmla="*/ 11476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31417" y="11476"/>
                  </a:moveTo>
                  <a:lnTo>
                    <a:pt x="19373" y="11476"/>
                  </a:lnTo>
                  <a:lnTo>
                    <a:pt x="15709" y="0"/>
                  </a:lnTo>
                  <a:lnTo>
                    <a:pt x="12016" y="11505"/>
                  </a:lnTo>
                  <a:lnTo>
                    <a:pt x="0" y="11476"/>
                  </a:lnTo>
                  <a:lnTo>
                    <a:pt x="9743" y="18493"/>
                  </a:lnTo>
                  <a:lnTo>
                    <a:pt x="6107" y="29827"/>
                  </a:lnTo>
                  <a:lnTo>
                    <a:pt x="15709" y="22810"/>
                  </a:lnTo>
                  <a:lnTo>
                    <a:pt x="25310" y="29827"/>
                  </a:lnTo>
                  <a:lnTo>
                    <a:pt x="21646" y="18493"/>
                  </a:lnTo>
                  <a:lnTo>
                    <a:pt x="31417" y="11476"/>
                  </a:lnTo>
                  <a:close/>
                </a:path>
              </a:pathLst>
            </a:custGeom>
            <a:solidFill>
              <a:srgbClr val="FDEA18"/>
            </a:solidFill>
            <a:ln w="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2C1D53FC-DDE3-8957-A901-649CA7FB6715}"/>
                </a:ext>
              </a:extLst>
            </p:cNvPr>
            <p:cNvSpPr/>
            <p:nvPr/>
          </p:nvSpPr>
          <p:spPr>
            <a:xfrm>
              <a:off x="17442382" y="755494"/>
              <a:ext cx="31389" cy="29826"/>
            </a:xfrm>
            <a:custGeom>
              <a:avLst/>
              <a:gdLst>
                <a:gd name="connsiteX0" fmla="*/ 6079 w 31389"/>
                <a:gd name="connsiteY0" fmla="*/ 29827 h 29826"/>
                <a:gd name="connsiteX1" fmla="*/ 15680 w 31389"/>
                <a:gd name="connsiteY1" fmla="*/ 22810 h 29826"/>
                <a:gd name="connsiteX2" fmla="*/ 25310 w 31389"/>
                <a:gd name="connsiteY2" fmla="*/ 29827 h 29826"/>
                <a:gd name="connsiteX3" fmla="*/ 21646 w 31389"/>
                <a:gd name="connsiteY3" fmla="*/ 18493 h 29826"/>
                <a:gd name="connsiteX4" fmla="*/ 31389 w 31389"/>
                <a:gd name="connsiteY4" fmla="*/ 11505 h 29826"/>
                <a:gd name="connsiteX5" fmla="*/ 19373 w 31389"/>
                <a:gd name="connsiteY5" fmla="*/ 11505 h 29826"/>
                <a:gd name="connsiteX6" fmla="*/ 15680 w 31389"/>
                <a:gd name="connsiteY6" fmla="*/ 0 h 29826"/>
                <a:gd name="connsiteX7" fmla="*/ 12016 w 31389"/>
                <a:gd name="connsiteY7" fmla="*/ 11505 h 29826"/>
                <a:gd name="connsiteX8" fmla="*/ 0 w 31389"/>
                <a:gd name="connsiteY8" fmla="*/ 11505 h 29826"/>
                <a:gd name="connsiteX9" fmla="*/ 9743 w 31389"/>
                <a:gd name="connsiteY9" fmla="*/ 18493 h 29826"/>
                <a:gd name="connsiteX10" fmla="*/ 6079 w 31389"/>
                <a:gd name="connsiteY10" fmla="*/ 29827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89" h="29826">
                  <a:moveTo>
                    <a:pt x="6079" y="29827"/>
                  </a:moveTo>
                  <a:lnTo>
                    <a:pt x="15680" y="22810"/>
                  </a:lnTo>
                  <a:lnTo>
                    <a:pt x="25310" y="29827"/>
                  </a:lnTo>
                  <a:lnTo>
                    <a:pt x="21646" y="18493"/>
                  </a:lnTo>
                  <a:lnTo>
                    <a:pt x="31389" y="11505"/>
                  </a:lnTo>
                  <a:lnTo>
                    <a:pt x="19373" y="11505"/>
                  </a:lnTo>
                  <a:lnTo>
                    <a:pt x="15680" y="0"/>
                  </a:lnTo>
                  <a:lnTo>
                    <a:pt x="12016" y="11505"/>
                  </a:lnTo>
                  <a:lnTo>
                    <a:pt x="0" y="11505"/>
                  </a:lnTo>
                  <a:lnTo>
                    <a:pt x="9743" y="18493"/>
                  </a:lnTo>
                  <a:lnTo>
                    <a:pt x="6079" y="29827"/>
                  </a:lnTo>
                  <a:close/>
                </a:path>
              </a:pathLst>
            </a:custGeom>
            <a:solidFill>
              <a:srgbClr val="FDEA18"/>
            </a:solidFill>
            <a:ln w="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98918044-8043-276A-6DBB-806CB0EA5C01}"/>
                </a:ext>
              </a:extLst>
            </p:cNvPr>
            <p:cNvSpPr/>
            <p:nvPr/>
          </p:nvSpPr>
          <p:spPr>
            <a:xfrm>
              <a:off x="17406078" y="719219"/>
              <a:ext cx="31417" cy="29826"/>
            </a:xfrm>
            <a:custGeom>
              <a:avLst/>
              <a:gdLst>
                <a:gd name="connsiteX0" fmla="*/ 15680 w 31417"/>
                <a:gd name="connsiteY0" fmla="*/ 0 h 29826"/>
                <a:gd name="connsiteX1" fmla="*/ 12016 w 31417"/>
                <a:gd name="connsiteY1" fmla="*/ 11476 h 29826"/>
                <a:gd name="connsiteX2" fmla="*/ 0 w 31417"/>
                <a:gd name="connsiteY2" fmla="*/ 11448 h 29826"/>
                <a:gd name="connsiteX3" fmla="*/ 9743 w 31417"/>
                <a:gd name="connsiteY3" fmla="*/ 18493 h 29826"/>
                <a:gd name="connsiteX4" fmla="*/ 6079 w 31417"/>
                <a:gd name="connsiteY4" fmla="*/ 29827 h 29826"/>
                <a:gd name="connsiteX5" fmla="*/ 15709 w 31417"/>
                <a:gd name="connsiteY5" fmla="*/ 22782 h 29826"/>
                <a:gd name="connsiteX6" fmla="*/ 25310 w 31417"/>
                <a:gd name="connsiteY6" fmla="*/ 29827 h 29826"/>
                <a:gd name="connsiteX7" fmla="*/ 21646 w 31417"/>
                <a:gd name="connsiteY7" fmla="*/ 18493 h 29826"/>
                <a:gd name="connsiteX8" fmla="*/ 31417 w 31417"/>
                <a:gd name="connsiteY8" fmla="*/ 11448 h 29826"/>
                <a:gd name="connsiteX9" fmla="*/ 19373 w 31417"/>
                <a:gd name="connsiteY9" fmla="*/ 11448 h 29826"/>
                <a:gd name="connsiteX10" fmla="*/ 15680 w 31417"/>
                <a:gd name="connsiteY10" fmla="*/ 0 h 29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17" h="29826">
                  <a:moveTo>
                    <a:pt x="15680" y="0"/>
                  </a:moveTo>
                  <a:lnTo>
                    <a:pt x="12016" y="11476"/>
                  </a:lnTo>
                  <a:lnTo>
                    <a:pt x="0" y="11448"/>
                  </a:lnTo>
                  <a:lnTo>
                    <a:pt x="9743" y="18493"/>
                  </a:lnTo>
                  <a:lnTo>
                    <a:pt x="6079" y="29827"/>
                  </a:lnTo>
                  <a:lnTo>
                    <a:pt x="15709" y="22782"/>
                  </a:lnTo>
                  <a:lnTo>
                    <a:pt x="25310" y="29827"/>
                  </a:lnTo>
                  <a:lnTo>
                    <a:pt x="21646" y="18493"/>
                  </a:lnTo>
                  <a:lnTo>
                    <a:pt x="31417" y="11448"/>
                  </a:lnTo>
                  <a:lnTo>
                    <a:pt x="19373" y="11448"/>
                  </a:lnTo>
                  <a:lnTo>
                    <a:pt x="15680" y="0"/>
                  </a:lnTo>
                  <a:close/>
                </a:path>
              </a:pathLst>
            </a:custGeom>
            <a:solidFill>
              <a:srgbClr val="FDEA18"/>
            </a:solidFill>
            <a:ln w="0" cap="flat">
              <a:noFill/>
              <a:prstDash val="solid"/>
              <a:miter/>
            </a:ln>
          </p:spPr>
          <p:txBody>
            <a:bodyPr rtlCol="0" anchor="ctr"/>
            <a:lstStyle/>
            <a:p>
              <a:endParaRPr lang="en-GB"/>
            </a:p>
          </p:txBody>
        </p:sp>
      </p:grpSp>
    </p:spTree>
    <p:extLst>
      <p:ext uri="{BB962C8B-B14F-4D97-AF65-F5344CB8AC3E}">
        <p14:creationId xmlns:p14="http://schemas.microsoft.com/office/powerpoint/2010/main" val="98133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714D16-139B-CC2D-B885-D9096DD997D5}"/>
              </a:ext>
            </a:extLst>
          </p:cNvPr>
          <p:cNvSpPr>
            <a:spLocks noGrp="1"/>
          </p:cNvSpPr>
          <p:nvPr>
            <p:ph type="title"/>
          </p:nvPr>
        </p:nvSpPr>
        <p:spPr>
          <a:xfrm>
            <a:off x="9523141" y="2416393"/>
            <a:ext cx="7945105" cy="1288009"/>
          </a:xfrm>
        </p:spPr>
        <p:txBody>
          <a:bodyPr/>
          <a:lstStyle/>
          <a:p>
            <a:r>
              <a:rPr lang="nl-NL" dirty="0"/>
              <a:t>Bedankt voor</a:t>
            </a:r>
          </a:p>
        </p:txBody>
      </p:sp>
      <p:sp>
        <p:nvSpPr>
          <p:cNvPr id="7" name="Text Placeholder 6">
            <a:extLst>
              <a:ext uri="{FF2B5EF4-FFF2-40B4-BE49-F238E27FC236}">
                <a16:creationId xmlns:a16="http://schemas.microsoft.com/office/drawing/2014/main" id="{AA95364E-D6AF-F2F4-40F2-76821959854D}"/>
              </a:ext>
            </a:extLst>
          </p:cNvPr>
          <p:cNvSpPr>
            <a:spLocks noGrp="1"/>
          </p:cNvSpPr>
          <p:nvPr>
            <p:ph type="body" sz="quarter" idx="10"/>
          </p:nvPr>
        </p:nvSpPr>
        <p:spPr>
          <a:xfrm>
            <a:off x="9523141" y="3666302"/>
            <a:ext cx="7945106" cy="1288009"/>
          </a:xfrm>
        </p:spPr>
        <p:txBody>
          <a:bodyPr/>
          <a:lstStyle/>
          <a:p>
            <a:r>
              <a:rPr lang="nl-NL" dirty="0"/>
              <a:t>uw aandacht!</a:t>
            </a:r>
          </a:p>
        </p:txBody>
      </p:sp>
    </p:spTree>
    <p:extLst>
      <p:ext uri="{BB962C8B-B14F-4D97-AF65-F5344CB8AC3E}">
        <p14:creationId xmlns:p14="http://schemas.microsoft.com/office/powerpoint/2010/main" val="1391296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C9913C-E23C-E666-B03F-DBBDB7038858}"/>
              </a:ext>
            </a:extLst>
          </p:cNvPr>
          <p:cNvSpPr>
            <a:spLocks noGrp="1"/>
          </p:cNvSpPr>
          <p:nvPr>
            <p:ph type="title"/>
          </p:nvPr>
        </p:nvSpPr>
        <p:spPr>
          <a:xfrm>
            <a:off x="991603" y="5143500"/>
            <a:ext cx="10590797" cy="1232609"/>
          </a:xfrm>
        </p:spPr>
        <p:txBody>
          <a:bodyPr/>
          <a:lstStyle/>
          <a:p>
            <a:r>
              <a:rPr lang="nl-NL" sz="6800" dirty="0"/>
              <a:t> OVER het Europees </a:t>
            </a:r>
          </a:p>
        </p:txBody>
      </p:sp>
      <p:sp>
        <p:nvSpPr>
          <p:cNvPr id="4" name="Text Placeholder 3">
            <a:extLst>
              <a:ext uri="{FF2B5EF4-FFF2-40B4-BE49-F238E27FC236}">
                <a16:creationId xmlns:a16="http://schemas.microsoft.com/office/drawing/2014/main" id="{FF83B9D5-BBC8-5BB7-3872-9FF50BB688E9}"/>
              </a:ext>
            </a:extLst>
          </p:cNvPr>
          <p:cNvSpPr>
            <a:spLocks noGrp="1"/>
          </p:cNvSpPr>
          <p:nvPr>
            <p:ph type="body" sz="quarter" idx="10"/>
          </p:nvPr>
        </p:nvSpPr>
        <p:spPr>
          <a:xfrm>
            <a:off x="991603" y="6376109"/>
            <a:ext cx="6914147" cy="1232609"/>
          </a:xfrm>
        </p:spPr>
        <p:txBody>
          <a:bodyPr/>
          <a:lstStyle/>
          <a:p>
            <a:r>
              <a:rPr lang="nl-NL" sz="6800" dirty="0">
                <a:latin typeface="Open Sans"/>
                <a:ea typeface="Open Sans"/>
                <a:cs typeface="Open Sans"/>
              </a:rPr>
              <a:t> klimaatpact</a:t>
            </a:r>
          </a:p>
        </p:txBody>
      </p:sp>
      <p:sp>
        <p:nvSpPr>
          <p:cNvPr id="2" name="TextBox 1">
            <a:extLst>
              <a:ext uri="{FF2B5EF4-FFF2-40B4-BE49-F238E27FC236}">
                <a16:creationId xmlns:a16="http://schemas.microsoft.com/office/drawing/2014/main" id="{383599F4-34E3-E2E4-FE50-D37924FC47A5}"/>
              </a:ext>
            </a:extLst>
          </p:cNvPr>
          <p:cNvSpPr txBox="1"/>
          <p:nvPr/>
        </p:nvSpPr>
        <p:spPr>
          <a:xfrm>
            <a:off x="13972172" y="5659881"/>
            <a:ext cx="6648450" cy="5386090"/>
          </a:xfrm>
          <a:prstGeom prst="rect">
            <a:avLst/>
          </a:prstGeom>
          <a:noFill/>
        </p:spPr>
        <p:txBody>
          <a:bodyPr wrap="square">
            <a:spAutoFit/>
          </a:bodyPr>
          <a:lstStyle/>
          <a:p>
            <a:r>
              <a:rPr lang="nl-NL" sz="34400" b="1" dirty="0">
                <a:solidFill>
                  <a:schemeClr val="bg1">
                    <a:alpha val="11000"/>
                  </a:schemeClr>
                </a:solidFill>
                <a:latin typeface="Open Sans"/>
                <a:ea typeface="Open Sans"/>
                <a:cs typeface="Open Sans"/>
              </a:rPr>
              <a:t>1. </a:t>
            </a:r>
          </a:p>
        </p:txBody>
      </p:sp>
    </p:spTree>
    <p:extLst>
      <p:ext uri="{BB962C8B-B14F-4D97-AF65-F5344CB8AC3E}">
        <p14:creationId xmlns:p14="http://schemas.microsoft.com/office/powerpoint/2010/main" val="424702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EED81D-C200-3C23-2249-E5D69506EAE2}"/>
              </a:ext>
            </a:extLst>
          </p:cNvPr>
          <p:cNvSpPr>
            <a:spLocks noGrp="1" noRot="1" noMove="1" noResize="1" noEditPoints="1" noAdjustHandles="1" noChangeArrowheads="1" noChangeShapeType="1"/>
          </p:cNvSpPr>
          <p:nvPr/>
        </p:nvSpPr>
        <p:spPr>
          <a:xfrm>
            <a:off x="0" y="0"/>
            <a:ext cx="18288000" cy="10287000"/>
          </a:xfrm>
          <a:prstGeom prst="rect">
            <a:avLst/>
          </a:prstGeom>
          <a:solidFill>
            <a:srgbClr val="2A255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05099" y="3219703"/>
            <a:ext cx="10153651" cy="2082144"/>
          </a:xfrm>
        </p:spPr>
        <p:txBody>
          <a:bodyPr lIns="0" tIns="0" rIns="0" bIns="0" anchor="t"/>
          <a:lstStyle/>
          <a:p>
            <a:pPr algn="just">
              <a:lnSpc>
                <a:spcPct val="150000"/>
              </a:lnSpc>
            </a:pPr>
            <a:r>
              <a:rPr lang="nl-NL" sz="2800" dirty="0">
                <a:solidFill>
                  <a:schemeClr val="bg1"/>
                </a:solidFill>
                <a:latin typeface="Open Sans"/>
                <a:ea typeface="Open Sans"/>
                <a:cs typeface="Open Sans"/>
              </a:rPr>
              <a:t>Het </a:t>
            </a:r>
            <a:r>
              <a:rPr lang="nl-NL" sz="2800" dirty="0">
                <a:solidFill>
                  <a:schemeClr val="accent4"/>
                </a:solidFill>
                <a:latin typeface="Open Sans"/>
                <a:ea typeface="Open Sans"/>
                <a:cs typeface="Open Sans"/>
                <a:hlinkClick r:id="rId3">
                  <a:extLst>
                    <a:ext uri="{A12FA001-AC4F-418D-AE19-62706E023703}">
                      <ahyp:hlinkClr xmlns:ahyp="http://schemas.microsoft.com/office/drawing/2018/hyperlinkcolor" val="tx"/>
                    </a:ext>
                  </a:extLst>
                </a:hlinkClick>
              </a:rPr>
              <a:t>Europees klimaatpact</a:t>
            </a:r>
            <a:r>
              <a:rPr lang="nl-NL" sz="2800" dirty="0">
                <a:solidFill>
                  <a:srgbClr val="9EBCF8"/>
                </a:solidFill>
                <a:latin typeface="Open Sans"/>
                <a:ea typeface="Open Sans"/>
                <a:cs typeface="Open Sans"/>
              </a:rPr>
              <a:t> </a:t>
            </a:r>
            <a:r>
              <a:rPr lang="nl-NL" sz="2800" dirty="0">
                <a:solidFill>
                  <a:schemeClr val="bg1"/>
                </a:solidFill>
                <a:latin typeface="Open Sans"/>
                <a:ea typeface="Open Sans"/>
                <a:cs typeface="Open Sans"/>
              </a:rPr>
              <a:t>is een initiatief van de Europese Commissie om mensen aan te zetten zich te verenigen rond een gemeenschappelijk doel: </a:t>
            </a:r>
            <a:r>
              <a:rPr lang="nl-NL" sz="2800" b="1" dirty="0">
                <a:solidFill>
                  <a:schemeClr val="bg1"/>
                </a:solidFill>
                <a:latin typeface="Open Sans"/>
                <a:ea typeface="Open Sans"/>
                <a:cs typeface="Open Sans"/>
              </a:rPr>
              <a:t>klimaatactie</a:t>
            </a:r>
            <a:r>
              <a:rPr lang="nl-NL" sz="2800" dirty="0">
                <a:solidFill>
                  <a:schemeClr val="bg1"/>
                </a:solidFill>
                <a:latin typeface="Open Sans"/>
                <a:ea typeface="Open Sans"/>
                <a:cs typeface="Open Sans"/>
              </a:rPr>
              <a:t>. </a:t>
            </a:r>
          </a:p>
        </p:txBody>
      </p:sp>
      <p:sp>
        <p:nvSpPr>
          <p:cNvPr id="5" name="Oval 4">
            <a:extLst>
              <a:ext uri="{FF2B5EF4-FFF2-40B4-BE49-F238E27FC236}">
                <a16:creationId xmlns:a16="http://schemas.microsoft.com/office/drawing/2014/main" id="{2358EF37-8091-E8AD-16CB-BB2032DD9DCF}"/>
              </a:ext>
            </a:extLst>
          </p:cNvPr>
          <p:cNvSpPr/>
          <p:nvPr/>
        </p:nvSpPr>
        <p:spPr>
          <a:xfrm>
            <a:off x="-3429000" y="7556740"/>
            <a:ext cx="7315200" cy="7315200"/>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 Placeholder 1">
            <a:extLst>
              <a:ext uri="{FF2B5EF4-FFF2-40B4-BE49-F238E27FC236}">
                <a16:creationId xmlns:a16="http://schemas.microsoft.com/office/drawing/2014/main" id="{04FE7A9B-0622-23FB-F9E1-88EB1C0AD146}"/>
              </a:ext>
            </a:extLst>
          </p:cNvPr>
          <p:cNvSpPr txBox="1">
            <a:spLocks/>
          </p:cNvSpPr>
          <p:nvPr/>
        </p:nvSpPr>
        <p:spPr>
          <a:xfrm>
            <a:off x="2705099" y="5567949"/>
            <a:ext cx="10629901" cy="1480207"/>
          </a:xfrm>
          <a:prstGeom prst="rect">
            <a:avLst/>
          </a:prstGeom>
        </p:spPr>
        <p:txBody>
          <a:bodyPr lIns="0" tIns="0" rIns="0" bIns="0" anchor="t"/>
          <a:lstStyle>
            <a:lvl1pPr marL="0" indent="0" algn="l" defTabSz="1371600" rtl="0" eaLnBrk="1" latinLnBrk="0" hangingPunct="1">
              <a:lnSpc>
                <a:spcPct val="130000"/>
              </a:lnSpc>
              <a:spcBef>
                <a:spcPts val="150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3716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20574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743200" indent="0" algn="l" defTabSz="1371600" rtl="0" eaLnBrk="1" latinLnBrk="0" hangingPunct="1">
              <a:lnSpc>
                <a:spcPct val="130000"/>
              </a:lnSpc>
              <a:spcBef>
                <a:spcPts val="750"/>
              </a:spcBef>
              <a:buFont typeface="Arial" panose="020B0604020202020204" pitchFamily="34" charset="0"/>
              <a:buNone/>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just">
              <a:lnSpc>
                <a:spcPct val="150000"/>
              </a:lnSpc>
            </a:pPr>
            <a:r>
              <a:rPr lang="nl-NL" sz="2800" dirty="0">
                <a:solidFill>
                  <a:schemeClr val="bg1"/>
                </a:solidFill>
                <a:latin typeface="Open Sans"/>
                <a:ea typeface="Open Sans"/>
                <a:cs typeface="Open Sans"/>
              </a:rPr>
              <a:t>Dit pact maakt deel uit van de </a:t>
            </a:r>
            <a:r>
              <a:rPr lang="nl-NL" sz="2800" dirty="0">
                <a:solidFill>
                  <a:schemeClr val="accent4"/>
                </a:solidFill>
                <a:latin typeface="Open Sans"/>
                <a:ea typeface="Open Sans"/>
                <a:cs typeface="Open Sans"/>
                <a:hlinkClick r:id="rId4">
                  <a:extLst>
                    <a:ext uri="{A12FA001-AC4F-418D-AE19-62706E023703}">
                      <ahyp:hlinkClr xmlns:ahyp="http://schemas.microsoft.com/office/drawing/2018/hyperlinkcolor" val="tx"/>
                    </a:ext>
                  </a:extLst>
                </a:hlinkClick>
              </a:rPr>
              <a:t>Europese Green Deal</a:t>
            </a:r>
            <a:r>
              <a:rPr lang="nl-NL" sz="2800" dirty="0">
                <a:solidFill>
                  <a:srgbClr val="9EBCF8"/>
                </a:solidFill>
                <a:latin typeface="Open Sans"/>
                <a:ea typeface="Open Sans"/>
                <a:cs typeface="Open Sans"/>
              </a:rPr>
              <a:t>, </a:t>
            </a:r>
            <a:r>
              <a:rPr lang="nl-NL" sz="2800" dirty="0">
                <a:solidFill>
                  <a:schemeClr val="bg1"/>
                </a:solidFill>
                <a:latin typeface="Open Sans"/>
                <a:ea typeface="Open Sans"/>
                <a:cs typeface="Open Sans"/>
              </a:rPr>
              <a:t>en helpt de EU haar doel te bereiken om in 2050 klimaatneutraal te zijn.</a:t>
            </a:r>
          </a:p>
        </p:txBody>
      </p:sp>
      <p:sp>
        <p:nvSpPr>
          <p:cNvPr id="8" name="TextBox 7">
            <a:extLst>
              <a:ext uri="{FF2B5EF4-FFF2-40B4-BE49-F238E27FC236}">
                <a16:creationId xmlns:a16="http://schemas.microsoft.com/office/drawing/2014/main" id="{873FFCEA-2B37-2CAA-2FDE-9D3A897F98EE}"/>
              </a:ext>
            </a:extLst>
          </p:cNvPr>
          <p:cNvSpPr txBox="1">
            <a:spLocks noGrp="1" noRot="1" noMove="1" noResize="1" noEditPoints="1" noAdjustHandles="1" noChangeArrowheads="1" noChangeShapeType="1"/>
          </p:cNvSpPr>
          <p:nvPr/>
        </p:nvSpPr>
        <p:spPr>
          <a:xfrm>
            <a:off x="7315200" y="2999155"/>
            <a:ext cx="12982575" cy="7275518"/>
          </a:xfrm>
          <a:prstGeom prst="rect">
            <a:avLst/>
          </a:prstGeom>
          <a:noFill/>
        </p:spPr>
        <p:txBody>
          <a:bodyPr wrap="square">
            <a:spAutoFit/>
          </a:bodyPr>
          <a:lstStyle/>
          <a:p>
            <a:pPr>
              <a:lnSpc>
                <a:spcPts val="23000"/>
              </a:lnSpc>
            </a:pPr>
            <a:r>
              <a:rPr lang="nl-NL" sz="60000" b="1" dirty="0">
                <a:solidFill>
                  <a:schemeClr val="bg1">
                    <a:alpha val="3000"/>
                  </a:schemeClr>
                </a:solidFill>
                <a:latin typeface="Open Sans"/>
                <a:ea typeface="Open Sans"/>
                <a:cs typeface="Open Sans"/>
              </a:rPr>
              <a:t>20        </a:t>
            </a:r>
            <a:br>
              <a:rPr lang="nl-NL" sz="60000" b="1" dirty="0">
                <a:solidFill>
                  <a:schemeClr val="bg1">
                    <a:alpha val="3000"/>
                  </a:schemeClr>
                </a:solidFill>
                <a:latin typeface="Open Sans"/>
                <a:ea typeface="Open Sans"/>
                <a:cs typeface="Open Sans"/>
              </a:rPr>
            </a:br>
            <a:endParaRPr lang="nl-NL" sz="60000" b="1" dirty="0">
              <a:solidFill>
                <a:schemeClr val="bg1">
                  <a:alpha val="3000"/>
                </a:schemeClr>
              </a:solidFill>
              <a:latin typeface="Open Sans"/>
              <a:ea typeface="Open Sans"/>
              <a:cs typeface="Open Sans"/>
            </a:endParaRPr>
          </a:p>
        </p:txBody>
      </p:sp>
      <p:sp>
        <p:nvSpPr>
          <p:cNvPr id="9" name="TextBox 8">
            <a:extLst>
              <a:ext uri="{FF2B5EF4-FFF2-40B4-BE49-F238E27FC236}">
                <a16:creationId xmlns:a16="http://schemas.microsoft.com/office/drawing/2014/main" id="{4DB398D9-6415-2DF2-7D42-A020A0203303}"/>
              </a:ext>
            </a:extLst>
          </p:cNvPr>
          <p:cNvSpPr txBox="1">
            <a:spLocks noGrp="1" noRot="1" noMove="1" noResize="1" noEditPoints="1" noAdjustHandles="1" noChangeArrowheads="1" noChangeShapeType="1"/>
          </p:cNvSpPr>
          <p:nvPr/>
        </p:nvSpPr>
        <p:spPr>
          <a:xfrm>
            <a:off x="9915526" y="8607257"/>
            <a:ext cx="12982575" cy="4325992"/>
          </a:xfrm>
          <a:prstGeom prst="rect">
            <a:avLst/>
          </a:prstGeom>
          <a:noFill/>
        </p:spPr>
        <p:txBody>
          <a:bodyPr wrap="square">
            <a:spAutoFit/>
          </a:bodyPr>
          <a:lstStyle/>
          <a:p>
            <a:pPr>
              <a:lnSpc>
                <a:spcPts val="23000"/>
              </a:lnSpc>
            </a:pPr>
            <a:r>
              <a:rPr lang="nl-NL" sz="60000" b="1" dirty="0">
                <a:solidFill>
                  <a:schemeClr val="bg1">
                    <a:alpha val="3000"/>
                  </a:schemeClr>
                </a:solidFill>
                <a:latin typeface="Open Sans"/>
                <a:ea typeface="Open Sans"/>
                <a:cs typeface="Open Sans"/>
              </a:rPr>
              <a:t>50</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0" y="1717843"/>
            <a:ext cx="12550877" cy="836159"/>
          </a:xfrm>
          <a:prstGeom prst="rect">
            <a:avLst/>
          </a:prstGeom>
          <a:solidFill>
            <a:srgbClr val="3C64E7"/>
          </a:solidFill>
        </p:spPr>
        <p:txBody>
          <a:bodyPr/>
          <a:lstStyle/>
          <a:p>
            <a:r>
              <a:rPr lang="nl-NL" dirty="0"/>
              <a:t>                  </a:t>
            </a:r>
            <a:r>
              <a:rPr lang="nl-NL" b="0" dirty="0"/>
              <a:t>Wat is het Europees klimaatpact</a:t>
            </a:r>
            <a:r>
              <a:rPr lang="nl-NL" dirty="0"/>
              <a:t>?</a:t>
            </a:r>
          </a:p>
        </p:txBody>
      </p:sp>
    </p:spTree>
    <p:extLst>
      <p:ext uri="{BB962C8B-B14F-4D97-AF65-F5344CB8AC3E}">
        <p14:creationId xmlns:p14="http://schemas.microsoft.com/office/powerpoint/2010/main" val="1163576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AFADA5-22D8-36EE-B2B6-2C2678ACB7C6}"/>
              </a:ext>
            </a:extLst>
          </p:cNvPr>
          <p:cNvSpPr>
            <a:spLocks noGrp="1"/>
          </p:cNvSpPr>
          <p:nvPr>
            <p:ph type="body" sz="quarter" idx="10"/>
          </p:nvPr>
        </p:nvSpPr>
        <p:spPr>
          <a:xfrm>
            <a:off x="2775307" y="7337176"/>
            <a:ext cx="11776508" cy="770816"/>
          </a:xfrm>
        </p:spPr>
        <p:txBody>
          <a:bodyPr lIns="0" tIns="0" rIns="0" bIns="0" anchor="t"/>
          <a:lstStyle/>
          <a:p>
            <a:pPr algn="ctr">
              <a:lnSpc>
                <a:spcPct val="150000"/>
              </a:lnSpc>
            </a:pPr>
            <a:r>
              <a:rPr lang="nl-NL" sz="3200" dirty="0">
                <a:solidFill>
                  <a:srgbClr val="2A255A"/>
                </a:solidFill>
                <a:latin typeface="Open Sans"/>
                <a:ea typeface="Open Sans"/>
                <a:cs typeface="Open Sans"/>
              </a:rPr>
              <a:t>Het motto van het pact:  </a:t>
            </a:r>
            <a:br>
              <a:rPr lang="nl-NL" sz="3200" dirty="0">
                <a:solidFill>
                  <a:srgbClr val="2A255A"/>
                </a:solidFill>
                <a:latin typeface="Open Sans"/>
                <a:ea typeface="Open Sans"/>
                <a:cs typeface="Open Sans"/>
              </a:rPr>
            </a:br>
            <a:r>
              <a:rPr lang="nl-NL" sz="3600" b="1" i="1" dirty="0">
                <a:solidFill>
                  <a:srgbClr val="2A255A"/>
                </a:solidFill>
                <a:latin typeface="Open Sans"/>
                <a:ea typeface="Open Sans"/>
                <a:cs typeface="Open Sans"/>
              </a:rPr>
              <a:t>“Mijn wereld. Mijn actie. Onze planeet.”</a:t>
            </a:r>
          </a:p>
        </p:txBody>
      </p:sp>
      <p:sp>
        <p:nvSpPr>
          <p:cNvPr id="3" name="Text Placeholder 2">
            <a:extLst>
              <a:ext uri="{FF2B5EF4-FFF2-40B4-BE49-F238E27FC236}">
                <a16:creationId xmlns:a16="http://schemas.microsoft.com/office/drawing/2014/main" id="{CBBAB877-F25F-2D5B-C43E-42A9D5D16698}"/>
              </a:ext>
            </a:extLst>
          </p:cNvPr>
          <p:cNvSpPr>
            <a:spLocks noGrp="1"/>
          </p:cNvSpPr>
          <p:nvPr>
            <p:ph type="body" sz="quarter" idx="11"/>
          </p:nvPr>
        </p:nvSpPr>
        <p:spPr>
          <a:xfrm>
            <a:off x="-1" y="822493"/>
            <a:ext cx="6021659" cy="836159"/>
          </a:xfrm>
        </p:spPr>
        <p:txBody>
          <a:bodyPr wrap="square" lIns="216000" tIns="144000" rIns="180000" bIns="108000" anchor="t">
            <a:spAutoFit/>
          </a:bodyPr>
          <a:lstStyle/>
          <a:p>
            <a:r>
              <a:rPr lang="nl-NL" dirty="0">
                <a:latin typeface="Open Sans"/>
                <a:ea typeface="Open Sans"/>
                <a:cs typeface="Open Sans"/>
              </a:rPr>
              <a:t>    doelstellingen</a:t>
            </a:r>
          </a:p>
        </p:txBody>
      </p:sp>
      <p:grpSp>
        <p:nvGrpSpPr>
          <p:cNvPr id="16" name="Group 15">
            <a:extLst>
              <a:ext uri="{FF2B5EF4-FFF2-40B4-BE49-F238E27FC236}">
                <a16:creationId xmlns:a16="http://schemas.microsoft.com/office/drawing/2014/main" id="{2D8F2ADE-D81C-DDBF-2D91-6F469B2E7785}"/>
              </a:ext>
            </a:extLst>
          </p:cNvPr>
          <p:cNvGrpSpPr/>
          <p:nvPr/>
        </p:nvGrpSpPr>
        <p:grpSpPr>
          <a:xfrm>
            <a:off x="4108688" y="3487126"/>
            <a:ext cx="9527539" cy="2804783"/>
            <a:chOff x="1484396" y="3374118"/>
            <a:chExt cx="14060358" cy="2613369"/>
          </a:xfrm>
        </p:grpSpPr>
        <p:sp>
          <p:nvSpPr>
            <p:cNvPr id="4" name="Rectangle: Rounded Corners 3">
              <a:extLst>
                <a:ext uri="{FF2B5EF4-FFF2-40B4-BE49-F238E27FC236}">
                  <a16:creationId xmlns:a16="http://schemas.microsoft.com/office/drawing/2014/main" id="{270FAB42-FF16-22E6-A0C0-2237F725F8CA}"/>
                </a:ext>
              </a:extLst>
            </p:cNvPr>
            <p:cNvSpPr/>
            <p:nvPr/>
          </p:nvSpPr>
          <p:spPr>
            <a:xfrm>
              <a:off x="6420137" y="3776158"/>
              <a:ext cx="4108688" cy="2208158"/>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Rounded Corners 4">
              <a:extLst>
                <a:ext uri="{FF2B5EF4-FFF2-40B4-BE49-F238E27FC236}">
                  <a16:creationId xmlns:a16="http://schemas.microsoft.com/office/drawing/2014/main" id="{2EDF7817-2BB4-02CE-3F8D-AF4F42AC1AFB}"/>
                </a:ext>
              </a:extLst>
            </p:cNvPr>
            <p:cNvSpPr/>
            <p:nvPr/>
          </p:nvSpPr>
          <p:spPr>
            <a:xfrm>
              <a:off x="1484396" y="3776158"/>
              <a:ext cx="4108688" cy="2208158"/>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Rounded Corners 5">
              <a:extLst>
                <a:ext uri="{FF2B5EF4-FFF2-40B4-BE49-F238E27FC236}">
                  <a16:creationId xmlns:a16="http://schemas.microsoft.com/office/drawing/2014/main" id="{707A7C7B-603F-642D-07EE-076A141E9BD6}"/>
                </a:ext>
              </a:extLst>
            </p:cNvPr>
            <p:cNvSpPr/>
            <p:nvPr/>
          </p:nvSpPr>
          <p:spPr>
            <a:xfrm>
              <a:off x="11355879" y="3776158"/>
              <a:ext cx="4108688" cy="2208158"/>
            </a:xfrm>
            <a:prstGeom prst="roundRect">
              <a:avLst>
                <a:gd name="adj" fmla="val 0"/>
              </a:avLst>
            </a:prstGeom>
            <a:no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Rounded Corners 6">
              <a:extLst>
                <a:ext uri="{FF2B5EF4-FFF2-40B4-BE49-F238E27FC236}">
                  <a16:creationId xmlns:a16="http://schemas.microsoft.com/office/drawing/2014/main" id="{36A1B0EC-7E99-15BB-80C7-C16298006487}"/>
                </a:ext>
              </a:extLst>
            </p:cNvPr>
            <p:cNvSpPr/>
            <p:nvPr/>
          </p:nvSpPr>
          <p:spPr>
            <a:xfrm>
              <a:off x="1925116" y="3374118"/>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72EE574A-7347-DF5D-BF7B-A3BE490916BC}"/>
                </a:ext>
              </a:extLst>
            </p:cNvPr>
            <p:cNvSpPr/>
            <p:nvPr/>
          </p:nvSpPr>
          <p:spPr>
            <a:xfrm>
              <a:off x="6860857" y="3374119"/>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339608F9-AFA3-F6B3-974D-B179EACEE2D8}"/>
                </a:ext>
              </a:extLst>
            </p:cNvPr>
            <p:cNvSpPr/>
            <p:nvPr/>
          </p:nvSpPr>
          <p:spPr>
            <a:xfrm>
              <a:off x="11780556" y="3374118"/>
              <a:ext cx="3227248" cy="714455"/>
            </a:xfrm>
            <a:prstGeom prst="roundRect">
              <a:avLst/>
            </a:prstGeom>
            <a:solidFill>
              <a:srgbClr val="9EBCF8"/>
            </a:solidFill>
            <a:ln w="57150">
              <a:solidFill>
                <a:srgbClr val="9EBC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139FC776-A91D-8A43-AF00-70F97E63EF2A}"/>
                </a:ext>
              </a:extLst>
            </p:cNvPr>
            <p:cNvSpPr txBox="1"/>
            <p:nvPr/>
          </p:nvSpPr>
          <p:spPr>
            <a:xfrm>
              <a:off x="1803355" y="4302788"/>
              <a:ext cx="3494178" cy="1519433"/>
            </a:xfrm>
            <a:prstGeom prst="rect">
              <a:avLst/>
            </a:prstGeom>
            <a:noFill/>
          </p:spPr>
          <p:txBody>
            <a:bodyPr wrap="square" lIns="91440" tIns="45720" rIns="91440" bIns="45720" anchor="t">
              <a:spAutoFit/>
            </a:bodyPr>
            <a:lstStyle/>
            <a:p>
              <a:pPr algn="ctr">
                <a:lnSpc>
                  <a:spcPts val="2400"/>
                </a:lnSpc>
              </a:pPr>
              <a:r>
                <a:rPr lang="nl-NL" sz="2000" dirty="0">
                  <a:latin typeface="Open Sans"/>
                  <a:ea typeface="Open Sans"/>
                  <a:cs typeface="Open Sans"/>
                </a:rPr>
                <a:t>van klimaatproblemen en</a:t>
              </a:r>
              <a:br>
                <a:rPr lang="nl-NL" sz="2000" dirty="0">
                  <a:latin typeface="Open Sans"/>
                  <a:ea typeface="Open Sans"/>
                  <a:cs typeface="Open Sans"/>
                </a:rPr>
              </a:br>
              <a:r>
                <a:rPr lang="nl-NL" sz="2000" dirty="0">
                  <a:latin typeface="Open Sans"/>
                  <a:ea typeface="Open Sans"/>
                  <a:cs typeface="Open Sans"/>
                </a:rPr>
                <a:t>EU-maatregelen</a:t>
              </a:r>
            </a:p>
          </p:txBody>
        </p:sp>
        <p:sp>
          <p:nvSpPr>
            <p:cNvPr id="11" name="TextBox 10">
              <a:extLst>
                <a:ext uri="{FF2B5EF4-FFF2-40B4-BE49-F238E27FC236}">
                  <a16:creationId xmlns:a16="http://schemas.microsoft.com/office/drawing/2014/main" id="{7E632970-062C-FBAF-32ED-309F52C44EB7}"/>
                </a:ext>
              </a:extLst>
            </p:cNvPr>
            <p:cNvSpPr txBox="1"/>
            <p:nvPr/>
          </p:nvSpPr>
          <p:spPr>
            <a:xfrm>
              <a:off x="6762293" y="4468054"/>
              <a:ext cx="3494178" cy="1519433"/>
            </a:xfrm>
            <a:prstGeom prst="rect">
              <a:avLst/>
            </a:prstGeom>
            <a:noFill/>
          </p:spPr>
          <p:txBody>
            <a:bodyPr wrap="square" lIns="91440" tIns="45720" rIns="91440" bIns="45720" anchor="t">
              <a:spAutoFit/>
            </a:bodyPr>
            <a:lstStyle/>
            <a:p>
              <a:pPr algn="ctr">
                <a:lnSpc>
                  <a:spcPts val="2400"/>
                </a:lnSpc>
              </a:pPr>
              <a:r>
                <a:rPr lang="nl-NL" sz="2000" dirty="0">
                  <a:latin typeface="Open Sans"/>
                  <a:ea typeface="Open Sans"/>
                  <a:cs typeface="Open Sans"/>
                </a:rPr>
                <a:t>tot klimaatactie en betrokkenheid stimuleren</a:t>
              </a:r>
            </a:p>
          </p:txBody>
        </p:sp>
        <p:sp>
          <p:nvSpPr>
            <p:cNvPr id="12" name="TextBox 11">
              <a:extLst>
                <a:ext uri="{FF2B5EF4-FFF2-40B4-BE49-F238E27FC236}">
                  <a16:creationId xmlns:a16="http://schemas.microsoft.com/office/drawing/2014/main" id="{45B013BD-26E2-F460-D8F5-F08E76F83A63}"/>
                </a:ext>
              </a:extLst>
            </p:cNvPr>
            <p:cNvSpPr txBox="1"/>
            <p:nvPr/>
          </p:nvSpPr>
          <p:spPr>
            <a:xfrm>
              <a:off x="11436068" y="4218500"/>
              <a:ext cx="4108686" cy="1519893"/>
            </a:xfrm>
            <a:prstGeom prst="rect">
              <a:avLst/>
            </a:prstGeom>
            <a:noFill/>
          </p:spPr>
          <p:txBody>
            <a:bodyPr wrap="square" lIns="91440" tIns="45720" rIns="91440" bIns="45720" anchor="t">
              <a:spAutoFit/>
            </a:bodyPr>
            <a:lstStyle/>
            <a:p>
              <a:pPr algn="ctr">
                <a:lnSpc>
                  <a:spcPts val="2400"/>
                </a:lnSpc>
              </a:pPr>
              <a:r>
                <a:rPr lang="nl-NL" sz="2000" dirty="0">
                  <a:latin typeface="Open Sans"/>
                  <a:ea typeface="Open Sans"/>
                  <a:cs typeface="Open Sans"/>
                </a:rPr>
                <a:t>en organisaties die </a:t>
              </a:r>
              <a:br>
                <a:rPr lang="nl-NL" sz="2000" dirty="0">
                  <a:latin typeface="Open Sans"/>
                  <a:ea typeface="Open Sans"/>
                  <a:cs typeface="Open Sans"/>
                </a:rPr>
              </a:br>
              <a:r>
                <a:rPr lang="nl-NL" sz="2000" dirty="0">
                  <a:latin typeface="Open Sans"/>
                  <a:ea typeface="Open Sans"/>
                  <a:cs typeface="Open Sans"/>
                </a:rPr>
                <a:t>klimaatactie ondernemen </a:t>
              </a:r>
              <a:br>
                <a:rPr lang="nl-NL" sz="2000" dirty="0">
                  <a:latin typeface="Open Sans"/>
                  <a:ea typeface="Open Sans"/>
                  <a:cs typeface="Open Sans"/>
                </a:rPr>
              </a:br>
              <a:r>
                <a:rPr lang="nl-NL" sz="2000" dirty="0">
                  <a:latin typeface="Open Sans"/>
                  <a:ea typeface="Open Sans"/>
                  <a:cs typeface="Open Sans"/>
                </a:rPr>
                <a:t>en hen helpen</a:t>
              </a:r>
              <a:br>
                <a:rPr lang="nl-NL" sz="2000" dirty="0">
                  <a:latin typeface="Open Sans"/>
                  <a:ea typeface="Open Sans"/>
                  <a:cs typeface="Open Sans"/>
                </a:rPr>
              </a:br>
              <a:r>
                <a:rPr lang="nl-NL" sz="2000" dirty="0">
                  <a:latin typeface="Open Sans"/>
                  <a:ea typeface="Open Sans"/>
                  <a:cs typeface="Open Sans"/>
                </a:rPr>
                <a:t>van elkaar te leren </a:t>
              </a:r>
            </a:p>
          </p:txBody>
        </p:sp>
        <p:sp>
          <p:nvSpPr>
            <p:cNvPr id="13" name="TextBox 12">
              <a:extLst>
                <a:ext uri="{FF2B5EF4-FFF2-40B4-BE49-F238E27FC236}">
                  <a16:creationId xmlns:a16="http://schemas.microsoft.com/office/drawing/2014/main" id="{8FA3A46F-57E2-E3C8-F507-CC02A9ADB54B}"/>
                </a:ext>
              </a:extLst>
            </p:cNvPr>
            <p:cNvSpPr txBox="1"/>
            <p:nvPr/>
          </p:nvSpPr>
          <p:spPr>
            <a:xfrm>
              <a:off x="1806283" y="3564171"/>
              <a:ext cx="3494178" cy="1012954"/>
            </a:xfrm>
            <a:prstGeom prst="rect">
              <a:avLst/>
            </a:prstGeom>
            <a:noFill/>
          </p:spPr>
          <p:txBody>
            <a:bodyPr wrap="square" lIns="91440" tIns="45720" rIns="91440" bIns="45720" anchor="t">
              <a:spAutoFit/>
            </a:bodyPr>
            <a:lstStyle/>
            <a:p>
              <a:pPr algn="ctr"/>
              <a:r>
                <a:rPr lang="nl-NL" sz="1900" b="1" dirty="0">
                  <a:solidFill>
                    <a:schemeClr val="bg1"/>
                  </a:solidFill>
                  <a:latin typeface="Open Sans"/>
                  <a:ea typeface="Open Sans"/>
                  <a:cs typeface="Open Sans"/>
                </a:rPr>
                <a:t>Bewustwording </a:t>
              </a:r>
            </a:p>
          </p:txBody>
        </p:sp>
        <p:sp>
          <p:nvSpPr>
            <p:cNvPr id="14" name="TextBox 13">
              <a:extLst>
                <a:ext uri="{FF2B5EF4-FFF2-40B4-BE49-F238E27FC236}">
                  <a16:creationId xmlns:a16="http://schemas.microsoft.com/office/drawing/2014/main" id="{910BDE5E-6A5F-109D-5F5F-4C919B28D0A2}"/>
                </a:ext>
              </a:extLst>
            </p:cNvPr>
            <p:cNvSpPr txBox="1"/>
            <p:nvPr/>
          </p:nvSpPr>
          <p:spPr>
            <a:xfrm>
              <a:off x="6762293" y="3526782"/>
              <a:ext cx="3494178" cy="598565"/>
            </a:xfrm>
            <a:prstGeom prst="rect">
              <a:avLst/>
            </a:prstGeom>
            <a:noFill/>
          </p:spPr>
          <p:txBody>
            <a:bodyPr wrap="square" lIns="91440" tIns="45720" rIns="91440" bIns="45720" anchor="t">
              <a:spAutoFit/>
            </a:bodyPr>
            <a:lstStyle/>
            <a:p>
              <a:pPr algn="ctr"/>
              <a:r>
                <a:rPr lang="nl-NL" sz="2000" b="1" dirty="0">
                  <a:solidFill>
                    <a:schemeClr val="bg1"/>
                  </a:solidFill>
                  <a:latin typeface="Open Sans"/>
                  <a:ea typeface="Open Sans"/>
                  <a:cs typeface="Open Sans"/>
                </a:rPr>
                <a:t>Aanmoedigen</a:t>
              </a:r>
            </a:p>
          </p:txBody>
        </p:sp>
        <p:sp>
          <p:nvSpPr>
            <p:cNvPr id="15" name="TextBox 14">
              <a:extLst>
                <a:ext uri="{FF2B5EF4-FFF2-40B4-BE49-F238E27FC236}">
                  <a16:creationId xmlns:a16="http://schemas.microsoft.com/office/drawing/2014/main" id="{E4CB7551-4D5C-E8BB-2511-9D7167ABB9B4}"/>
                </a:ext>
              </a:extLst>
            </p:cNvPr>
            <p:cNvSpPr txBox="1"/>
            <p:nvPr/>
          </p:nvSpPr>
          <p:spPr>
            <a:xfrm>
              <a:off x="11743322" y="3374118"/>
              <a:ext cx="3494178" cy="1058998"/>
            </a:xfrm>
            <a:prstGeom prst="rect">
              <a:avLst/>
            </a:prstGeom>
            <a:noFill/>
          </p:spPr>
          <p:txBody>
            <a:bodyPr wrap="square" lIns="91440" tIns="45720" rIns="91440" bIns="45720" anchor="t">
              <a:spAutoFit/>
            </a:bodyPr>
            <a:lstStyle/>
            <a:p>
              <a:pPr algn="ctr"/>
              <a:r>
                <a:rPr lang="nl-NL" sz="2000" b="1" dirty="0">
                  <a:solidFill>
                    <a:schemeClr val="bg1"/>
                  </a:solidFill>
                  <a:latin typeface="Open Sans"/>
                  <a:ea typeface="Open Sans"/>
                  <a:cs typeface="Open Sans"/>
                </a:rPr>
                <a:t>Verenigen van burgers</a:t>
              </a:r>
            </a:p>
          </p:txBody>
        </p:sp>
      </p:grpSp>
      <p:sp>
        <p:nvSpPr>
          <p:cNvPr id="21" name="TextBox 20">
            <a:extLst>
              <a:ext uri="{FF2B5EF4-FFF2-40B4-BE49-F238E27FC236}">
                <a16:creationId xmlns:a16="http://schemas.microsoft.com/office/drawing/2014/main" id="{DF209D5E-A230-6C99-83EB-9E024B0FE42D}"/>
              </a:ext>
            </a:extLst>
          </p:cNvPr>
          <p:cNvSpPr txBox="1"/>
          <p:nvPr/>
        </p:nvSpPr>
        <p:spPr>
          <a:xfrm>
            <a:off x="7408363" y="5537339"/>
            <a:ext cx="3651949" cy="6247864"/>
          </a:xfrm>
          <a:prstGeom prst="rect">
            <a:avLst/>
          </a:prstGeom>
          <a:noFill/>
        </p:spPr>
        <p:txBody>
          <a:bodyPr wrap="square">
            <a:spAutoFit/>
          </a:bodyPr>
          <a:lstStyle/>
          <a:p>
            <a:r>
              <a:rPr lang="nl-NL" sz="40000" b="1" dirty="0">
                <a:solidFill>
                  <a:srgbClr val="3A64E8">
                    <a:alpha val="10000"/>
                  </a:srgbClr>
                </a:solidFill>
                <a:latin typeface="Lucida Sans" panose="020B0602030504020204" pitchFamily="34" charset="0"/>
                <a:ea typeface="Open Sans"/>
                <a:cs typeface="Arial" panose="020B0604020202020204" pitchFamily="34" charset="0"/>
              </a:rPr>
              <a:t>“</a:t>
            </a:r>
          </a:p>
        </p:txBody>
      </p:sp>
    </p:spTree>
    <p:extLst>
      <p:ext uri="{BB962C8B-B14F-4D97-AF65-F5344CB8AC3E}">
        <p14:creationId xmlns:p14="http://schemas.microsoft.com/office/powerpoint/2010/main" val="2506826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EC8DC-E682-6372-5350-E89F4AD8ADB1}"/>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9CE931EE-DB93-EFC5-155B-118CEB5A424E}"/>
              </a:ext>
            </a:extLst>
          </p:cNvPr>
          <p:cNvSpPr>
            <a:spLocks noGrp="1"/>
          </p:cNvSpPr>
          <p:nvPr>
            <p:ph type="body" sz="quarter" idx="11"/>
          </p:nvPr>
        </p:nvSpPr>
        <p:spPr>
          <a:xfrm>
            <a:off x="0" y="803443"/>
            <a:ext cx="5069305" cy="836159"/>
          </a:xfrm>
        </p:spPr>
        <p:txBody>
          <a:bodyPr wrap="square" lIns="216000" tIns="144000" rIns="180000" bIns="108000" anchor="t">
            <a:spAutoFit/>
          </a:bodyPr>
          <a:lstStyle/>
          <a:p>
            <a:r>
              <a:rPr lang="nl-NL" dirty="0">
                <a:latin typeface="Open Sans"/>
                <a:ea typeface="Open Sans"/>
                <a:cs typeface="Open Sans"/>
              </a:rPr>
              <a:t>    prioriteitEN</a:t>
            </a:r>
          </a:p>
        </p:txBody>
      </p:sp>
      <p:sp>
        <p:nvSpPr>
          <p:cNvPr id="4" name="Oval 3">
            <a:extLst>
              <a:ext uri="{FF2B5EF4-FFF2-40B4-BE49-F238E27FC236}">
                <a16:creationId xmlns:a16="http://schemas.microsoft.com/office/drawing/2014/main" id="{0C43BF98-DC2C-5A58-978B-1DF0C2B60B02}"/>
              </a:ext>
            </a:extLst>
          </p:cNvPr>
          <p:cNvSpPr/>
          <p:nvPr/>
        </p:nvSpPr>
        <p:spPr>
          <a:xfrm>
            <a:off x="2730298" y="2711153"/>
            <a:ext cx="3708548" cy="3708548"/>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0325BAE8-352A-80BB-A159-A40860BEA65B}"/>
              </a:ext>
            </a:extLst>
          </p:cNvPr>
          <p:cNvSpPr/>
          <p:nvPr/>
        </p:nvSpPr>
        <p:spPr>
          <a:xfrm>
            <a:off x="6966295" y="3227360"/>
            <a:ext cx="3708548" cy="3708548"/>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1E36B4D6-6D64-EA85-3B0C-DDFCCA342B03}"/>
              </a:ext>
            </a:extLst>
          </p:cNvPr>
          <p:cNvSpPr/>
          <p:nvPr/>
        </p:nvSpPr>
        <p:spPr>
          <a:xfrm>
            <a:off x="11227565" y="2454162"/>
            <a:ext cx="3708548" cy="3708548"/>
          </a:xfrm>
          <a:prstGeom prst="ellipse">
            <a:avLst/>
          </a:prstGeom>
          <a:solidFill>
            <a:srgbClr val="9EBCF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6B32C1EB-8F35-7697-6108-A352E23AE50B}"/>
              </a:ext>
            </a:extLst>
          </p:cNvPr>
          <p:cNvCxnSpPr>
            <a:cxnSpLocks/>
          </p:cNvCxnSpPr>
          <p:nvPr/>
        </p:nvCxnSpPr>
        <p:spPr>
          <a:xfrm>
            <a:off x="4568893" y="6419700"/>
            <a:ext cx="8099" cy="696685"/>
          </a:xfrm>
          <a:prstGeom prst="line">
            <a:avLst/>
          </a:prstGeom>
          <a:ln w="38100">
            <a:solidFill>
              <a:srgbClr val="2743A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8F43C1E-1A83-9059-7D6F-452B277F0884}"/>
              </a:ext>
            </a:extLst>
          </p:cNvPr>
          <p:cNvCxnSpPr/>
          <p:nvPr/>
        </p:nvCxnSpPr>
        <p:spPr>
          <a:xfrm>
            <a:off x="8821804" y="6935907"/>
            <a:ext cx="8099" cy="696685"/>
          </a:xfrm>
          <a:prstGeom prst="line">
            <a:avLst/>
          </a:prstGeom>
          <a:ln w="38100">
            <a:solidFill>
              <a:srgbClr val="3A64E8"/>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CC7B592-937A-FFC7-CDB3-3D931C7D54D2}"/>
              </a:ext>
            </a:extLst>
          </p:cNvPr>
          <p:cNvCxnSpPr/>
          <p:nvPr/>
        </p:nvCxnSpPr>
        <p:spPr>
          <a:xfrm>
            <a:off x="13073740" y="6162708"/>
            <a:ext cx="8099" cy="696685"/>
          </a:xfrm>
          <a:prstGeom prst="line">
            <a:avLst/>
          </a:prstGeom>
          <a:ln w="38100">
            <a:solidFill>
              <a:srgbClr val="61A4FF"/>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D12895D-2160-7C8C-A047-FF9211A1DA82}"/>
              </a:ext>
            </a:extLst>
          </p:cNvPr>
          <p:cNvSpPr/>
          <p:nvPr/>
        </p:nvSpPr>
        <p:spPr>
          <a:xfrm flipV="1">
            <a:off x="4497719" y="7034083"/>
            <a:ext cx="164602" cy="164602"/>
          </a:xfrm>
          <a:prstGeom prst="ellipse">
            <a:avLst/>
          </a:prstGeom>
          <a:solidFill>
            <a:srgbClr val="2743A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E8E15297-82E7-7C4C-C477-6DAA3BF43F90}"/>
              </a:ext>
            </a:extLst>
          </p:cNvPr>
          <p:cNvSpPr/>
          <p:nvPr/>
        </p:nvSpPr>
        <p:spPr>
          <a:xfrm flipV="1">
            <a:off x="8755701" y="7550290"/>
            <a:ext cx="164602" cy="164602"/>
          </a:xfrm>
          <a:prstGeom prst="ellipse">
            <a:avLst/>
          </a:prstGeom>
          <a:solidFill>
            <a:srgbClr val="3A64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652946A9-7839-2276-9E62-8633D8B074E1}"/>
              </a:ext>
            </a:extLst>
          </p:cNvPr>
          <p:cNvSpPr/>
          <p:nvPr/>
        </p:nvSpPr>
        <p:spPr>
          <a:xfrm flipV="1">
            <a:off x="12999538" y="6779811"/>
            <a:ext cx="164602" cy="164602"/>
          </a:xfrm>
          <a:prstGeom prst="ellipse">
            <a:avLst/>
          </a:prstGeom>
          <a:solidFill>
            <a:schemeClr val="accent5">
              <a:lumMod val="75000"/>
            </a:schemeClr>
          </a:solidFill>
          <a:ln>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Rounded Corners 21">
            <a:extLst>
              <a:ext uri="{FF2B5EF4-FFF2-40B4-BE49-F238E27FC236}">
                <a16:creationId xmlns:a16="http://schemas.microsoft.com/office/drawing/2014/main" id="{DD500824-C557-636D-467D-346993342AD1}"/>
              </a:ext>
            </a:extLst>
          </p:cNvPr>
          <p:cNvSpPr/>
          <p:nvPr/>
        </p:nvSpPr>
        <p:spPr>
          <a:xfrm>
            <a:off x="6991568" y="7716890"/>
            <a:ext cx="3708548" cy="1484259"/>
          </a:xfrm>
          <a:prstGeom prst="roundRect">
            <a:avLst/>
          </a:prstGeom>
          <a:noFill/>
          <a:ln w="3810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a:extLst>
              <a:ext uri="{FF2B5EF4-FFF2-40B4-BE49-F238E27FC236}">
                <a16:creationId xmlns:a16="http://schemas.microsoft.com/office/drawing/2014/main" id="{4BA1C9E5-E1BE-4123-52B6-DA16E31FDE68}"/>
              </a:ext>
            </a:extLst>
          </p:cNvPr>
          <p:cNvSpPr txBox="1"/>
          <p:nvPr/>
        </p:nvSpPr>
        <p:spPr>
          <a:xfrm>
            <a:off x="3058205" y="7406479"/>
            <a:ext cx="3053459" cy="707886"/>
          </a:xfrm>
          <a:prstGeom prst="rect">
            <a:avLst/>
          </a:prstGeom>
          <a:noFill/>
        </p:spPr>
        <p:txBody>
          <a:bodyPr wrap="square">
            <a:spAutoFit/>
          </a:bodyPr>
          <a:lstStyle/>
          <a:p>
            <a:pPr algn="ctr"/>
            <a:r>
              <a:rPr lang="nl-NL" sz="2000" b="1" dirty="0">
                <a:latin typeface="Open Sans"/>
                <a:ea typeface="Open Sans"/>
                <a:cs typeface="Open Sans"/>
              </a:rPr>
              <a:t>Klimaatbeleid en actie op het terrein</a:t>
            </a:r>
          </a:p>
        </p:txBody>
      </p:sp>
      <p:sp>
        <p:nvSpPr>
          <p:cNvPr id="26" name="TextBox 25">
            <a:extLst>
              <a:ext uri="{FF2B5EF4-FFF2-40B4-BE49-F238E27FC236}">
                <a16:creationId xmlns:a16="http://schemas.microsoft.com/office/drawing/2014/main" id="{0BD6A69A-C6A5-7758-72D0-799F22405950}"/>
              </a:ext>
            </a:extLst>
          </p:cNvPr>
          <p:cNvSpPr txBox="1"/>
          <p:nvPr/>
        </p:nvSpPr>
        <p:spPr>
          <a:xfrm>
            <a:off x="7210835" y="7954225"/>
            <a:ext cx="3283451" cy="1015663"/>
          </a:xfrm>
          <a:prstGeom prst="rect">
            <a:avLst/>
          </a:prstGeom>
          <a:noFill/>
        </p:spPr>
        <p:txBody>
          <a:bodyPr wrap="square">
            <a:spAutoFit/>
          </a:bodyPr>
          <a:lstStyle/>
          <a:p>
            <a:pPr algn="ctr"/>
            <a:r>
              <a:rPr lang="nl-NL" sz="2000" b="1" dirty="0">
                <a:latin typeface="Open Sans"/>
                <a:ea typeface="Open Sans"/>
                <a:cs typeface="Open Sans"/>
              </a:rPr>
              <a:t>Aanpassing aan onvermijdelijke </a:t>
            </a:r>
            <a:br>
              <a:rPr lang="nl-NL" sz="2000" b="1" dirty="0">
                <a:latin typeface="Open Sans"/>
                <a:ea typeface="Open Sans"/>
                <a:cs typeface="Open Sans"/>
              </a:rPr>
            </a:br>
            <a:r>
              <a:rPr lang="nl-NL" sz="2000" b="1" dirty="0">
                <a:latin typeface="Open Sans"/>
                <a:ea typeface="Open Sans"/>
                <a:cs typeface="Open Sans"/>
              </a:rPr>
              <a:t>klimaateffecten</a:t>
            </a:r>
          </a:p>
        </p:txBody>
      </p:sp>
      <p:sp>
        <p:nvSpPr>
          <p:cNvPr id="27" name="TextBox 26">
            <a:extLst>
              <a:ext uri="{FF2B5EF4-FFF2-40B4-BE49-F238E27FC236}">
                <a16:creationId xmlns:a16="http://schemas.microsoft.com/office/drawing/2014/main" id="{4EDFF2B8-D0FC-0AD5-E3BD-F2ECAEFD95CA}"/>
              </a:ext>
            </a:extLst>
          </p:cNvPr>
          <p:cNvSpPr txBox="1"/>
          <p:nvPr/>
        </p:nvSpPr>
        <p:spPr>
          <a:xfrm>
            <a:off x="11079204" y="7172652"/>
            <a:ext cx="4047804" cy="707886"/>
          </a:xfrm>
          <a:prstGeom prst="rect">
            <a:avLst/>
          </a:prstGeom>
          <a:noFill/>
        </p:spPr>
        <p:txBody>
          <a:bodyPr wrap="square">
            <a:spAutoFit/>
          </a:bodyPr>
          <a:lstStyle/>
          <a:p>
            <a:pPr algn="ctr"/>
            <a:r>
              <a:rPr lang="nl-NL" sz="2000" b="1" dirty="0">
                <a:latin typeface="Open Sans"/>
                <a:ea typeface="Open Sans"/>
                <a:cs typeface="Open Sans"/>
              </a:rPr>
              <a:t>Economie en </a:t>
            </a:r>
            <a:br>
              <a:rPr lang="nl-NL" sz="2000" b="1" dirty="0">
                <a:latin typeface="Open Sans"/>
                <a:ea typeface="Open Sans"/>
                <a:cs typeface="Open Sans"/>
              </a:rPr>
            </a:br>
            <a:r>
              <a:rPr lang="nl-NL" sz="2000" b="1" dirty="0">
                <a:latin typeface="Open Sans"/>
                <a:ea typeface="Open Sans"/>
                <a:cs typeface="Open Sans"/>
              </a:rPr>
              <a:t>rechtvaardige transitie</a:t>
            </a:r>
          </a:p>
        </p:txBody>
      </p:sp>
      <p:sp>
        <p:nvSpPr>
          <p:cNvPr id="30" name="Oval 29">
            <a:extLst>
              <a:ext uri="{FF2B5EF4-FFF2-40B4-BE49-F238E27FC236}">
                <a16:creationId xmlns:a16="http://schemas.microsoft.com/office/drawing/2014/main" id="{12AF2E29-12B3-2448-BAB3-90D98EA5E06D}"/>
              </a:ext>
            </a:extLst>
          </p:cNvPr>
          <p:cNvSpPr/>
          <p:nvPr/>
        </p:nvSpPr>
        <p:spPr>
          <a:xfrm>
            <a:off x="3140918" y="3137815"/>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6D79EFE8-300A-CCF5-97D0-2B899CC5FFC7}"/>
              </a:ext>
            </a:extLst>
          </p:cNvPr>
          <p:cNvSpPr/>
          <p:nvPr/>
        </p:nvSpPr>
        <p:spPr>
          <a:xfrm>
            <a:off x="7376915" y="3654022"/>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4E4D7151-8544-7082-E607-C9B436E868BE}"/>
              </a:ext>
            </a:extLst>
          </p:cNvPr>
          <p:cNvSpPr/>
          <p:nvPr/>
        </p:nvSpPr>
        <p:spPr>
          <a:xfrm>
            <a:off x="11654227" y="2880824"/>
            <a:ext cx="2855225" cy="2855225"/>
          </a:xfrm>
          <a:prstGeom prst="ellipse">
            <a:avLst/>
          </a:prstGeom>
          <a:no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ectangle: Rounded Corners 32">
            <a:extLst>
              <a:ext uri="{FF2B5EF4-FFF2-40B4-BE49-F238E27FC236}">
                <a16:creationId xmlns:a16="http://schemas.microsoft.com/office/drawing/2014/main" id="{C27E5358-5440-8393-9415-B8C1E0B1E17A}"/>
              </a:ext>
            </a:extLst>
          </p:cNvPr>
          <p:cNvSpPr/>
          <p:nvPr/>
        </p:nvSpPr>
        <p:spPr>
          <a:xfrm>
            <a:off x="2730298" y="7200684"/>
            <a:ext cx="3708548" cy="1181316"/>
          </a:xfrm>
          <a:prstGeom prst="roundRect">
            <a:avLst/>
          </a:prstGeom>
          <a:noFill/>
          <a:ln w="3810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ectangle: Rounded Corners 33">
            <a:extLst>
              <a:ext uri="{FF2B5EF4-FFF2-40B4-BE49-F238E27FC236}">
                <a16:creationId xmlns:a16="http://schemas.microsoft.com/office/drawing/2014/main" id="{A38C35B2-1D54-0543-891A-9939D81D4CD5}"/>
              </a:ext>
            </a:extLst>
          </p:cNvPr>
          <p:cNvSpPr/>
          <p:nvPr/>
        </p:nvSpPr>
        <p:spPr>
          <a:xfrm>
            <a:off x="11227565" y="6967317"/>
            <a:ext cx="3708548" cy="1127998"/>
          </a:xfrm>
          <a:prstGeom prst="roundRect">
            <a:avLst/>
          </a:prstGeom>
          <a:noFill/>
          <a:ln w="38100">
            <a:solidFill>
              <a:srgbClr val="61A4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C8C6700A-C8FA-A8CE-FE33-15F47EDE47F1}"/>
              </a:ext>
            </a:extLst>
          </p:cNvPr>
          <p:cNvSpPr txBox="1"/>
          <p:nvPr/>
        </p:nvSpPr>
        <p:spPr>
          <a:xfrm>
            <a:off x="4089957" y="4172044"/>
            <a:ext cx="979348" cy="923330"/>
          </a:xfrm>
          <a:prstGeom prst="rect">
            <a:avLst/>
          </a:prstGeom>
          <a:noFill/>
          <a:ln w="28575">
            <a:noFill/>
          </a:ln>
        </p:spPr>
        <p:txBody>
          <a:bodyPr wrap="square">
            <a:spAutoFit/>
          </a:bodyPr>
          <a:lstStyle/>
          <a:p>
            <a:r>
              <a:rPr lang="nl-NL" sz="5400" dirty="0">
                <a:solidFill>
                  <a:schemeClr val="bg1"/>
                </a:solidFill>
                <a:latin typeface="Open Sans"/>
                <a:ea typeface="Open Sans"/>
                <a:cs typeface="Open Sans"/>
              </a:rPr>
              <a:t>01</a:t>
            </a:r>
          </a:p>
        </p:txBody>
      </p:sp>
      <p:sp>
        <p:nvSpPr>
          <p:cNvPr id="7" name="TextBox 6">
            <a:extLst>
              <a:ext uri="{FF2B5EF4-FFF2-40B4-BE49-F238E27FC236}">
                <a16:creationId xmlns:a16="http://schemas.microsoft.com/office/drawing/2014/main" id="{61DF5906-DCAB-4625-F0F9-CB4A4A59C270}"/>
              </a:ext>
            </a:extLst>
          </p:cNvPr>
          <p:cNvSpPr txBox="1"/>
          <p:nvPr/>
        </p:nvSpPr>
        <p:spPr>
          <a:xfrm>
            <a:off x="8330895" y="4636067"/>
            <a:ext cx="1269122" cy="923330"/>
          </a:xfrm>
          <a:prstGeom prst="rect">
            <a:avLst/>
          </a:prstGeom>
          <a:noFill/>
          <a:ln w="28575">
            <a:noFill/>
          </a:ln>
        </p:spPr>
        <p:txBody>
          <a:bodyPr wrap="square" lIns="91440" tIns="45720" rIns="91440" bIns="45720" anchor="t">
            <a:spAutoFit/>
          </a:bodyPr>
          <a:lstStyle/>
          <a:p>
            <a:r>
              <a:rPr lang="nl-NL" sz="5400" dirty="0">
                <a:solidFill>
                  <a:schemeClr val="bg1"/>
                </a:solidFill>
                <a:latin typeface="Open Sans"/>
                <a:ea typeface="Open Sans"/>
                <a:cs typeface="Open Sans"/>
              </a:rPr>
              <a:t>02</a:t>
            </a:r>
          </a:p>
        </p:txBody>
      </p:sp>
      <p:sp>
        <p:nvSpPr>
          <p:cNvPr id="17" name="TextBox 16">
            <a:extLst>
              <a:ext uri="{FF2B5EF4-FFF2-40B4-BE49-F238E27FC236}">
                <a16:creationId xmlns:a16="http://schemas.microsoft.com/office/drawing/2014/main" id="{109F1C45-D7A9-52DB-FD38-67B1B28851B1}"/>
              </a:ext>
            </a:extLst>
          </p:cNvPr>
          <p:cNvSpPr txBox="1"/>
          <p:nvPr/>
        </p:nvSpPr>
        <p:spPr>
          <a:xfrm>
            <a:off x="12592164" y="3846771"/>
            <a:ext cx="979348" cy="923330"/>
          </a:xfrm>
          <a:prstGeom prst="rect">
            <a:avLst/>
          </a:prstGeom>
          <a:noFill/>
          <a:ln w="28575">
            <a:noFill/>
          </a:ln>
        </p:spPr>
        <p:txBody>
          <a:bodyPr wrap="square">
            <a:spAutoFit/>
          </a:bodyPr>
          <a:lstStyle/>
          <a:p>
            <a:r>
              <a:rPr lang="nl-NL" sz="5400" dirty="0">
                <a:solidFill>
                  <a:schemeClr val="bg1"/>
                </a:solidFill>
                <a:latin typeface="Open Sans"/>
                <a:ea typeface="Open Sans"/>
                <a:cs typeface="Open Sans"/>
              </a:rPr>
              <a:t>03</a:t>
            </a:r>
          </a:p>
        </p:txBody>
      </p:sp>
    </p:spTree>
    <p:extLst>
      <p:ext uri="{BB962C8B-B14F-4D97-AF65-F5344CB8AC3E}">
        <p14:creationId xmlns:p14="http://schemas.microsoft.com/office/powerpoint/2010/main" val="1100750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98C480B-0CF7-E52C-4913-C0F173B550E4}"/>
              </a:ext>
            </a:extLst>
          </p:cNvPr>
          <p:cNvSpPr>
            <a:spLocks noGrp="1"/>
          </p:cNvSpPr>
          <p:nvPr>
            <p:ph type="body" sz="quarter" idx="11"/>
          </p:nvPr>
        </p:nvSpPr>
        <p:spPr>
          <a:xfrm>
            <a:off x="-1" y="803443"/>
            <a:ext cx="11505599" cy="836159"/>
          </a:xfrm>
        </p:spPr>
        <p:txBody>
          <a:bodyPr/>
          <a:lstStyle/>
          <a:p>
            <a:r>
              <a:rPr lang="nl-NL" dirty="0">
                <a:latin typeface="Open Sans"/>
                <a:ea typeface="Open Sans"/>
                <a:cs typeface="Open Sans"/>
              </a:rPr>
              <a:t>    </a:t>
            </a:r>
            <a:r>
              <a:rPr lang="nl-NL" dirty="0"/>
              <a:t>Gemeenschap van het klimaatpact</a:t>
            </a:r>
          </a:p>
        </p:txBody>
      </p:sp>
      <p:sp>
        <p:nvSpPr>
          <p:cNvPr id="2" name="Rectangle: Rounded Corners 1">
            <a:extLst>
              <a:ext uri="{FF2B5EF4-FFF2-40B4-BE49-F238E27FC236}">
                <a16:creationId xmlns:a16="http://schemas.microsoft.com/office/drawing/2014/main" id="{0FF3760F-D90A-9A3A-71C6-19E5D7B82A9E}"/>
              </a:ext>
            </a:extLst>
          </p:cNvPr>
          <p:cNvSpPr/>
          <p:nvPr/>
        </p:nvSpPr>
        <p:spPr>
          <a:xfrm>
            <a:off x="2673498" y="3318480"/>
            <a:ext cx="4108688" cy="2430291"/>
          </a:xfrm>
          <a:prstGeom prst="roundRect">
            <a:avLst>
              <a:gd name="adj" fmla="val 0"/>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Rounded Corners 2">
            <a:extLst>
              <a:ext uri="{FF2B5EF4-FFF2-40B4-BE49-F238E27FC236}">
                <a16:creationId xmlns:a16="http://schemas.microsoft.com/office/drawing/2014/main" id="{C016625C-2559-032E-2CFF-6A2D43D7BF7F}"/>
              </a:ext>
            </a:extLst>
          </p:cNvPr>
          <p:cNvSpPr/>
          <p:nvPr/>
        </p:nvSpPr>
        <p:spPr>
          <a:xfrm>
            <a:off x="3114218" y="2916442"/>
            <a:ext cx="3227248" cy="714455"/>
          </a:xfrm>
          <a:prstGeom prst="roundRect">
            <a:avLst/>
          </a:prstGeom>
          <a:solidFill>
            <a:schemeClr val="bg1"/>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Box 3">
            <a:extLst>
              <a:ext uri="{FF2B5EF4-FFF2-40B4-BE49-F238E27FC236}">
                <a16:creationId xmlns:a16="http://schemas.microsoft.com/office/drawing/2014/main" id="{DC46AEF0-9B80-B21F-DAD8-76E4EE791EDF}"/>
              </a:ext>
            </a:extLst>
          </p:cNvPr>
          <p:cNvSpPr txBox="1"/>
          <p:nvPr/>
        </p:nvSpPr>
        <p:spPr>
          <a:xfrm>
            <a:off x="2833136" y="4008957"/>
            <a:ext cx="3797426" cy="1015663"/>
          </a:xfrm>
          <a:prstGeom prst="rect">
            <a:avLst/>
          </a:prstGeom>
          <a:noFill/>
        </p:spPr>
        <p:txBody>
          <a:bodyPr wrap="square">
            <a:spAutoFit/>
          </a:bodyPr>
          <a:lstStyle/>
          <a:p>
            <a:pPr algn="ctr"/>
            <a:r>
              <a:rPr lang="nl-NL" sz="2000" dirty="0">
                <a:solidFill>
                  <a:schemeClr val="bg1"/>
                </a:solidFill>
                <a:latin typeface="Open Sans"/>
                <a:ea typeface="Open Sans"/>
                <a:cs typeface="Open Sans"/>
              </a:rPr>
              <a:t>brengt de gemeenschap van het pact op de been en coördineert de activiteiten op centraal niveau. </a:t>
            </a:r>
          </a:p>
        </p:txBody>
      </p:sp>
      <p:sp>
        <p:nvSpPr>
          <p:cNvPr id="6" name="TextBox 5">
            <a:extLst>
              <a:ext uri="{FF2B5EF4-FFF2-40B4-BE49-F238E27FC236}">
                <a16:creationId xmlns:a16="http://schemas.microsoft.com/office/drawing/2014/main" id="{BAD96966-8F0A-7DFC-86C6-4AFB7768499A}"/>
              </a:ext>
            </a:extLst>
          </p:cNvPr>
          <p:cNvSpPr txBox="1"/>
          <p:nvPr/>
        </p:nvSpPr>
        <p:spPr>
          <a:xfrm>
            <a:off x="2968718" y="3028020"/>
            <a:ext cx="3494178" cy="446276"/>
          </a:xfrm>
          <a:prstGeom prst="rect">
            <a:avLst/>
          </a:prstGeom>
          <a:noFill/>
        </p:spPr>
        <p:txBody>
          <a:bodyPr wrap="square">
            <a:spAutoFit/>
          </a:bodyPr>
          <a:lstStyle/>
          <a:p>
            <a:pPr algn="ctr"/>
            <a:r>
              <a:rPr lang="nl-NL" sz="2300" b="1" dirty="0">
                <a:solidFill>
                  <a:srgbClr val="3A64E8"/>
                </a:solidFill>
                <a:latin typeface="Open Sans"/>
                <a:ea typeface="Open Sans"/>
                <a:cs typeface="Open Sans"/>
              </a:rPr>
              <a:t>Het secretariaat </a:t>
            </a:r>
          </a:p>
        </p:txBody>
      </p:sp>
      <p:grpSp>
        <p:nvGrpSpPr>
          <p:cNvPr id="25" name="Group 24">
            <a:extLst>
              <a:ext uri="{FF2B5EF4-FFF2-40B4-BE49-F238E27FC236}">
                <a16:creationId xmlns:a16="http://schemas.microsoft.com/office/drawing/2014/main" id="{AD809359-2539-1F92-2E74-BB279BCCF262}"/>
              </a:ext>
            </a:extLst>
          </p:cNvPr>
          <p:cNvGrpSpPr/>
          <p:nvPr/>
        </p:nvGrpSpPr>
        <p:grpSpPr>
          <a:xfrm>
            <a:off x="7085649" y="2916442"/>
            <a:ext cx="4108688" cy="2832329"/>
            <a:chOff x="7085649" y="2916442"/>
            <a:chExt cx="4108688" cy="2832329"/>
          </a:xfrm>
        </p:grpSpPr>
        <p:sp>
          <p:nvSpPr>
            <p:cNvPr id="7" name="Rectangle: Rounded Corners 6">
              <a:extLst>
                <a:ext uri="{FF2B5EF4-FFF2-40B4-BE49-F238E27FC236}">
                  <a16:creationId xmlns:a16="http://schemas.microsoft.com/office/drawing/2014/main" id="{1A4FFE21-E40B-A177-32CD-40EBEB5C59A9}"/>
                </a:ext>
              </a:extLst>
            </p:cNvPr>
            <p:cNvSpPr/>
            <p:nvPr/>
          </p:nvSpPr>
          <p:spPr>
            <a:xfrm>
              <a:off x="7085649" y="3318480"/>
              <a:ext cx="4108688" cy="2430291"/>
            </a:xfrm>
            <a:prstGeom prst="roundRect">
              <a:avLst>
                <a:gd name="adj" fmla="val 0"/>
              </a:avLst>
            </a:prstGeom>
            <a:no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35299E8F-F692-34B9-045B-6CD751BC68B9}"/>
                </a:ext>
              </a:extLst>
            </p:cNvPr>
            <p:cNvSpPr/>
            <p:nvPr/>
          </p:nvSpPr>
          <p:spPr>
            <a:xfrm>
              <a:off x="7526369" y="2916442"/>
              <a:ext cx="3227248" cy="714455"/>
            </a:xfrm>
            <a:prstGeom prst="roundRect">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A5A8C71E-7B9B-9F13-5A0B-783577C78531}"/>
                </a:ext>
              </a:extLst>
            </p:cNvPr>
            <p:cNvSpPr txBox="1"/>
            <p:nvPr/>
          </p:nvSpPr>
          <p:spPr>
            <a:xfrm>
              <a:off x="7316542" y="3822421"/>
              <a:ext cx="3659954" cy="1631216"/>
            </a:xfrm>
            <a:prstGeom prst="rect">
              <a:avLst/>
            </a:prstGeom>
            <a:noFill/>
          </p:spPr>
          <p:txBody>
            <a:bodyPr wrap="square">
              <a:spAutoFit/>
            </a:bodyPr>
            <a:lstStyle/>
            <a:p>
              <a:pPr algn="ctr"/>
              <a:r>
                <a:rPr lang="nl-NL" sz="2000" dirty="0">
                  <a:latin typeface="Open Sans"/>
                  <a:ea typeface="Open Sans"/>
                  <a:cs typeface="Open Sans"/>
                </a:rPr>
                <a:t>Landencoördinatoren (LC's) en PR-bureaus (PR) zorgen ervoor dat de visie van het pact op nationaal niveau wordt geïmplementeerd.</a:t>
              </a:r>
            </a:p>
          </p:txBody>
        </p:sp>
        <p:sp>
          <p:nvSpPr>
            <p:cNvPr id="11" name="TextBox 10">
              <a:extLst>
                <a:ext uri="{FF2B5EF4-FFF2-40B4-BE49-F238E27FC236}">
                  <a16:creationId xmlns:a16="http://schemas.microsoft.com/office/drawing/2014/main" id="{582B4793-C5CD-D656-19CE-B62DF674684B}"/>
                </a:ext>
              </a:extLst>
            </p:cNvPr>
            <p:cNvSpPr txBox="1"/>
            <p:nvPr/>
          </p:nvSpPr>
          <p:spPr>
            <a:xfrm>
              <a:off x="7396911" y="3028020"/>
              <a:ext cx="3494178" cy="461665"/>
            </a:xfrm>
            <a:prstGeom prst="rect">
              <a:avLst/>
            </a:prstGeom>
            <a:noFill/>
          </p:spPr>
          <p:txBody>
            <a:bodyPr wrap="square">
              <a:spAutoFit/>
            </a:bodyPr>
            <a:lstStyle/>
            <a:p>
              <a:pPr algn="ctr"/>
              <a:r>
                <a:rPr lang="nl-NL" sz="2300" b="1" dirty="0">
                  <a:solidFill>
                    <a:schemeClr val="bg1"/>
                  </a:solidFill>
                  <a:latin typeface="Open Sans"/>
                  <a:ea typeface="Open Sans"/>
                  <a:cs typeface="Open Sans"/>
                </a:rPr>
                <a:t>LC’s en PR</a:t>
              </a:r>
            </a:p>
          </p:txBody>
        </p:sp>
      </p:grpSp>
      <p:grpSp>
        <p:nvGrpSpPr>
          <p:cNvPr id="24" name="Group 23">
            <a:extLst>
              <a:ext uri="{FF2B5EF4-FFF2-40B4-BE49-F238E27FC236}">
                <a16:creationId xmlns:a16="http://schemas.microsoft.com/office/drawing/2014/main" id="{8C690488-6C84-283D-5327-533634D95F39}"/>
              </a:ext>
            </a:extLst>
          </p:cNvPr>
          <p:cNvGrpSpPr/>
          <p:nvPr/>
        </p:nvGrpSpPr>
        <p:grpSpPr>
          <a:xfrm>
            <a:off x="11505599" y="2916442"/>
            <a:ext cx="4108688" cy="2832329"/>
            <a:chOff x="11505599" y="2916442"/>
            <a:chExt cx="4108688" cy="2832329"/>
          </a:xfrm>
        </p:grpSpPr>
        <p:sp>
          <p:nvSpPr>
            <p:cNvPr id="12" name="Rectangle: Rounded Corners 11">
              <a:extLst>
                <a:ext uri="{FF2B5EF4-FFF2-40B4-BE49-F238E27FC236}">
                  <a16:creationId xmlns:a16="http://schemas.microsoft.com/office/drawing/2014/main" id="{3FD6AFC6-3916-73DA-A68E-8185D828FC59}"/>
                </a:ext>
              </a:extLst>
            </p:cNvPr>
            <p:cNvSpPr/>
            <p:nvPr/>
          </p:nvSpPr>
          <p:spPr>
            <a:xfrm>
              <a:off x="11505599" y="3318480"/>
              <a:ext cx="4108688" cy="2430291"/>
            </a:xfrm>
            <a:prstGeom prst="roundRect">
              <a:avLst>
                <a:gd name="adj" fmla="val 0"/>
              </a:avLst>
            </a:prstGeom>
            <a:solidFill>
              <a:srgbClr val="2A255A"/>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9722A361-1E03-7D7D-D16B-E42A84C3DEFE}"/>
                </a:ext>
              </a:extLst>
            </p:cNvPr>
            <p:cNvSpPr/>
            <p:nvPr/>
          </p:nvSpPr>
          <p:spPr>
            <a:xfrm>
              <a:off x="11946319" y="2916442"/>
              <a:ext cx="3227248" cy="714455"/>
            </a:xfrm>
            <a:prstGeom prst="roundRect">
              <a:avLst/>
            </a:prstGeom>
            <a:solidFill>
              <a:schemeClr val="bg1"/>
            </a:solidFill>
            <a:ln w="57150">
              <a:solidFill>
                <a:srgbClr val="2A2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a:extLst>
                <a:ext uri="{FF2B5EF4-FFF2-40B4-BE49-F238E27FC236}">
                  <a16:creationId xmlns:a16="http://schemas.microsoft.com/office/drawing/2014/main" id="{86951F79-9988-2A13-E234-99C55EB46E87}"/>
                </a:ext>
              </a:extLst>
            </p:cNvPr>
            <p:cNvSpPr txBox="1"/>
            <p:nvPr/>
          </p:nvSpPr>
          <p:spPr>
            <a:xfrm>
              <a:off x="11809062" y="4008957"/>
              <a:ext cx="3494178" cy="1015663"/>
            </a:xfrm>
            <a:prstGeom prst="rect">
              <a:avLst/>
            </a:prstGeom>
            <a:noFill/>
          </p:spPr>
          <p:txBody>
            <a:bodyPr wrap="square">
              <a:spAutoFit/>
            </a:bodyPr>
            <a:lstStyle/>
            <a:p>
              <a:pPr algn="ctr"/>
              <a:r>
                <a:rPr lang="nl-NL" sz="2000" dirty="0">
                  <a:solidFill>
                    <a:schemeClr val="bg1"/>
                  </a:solidFill>
                  <a:latin typeface="Open Sans"/>
                  <a:ea typeface="Open Sans"/>
                  <a:cs typeface="Open Sans"/>
                </a:rPr>
                <a:t>informeren, inspireren en ondersteunen klimaatbeleid en -actie in hun gemeenschap. </a:t>
              </a:r>
            </a:p>
          </p:txBody>
        </p:sp>
        <p:sp>
          <p:nvSpPr>
            <p:cNvPr id="15" name="TextBox 14">
              <a:extLst>
                <a:ext uri="{FF2B5EF4-FFF2-40B4-BE49-F238E27FC236}">
                  <a16:creationId xmlns:a16="http://schemas.microsoft.com/office/drawing/2014/main" id="{A0A2FFEF-4A9D-4767-6186-A415733211D6}"/>
                </a:ext>
              </a:extLst>
            </p:cNvPr>
            <p:cNvSpPr txBox="1"/>
            <p:nvPr/>
          </p:nvSpPr>
          <p:spPr>
            <a:xfrm>
              <a:off x="11816861" y="2979894"/>
              <a:ext cx="3494178" cy="662233"/>
            </a:xfrm>
            <a:prstGeom prst="rect">
              <a:avLst/>
            </a:prstGeom>
            <a:noFill/>
          </p:spPr>
          <p:txBody>
            <a:bodyPr wrap="square">
              <a:spAutoFit/>
            </a:bodyPr>
            <a:lstStyle/>
            <a:p>
              <a:pPr algn="ctr">
                <a:lnSpc>
                  <a:spcPts val="2200"/>
                </a:lnSpc>
              </a:pPr>
              <a:r>
                <a:rPr lang="nl-NL" sz="2300" b="1" dirty="0">
                  <a:solidFill>
                    <a:srgbClr val="2A255A"/>
                  </a:solidFill>
                  <a:latin typeface="Open Sans"/>
                  <a:ea typeface="Open Sans"/>
                  <a:cs typeface="Open Sans"/>
                </a:rPr>
                <a:t>Ambassadeurs </a:t>
              </a:r>
            </a:p>
            <a:p>
              <a:pPr algn="ctr">
                <a:lnSpc>
                  <a:spcPts val="2200"/>
                </a:lnSpc>
              </a:pPr>
              <a:r>
                <a:rPr lang="nl-NL" sz="2300" b="1" dirty="0">
                  <a:solidFill>
                    <a:srgbClr val="2A255A"/>
                  </a:solidFill>
                  <a:latin typeface="Open Sans"/>
                  <a:ea typeface="Open Sans"/>
                  <a:cs typeface="Open Sans"/>
                </a:rPr>
                <a:t>van het pact </a:t>
              </a:r>
            </a:p>
          </p:txBody>
        </p:sp>
      </p:grpSp>
      <p:grpSp>
        <p:nvGrpSpPr>
          <p:cNvPr id="5" name="Group 4">
            <a:extLst>
              <a:ext uri="{FF2B5EF4-FFF2-40B4-BE49-F238E27FC236}">
                <a16:creationId xmlns:a16="http://schemas.microsoft.com/office/drawing/2014/main" id="{F4A5210E-A3B1-9998-0659-3A23836E2CB7}"/>
              </a:ext>
            </a:extLst>
          </p:cNvPr>
          <p:cNvGrpSpPr/>
          <p:nvPr/>
        </p:nvGrpSpPr>
        <p:grpSpPr>
          <a:xfrm>
            <a:off x="4724050" y="6184365"/>
            <a:ext cx="4108688" cy="2650167"/>
            <a:chOff x="4724050" y="6184365"/>
            <a:chExt cx="4108688" cy="2650167"/>
          </a:xfrm>
        </p:grpSpPr>
        <p:sp>
          <p:nvSpPr>
            <p:cNvPr id="16" name="Rectangle: Rounded Corners 15">
              <a:extLst>
                <a:ext uri="{FF2B5EF4-FFF2-40B4-BE49-F238E27FC236}">
                  <a16:creationId xmlns:a16="http://schemas.microsoft.com/office/drawing/2014/main" id="{A50AB7BD-BD80-0A70-3C07-8A805CD15E33}"/>
                </a:ext>
              </a:extLst>
            </p:cNvPr>
            <p:cNvSpPr/>
            <p:nvPr/>
          </p:nvSpPr>
          <p:spPr>
            <a:xfrm>
              <a:off x="4724050" y="6586403"/>
              <a:ext cx="4108688" cy="2248129"/>
            </a:xfrm>
            <a:prstGeom prst="roundRect">
              <a:avLst>
                <a:gd name="adj" fmla="val 0"/>
              </a:avLst>
            </a:prstGeom>
            <a:solidFill>
              <a:srgbClr val="2743A8"/>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504EF069-F4C0-4062-93A2-30E72F7AC850}"/>
                </a:ext>
              </a:extLst>
            </p:cNvPr>
            <p:cNvSpPr/>
            <p:nvPr/>
          </p:nvSpPr>
          <p:spPr>
            <a:xfrm>
              <a:off x="5164770" y="6184365"/>
              <a:ext cx="3227248" cy="714455"/>
            </a:xfrm>
            <a:prstGeom prst="roundRect">
              <a:avLst/>
            </a:prstGeom>
            <a:solidFill>
              <a:schemeClr val="bg1"/>
            </a:solidFill>
            <a:ln w="57150">
              <a:solidFill>
                <a:srgbClr val="2743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649C1C38-5140-0F9D-C998-4EE9421F78FC}"/>
                </a:ext>
              </a:extLst>
            </p:cNvPr>
            <p:cNvSpPr txBox="1"/>
            <p:nvPr/>
          </p:nvSpPr>
          <p:spPr>
            <a:xfrm>
              <a:off x="4871881" y="7074732"/>
              <a:ext cx="3813025" cy="1323439"/>
            </a:xfrm>
            <a:prstGeom prst="rect">
              <a:avLst/>
            </a:prstGeom>
            <a:noFill/>
          </p:spPr>
          <p:txBody>
            <a:bodyPr wrap="square">
              <a:spAutoFit/>
            </a:bodyPr>
            <a:lstStyle/>
            <a:p>
              <a:pPr algn="ctr"/>
              <a:r>
                <a:rPr lang="nl-NL" sz="2000" dirty="0">
                  <a:solidFill>
                    <a:schemeClr val="bg1"/>
                  </a:solidFill>
                  <a:latin typeface="Open Sans"/>
                  <a:ea typeface="Open Sans"/>
                  <a:cs typeface="Open Sans"/>
                </a:rPr>
                <a:t>zijn organisaties die zich inzetten om klimaatverandering aan te pakken en bij te dragen aan een duurzame toekomst. </a:t>
              </a:r>
            </a:p>
          </p:txBody>
        </p:sp>
        <p:sp>
          <p:nvSpPr>
            <p:cNvPr id="19" name="TextBox 18">
              <a:extLst>
                <a:ext uri="{FF2B5EF4-FFF2-40B4-BE49-F238E27FC236}">
                  <a16:creationId xmlns:a16="http://schemas.microsoft.com/office/drawing/2014/main" id="{39A8B96F-0257-CF6F-FAB1-34E27CBAADA2}"/>
                </a:ext>
              </a:extLst>
            </p:cNvPr>
            <p:cNvSpPr txBox="1"/>
            <p:nvPr/>
          </p:nvSpPr>
          <p:spPr>
            <a:xfrm>
              <a:off x="5035312" y="6241557"/>
              <a:ext cx="3494178" cy="662233"/>
            </a:xfrm>
            <a:prstGeom prst="rect">
              <a:avLst/>
            </a:prstGeom>
            <a:noFill/>
          </p:spPr>
          <p:txBody>
            <a:bodyPr wrap="square">
              <a:spAutoFit/>
            </a:bodyPr>
            <a:lstStyle/>
            <a:p>
              <a:pPr algn="ctr">
                <a:lnSpc>
                  <a:spcPts val="2200"/>
                </a:lnSpc>
              </a:pPr>
              <a:r>
                <a:rPr lang="nl-NL" sz="2300" b="1" dirty="0">
                  <a:solidFill>
                    <a:srgbClr val="2743A8"/>
                  </a:solidFill>
                  <a:latin typeface="Open Sans"/>
                  <a:ea typeface="Open Sans"/>
                  <a:cs typeface="Open Sans"/>
                </a:rPr>
                <a:t>Partners</a:t>
              </a:r>
              <a:br>
                <a:rPr lang="nl-NL" sz="2300" b="1" dirty="0">
                  <a:solidFill>
                    <a:srgbClr val="2743A8"/>
                  </a:solidFill>
                  <a:latin typeface="Open Sans"/>
                  <a:ea typeface="Open Sans"/>
                  <a:cs typeface="Open Sans"/>
                </a:rPr>
              </a:br>
              <a:r>
                <a:rPr lang="nl-NL" sz="2300" b="1" dirty="0">
                  <a:solidFill>
                    <a:srgbClr val="2743A8"/>
                  </a:solidFill>
                  <a:latin typeface="Open Sans"/>
                  <a:ea typeface="Open Sans"/>
                  <a:cs typeface="Open Sans"/>
                </a:rPr>
                <a:t>van het pact </a:t>
              </a:r>
            </a:p>
          </p:txBody>
        </p:sp>
      </p:grpSp>
      <p:sp>
        <p:nvSpPr>
          <p:cNvPr id="20" name="Rectangle: Rounded Corners 19">
            <a:extLst>
              <a:ext uri="{FF2B5EF4-FFF2-40B4-BE49-F238E27FC236}">
                <a16:creationId xmlns:a16="http://schemas.microsoft.com/office/drawing/2014/main" id="{4A7D8706-0F31-0EC4-47B2-337991E72389}"/>
              </a:ext>
            </a:extLst>
          </p:cNvPr>
          <p:cNvSpPr/>
          <p:nvPr/>
        </p:nvSpPr>
        <p:spPr>
          <a:xfrm>
            <a:off x="9144000" y="6586403"/>
            <a:ext cx="4108688" cy="2248129"/>
          </a:xfrm>
          <a:prstGeom prst="roundRect">
            <a:avLst>
              <a:gd name="adj" fmla="val 0"/>
            </a:avLst>
          </a:prstGeom>
          <a:no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Rectangle: Rounded Corners 20">
            <a:extLst>
              <a:ext uri="{FF2B5EF4-FFF2-40B4-BE49-F238E27FC236}">
                <a16:creationId xmlns:a16="http://schemas.microsoft.com/office/drawing/2014/main" id="{8FBA47FC-FBF0-CA54-9F36-F69AECF42E5A}"/>
              </a:ext>
            </a:extLst>
          </p:cNvPr>
          <p:cNvSpPr/>
          <p:nvPr/>
        </p:nvSpPr>
        <p:spPr>
          <a:xfrm>
            <a:off x="9552636" y="6184365"/>
            <a:ext cx="3227248" cy="714455"/>
          </a:xfrm>
          <a:prstGeom prst="roundRect">
            <a:avLst/>
          </a:prstGeom>
          <a:solidFill>
            <a:srgbClr val="3A64E8"/>
          </a:solidFill>
          <a:ln w="57150">
            <a:solidFill>
              <a:srgbClr val="3A64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TextBox 21">
            <a:extLst>
              <a:ext uri="{FF2B5EF4-FFF2-40B4-BE49-F238E27FC236}">
                <a16:creationId xmlns:a16="http://schemas.microsoft.com/office/drawing/2014/main" id="{47133778-64CF-F8EC-D35C-23DEE4E6AF6E}"/>
              </a:ext>
            </a:extLst>
          </p:cNvPr>
          <p:cNvSpPr txBox="1"/>
          <p:nvPr/>
        </p:nvSpPr>
        <p:spPr>
          <a:xfrm>
            <a:off x="9519609" y="7219310"/>
            <a:ext cx="3349455" cy="1323439"/>
          </a:xfrm>
          <a:prstGeom prst="rect">
            <a:avLst/>
          </a:prstGeom>
          <a:noFill/>
        </p:spPr>
        <p:txBody>
          <a:bodyPr wrap="square">
            <a:spAutoFit/>
          </a:bodyPr>
          <a:lstStyle/>
          <a:p>
            <a:pPr algn="ctr"/>
            <a:r>
              <a:rPr lang="nl-NL" sz="2000" dirty="0">
                <a:latin typeface="Open Sans"/>
                <a:ea typeface="Open Sans"/>
                <a:cs typeface="Open Sans"/>
              </a:rPr>
              <a:t>zijn medestanders die zich willen inzetten voor klimaatgerelateerde kwesties in hun land.</a:t>
            </a:r>
          </a:p>
        </p:txBody>
      </p:sp>
      <p:sp>
        <p:nvSpPr>
          <p:cNvPr id="23" name="TextBox 22">
            <a:extLst>
              <a:ext uri="{FF2B5EF4-FFF2-40B4-BE49-F238E27FC236}">
                <a16:creationId xmlns:a16="http://schemas.microsoft.com/office/drawing/2014/main" id="{87D2A73A-0FDB-8283-73EB-E724E33A8D20}"/>
              </a:ext>
            </a:extLst>
          </p:cNvPr>
          <p:cNvSpPr txBox="1"/>
          <p:nvPr/>
        </p:nvSpPr>
        <p:spPr>
          <a:xfrm>
            <a:off x="9423178" y="6127309"/>
            <a:ext cx="3494178" cy="800219"/>
          </a:xfrm>
          <a:prstGeom prst="rect">
            <a:avLst/>
          </a:prstGeom>
          <a:noFill/>
        </p:spPr>
        <p:txBody>
          <a:bodyPr wrap="square">
            <a:spAutoFit/>
          </a:bodyPr>
          <a:lstStyle/>
          <a:p>
            <a:pPr algn="ctr"/>
            <a:r>
              <a:rPr lang="nl-NL" sz="2300" b="1" dirty="0">
                <a:solidFill>
                  <a:schemeClr val="bg1"/>
                </a:solidFill>
                <a:latin typeface="Open Sans"/>
                <a:ea typeface="Open Sans"/>
                <a:cs typeface="Open Sans"/>
              </a:rPr>
              <a:t>Vrienden </a:t>
            </a:r>
          </a:p>
          <a:p>
            <a:pPr algn="ctr"/>
            <a:r>
              <a:rPr lang="nl-NL" sz="2300" b="1" dirty="0">
                <a:solidFill>
                  <a:schemeClr val="bg1"/>
                </a:solidFill>
                <a:latin typeface="Open Sans"/>
                <a:ea typeface="Open Sans"/>
                <a:cs typeface="Open Sans"/>
              </a:rPr>
              <a:t>van het pact </a:t>
            </a:r>
          </a:p>
        </p:txBody>
      </p:sp>
    </p:spTree>
    <p:extLst>
      <p:ext uri="{BB962C8B-B14F-4D97-AF65-F5344CB8AC3E}">
        <p14:creationId xmlns:p14="http://schemas.microsoft.com/office/powerpoint/2010/main" val="1198655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DAF7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 Placeholder 9">
            <a:extLst>
              <a:ext uri="{FF2B5EF4-FFF2-40B4-BE49-F238E27FC236}">
                <a16:creationId xmlns:a16="http://schemas.microsoft.com/office/drawing/2014/main" id="{1B8481A0-0798-2F76-12D0-BFBED61B12C2}"/>
              </a:ext>
            </a:extLst>
          </p:cNvPr>
          <p:cNvSpPr>
            <a:spLocks noGrp="1"/>
          </p:cNvSpPr>
          <p:nvPr>
            <p:ph type="body" sz="quarter" idx="11"/>
          </p:nvPr>
        </p:nvSpPr>
        <p:spPr>
          <a:xfrm>
            <a:off x="0" y="822493"/>
            <a:ext cx="6467707" cy="836159"/>
          </a:xfrm>
          <a:solidFill>
            <a:srgbClr val="2A255A"/>
          </a:solidFill>
        </p:spPr>
        <p:txBody>
          <a:bodyPr wrap="square" lIns="216000" tIns="144000" rIns="180000" bIns="108000" anchor="t">
            <a:spAutoFit/>
          </a:bodyPr>
          <a:lstStyle/>
          <a:p>
            <a:pPr marL="904875" indent="-893445"/>
            <a:r>
              <a:rPr lang="nl-NL" dirty="0">
                <a:latin typeface="Open Sans"/>
                <a:ea typeface="Open Sans"/>
                <a:cs typeface="Open Sans"/>
              </a:rPr>
              <a:t>         ambassadeurs</a:t>
            </a:r>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9213306" y="8046222"/>
            <a:ext cx="7021306"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l-NL" sz="2200" dirty="0">
                <a:latin typeface="Open Sans"/>
                <a:ea typeface="Open Sans"/>
                <a:cs typeface="Open Sans"/>
              </a:rPr>
              <a:t>Zij organiseren en nemen deel aan lokale, nationale, regionale of Europese evenementen en activiteiten.</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62204" y="1926651"/>
            <a:ext cx="8947838" cy="2551190"/>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dirty="0">
                <a:solidFill>
                  <a:srgbClr val="174C54"/>
                </a:solidFill>
                <a:latin typeface="Open Sans"/>
                <a:ea typeface="Open Sans"/>
                <a:cs typeface="Arial"/>
              </a:rPr>
              <a:t>Ambassadeurs van het klimaatpact </a:t>
            </a:r>
            <a:r>
              <a:rPr lang="nl-NL" sz="2400" dirty="0">
                <a:latin typeface="Open Sans"/>
                <a:ea typeface="Open Sans"/>
                <a:cs typeface="Arial"/>
              </a:rPr>
              <a:t>zijn leiders van organisaties, gemeenschappen, informele groepen of bewegingen, lokale autoriteiten, vertegenwoordigers van culturele instellingen, influencers (enz.). </a:t>
            </a:r>
          </a:p>
          <a:p>
            <a:pPr marL="0" indent="0">
              <a:lnSpc>
                <a:spcPts val="3400"/>
              </a:lnSpc>
              <a:buFont typeface="Arial" panose="020B0604020202020204" pitchFamily="34" charset="0"/>
              <a:buNone/>
            </a:pPr>
            <a:r>
              <a:rPr lang="nl-NL" sz="2400" dirty="0">
                <a:latin typeface="Open Sans"/>
                <a:ea typeface="Open Sans"/>
                <a:cs typeface="Arial"/>
              </a:rPr>
              <a:t>Momenteel hebben we meer dan </a:t>
            </a:r>
            <a:r>
              <a:rPr lang="nl-NL" sz="2400" b="1" dirty="0">
                <a:solidFill>
                  <a:srgbClr val="187471"/>
                </a:solidFill>
                <a:latin typeface="Open Sans"/>
                <a:ea typeface="Open Sans"/>
                <a:cs typeface="Arial"/>
              </a:rPr>
              <a:t>800 ambassadeurs</a:t>
            </a:r>
            <a:r>
              <a:rPr lang="nl-NL" sz="2400" dirty="0">
                <a:latin typeface="Open Sans"/>
                <a:ea typeface="Open Sans"/>
                <a:cs typeface="Arial"/>
              </a:rPr>
              <a:t>:</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9213305" y="6473263"/>
            <a:ext cx="6732548"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200" dirty="0">
                <a:latin typeface="Open Sans"/>
                <a:ea typeface="Open Sans"/>
                <a:cs typeface="Open Sans"/>
              </a:rPr>
              <a:t>Zij delen de boodschappen van het pact via hun netwerken en communicatiekanalen. </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9213305" y="4981398"/>
            <a:ext cx="7441217" cy="46360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l-NL" sz="2200" dirty="0">
                <a:latin typeface="Open Sans"/>
                <a:ea typeface="Open Sans"/>
                <a:cs typeface="Open Sans"/>
              </a:rPr>
              <a:t>Zij geven het goede voorbeeld en inspireren anderen om klimaatactie te ondernemen.</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748370"/>
            <a:ext cx="8535088" cy="1263626"/>
          </a:xfrm>
          <a:prstGeom prst="roundRect">
            <a:avLst/>
          </a:prstGeom>
          <a:noFill/>
          <a:ln w="76200">
            <a:solidFill>
              <a:srgbClr val="A4F4E7"/>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60" y="6216653"/>
            <a:ext cx="8535088" cy="1263626"/>
          </a:xfrm>
          <a:prstGeom prst="roundRect">
            <a:avLst/>
          </a:prstGeom>
          <a:noFill/>
          <a:ln w="76200">
            <a:solidFill>
              <a:srgbClr val="18747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684936"/>
            <a:ext cx="8535088" cy="1263626"/>
          </a:xfrm>
          <a:prstGeom prst="roundRect">
            <a:avLst/>
          </a:prstGeom>
          <a:noFill/>
          <a:ln w="76200">
            <a:solidFill>
              <a:srgbClr val="174C54"/>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20589643-18DA-F182-5615-EEC6433021AC}"/>
              </a:ext>
            </a:extLst>
          </p:cNvPr>
          <p:cNvPicPr>
            <a:picLocks noChangeAspect="1"/>
          </p:cNvPicPr>
          <p:nvPr/>
        </p:nvPicPr>
        <p:blipFill>
          <a:blip r:embed="rId2" cstate="email">
            <a:extLst>
              <a:ext uri="{28A0092B-C50C-407E-A947-70E740481C1C}">
                <a14:useLocalDpi xmlns:a14="http://schemas.microsoft.com/office/drawing/2010/main" val="0"/>
              </a:ext>
            </a:extLst>
          </a:blip>
          <a:srcRect/>
          <a:stretch/>
        </p:blipFill>
        <p:spPr>
          <a:xfrm>
            <a:off x="1484396" y="3043361"/>
            <a:ext cx="5195457" cy="5195457"/>
          </a:xfrm>
          <a:prstGeom prst="rect">
            <a:avLst/>
          </a:prstGeom>
        </p:spPr>
      </p:pic>
    </p:spTree>
    <p:extLst>
      <p:ext uri="{BB962C8B-B14F-4D97-AF65-F5344CB8AC3E}">
        <p14:creationId xmlns:p14="http://schemas.microsoft.com/office/powerpoint/2010/main" val="30301861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42676-B24A-60B6-AFE3-47B82AA430EF}"/>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6B5399C6-70E8-C302-A8DE-25A7783AAB30}"/>
              </a:ext>
            </a:extLst>
          </p:cNvPr>
          <p:cNvSpPr/>
          <p:nvPr/>
        </p:nvSpPr>
        <p:spPr>
          <a:xfrm>
            <a:off x="0" y="-41"/>
            <a:ext cx="7860631" cy="10288694"/>
          </a:xfrm>
          <a:custGeom>
            <a:avLst/>
            <a:gdLst>
              <a:gd name="connsiteX0" fmla="*/ 0 w 7104697"/>
              <a:gd name="connsiteY0" fmla="*/ 0 h 10287000"/>
              <a:gd name="connsiteX1" fmla="*/ 7104697 w 7104697"/>
              <a:gd name="connsiteY1" fmla="*/ 0 h 10287000"/>
              <a:gd name="connsiteX2" fmla="*/ 7104697 w 7104697"/>
              <a:gd name="connsiteY2" fmla="*/ 10287000 h 10287000"/>
              <a:gd name="connsiteX3" fmla="*/ 0 w 7104697"/>
              <a:gd name="connsiteY3" fmla="*/ 10287000 h 10287000"/>
              <a:gd name="connsiteX4" fmla="*/ 0 w 7104697"/>
              <a:gd name="connsiteY4" fmla="*/ 0 h 10287000"/>
              <a:gd name="connsiteX0" fmla="*/ 0 w 7848635"/>
              <a:gd name="connsiteY0" fmla="*/ 0 h 10287000"/>
              <a:gd name="connsiteX1" fmla="*/ 7104697 w 7848635"/>
              <a:gd name="connsiteY1" fmla="*/ 0 h 10287000"/>
              <a:gd name="connsiteX2" fmla="*/ 7848600 w 7848635"/>
              <a:gd name="connsiteY2" fmla="*/ 5524500 h 10287000"/>
              <a:gd name="connsiteX3" fmla="*/ 7104697 w 7848635"/>
              <a:gd name="connsiteY3" fmla="*/ 10287000 h 10287000"/>
              <a:gd name="connsiteX4" fmla="*/ 0 w 7848635"/>
              <a:gd name="connsiteY4" fmla="*/ 10287000 h 10287000"/>
              <a:gd name="connsiteX5" fmla="*/ 0 w 7848635"/>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875463"/>
              <a:gd name="connsiteY0" fmla="*/ 0 h 10287000"/>
              <a:gd name="connsiteX1" fmla="*/ 7104697 w 7875463"/>
              <a:gd name="connsiteY1" fmla="*/ 0 h 10287000"/>
              <a:gd name="connsiteX2" fmla="*/ 7848600 w 7875463"/>
              <a:gd name="connsiteY2" fmla="*/ 5524500 h 10287000"/>
              <a:gd name="connsiteX3" fmla="*/ 7104697 w 7875463"/>
              <a:gd name="connsiteY3" fmla="*/ 10287000 h 10287000"/>
              <a:gd name="connsiteX4" fmla="*/ 0 w 7875463"/>
              <a:gd name="connsiteY4" fmla="*/ 10287000 h 10287000"/>
              <a:gd name="connsiteX5" fmla="*/ 0 w 7875463"/>
              <a:gd name="connsiteY5" fmla="*/ 0 h 10287000"/>
              <a:gd name="connsiteX0" fmla="*/ 0 w 7151085"/>
              <a:gd name="connsiteY0" fmla="*/ 0 h 10287000"/>
              <a:gd name="connsiteX1" fmla="*/ 7104697 w 7151085"/>
              <a:gd name="connsiteY1" fmla="*/ 0 h 10287000"/>
              <a:gd name="connsiteX2" fmla="*/ 6743700 w 7151085"/>
              <a:gd name="connsiteY2" fmla="*/ 5010150 h 10287000"/>
              <a:gd name="connsiteX3" fmla="*/ 7104697 w 7151085"/>
              <a:gd name="connsiteY3" fmla="*/ 10287000 h 10287000"/>
              <a:gd name="connsiteX4" fmla="*/ 0 w 7151085"/>
              <a:gd name="connsiteY4" fmla="*/ 10287000 h 10287000"/>
              <a:gd name="connsiteX5" fmla="*/ 0 w 7151085"/>
              <a:gd name="connsiteY5" fmla="*/ 0 h 10287000"/>
              <a:gd name="connsiteX0" fmla="*/ 0 w 7130067"/>
              <a:gd name="connsiteY0" fmla="*/ 0 h 10287000"/>
              <a:gd name="connsiteX1" fmla="*/ 7104697 w 7130067"/>
              <a:gd name="connsiteY1" fmla="*/ 0 h 10287000"/>
              <a:gd name="connsiteX2" fmla="*/ 5924550 w 7130067"/>
              <a:gd name="connsiteY2" fmla="*/ 5715000 h 10287000"/>
              <a:gd name="connsiteX3" fmla="*/ 7104697 w 7130067"/>
              <a:gd name="connsiteY3" fmla="*/ 10287000 h 10287000"/>
              <a:gd name="connsiteX4" fmla="*/ 0 w 7130067"/>
              <a:gd name="connsiteY4" fmla="*/ 10287000 h 10287000"/>
              <a:gd name="connsiteX5" fmla="*/ 0 w 7130067"/>
              <a:gd name="connsiteY5" fmla="*/ 0 h 10287000"/>
              <a:gd name="connsiteX0" fmla="*/ 0 w 7156066"/>
              <a:gd name="connsiteY0" fmla="*/ 0 h 10287000"/>
              <a:gd name="connsiteX1" fmla="*/ 7104697 w 7156066"/>
              <a:gd name="connsiteY1" fmla="*/ 0 h 10287000"/>
              <a:gd name="connsiteX2" fmla="*/ 6838950 w 7156066"/>
              <a:gd name="connsiteY2" fmla="*/ 5429250 h 10287000"/>
              <a:gd name="connsiteX3" fmla="*/ 7104697 w 7156066"/>
              <a:gd name="connsiteY3" fmla="*/ 10287000 h 10287000"/>
              <a:gd name="connsiteX4" fmla="*/ 0 w 7156066"/>
              <a:gd name="connsiteY4" fmla="*/ 10287000 h 10287000"/>
              <a:gd name="connsiteX5" fmla="*/ 0 w 7156066"/>
              <a:gd name="connsiteY5" fmla="*/ 0 h 10287000"/>
              <a:gd name="connsiteX0" fmla="*/ 0 w 7594310"/>
              <a:gd name="connsiteY0" fmla="*/ 0 h 10287000"/>
              <a:gd name="connsiteX1" fmla="*/ 7104697 w 7594310"/>
              <a:gd name="connsiteY1" fmla="*/ 0 h 10287000"/>
              <a:gd name="connsiteX2" fmla="*/ 6838950 w 7594310"/>
              <a:gd name="connsiteY2" fmla="*/ 5429250 h 10287000"/>
              <a:gd name="connsiteX3" fmla="*/ 7104697 w 7594310"/>
              <a:gd name="connsiteY3" fmla="*/ 10287000 h 10287000"/>
              <a:gd name="connsiteX4" fmla="*/ 0 w 7594310"/>
              <a:gd name="connsiteY4" fmla="*/ 10287000 h 10287000"/>
              <a:gd name="connsiteX5" fmla="*/ 0 w 7594310"/>
              <a:gd name="connsiteY5" fmla="*/ 0 h 10287000"/>
              <a:gd name="connsiteX0" fmla="*/ 0 w 7819274"/>
              <a:gd name="connsiteY0" fmla="*/ 0 h 10287000"/>
              <a:gd name="connsiteX1" fmla="*/ 7104697 w 7819274"/>
              <a:gd name="connsiteY1" fmla="*/ 0 h 10287000"/>
              <a:gd name="connsiteX2" fmla="*/ 7505700 w 7819274"/>
              <a:gd name="connsiteY2" fmla="*/ 5600700 h 10287000"/>
              <a:gd name="connsiteX3" fmla="*/ 7104697 w 7819274"/>
              <a:gd name="connsiteY3" fmla="*/ 10287000 h 10287000"/>
              <a:gd name="connsiteX4" fmla="*/ 0 w 7819274"/>
              <a:gd name="connsiteY4" fmla="*/ 10287000 h 10287000"/>
              <a:gd name="connsiteX5" fmla="*/ 0 w 7819274"/>
              <a:gd name="connsiteY5" fmla="*/ 0 h 10287000"/>
              <a:gd name="connsiteX0" fmla="*/ 0 w 7798954"/>
              <a:gd name="connsiteY0" fmla="*/ 0 h 10287000"/>
              <a:gd name="connsiteX1" fmla="*/ 7104697 w 7798954"/>
              <a:gd name="connsiteY1" fmla="*/ 0 h 10287000"/>
              <a:gd name="connsiteX2" fmla="*/ 7505700 w 7798954"/>
              <a:gd name="connsiteY2" fmla="*/ 5600700 h 10287000"/>
              <a:gd name="connsiteX3" fmla="*/ 7104697 w 7798954"/>
              <a:gd name="connsiteY3" fmla="*/ 10287000 h 10287000"/>
              <a:gd name="connsiteX4" fmla="*/ 0 w 7798954"/>
              <a:gd name="connsiteY4" fmla="*/ 10287000 h 10287000"/>
              <a:gd name="connsiteX5" fmla="*/ 0 w 7798954"/>
              <a:gd name="connsiteY5" fmla="*/ 0 h 10287000"/>
              <a:gd name="connsiteX0" fmla="*/ 0 w 7723209"/>
              <a:gd name="connsiteY0" fmla="*/ 0 h 10287000"/>
              <a:gd name="connsiteX1" fmla="*/ 7104697 w 7723209"/>
              <a:gd name="connsiteY1" fmla="*/ 0 h 10287000"/>
              <a:gd name="connsiteX2" fmla="*/ 7505700 w 7723209"/>
              <a:gd name="connsiteY2" fmla="*/ 5600700 h 10287000"/>
              <a:gd name="connsiteX3" fmla="*/ 7104697 w 7723209"/>
              <a:gd name="connsiteY3" fmla="*/ 10287000 h 10287000"/>
              <a:gd name="connsiteX4" fmla="*/ 0 w 7723209"/>
              <a:gd name="connsiteY4" fmla="*/ 10287000 h 10287000"/>
              <a:gd name="connsiteX5" fmla="*/ 0 w 7723209"/>
              <a:gd name="connsiteY5" fmla="*/ 0 h 10287000"/>
              <a:gd name="connsiteX0" fmla="*/ 0 w 7678973"/>
              <a:gd name="connsiteY0" fmla="*/ 0 h 10287000"/>
              <a:gd name="connsiteX1" fmla="*/ 7104697 w 7678973"/>
              <a:gd name="connsiteY1" fmla="*/ 0 h 10287000"/>
              <a:gd name="connsiteX2" fmla="*/ 7505700 w 7678973"/>
              <a:gd name="connsiteY2" fmla="*/ 5600700 h 10287000"/>
              <a:gd name="connsiteX3" fmla="*/ 7104697 w 7678973"/>
              <a:gd name="connsiteY3" fmla="*/ 10287000 h 10287000"/>
              <a:gd name="connsiteX4" fmla="*/ 0 w 7678973"/>
              <a:gd name="connsiteY4" fmla="*/ 10287000 h 10287000"/>
              <a:gd name="connsiteX5" fmla="*/ 0 w 7678973"/>
              <a:gd name="connsiteY5" fmla="*/ 0 h 10287000"/>
              <a:gd name="connsiteX0" fmla="*/ 0 w 7421513"/>
              <a:gd name="connsiteY0" fmla="*/ 0 h 10287000"/>
              <a:gd name="connsiteX1" fmla="*/ 7104697 w 7421513"/>
              <a:gd name="connsiteY1" fmla="*/ 0 h 10287000"/>
              <a:gd name="connsiteX2" fmla="*/ 6381750 w 7421513"/>
              <a:gd name="connsiteY2" fmla="*/ 5410200 h 10287000"/>
              <a:gd name="connsiteX3" fmla="*/ 7104697 w 7421513"/>
              <a:gd name="connsiteY3" fmla="*/ 10287000 h 10287000"/>
              <a:gd name="connsiteX4" fmla="*/ 0 w 7421513"/>
              <a:gd name="connsiteY4" fmla="*/ 10287000 h 10287000"/>
              <a:gd name="connsiteX5" fmla="*/ 0 w 7421513"/>
              <a:gd name="connsiteY5" fmla="*/ 0 h 10287000"/>
              <a:gd name="connsiteX0" fmla="*/ 0 w 7469540"/>
              <a:gd name="connsiteY0" fmla="*/ 0 h 10287000"/>
              <a:gd name="connsiteX1" fmla="*/ 7104697 w 7469540"/>
              <a:gd name="connsiteY1" fmla="*/ 0 h 10287000"/>
              <a:gd name="connsiteX2" fmla="*/ 6781800 w 7469540"/>
              <a:gd name="connsiteY2" fmla="*/ 5772150 h 10287000"/>
              <a:gd name="connsiteX3" fmla="*/ 7104697 w 7469540"/>
              <a:gd name="connsiteY3" fmla="*/ 10287000 h 10287000"/>
              <a:gd name="connsiteX4" fmla="*/ 0 w 7469540"/>
              <a:gd name="connsiteY4" fmla="*/ 10287000 h 10287000"/>
              <a:gd name="connsiteX5" fmla="*/ 0 w 7469540"/>
              <a:gd name="connsiteY5" fmla="*/ 0 h 10287000"/>
              <a:gd name="connsiteX0" fmla="*/ 0 w 7237436"/>
              <a:gd name="connsiteY0" fmla="*/ 41 h 10287041"/>
              <a:gd name="connsiteX1" fmla="*/ 7104697 w 7237436"/>
              <a:gd name="connsiteY1" fmla="*/ 41 h 10287041"/>
              <a:gd name="connsiteX2" fmla="*/ 6781800 w 7237436"/>
              <a:gd name="connsiteY2" fmla="*/ 5772191 h 10287041"/>
              <a:gd name="connsiteX3" fmla="*/ 7104697 w 7237436"/>
              <a:gd name="connsiteY3" fmla="*/ 10287041 h 10287041"/>
              <a:gd name="connsiteX4" fmla="*/ 0 w 7237436"/>
              <a:gd name="connsiteY4" fmla="*/ 10287041 h 10287041"/>
              <a:gd name="connsiteX5" fmla="*/ 0 w 7237436"/>
              <a:gd name="connsiteY5" fmla="*/ 41 h 10287041"/>
              <a:gd name="connsiteX0" fmla="*/ 0 w 7128278"/>
              <a:gd name="connsiteY0" fmla="*/ 41 h 10288694"/>
              <a:gd name="connsiteX1" fmla="*/ 7104697 w 7128278"/>
              <a:gd name="connsiteY1" fmla="*/ 41 h 10288694"/>
              <a:gd name="connsiteX2" fmla="*/ 6781800 w 7128278"/>
              <a:gd name="connsiteY2" fmla="*/ 5772191 h 10288694"/>
              <a:gd name="connsiteX3" fmla="*/ 7104697 w 7128278"/>
              <a:gd name="connsiteY3" fmla="*/ 10287041 h 10288694"/>
              <a:gd name="connsiteX4" fmla="*/ 0 w 7128278"/>
              <a:gd name="connsiteY4" fmla="*/ 10287041 h 10288694"/>
              <a:gd name="connsiteX5" fmla="*/ 0 w 7128278"/>
              <a:gd name="connsiteY5" fmla="*/ 41 h 1028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28278" h="10288694">
                <a:moveTo>
                  <a:pt x="0" y="41"/>
                </a:moveTo>
                <a:lnTo>
                  <a:pt x="7104697" y="41"/>
                </a:lnTo>
                <a:cubicBezTo>
                  <a:pt x="7120572" y="-9484"/>
                  <a:pt x="6305868" y="1612941"/>
                  <a:pt x="6781800" y="5772191"/>
                </a:cubicBezTo>
                <a:cubicBezTo>
                  <a:pt x="7257732" y="9931441"/>
                  <a:pt x="7105015" y="10318791"/>
                  <a:pt x="7104697" y="10287041"/>
                </a:cubicBezTo>
                <a:lnTo>
                  <a:pt x="0" y="10287041"/>
                </a:lnTo>
                <a:lnTo>
                  <a:pt x="0" y="41"/>
                </a:lnTo>
                <a:close/>
              </a:path>
            </a:pathLst>
          </a:custGeom>
          <a:solidFill>
            <a:srgbClr val="ECD5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ext Placeholder 4">
            <a:extLst>
              <a:ext uri="{FF2B5EF4-FFF2-40B4-BE49-F238E27FC236}">
                <a16:creationId xmlns:a16="http://schemas.microsoft.com/office/drawing/2014/main" id="{8FA5FAF9-60E4-5551-57B7-44AAF7343756}"/>
              </a:ext>
            </a:extLst>
          </p:cNvPr>
          <p:cNvSpPr txBox="1">
            <a:spLocks/>
          </p:cNvSpPr>
          <p:nvPr/>
        </p:nvSpPr>
        <p:spPr>
          <a:xfrm>
            <a:off x="8869325" y="7772268"/>
            <a:ext cx="7544065" cy="933100"/>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l-NL" sz="2200" dirty="0">
                <a:latin typeface="Open Sans"/>
                <a:ea typeface="Open Sans"/>
                <a:cs typeface="Open Sans"/>
              </a:rPr>
              <a:t>Samenwerken met ambassadeurs op nationaal en regionaal niveau.</a:t>
            </a:r>
          </a:p>
        </p:txBody>
      </p:sp>
      <p:sp>
        <p:nvSpPr>
          <p:cNvPr id="11" name="Text Placeholder 7">
            <a:extLst>
              <a:ext uri="{FF2B5EF4-FFF2-40B4-BE49-F238E27FC236}">
                <a16:creationId xmlns:a16="http://schemas.microsoft.com/office/drawing/2014/main" id="{3DC07F2C-7A01-921D-7D48-38C402000AF4}"/>
              </a:ext>
            </a:extLst>
          </p:cNvPr>
          <p:cNvSpPr txBox="1">
            <a:spLocks/>
          </p:cNvSpPr>
          <p:nvPr/>
        </p:nvSpPr>
        <p:spPr>
          <a:xfrm>
            <a:off x="8552762" y="2319454"/>
            <a:ext cx="8101760" cy="2666629"/>
          </a:xfrm>
          <a:prstGeom prst="rect">
            <a:avLst/>
          </a:prstGeom>
        </p:spPr>
        <p:txBody>
          <a:bodyPr lIns="0" tIns="0" rIns="0" bIns="0" numCol="1" spcCol="36000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b="1" dirty="0">
                <a:solidFill>
                  <a:srgbClr val="391A53"/>
                </a:solidFill>
                <a:latin typeface="Open Sans"/>
                <a:ea typeface="Open Sans"/>
                <a:cs typeface="Arial"/>
              </a:rPr>
              <a:t>Partners van het klimaatpact </a:t>
            </a:r>
            <a:r>
              <a:rPr lang="nl-NL" sz="2400" dirty="0">
                <a:latin typeface="Open Sans"/>
                <a:ea typeface="Open Sans"/>
                <a:cs typeface="Arial"/>
              </a:rPr>
              <a:t>zijn organisaties die zich inzetten om klimaatverandering aan te pakken en willen bijdragen aan een duurzame toekomst. </a:t>
            </a:r>
          </a:p>
          <a:p>
            <a:pPr marL="0" indent="0">
              <a:lnSpc>
                <a:spcPts val="3400"/>
              </a:lnSpc>
              <a:buFont typeface="Arial" panose="020B0604020202020204" pitchFamily="34" charset="0"/>
              <a:buNone/>
            </a:pPr>
            <a:r>
              <a:rPr lang="nl-NL" sz="2400" dirty="0">
                <a:latin typeface="Open Sans"/>
                <a:ea typeface="Open Sans"/>
                <a:cs typeface="Arial"/>
              </a:rPr>
              <a:t>Als onderdeel van het pact zullen zij:</a:t>
            </a:r>
          </a:p>
        </p:txBody>
      </p:sp>
      <p:sp>
        <p:nvSpPr>
          <p:cNvPr id="12" name="Text Placeholder 4">
            <a:extLst>
              <a:ext uri="{FF2B5EF4-FFF2-40B4-BE49-F238E27FC236}">
                <a16:creationId xmlns:a16="http://schemas.microsoft.com/office/drawing/2014/main" id="{E0D1646D-4926-2F02-B43C-B5BDA985F92F}"/>
              </a:ext>
            </a:extLst>
          </p:cNvPr>
          <p:cNvSpPr txBox="1">
            <a:spLocks/>
          </p:cNvSpPr>
          <p:nvPr/>
        </p:nvSpPr>
        <p:spPr>
          <a:xfrm>
            <a:off x="8878775" y="6303373"/>
            <a:ext cx="7534615" cy="938577"/>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ts val="3000"/>
              </a:lnSpc>
              <a:buFont typeface="Arial" panose="020B0604020202020204" pitchFamily="34" charset="0"/>
              <a:buNone/>
            </a:pPr>
            <a:r>
              <a:rPr lang="nl-NL" sz="2200" dirty="0">
                <a:latin typeface="Open Sans"/>
                <a:ea typeface="Open Sans"/>
                <a:cs typeface="Open Sans"/>
              </a:rPr>
              <a:t>Deelnemen aan exclusieve evenementen met EU-beleidsmakers.</a:t>
            </a:r>
          </a:p>
        </p:txBody>
      </p:sp>
      <p:sp>
        <p:nvSpPr>
          <p:cNvPr id="14" name="Text Placeholder 4">
            <a:extLst>
              <a:ext uri="{FF2B5EF4-FFF2-40B4-BE49-F238E27FC236}">
                <a16:creationId xmlns:a16="http://schemas.microsoft.com/office/drawing/2014/main" id="{6CC95BCF-60D2-6493-096E-A8A221C205C2}"/>
              </a:ext>
            </a:extLst>
          </p:cNvPr>
          <p:cNvSpPr txBox="1">
            <a:spLocks/>
          </p:cNvSpPr>
          <p:nvPr/>
        </p:nvSpPr>
        <p:spPr>
          <a:xfrm>
            <a:off x="8869325" y="4721122"/>
            <a:ext cx="7400441" cy="827563"/>
          </a:xfrm>
          <a:prstGeom prst="rect">
            <a:avLst/>
          </a:prstGeom>
        </p:spPr>
        <p:txBody>
          <a:bodyPr lIns="0" tIns="0" rIns="0" bIns="0" anchor="t"/>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nl-NL" sz="2200" dirty="0">
                <a:latin typeface="Open Sans"/>
                <a:ea typeface="Open Sans"/>
                <a:cs typeface="Open Sans"/>
              </a:rPr>
              <a:t>De zichtbaarheid van het Pact vergroten via hun websites en successen onder de aandacht brengen via officiële kanalen.</a:t>
            </a:r>
          </a:p>
        </p:txBody>
      </p:sp>
      <p:sp>
        <p:nvSpPr>
          <p:cNvPr id="16" name="Rectangle: Rounded Corners 15">
            <a:extLst>
              <a:ext uri="{FF2B5EF4-FFF2-40B4-BE49-F238E27FC236}">
                <a16:creationId xmlns:a16="http://schemas.microsoft.com/office/drawing/2014/main" id="{B411A8BC-2568-EF24-5681-0EF42C21664A}"/>
              </a:ext>
            </a:extLst>
          </p:cNvPr>
          <p:cNvSpPr/>
          <p:nvPr/>
        </p:nvSpPr>
        <p:spPr>
          <a:xfrm>
            <a:off x="8562204" y="7561893"/>
            <a:ext cx="7860631" cy="1230952"/>
          </a:xfrm>
          <a:prstGeom prst="roundRect">
            <a:avLst/>
          </a:prstGeom>
          <a:noFill/>
          <a:ln w="76200">
            <a:solidFill>
              <a:srgbClr val="ECD5FF"/>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Rectangle: Rounded Corners 16">
            <a:extLst>
              <a:ext uri="{FF2B5EF4-FFF2-40B4-BE49-F238E27FC236}">
                <a16:creationId xmlns:a16="http://schemas.microsoft.com/office/drawing/2014/main" id="{E683981A-A5B3-389A-A588-B48DE306859F}"/>
              </a:ext>
            </a:extLst>
          </p:cNvPr>
          <p:cNvSpPr/>
          <p:nvPr/>
        </p:nvSpPr>
        <p:spPr>
          <a:xfrm>
            <a:off x="8552759" y="6142979"/>
            <a:ext cx="7860631" cy="1121274"/>
          </a:xfrm>
          <a:prstGeom prst="roundRect">
            <a:avLst/>
          </a:prstGeom>
          <a:noFill/>
          <a:ln w="76200">
            <a:solidFill>
              <a:srgbClr val="9954D1"/>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ectangle: Rounded Corners 17">
            <a:extLst>
              <a:ext uri="{FF2B5EF4-FFF2-40B4-BE49-F238E27FC236}">
                <a16:creationId xmlns:a16="http://schemas.microsoft.com/office/drawing/2014/main" id="{732DF480-8FBD-29EB-313D-5EC53EA9F0C6}"/>
              </a:ext>
            </a:extLst>
          </p:cNvPr>
          <p:cNvSpPr/>
          <p:nvPr/>
        </p:nvSpPr>
        <p:spPr>
          <a:xfrm>
            <a:off x="8552761" y="4572642"/>
            <a:ext cx="7860631" cy="1263626"/>
          </a:xfrm>
          <a:prstGeom prst="roundRect">
            <a:avLst/>
          </a:prstGeom>
          <a:noFill/>
          <a:ln w="76200">
            <a:solidFill>
              <a:srgbClr val="391A53"/>
            </a:solid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a:extLst>
              <a:ext uri="{FF2B5EF4-FFF2-40B4-BE49-F238E27FC236}">
                <a16:creationId xmlns:a16="http://schemas.microsoft.com/office/drawing/2014/main" id="{DD61264C-D705-0F32-11CB-A958E8F4C9E3}"/>
              </a:ext>
            </a:extLst>
          </p:cNvPr>
          <p:cNvSpPr/>
          <p:nvPr/>
        </p:nvSpPr>
        <p:spPr>
          <a:xfrm>
            <a:off x="1200150" y="2771622"/>
            <a:ext cx="4628095" cy="57627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 name="Picture 2" descr="A group of people laughing&#10;&#10;Description automatically generated">
            <a:extLst>
              <a:ext uri="{FF2B5EF4-FFF2-40B4-BE49-F238E27FC236}">
                <a16:creationId xmlns:a16="http://schemas.microsoft.com/office/drawing/2014/main" id="{01B0C34E-76AE-920B-97C3-4B3F8A6D3DD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484396" y="3043361"/>
            <a:ext cx="5195457" cy="5195457"/>
          </a:xfrm>
          <a:prstGeom prst="rect">
            <a:avLst/>
          </a:prstGeom>
        </p:spPr>
      </p:pic>
      <p:sp>
        <p:nvSpPr>
          <p:cNvPr id="7" name="Text Placeholder 9">
            <a:extLst>
              <a:ext uri="{FF2B5EF4-FFF2-40B4-BE49-F238E27FC236}">
                <a16:creationId xmlns:a16="http://schemas.microsoft.com/office/drawing/2014/main" id="{7A033F74-0F27-A1B8-D028-475D67D13EEB}"/>
              </a:ext>
            </a:extLst>
          </p:cNvPr>
          <p:cNvSpPr>
            <a:spLocks noGrp="1"/>
          </p:cNvSpPr>
          <p:nvPr>
            <p:ph type="body" sz="quarter" idx="11"/>
          </p:nvPr>
        </p:nvSpPr>
        <p:spPr>
          <a:xfrm>
            <a:off x="1" y="822493"/>
            <a:ext cx="5828244" cy="836159"/>
          </a:xfrm>
          <a:solidFill>
            <a:srgbClr val="2A255A"/>
          </a:solidFill>
        </p:spPr>
        <p:txBody>
          <a:bodyPr wrap="square" lIns="216000" tIns="144000" rIns="180000" bIns="108000" anchor="t">
            <a:spAutoFit/>
          </a:bodyPr>
          <a:lstStyle/>
          <a:p>
            <a:pPr marL="904875" indent="-893445"/>
            <a:r>
              <a:rPr lang="nl-NL" dirty="0">
                <a:latin typeface="Open Sans"/>
                <a:ea typeface="Open Sans"/>
                <a:cs typeface="Open Sans"/>
              </a:rPr>
              <a:t>                  PARTNERS</a:t>
            </a:r>
          </a:p>
        </p:txBody>
      </p:sp>
    </p:spTree>
    <p:extLst>
      <p:ext uri="{BB962C8B-B14F-4D97-AF65-F5344CB8AC3E}">
        <p14:creationId xmlns:p14="http://schemas.microsoft.com/office/powerpoint/2010/main" val="3070174494"/>
      </p:ext>
    </p:extLst>
  </p:cSld>
  <p:clrMapOvr>
    <a:masterClrMapping/>
  </p:clrMapOvr>
</p:sld>
</file>

<file path=ppt/theme/theme1.xml><?xml version="1.0" encoding="utf-8"?>
<a:theme xmlns:a="http://schemas.openxmlformats.org/drawingml/2006/main" name="Cover Page - Image">
  <a:themeElements>
    <a:clrScheme name="CLIMATE ORANGE">
      <a:dk1>
        <a:srgbClr val="262626"/>
      </a:dk1>
      <a:lt1>
        <a:sysClr val="window" lastClr="FFFFFF"/>
      </a:lt1>
      <a:dk2>
        <a:srgbClr val="812604"/>
      </a:dk2>
      <a:lt2>
        <a:srgbClr val="FFF8EF"/>
      </a:lt2>
      <a:accent1>
        <a:srgbClr val="812604"/>
      </a:accent1>
      <a:accent2>
        <a:srgbClr val="C23F0C"/>
      </a:accent2>
      <a:accent3>
        <a:srgbClr val="FF9D02"/>
      </a:accent3>
      <a:accent4>
        <a:srgbClr val="FFC672"/>
      </a:accent4>
      <a:accent5>
        <a:srgbClr val="FFECC9"/>
      </a:accent5>
      <a:accent6>
        <a:srgbClr val="FFF8EF"/>
      </a:accent6>
      <a:hlink>
        <a:srgbClr val="FF9D02"/>
      </a:hlink>
      <a:folHlink>
        <a:srgbClr val="8126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2A255A"/>
        </a:solidFill>
      </a:spPr>
      <a:bodyPr wrap="none" lIns="216000" tIns="180000" rIns="288000" bIns="108000" anchor="ctr" anchorCtr="0">
        <a:spAutoFit/>
      </a:bodyPr>
      <a:lstStyle>
        <a:defPPr algn="l">
          <a:defRPr dirty="0" smtClean="0"/>
        </a:defPPr>
      </a:lstStyle>
    </a:txDef>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0.xml><?xml version="1.0" encoding="utf-8"?>
<a:theme xmlns:a="http://schemas.openxmlformats.org/drawingml/2006/main" name="Body Slide Orang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ver Page - Graphic">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Closing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Divider Slid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Body Slide Blue">
  <a:themeElements>
    <a:clrScheme name="Custom 2">
      <a:dk1>
        <a:srgbClr val="262626"/>
      </a:dk1>
      <a:lt1>
        <a:sysClr val="window" lastClr="FFFFFF"/>
      </a:lt1>
      <a:dk2>
        <a:srgbClr val="44546A"/>
      </a:dk2>
      <a:lt2>
        <a:srgbClr val="E7E6E6"/>
      </a:lt2>
      <a:accent1>
        <a:srgbClr val="26155F"/>
      </a:accent1>
      <a:accent2>
        <a:srgbClr val="2743A8"/>
      </a:accent2>
      <a:accent3>
        <a:srgbClr val="3A64E8"/>
      </a:accent3>
      <a:accent4>
        <a:srgbClr val="A0BEFA"/>
      </a:accent4>
      <a:accent5>
        <a:srgbClr val="D7E8FF"/>
      </a:accent5>
      <a:accent6>
        <a:srgbClr val="F3F9FF"/>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Body Slide Green">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7.xml><?xml version="1.0" encoding="utf-8"?>
<a:theme xmlns:a="http://schemas.openxmlformats.org/drawingml/2006/main" name="Body Slide Turquois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8.xml><?xml version="1.0" encoding="utf-8"?>
<a:theme xmlns:a="http://schemas.openxmlformats.org/drawingml/2006/main" name="Body Slide Purple">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Body Slide Red">
  <a:themeElements>
    <a:clrScheme name="Custom 1">
      <a:dk1>
        <a:srgbClr val="262626"/>
      </a:dk1>
      <a:lt1>
        <a:sysClr val="window" lastClr="FFFFFF"/>
      </a:lt1>
      <a:dk2>
        <a:srgbClr val="44546A"/>
      </a:dk2>
      <a:lt2>
        <a:srgbClr val="E7E6E6"/>
      </a:lt2>
      <a:accent1>
        <a:srgbClr val="184547"/>
      </a:accent1>
      <a:accent2>
        <a:srgbClr val="187470"/>
      </a:accent2>
      <a:accent3>
        <a:srgbClr val="4FC6AE"/>
      </a:accent3>
      <a:accent4>
        <a:srgbClr val="A4F6DF"/>
      </a:accent4>
      <a:accent5>
        <a:srgbClr val="DAF7EE"/>
      </a:accent5>
      <a:accent6>
        <a:srgbClr val="F3FEFB"/>
      </a:accent6>
      <a:hlink>
        <a:srgbClr val="FFFFFF"/>
      </a:hlink>
      <a:folHlink>
        <a:srgbClr val="FFFFF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79424A02B931142BE2E6BF537CF1CAC" ma:contentTypeVersion="15" ma:contentTypeDescription="Create a new document." ma:contentTypeScope="" ma:versionID="12ada81b10a44fe140473cf33de202c7">
  <xsd:schema xmlns:xsd="http://www.w3.org/2001/XMLSchema" xmlns:xs="http://www.w3.org/2001/XMLSchema" xmlns:p="http://schemas.microsoft.com/office/2006/metadata/properties" xmlns:ns2="f75dc2e1-5a74-43f4-af9f-d866e04aa3cf" xmlns:ns3="119ae24b-acd2-4206-8a50-f24ff65407c3" targetNamespace="http://schemas.microsoft.com/office/2006/metadata/properties" ma:root="true" ma:fieldsID="24ccf2504eb10bb88d18c0d26f15f3bf" ns2:_="" ns3:_="">
    <xsd:import namespace="f75dc2e1-5a74-43f4-af9f-d866e04aa3cf"/>
    <xsd:import namespace="119ae24b-acd2-4206-8a50-f24ff65407c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5dc2e1-5a74-43f4-af9f-d866e04aa3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5936872-4c25-49c5-bd5d-199fb01e78ed"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19ae24b-acd2-4206-8a50-f24ff65407c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a5a7cf2b-0cea-42af-8f8c-7dc7fba5a216}" ma:internalName="TaxCatchAll" ma:showField="CatchAllData" ma:web="119ae24b-acd2-4206-8a50-f24ff65407c3">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19ae24b-acd2-4206-8a50-f24ff65407c3" xsi:nil="true"/>
    <lcf76f155ced4ddcb4097134ff3c332f xmlns="f75dc2e1-5a74-43f4-af9f-d866e04aa3cf">
      <Terms xmlns="http://schemas.microsoft.com/office/infopath/2007/PartnerControls"/>
    </lcf76f155ced4ddcb4097134ff3c332f>
    <SharedWithUsers xmlns="119ae24b-acd2-4206-8a50-f24ff65407c3">
      <UserInfo>
        <DisplayName>Chiara Savina</DisplayName>
        <AccountId>12</AccountId>
        <AccountType/>
      </UserInfo>
      <UserInfo>
        <DisplayName>David Liberati</DisplayName>
        <AccountId>84</AccountId>
        <AccountType/>
      </UserInfo>
      <UserInfo>
        <DisplayName>Veronika Muller</DisplayName>
        <AccountId>9</AccountId>
        <AccountType/>
      </UserInfo>
      <UserInfo>
        <DisplayName>Carlo Della Libera</DisplayName>
        <AccountId>16</AccountId>
        <AccountType/>
      </UserInfo>
      <UserInfo>
        <DisplayName>Angela Heras-Dropez</DisplayName>
        <AccountId>58</AccountId>
        <AccountType/>
      </UserInfo>
      <UserInfo>
        <DisplayName>Toms Feifs</DisplayName>
        <AccountId>17</AccountId>
        <AccountType/>
      </UserInfo>
      <UserInfo>
        <DisplayName>Marja Edelman</DisplayName>
        <AccountId>102</AccountId>
        <AccountType/>
      </UserInfo>
      <UserInfo>
        <DisplayName>Leonardo Brambilla</DisplayName>
        <AccountId>93</AccountId>
        <AccountType/>
      </UserInfo>
      <UserInfo>
        <DisplayName>Eva de Luis</DisplayName>
        <AccountId>210</AccountId>
        <AccountType/>
      </UserInfo>
      <UserInfo>
        <DisplayName>Carolina Bolelli</DisplayName>
        <AccountId>149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749516-2635-4359-A9C6-E8EAB741BA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5dc2e1-5a74-43f4-af9f-d866e04aa3cf"/>
    <ds:schemaRef ds:uri="119ae24b-acd2-4206-8a50-f24ff65407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68DBA6-8E76-4B1A-A68D-358A1B97586E}">
  <ds:schemaRefs>
    <ds:schemaRef ds:uri="http://purl.org/dc/elements/1.1/"/>
    <ds:schemaRef ds:uri="http://schemas.openxmlformats.org/package/2006/metadata/core-properties"/>
    <ds:schemaRef ds:uri="119ae24b-acd2-4206-8a50-f24ff65407c3"/>
    <ds:schemaRef ds:uri="http://schemas.microsoft.com/office/2006/documentManagement/types"/>
    <ds:schemaRef ds:uri="http://purl.org/dc/dcmitype/"/>
    <ds:schemaRef ds:uri="http://www.w3.org/XML/1998/namespace"/>
    <ds:schemaRef ds:uri="http://schemas.microsoft.com/office/2006/metadata/properties"/>
    <ds:schemaRef ds:uri="f75dc2e1-5a74-43f4-af9f-d866e04aa3cf"/>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8A4137DE-9DF0-43C6-8734-0D09BF16A4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0</TotalTime>
  <Words>1531</Words>
  <Application>Microsoft Office PowerPoint</Application>
  <PresentationFormat>Custom</PresentationFormat>
  <Paragraphs>170</Paragraphs>
  <Slides>27</Slides>
  <Notes>12</Notes>
  <HiddenSlides>0</HiddenSlides>
  <MMClips>0</MMClips>
  <ScaleCrop>false</ScaleCrop>
  <HeadingPairs>
    <vt:vector size="6" baseType="variant">
      <vt:variant>
        <vt:lpstr>Fonts Used</vt:lpstr>
      </vt:variant>
      <vt:variant>
        <vt:i4>6</vt:i4>
      </vt:variant>
      <vt:variant>
        <vt:lpstr>Theme</vt:lpstr>
      </vt:variant>
      <vt:variant>
        <vt:i4>10</vt:i4>
      </vt:variant>
      <vt:variant>
        <vt:lpstr>Slide Titles</vt:lpstr>
      </vt:variant>
      <vt:variant>
        <vt:i4>27</vt:i4>
      </vt:variant>
    </vt:vector>
  </HeadingPairs>
  <TitlesOfParts>
    <vt:vector size="43" baseType="lpstr">
      <vt:lpstr>Open Sans Semibold</vt:lpstr>
      <vt:lpstr>Lucida Sans</vt:lpstr>
      <vt:lpstr>Open Sans</vt:lpstr>
      <vt:lpstr>Arial</vt:lpstr>
      <vt:lpstr>Myriad Pro</vt:lpstr>
      <vt:lpstr>Calibri</vt:lpstr>
      <vt:lpstr>Cover Page - Image</vt:lpstr>
      <vt:lpstr>Cover Page - Graphic</vt:lpstr>
      <vt:lpstr>Closing Slide</vt:lpstr>
      <vt:lpstr>Divider Slide</vt:lpstr>
      <vt:lpstr>Body Slide Blue</vt:lpstr>
      <vt:lpstr>Body Slide Green</vt:lpstr>
      <vt:lpstr>Body Slide Turquoise</vt:lpstr>
      <vt:lpstr>Body Slide Purple</vt:lpstr>
      <vt:lpstr>Body Slide Red</vt:lpstr>
      <vt:lpstr>Body Slide Orange</vt:lpstr>
      <vt:lpstr>PowerPoint Presentation</vt:lpstr>
      <vt:lpstr>PowerPoint Presentation</vt:lpstr>
      <vt:lpstr> OVER het Europees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Bedankt voor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Knight</dc:creator>
  <cp:lastModifiedBy>Carolina Bolelli</cp:lastModifiedBy>
  <cp:revision>100</cp:revision>
  <dcterms:created xsi:type="dcterms:W3CDTF">2023-09-22T15:24:24Z</dcterms:created>
  <dcterms:modified xsi:type="dcterms:W3CDTF">2024-08-23T13:35:07Z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MSIP_Label_6bd9ddd1-4d20-43f6-abfa-fc3c07406f94_Enabled">
    <vt:lpwstr>true</vt:lpwstr>
  </property>
  <property fmtid="{D5CDD505-2E9C-101B-9397-08002B2CF9AE}" pid="4" name="MSIP_Label_6bd9ddd1-4d20-43f6-abfa-fc3c07406f94_SetDate">
    <vt:lpwstr>2024-02-14T12:01:43Z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bda57ecc-2214-40aa-86fe-5354fb127fec</vt:lpwstr>
  </property>
  <property fmtid="{D5CDD505-2E9C-101B-9397-08002B2CF9AE}" pid="9" name="MSIP_Label_6bd9ddd1-4d20-43f6-abfa-fc3c07406f94_ContentBits">
    <vt:lpwstr>0</vt:lpwstr>
  </property>
  <property fmtid="{D5CDD505-2E9C-101B-9397-08002B2CF9AE}" pid="10" name="ContentTypeId">
    <vt:lpwstr>0x010100179424A02B931142BE2E6BF537CF1CAC</vt:lpwstr>
  </property>
</Properties>
</file>