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72"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qsima Awtomatika" id="{7A0AB922-96E5-4F52-9ECD-4DFEA1768115}">
          <p14:sldIdLst>
            <p14:sldId id="4043"/>
            <p14:sldId id="258"/>
            <p14:sldId id="4047"/>
            <p14:sldId id="284"/>
            <p14:sldId id="283"/>
            <p14:sldId id="4054"/>
            <p14:sldId id="347"/>
            <p14:sldId id="4056"/>
            <p14:sldId id="4069"/>
            <p14:sldId id="348"/>
            <p14:sldId id="4072"/>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99A002-2FAD-4DAA-80AD-597AD7F75881}" v="20" dt="2024-08-23T13:32:28.03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6" d="100"/>
          <a:sy n="26" d="100"/>
        </p:scale>
        <p:origin x="84" y="7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384AAF24-CDA5-4015-B143-C0EAB6FBE42D}"/>
    <pc:docChg chg="undo custSel modSld">
      <pc:chgData name="Carolina Bolelli" userId="d7926893-566e-4e7f-acc2-6407bb3f96bc" providerId="ADAL" clId="{384AAF24-CDA5-4015-B143-C0EAB6FBE42D}" dt="2024-07-17T07:45:26.688" v="69" actId="20577"/>
      <pc:docMkLst>
        <pc:docMk/>
      </pc:docMkLst>
      <pc:sldChg chg="modSp mod">
        <pc:chgData name="Carolina Bolelli" userId="d7926893-566e-4e7f-acc2-6407bb3f96bc" providerId="ADAL" clId="{384AAF24-CDA5-4015-B143-C0EAB6FBE42D}" dt="2024-07-10T08:35:28.338" v="16" actId="14100"/>
        <pc:sldMkLst>
          <pc:docMk/>
          <pc:sldMk cId="2219721471" sldId="4041"/>
        </pc:sldMkLst>
        <pc:spChg chg="mod">
          <ac:chgData name="Carolina Bolelli" userId="d7926893-566e-4e7f-acc2-6407bb3f96bc" providerId="ADAL" clId="{384AAF24-CDA5-4015-B143-C0EAB6FBE42D}" dt="2024-07-10T08:35:28.338" v="16" actId="14100"/>
          <ac:spMkLst>
            <pc:docMk/>
            <pc:sldMk cId="2219721471" sldId="4041"/>
            <ac:spMk id="5" creationId="{1539DACE-71F1-B5C3-4109-06E3B0695D0B}"/>
          </ac:spMkLst>
        </pc:spChg>
      </pc:sldChg>
      <pc:sldChg chg="modSp mod">
        <pc:chgData name="Carolina Bolelli" userId="d7926893-566e-4e7f-acc2-6407bb3f96bc" providerId="ADAL" clId="{384AAF24-CDA5-4015-B143-C0EAB6FBE42D}" dt="2024-07-10T08:37:10.772" v="30" actId="1076"/>
        <pc:sldMkLst>
          <pc:docMk/>
          <pc:sldMk cId="1349106481" sldId="4044"/>
        </pc:sldMkLst>
        <pc:spChg chg="mod">
          <ac:chgData name="Carolina Bolelli" userId="d7926893-566e-4e7f-acc2-6407bb3f96bc" providerId="ADAL" clId="{384AAF24-CDA5-4015-B143-C0EAB6FBE42D}" dt="2024-07-10T08:37:10.772" v="30" actId="1076"/>
          <ac:spMkLst>
            <pc:docMk/>
            <pc:sldMk cId="1349106481" sldId="4044"/>
            <ac:spMk id="30" creationId="{805A15E7-8FEA-8847-7FE3-60F996E8BA4C}"/>
          </ac:spMkLst>
        </pc:spChg>
        <pc:spChg chg="mod">
          <ac:chgData name="Carolina Bolelli" userId="d7926893-566e-4e7f-acc2-6407bb3f96bc" providerId="ADAL" clId="{384AAF24-CDA5-4015-B143-C0EAB6FBE42D}" dt="2024-07-10T08:36:15.851" v="21" actId="1076"/>
          <ac:spMkLst>
            <pc:docMk/>
            <pc:sldMk cId="1349106481" sldId="4044"/>
            <ac:spMk id="38" creationId="{B3179649-0E6C-74D5-97D6-197564822BA1}"/>
          </ac:spMkLst>
        </pc:spChg>
        <pc:spChg chg="mod">
          <ac:chgData name="Carolina Bolelli" userId="d7926893-566e-4e7f-acc2-6407bb3f96bc" providerId="ADAL" clId="{384AAF24-CDA5-4015-B143-C0EAB6FBE42D}" dt="2024-07-10T08:36:22.851" v="22" actId="1076"/>
          <ac:spMkLst>
            <pc:docMk/>
            <pc:sldMk cId="1349106481" sldId="4044"/>
            <ac:spMk id="40" creationId="{B50B1BFB-6303-11A8-DC34-111A7F47CDF8}"/>
          </ac:spMkLst>
        </pc:spChg>
        <pc:spChg chg="mod">
          <ac:chgData name="Carolina Bolelli" userId="d7926893-566e-4e7f-acc2-6407bb3f96bc" providerId="ADAL" clId="{384AAF24-CDA5-4015-B143-C0EAB6FBE42D}" dt="2024-07-10T08:36:43.964" v="26" actId="1076"/>
          <ac:spMkLst>
            <pc:docMk/>
            <pc:sldMk cId="1349106481" sldId="4044"/>
            <ac:spMk id="43" creationId="{022F71FF-90E8-B03F-A44D-703C8AEBDD2C}"/>
          </ac:spMkLst>
        </pc:spChg>
        <pc:cxnChg chg="mod">
          <ac:chgData name="Carolina Bolelli" userId="d7926893-566e-4e7f-acc2-6407bb3f96bc" providerId="ADAL" clId="{384AAF24-CDA5-4015-B143-C0EAB6FBE42D}" dt="2024-07-10T08:36:52.636" v="27" actId="14100"/>
          <ac:cxnSpMkLst>
            <pc:docMk/>
            <pc:sldMk cId="1349106481" sldId="4044"/>
            <ac:cxnSpMk id="34" creationId="{B975EFF9-0E06-4814-3B9C-A3B197949F7B}"/>
          </ac:cxnSpMkLst>
        </pc:cxnChg>
        <pc:cxnChg chg="mod">
          <ac:chgData name="Carolina Bolelli" userId="d7926893-566e-4e7f-acc2-6407bb3f96bc" providerId="ADAL" clId="{384AAF24-CDA5-4015-B143-C0EAB6FBE42D}" dt="2024-07-10T08:37:05.215" v="29" actId="1076"/>
          <ac:cxnSpMkLst>
            <pc:docMk/>
            <pc:sldMk cId="1349106481" sldId="4044"/>
            <ac:cxnSpMk id="41" creationId="{18CB7A5D-E122-FCA8-A522-C9E40535BF34}"/>
          </ac:cxnSpMkLst>
        </pc:cxnChg>
        <pc:cxnChg chg="mod">
          <ac:chgData name="Carolina Bolelli" userId="d7926893-566e-4e7f-acc2-6407bb3f96bc" providerId="ADAL" clId="{384AAF24-CDA5-4015-B143-C0EAB6FBE42D}" dt="2024-07-10T08:36:38.009" v="25" actId="1076"/>
          <ac:cxnSpMkLst>
            <pc:docMk/>
            <pc:sldMk cId="1349106481" sldId="4044"/>
            <ac:cxnSpMk id="44" creationId="{4F6B2025-3271-635A-7A12-5CE6D8CC3282}"/>
          </ac:cxnSpMkLst>
        </pc:cxnChg>
      </pc:sldChg>
      <pc:sldChg chg="modSp mod">
        <pc:chgData name="Carolina Bolelli" userId="d7926893-566e-4e7f-acc2-6407bb3f96bc" providerId="ADAL" clId="{384AAF24-CDA5-4015-B143-C0EAB6FBE42D}" dt="2024-07-10T08:37:26.652" v="34" actId="14100"/>
        <pc:sldMkLst>
          <pc:docMk/>
          <pc:sldMk cId="447753583" sldId="4045"/>
        </pc:sldMkLst>
        <pc:spChg chg="mod">
          <ac:chgData name="Carolina Bolelli" userId="d7926893-566e-4e7f-acc2-6407bb3f96bc" providerId="ADAL" clId="{384AAF24-CDA5-4015-B143-C0EAB6FBE42D}" dt="2024-07-10T08:37:26.652" v="34" actId="14100"/>
          <ac:spMkLst>
            <pc:docMk/>
            <pc:sldMk cId="447753583" sldId="4045"/>
            <ac:spMk id="3" creationId="{12885CE5-988C-5BF7-5911-D61DA616D97F}"/>
          </ac:spMkLst>
        </pc:spChg>
        <pc:spChg chg="mod">
          <ac:chgData name="Carolina Bolelli" userId="d7926893-566e-4e7f-acc2-6407bb3f96bc" providerId="ADAL" clId="{384AAF24-CDA5-4015-B143-C0EAB6FBE42D}" dt="2024-07-10T08:37:18.685" v="32" actId="1076"/>
          <ac:spMkLst>
            <pc:docMk/>
            <pc:sldMk cId="447753583" sldId="4045"/>
            <ac:spMk id="22" creationId="{C5D47A3D-E84E-F5D3-AE7B-01E702CB51CD}"/>
          </ac:spMkLst>
        </pc:spChg>
        <pc:spChg chg="mod">
          <ac:chgData name="Carolina Bolelli" userId="d7926893-566e-4e7f-acc2-6407bb3f96bc" providerId="ADAL" clId="{384AAF24-CDA5-4015-B143-C0EAB6FBE42D}" dt="2024-07-10T08:37:21.765" v="33" actId="1076"/>
          <ac:spMkLst>
            <pc:docMk/>
            <pc:sldMk cId="447753583" sldId="4045"/>
            <ac:spMk id="34" creationId="{551EFA76-1F8E-8DC0-B457-776A40346B01}"/>
          </ac:spMkLst>
        </pc:spChg>
      </pc:sldChg>
      <pc:sldChg chg="modSp mod">
        <pc:chgData name="Carolina Bolelli" userId="d7926893-566e-4e7f-acc2-6407bb3f96bc" providerId="ADAL" clId="{384AAF24-CDA5-4015-B143-C0EAB6FBE42D}" dt="2024-07-10T08:36:07.620" v="20" actId="1076"/>
        <pc:sldMkLst>
          <pc:docMk/>
          <pc:sldMk cId="2197149429" sldId="4050"/>
        </pc:sldMkLst>
        <pc:spChg chg="mod">
          <ac:chgData name="Carolina Bolelli" userId="d7926893-566e-4e7f-acc2-6407bb3f96bc" providerId="ADAL" clId="{384AAF24-CDA5-4015-B143-C0EAB6FBE42D}" dt="2024-07-10T08:36:03.050" v="19" actId="1076"/>
          <ac:spMkLst>
            <pc:docMk/>
            <pc:sldMk cId="2197149429" sldId="4050"/>
            <ac:spMk id="17" creationId="{9E74BAFF-A2A1-0DFE-4A6B-298994EFC4B6}"/>
          </ac:spMkLst>
        </pc:spChg>
        <pc:spChg chg="mod">
          <ac:chgData name="Carolina Bolelli" userId="d7926893-566e-4e7f-acc2-6407bb3f96bc" providerId="ADAL" clId="{384AAF24-CDA5-4015-B143-C0EAB6FBE42D}" dt="2024-07-10T08:36:07.620" v="20" actId="1076"/>
          <ac:spMkLst>
            <pc:docMk/>
            <pc:sldMk cId="2197149429" sldId="4050"/>
            <ac:spMk id="18" creationId="{F0106F4C-08A7-1721-A19B-07BADBC4B748}"/>
          </ac:spMkLst>
        </pc:spChg>
      </pc:sldChg>
      <pc:sldChg chg="modNotesTx">
        <pc:chgData name="Carolina Bolelli" userId="d7926893-566e-4e7f-acc2-6407bb3f96bc" providerId="ADAL" clId="{384AAF24-CDA5-4015-B143-C0EAB6FBE42D}" dt="2024-07-17T07:43:57.297" v="50" actId="20577"/>
        <pc:sldMkLst>
          <pc:docMk/>
          <pc:sldMk cId="1100750728" sldId="4054"/>
        </pc:sldMkLst>
      </pc:sldChg>
      <pc:sldChg chg="modNotesTx">
        <pc:chgData name="Carolina Bolelli" userId="d7926893-566e-4e7f-acc2-6407bb3f96bc" providerId="ADAL" clId="{384AAF24-CDA5-4015-B143-C0EAB6FBE42D}" dt="2024-07-17T07:45:26.688" v="69" actId="20577"/>
        <pc:sldMkLst>
          <pc:docMk/>
          <pc:sldMk cId="2876997581" sldId="4058"/>
        </pc:sldMkLst>
      </pc:sldChg>
      <pc:sldChg chg="modSp mod">
        <pc:chgData name="Carolina Bolelli" userId="d7926893-566e-4e7f-acc2-6407bb3f96bc" providerId="ADAL" clId="{384AAF24-CDA5-4015-B143-C0EAB6FBE42D}" dt="2024-07-17T07:45:17.499" v="68" actId="20577"/>
        <pc:sldMkLst>
          <pc:docMk/>
          <pc:sldMk cId="431233827" sldId="4059"/>
        </pc:sldMkLst>
        <pc:spChg chg="mod">
          <ac:chgData name="Carolina Bolelli" userId="d7926893-566e-4e7f-acc2-6407bb3f96bc" providerId="ADAL" clId="{384AAF24-CDA5-4015-B143-C0EAB6FBE42D}" dt="2024-07-10T08:37:39.545" v="35" actId="1076"/>
          <ac:spMkLst>
            <pc:docMk/>
            <pc:sldMk cId="431233827" sldId="4059"/>
            <ac:spMk id="15" creationId="{AD1941F0-528D-8BF0-4949-F645B74D7CDB}"/>
          </ac:spMkLst>
        </pc:spChg>
        <pc:spChg chg="mod">
          <ac:chgData name="Carolina Bolelli" userId="d7926893-566e-4e7f-acc2-6407bb3f96bc" providerId="ADAL" clId="{384AAF24-CDA5-4015-B143-C0EAB6FBE42D}" dt="2024-07-10T08:37:45.525" v="36" actId="1076"/>
          <ac:spMkLst>
            <pc:docMk/>
            <pc:sldMk cId="431233827" sldId="4059"/>
            <ac:spMk id="23" creationId="{8C4CD9B6-32BA-4F14-CC6A-ACBE2F16C579}"/>
          </ac:spMkLst>
        </pc:spChg>
        <pc:spChg chg="mod">
          <ac:chgData name="Carolina Bolelli" userId="d7926893-566e-4e7f-acc2-6407bb3f96bc" providerId="ADAL" clId="{384AAF24-CDA5-4015-B143-C0EAB6FBE42D}" dt="2024-07-17T07:45:17.499" v="68" actId="20577"/>
          <ac:spMkLst>
            <pc:docMk/>
            <pc:sldMk cId="431233827" sldId="4059"/>
            <ac:spMk id="66" creationId="{0FFD8A67-B941-ACE7-4AB2-55E09B5B239A}"/>
          </ac:spMkLst>
        </pc:spChg>
      </pc:sldChg>
      <pc:sldChg chg="modSp mod modNotesTx">
        <pc:chgData name="Carolina Bolelli" userId="d7926893-566e-4e7f-acc2-6407bb3f96bc" providerId="ADAL" clId="{384AAF24-CDA5-4015-B143-C0EAB6FBE42D}" dt="2024-07-17T07:44:31.750" v="57" actId="20577"/>
        <pc:sldMkLst>
          <pc:docMk/>
          <pc:sldMk cId="4104792099" sldId="4064"/>
        </pc:sldMkLst>
        <pc:spChg chg="mod">
          <ac:chgData name="Carolina Bolelli" userId="d7926893-566e-4e7f-acc2-6407bb3f96bc" providerId="ADAL" clId="{384AAF24-CDA5-4015-B143-C0EAB6FBE42D}" dt="2024-07-17T07:44:31.750" v="57" actId="20577"/>
          <ac:spMkLst>
            <pc:docMk/>
            <pc:sldMk cId="4104792099" sldId="4064"/>
            <ac:spMk id="5" creationId="{5E15BD1E-94E7-BE78-88B7-93CF598B1297}"/>
          </ac:spMkLst>
        </pc:spChg>
      </pc:sldChg>
      <pc:sldChg chg="modNotesTx">
        <pc:chgData name="Carolina Bolelli" userId="d7926893-566e-4e7f-acc2-6407bb3f96bc" providerId="ADAL" clId="{384AAF24-CDA5-4015-B143-C0EAB6FBE42D}" dt="2024-07-17T07:44:43.456" v="58" actId="20577"/>
        <pc:sldMkLst>
          <pc:docMk/>
          <pc:sldMk cId="2306310982" sldId="4065"/>
        </pc:sldMkLst>
      </pc:sldChg>
      <pc:sldChg chg="modNotesTx">
        <pc:chgData name="Carolina Bolelli" userId="d7926893-566e-4e7f-acc2-6407bb3f96bc" providerId="ADAL" clId="{384AAF24-CDA5-4015-B143-C0EAB6FBE42D}" dt="2024-07-17T07:44:49.374" v="59" actId="20577"/>
        <pc:sldMkLst>
          <pc:docMk/>
          <pc:sldMk cId="2595785313" sldId="4066"/>
        </pc:sldMkLst>
      </pc:sldChg>
    </pc:docChg>
  </pc:docChgLst>
  <pc:docChgLst>
    <pc:chgData name="SEGURA MONDEJAR Mar (CLIMA)" userId="S::mar.segura-mondejar_ec.europa.eu#ext#@ecorys.onmicrosoft.com::9698d816-d25d-4baf-9071-414f8075e2c1" providerId="AD" clId="Web-{64E93BE6-A469-C6E3-BF5F-36AC67950C63}"/>
    <pc:docChg chg="">
      <pc:chgData name="SEGURA MONDEJAR Mar (CLIMA)" userId="S::mar.segura-mondejar_ec.europa.eu#ext#@ecorys.onmicrosoft.com::9698d816-d25d-4baf-9071-414f8075e2c1" providerId="AD" clId="Web-{64E93BE6-A469-C6E3-BF5F-36AC67950C63}" dt="2024-07-19T08:57:57.453" v="1"/>
      <pc:docMkLst>
        <pc:docMk/>
      </pc:docMkLst>
      <pc:sldChg chg="addCm delCm">
        <pc:chgData name="SEGURA MONDEJAR Mar (CLIMA)" userId="S::mar.segura-mondejar_ec.europa.eu#ext#@ecorys.onmicrosoft.com::9698d816-d25d-4baf-9071-414f8075e2c1" providerId="AD" clId="Web-{64E93BE6-A469-C6E3-BF5F-36AC67950C63}" dt="2024-07-19T08:57:57.453" v="1"/>
        <pc:sldMkLst>
          <pc:docMk/>
          <pc:sldMk cId="3075327717" sldId="258"/>
        </pc:sldMkLst>
        <pc:extLst>
          <p:ext xmlns:p="http://schemas.openxmlformats.org/presentationml/2006/main" uri="{D6D511B9-2390-475A-947B-AFAB55BFBCF1}">
            <pc226:cmChg xmlns:pc226="http://schemas.microsoft.com/office/powerpoint/2022/06/main/command" chg="del">
              <pc226:chgData name="SEGURA MONDEJAR Mar (CLIMA)" userId="S::mar.segura-mondejar_ec.europa.eu#ext#@ecorys.onmicrosoft.com::9698d816-d25d-4baf-9071-414f8075e2c1" providerId="AD" clId="Web-{64E93BE6-A469-C6E3-BF5F-36AC67950C63}" dt="2024-07-19T08:54:32.495" v="0"/>
              <pc2:cmMkLst xmlns:pc2="http://schemas.microsoft.com/office/powerpoint/2019/9/main/command">
                <pc:docMk/>
                <pc:sldMk cId="3075327717" sldId="258"/>
                <pc2:cmMk id="{0CE7DA44-36D7-4987-A6EB-BBD57EC90098}"/>
              </pc2:cmMkLst>
            </pc226:cmChg>
            <pc226:cmChg xmlns:pc226="http://schemas.microsoft.com/office/powerpoint/2022/06/main/command" chg="add">
              <pc226:chgData name="SEGURA MONDEJAR Mar (CLIMA)" userId="S::mar.segura-mondejar_ec.europa.eu#ext#@ecorys.onmicrosoft.com::9698d816-d25d-4baf-9071-414f8075e2c1" providerId="AD" clId="Web-{64E93BE6-A469-C6E3-BF5F-36AC67950C63}" dt="2024-07-19T08:57:57.453" v="1"/>
              <pc2:cmMkLst xmlns:pc2="http://schemas.microsoft.com/office/powerpoint/2019/9/main/command">
                <pc:docMk/>
                <pc:sldMk cId="3075327717" sldId="258"/>
                <pc2:cmMk id="{3867EA61-A51D-4BA7-8543-D7D2705D9F28}"/>
              </pc2:cmMkLst>
            </pc226:cmChg>
          </p:ext>
        </pc:extLst>
      </pc:sldChg>
    </pc:docChg>
  </pc:docChgLst>
  <pc:docChgLst>
    <pc:chgData name="Carolina Bolelli" userId="S::carolina.bolelli@ecorys.com::d7926893-566e-4e7f-acc2-6407bb3f96bc" providerId="AD" clId="Web-{ECA7FB91-94D1-50DA-3AD0-2FAABF763003}"/>
    <pc:docChg chg="modSld">
      <pc:chgData name="Carolina Bolelli" userId="S::carolina.bolelli@ecorys.com::d7926893-566e-4e7f-acc2-6407bb3f96bc" providerId="AD" clId="Web-{ECA7FB91-94D1-50DA-3AD0-2FAABF763003}" dt="2024-08-14T09:47:20.721" v="9" actId="14100"/>
      <pc:docMkLst>
        <pc:docMk/>
      </pc:docMkLst>
      <pc:sldChg chg="modSp">
        <pc:chgData name="Carolina Bolelli" userId="S::carolina.bolelli@ecorys.com::d7926893-566e-4e7f-acc2-6407bb3f96bc" providerId="AD" clId="Web-{ECA7FB91-94D1-50DA-3AD0-2FAABF763003}" dt="2024-08-14T09:47:20.721" v="9" actId="14100"/>
        <pc:sldMkLst>
          <pc:docMk/>
          <pc:sldMk cId="3075327717" sldId="258"/>
        </pc:sldMkLst>
        <pc:spChg chg="mod">
          <ac:chgData name="Carolina Bolelli" userId="S::carolina.bolelli@ecorys.com::d7926893-566e-4e7f-acc2-6407bb3f96bc" providerId="AD" clId="Web-{ECA7FB91-94D1-50DA-3AD0-2FAABF763003}" dt="2024-08-14T09:47:20.721" v="9" actId="14100"/>
          <ac:spMkLst>
            <pc:docMk/>
            <pc:sldMk cId="3075327717" sldId="258"/>
            <ac:spMk id="3" creationId="{76B4A05E-4F40-9CC8-D91B-F71548AF1F8B}"/>
          </ac:spMkLst>
        </pc:spChg>
      </pc:sldChg>
    </pc:docChg>
  </pc:docChgLst>
  <pc:docChgLst>
    <pc:chgData name="Carolina Bolelli" userId="d7926893-566e-4e7f-acc2-6407bb3f96bc" providerId="ADAL" clId="{9A99A002-2FAD-4DAA-80AD-597AD7F75881}"/>
    <pc:docChg chg="undo custSel addSld modSld sldOrd modSection">
      <pc:chgData name="Carolina Bolelli" userId="d7926893-566e-4e7f-acc2-6407bb3f96bc" providerId="ADAL" clId="{9A99A002-2FAD-4DAA-80AD-597AD7F75881}" dt="2024-08-26T12:08:45.734" v="58" actId="14100"/>
      <pc:docMkLst>
        <pc:docMk/>
      </pc:docMkLst>
      <pc:sldChg chg="modSp mod">
        <pc:chgData name="Carolina Bolelli" userId="d7926893-566e-4e7f-acc2-6407bb3f96bc" providerId="ADAL" clId="{9A99A002-2FAD-4DAA-80AD-597AD7F75881}" dt="2024-08-26T12:08:03.284" v="41" actId="1076"/>
        <pc:sldMkLst>
          <pc:docMk/>
          <pc:sldMk cId="2219721471" sldId="4041"/>
        </pc:sldMkLst>
        <pc:spChg chg="mod">
          <ac:chgData name="Carolina Bolelli" userId="d7926893-566e-4e7f-acc2-6407bb3f96bc" providerId="ADAL" clId="{9A99A002-2FAD-4DAA-80AD-597AD7F75881}" dt="2024-08-26T12:08:03.284" v="41" actId="1076"/>
          <ac:spMkLst>
            <pc:docMk/>
            <pc:sldMk cId="2219721471" sldId="4041"/>
            <ac:spMk id="2" creationId="{5B252B0B-A384-CBF8-0748-E0C2DDF8437A}"/>
          </ac:spMkLst>
        </pc:spChg>
      </pc:sldChg>
      <pc:sldChg chg="modAnim">
        <pc:chgData name="Carolina Bolelli" userId="d7926893-566e-4e7f-acc2-6407bb3f96bc" providerId="ADAL" clId="{9A99A002-2FAD-4DAA-80AD-597AD7F75881}" dt="2024-08-23T13:26:56.145" v="0"/>
        <pc:sldMkLst>
          <pc:docMk/>
          <pc:sldMk cId="4247028148" sldId="4047"/>
        </pc:sldMkLst>
      </pc:sldChg>
      <pc:sldChg chg="modSp mod">
        <pc:chgData name="Carolina Bolelli" userId="d7926893-566e-4e7f-acc2-6407bb3f96bc" providerId="ADAL" clId="{9A99A002-2FAD-4DAA-80AD-597AD7F75881}" dt="2024-08-26T12:08:45.734" v="58" actId="14100"/>
        <pc:sldMkLst>
          <pc:docMk/>
          <pc:sldMk cId="2876997581" sldId="4058"/>
        </pc:sldMkLst>
        <pc:spChg chg="mod">
          <ac:chgData name="Carolina Bolelli" userId="d7926893-566e-4e7f-acc2-6407bb3f96bc" providerId="ADAL" clId="{9A99A002-2FAD-4DAA-80AD-597AD7F75881}" dt="2024-08-26T12:08:45.734" v="58" actId="14100"/>
          <ac:spMkLst>
            <pc:docMk/>
            <pc:sldMk cId="2876997581" sldId="4058"/>
            <ac:spMk id="2" creationId="{5E74979B-8B9A-9C48-9C12-13D4D993EDD7}"/>
          </ac:spMkLst>
        </pc:spChg>
      </pc:sldChg>
      <pc:sldChg chg="modSp mod">
        <pc:chgData name="Carolina Bolelli" userId="d7926893-566e-4e7f-acc2-6407bb3f96bc" providerId="ADAL" clId="{9A99A002-2FAD-4DAA-80AD-597AD7F75881}" dt="2024-08-26T12:08:42.202" v="57" actId="14100"/>
        <pc:sldMkLst>
          <pc:docMk/>
          <pc:sldMk cId="431233827" sldId="4059"/>
        </pc:sldMkLst>
        <pc:spChg chg="mod">
          <ac:chgData name="Carolina Bolelli" userId="d7926893-566e-4e7f-acc2-6407bb3f96bc" providerId="ADAL" clId="{9A99A002-2FAD-4DAA-80AD-597AD7F75881}" dt="2024-08-26T12:08:42.202" v="57" actId="14100"/>
          <ac:spMkLst>
            <pc:docMk/>
            <pc:sldMk cId="431233827" sldId="4059"/>
            <ac:spMk id="66" creationId="{0FFD8A67-B941-ACE7-4AB2-55E09B5B239A}"/>
          </ac:spMkLst>
        </pc:spChg>
      </pc:sldChg>
      <pc:sldChg chg="modSp mod">
        <pc:chgData name="Carolina Bolelli" userId="d7926893-566e-4e7f-acc2-6407bb3f96bc" providerId="ADAL" clId="{9A99A002-2FAD-4DAA-80AD-597AD7F75881}" dt="2024-08-26T12:07:30.244" v="39" actId="1076"/>
        <pc:sldMkLst>
          <pc:docMk/>
          <pc:sldMk cId="3070174494" sldId="4069"/>
        </pc:sldMkLst>
        <pc:spChg chg="mod">
          <ac:chgData name="Carolina Bolelli" userId="d7926893-566e-4e7f-acc2-6407bb3f96bc" providerId="ADAL" clId="{9A99A002-2FAD-4DAA-80AD-597AD7F75881}" dt="2024-08-26T12:07:30.244" v="39" actId="1076"/>
          <ac:spMkLst>
            <pc:docMk/>
            <pc:sldMk cId="3070174494" sldId="4069"/>
            <ac:spMk id="11" creationId="{3DC07F2C-7A01-921D-7D48-38C402000AF4}"/>
          </ac:spMkLst>
        </pc:spChg>
      </pc:sldChg>
      <pc:sldChg chg="delSp modSp mod">
        <pc:chgData name="Carolina Bolelli" userId="d7926893-566e-4e7f-acc2-6407bb3f96bc" providerId="ADAL" clId="{9A99A002-2FAD-4DAA-80AD-597AD7F75881}" dt="2024-08-23T13:30:35.067" v="4" actId="478"/>
        <pc:sldMkLst>
          <pc:docMk/>
          <pc:sldMk cId="163397873" sldId="4070"/>
        </pc:sldMkLst>
        <pc:picChg chg="del mod">
          <ac:chgData name="Carolina Bolelli" userId="d7926893-566e-4e7f-acc2-6407bb3f96bc" providerId="ADAL" clId="{9A99A002-2FAD-4DAA-80AD-597AD7F75881}" dt="2024-08-23T13:30:35.067" v="4" actId="478"/>
          <ac:picMkLst>
            <pc:docMk/>
            <pc:sldMk cId="163397873" sldId="4070"/>
            <ac:picMk id="3" creationId="{04368FF7-956A-11A5-4A00-7AE97D3A0272}"/>
          </ac:picMkLst>
        </pc:picChg>
      </pc:sldChg>
      <pc:sldChg chg="addSp delSp modSp new mod ord">
        <pc:chgData name="Carolina Bolelli" userId="d7926893-566e-4e7f-acc2-6407bb3f96bc" providerId="ADAL" clId="{9A99A002-2FAD-4DAA-80AD-597AD7F75881}" dt="2024-08-23T13:32:35.886" v="36" actId="1076"/>
        <pc:sldMkLst>
          <pc:docMk/>
          <pc:sldMk cId="191352021" sldId="4072"/>
        </pc:sldMkLst>
        <pc:spChg chg="del mod">
          <ac:chgData name="Carolina Bolelli" userId="d7926893-566e-4e7f-acc2-6407bb3f96bc" providerId="ADAL" clId="{9A99A002-2FAD-4DAA-80AD-597AD7F75881}" dt="2024-08-23T13:32:32.030" v="34" actId="478"/>
          <ac:spMkLst>
            <pc:docMk/>
            <pc:sldMk cId="191352021" sldId="4072"/>
            <ac:spMk id="2" creationId="{C7143212-2117-1521-E884-F11D59B13E71}"/>
          </ac:spMkLst>
        </pc:spChg>
        <pc:spChg chg="add mod">
          <ac:chgData name="Carolina Bolelli" userId="d7926893-566e-4e7f-acc2-6407bb3f96bc" providerId="ADAL" clId="{9A99A002-2FAD-4DAA-80AD-597AD7F75881}" dt="2024-08-23T13:31:12.772" v="13" actId="1076"/>
          <ac:spMkLst>
            <pc:docMk/>
            <pc:sldMk cId="191352021" sldId="4072"/>
            <ac:spMk id="4" creationId="{C3968B7A-59A7-373D-3C19-DE42831B2700}"/>
          </ac:spMkLst>
        </pc:spChg>
        <pc:spChg chg="add mod">
          <ac:chgData name="Carolina Bolelli" userId="d7926893-566e-4e7f-acc2-6407bb3f96bc" providerId="ADAL" clId="{9A99A002-2FAD-4DAA-80AD-597AD7F75881}" dt="2024-08-23T13:31:33.290" v="17"/>
          <ac:spMkLst>
            <pc:docMk/>
            <pc:sldMk cId="191352021" sldId="4072"/>
            <ac:spMk id="5" creationId="{418772BE-2558-3767-DDF4-D7DED81F70C8}"/>
          </ac:spMkLst>
        </pc:spChg>
        <pc:spChg chg="add mod">
          <ac:chgData name="Carolina Bolelli" userId="d7926893-566e-4e7f-acc2-6407bb3f96bc" providerId="ADAL" clId="{9A99A002-2FAD-4DAA-80AD-597AD7F75881}" dt="2024-08-23T13:31:33.290" v="17"/>
          <ac:spMkLst>
            <pc:docMk/>
            <pc:sldMk cId="191352021" sldId="4072"/>
            <ac:spMk id="6" creationId="{6F8952BC-FCF8-25C1-1D70-7726C3058900}"/>
          </ac:spMkLst>
        </pc:spChg>
        <pc:spChg chg="add mod">
          <ac:chgData name="Carolina Bolelli" userId="d7926893-566e-4e7f-acc2-6407bb3f96bc" providerId="ADAL" clId="{9A99A002-2FAD-4DAA-80AD-597AD7F75881}" dt="2024-08-23T13:31:33.290" v="17"/>
          <ac:spMkLst>
            <pc:docMk/>
            <pc:sldMk cId="191352021" sldId="4072"/>
            <ac:spMk id="7" creationId="{5CDF3470-E2FA-D9A9-1050-A72D9DAA8DD6}"/>
          </ac:spMkLst>
        </pc:spChg>
        <pc:spChg chg="add mod">
          <ac:chgData name="Carolina Bolelli" userId="d7926893-566e-4e7f-acc2-6407bb3f96bc" providerId="ADAL" clId="{9A99A002-2FAD-4DAA-80AD-597AD7F75881}" dt="2024-08-23T13:31:33.290" v="17"/>
          <ac:spMkLst>
            <pc:docMk/>
            <pc:sldMk cId="191352021" sldId="4072"/>
            <ac:spMk id="8" creationId="{A49FD6CD-72BA-1E11-0ABF-B0D2F10990B5}"/>
          </ac:spMkLst>
        </pc:spChg>
        <pc:spChg chg="add mod">
          <ac:chgData name="Carolina Bolelli" userId="d7926893-566e-4e7f-acc2-6407bb3f96bc" providerId="ADAL" clId="{9A99A002-2FAD-4DAA-80AD-597AD7F75881}" dt="2024-08-23T13:31:33.290" v="17"/>
          <ac:spMkLst>
            <pc:docMk/>
            <pc:sldMk cId="191352021" sldId="4072"/>
            <ac:spMk id="9" creationId="{88C18A79-67F7-9C12-861E-FB27E613BF54}"/>
          </ac:spMkLst>
        </pc:spChg>
        <pc:spChg chg="add mod">
          <ac:chgData name="Carolina Bolelli" userId="d7926893-566e-4e7f-acc2-6407bb3f96bc" providerId="ADAL" clId="{9A99A002-2FAD-4DAA-80AD-597AD7F75881}" dt="2024-08-23T13:31:33.290" v="17"/>
          <ac:spMkLst>
            <pc:docMk/>
            <pc:sldMk cId="191352021" sldId="4072"/>
            <ac:spMk id="10" creationId="{15C2B0C2-1289-931B-18A6-8723B85D883B}"/>
          </ac:spMkLst>
        </pc:spChg>
        <pc:spChg chg="add mod">
          <ac:chgData name="Carolina Bolelli" userId="d7926893-566e-4e7f-acc2-6407bb3f96bc" providerId="ADAL" clId="{9A99A002-2FAD-4DAA-80AD-597AD7F75881}" dt="2024-08-23T13:31:33.290" v="17"/>
          <ac:spMkLst>
            <pc:docMk/>
            <pc:sldMk cId="191352021" sldId="4072"/>
            <ac:spMk id="11" creationId="{AD8671B9-BD2A-AFC9-8D29-E5D42675A1C8}"/>
          </ac:spMkLst>
        </pc:spChg>
        <pc:spChg chg="add mod">
          <ac:chgData name="Carolina Bolelli" userId="d7926893-566e-4e7f-acc2-6407bb3f96bc" providerId="ADAL" clId="{9A99A002-2FAD-4DAA-80AD-597AD7F75881}" dt="2024-08-23T13:31:33.290" v="17"/>
          <ac:spMkLst>
            <pc:docMk/>
            <pc:sldMk cId="191352021" sldId="4072"/>
            <ac:spMk id="12" creationId="{2DDE491E-9155-DBE3-4FDE-30B311DB9956}"/>
          </ac:spMkLst>
        </pc:spChg>
        <pc:spChg chg="add mod">
          <ac:chgData name="Carolina Bolelli" userId="d7926893-566e-4e7f-acc2-6407bb3f96bc" providerId="ADAL" clId="{9A99A002-2FAD-4DAA-80AD-597AD7F75881}" dt="2024-08-23T13:31:38.785" v="19" actId="1076"/>
          <ac:spMkLst>
            <pc:docMk/>
            <pc:sldMk cId="191352021" sldId="4072"/>
            <ac:spMk id="13" creationId="{418772BE-2558-3767-DDF4-D7DED81F70C8}"/>
          </ac:spMkLst>
        </pc:spChg>
        <pc:spChg chg="add mod">
          <ac:chgData name="Carolina Bolelli" userId="d7926893-566e-4e7f-acc2-6407bb3f96bc" providerId="ADAL" clId="{9A99A002-2FAD-4DAA-80AD-597AD7F75881}" dt="2024-08-23T13:31:38.785" v="19" actId="1076"/>
          <ac:spMkLst>
            <pc:docMk/>
            <pc:sldMk cId="191352021" sldId="4072"/>
            <ac:spMk id="14" creationId="{6F8952BC-FCF8-25C1-1D70-7726C3058900}"/>
          </ac:spMkLst>
        </pc:spChg>
        <pc:spChg chg="add mod">
          <ac:chgData name="Carolina Bolelli" userId="d7926893-566e-4e7f-acc2-6407bb3f96bc" providerId="ADAL" clId="{9A99A002-2FAD-4DAA-80AD-597AD7F75881}" dt="2024-08-23T13:31:38.785" v="19" actId="1076"/>
          <ac:spMkLst>
            <pc:docMk/>
            <pc:sldMk cId="191352021" sldId="4072"/>
            <ac:spMk id="15" creationId="{5CDF3470-E2FA-D9A9-1050-A72D9DAA8DD6}"/>
          </ac:spMkLst>
        </pc:spChg>
        <pc:spChg chg="add mod">
          <ac:chgData name="Carolina Bolelli" userId="d7926893-566e-4e7f-acc2-6407bb3f96bc" providerId="ADAL" clId="{9A99A002-2FAD-4DAA-80AD-597AD7F75881}" dt="2024-08-23T13:31:38.785" v="19" actId="1076"/>
          <ac:spMkLst>
            <pc:docMk/>
            <pc:sldMk cId="191352021" sldId="4072"/>
            <ac:spMk id="16" creationId="{A49FD6CD-72BA-1E11-0ABF-B0D2F10990B5}"/>
          </ac:spMkLst>
        </pc:spChg>
        <pc:spChg chg="add mod">
          <ac:chgData name="Carolina Bolelli" userId="d7926893-566e-4e7f-acc2-6407bb3f96bc" providerId="ADAL" clId="{9A99A002-2FAD-4DAA-80AD-597AD7F75881}" dt="2024-08-23T13:31:38.785" v="19" actId="1076"/>
          <ac:spMkLst>
            <pc:docMk/>
            <pc:sldMk cId="191352021" sldId="4072"/>
            <ac:spMk id="17" creationId="{88C18A79-67F7-9C12-861E-FB27E613BF54}"/>
          </ac:spMkLst>
        </pc:spChg>
        <pc:spChg chg="add mod">
          <ac:chgData name="Carolina Bolelli" userId="d7926893-566e-4e7f-acc2-6407bb3f96bc" providerId="ADAL" clId="{9A99A002-2FAD-4DAA-80AD-597AD7F75881}" dt="2024-08-23T13:31:38.785" v="19" actId="1076"/>
          <ac:spMkLst>
            <pc:docMk/>
            <pc:sldMk cId="191352021" sldId="4072"/>
            <ac:spMk id="18" creationId="{15C2B0C2-1289-931B-18A6-8723B85D883B}"/>
          </ac:spMkLst>
        </pc:spChg>
        <pc:spChg chg="add mod">
          <ac:chgData name="Carolina Bolelli" userId="d7926893-566e-4e7f-acc2-6407bb3f96bc" providerId="ADAL" clId="{9A99A002-2FAD-4DAA-80AD-597AD7F75881}" dt="2024-08-23T13:31:38.785" v="19" actId="1076"/>
          <ac:spMkLst>
            <pc:docMk/>
            <pc:sldMk cId="191352021" sldId="4072"/>
            <ac:spMk id="19" creationId="{AD8671B9-BD2A-AFC9-8D29-E5D42675A1C8}"/>
          </ac:spMkLst>
        </pc:spChg>
        <pc:spChg chg="add mod">
          <ac:chgData name="Carolina Bolelli" userId="d7926893-566e-4e7f-acc2-6407bb3f96bc" providerId="ADAL" clId="{9A99A002-2FAD-4DAA-80AD-597AD7F75881}" dt="2024-08-23T13:31:38.785" v="19" actId="1076"/>
          <ac:spMkLst>
            <pc:docMk/>
            <pc:sldMk cId="191352021" sldId="4072"/>
            <ac:spMk id="20" creationId="{2DDE491E-9155-DBE3-4FDE-30B311DB9956}"/>
          </ac:spMkLst>
        </pc:spChg>
        <pc:spChg chg="add mod">
          <ac:chgData name="Carolina Bolelli" userId="d7926893-566e-4e7f-acc2-6407bb3f96bc" providerId="ADAL" clId="{9A99A002-2FAD-4DAA-80AD-597AD7F75881}" dt="2024-08-23T13:31:57.878" v="24"/>
          <ac:spMkLst>
            <pc:docMk/>
            <pc:sldMk cId="191352021" sldId="4072"/>
            <ac:spMk id="21" creationId="{60BC666F-E566-6CF9-DAA6-7A0FDB25F464}"/>
          </ac:spMkLst>
        </pc:spChg>
        <pc:spChg chg="add mod">
          <ac:chgData name="Carolina Bolelli" userId="d7926893-566e-4e7f-acc2-6407bb3f96bc" providerId="ADAL" clId="{9A99A002-2FAD-4DAA-80AD-597AD7F75881}" dt="2024-08-23T13:32:04.185" v="26" actId="1076"/>
          <ac:spMkLst>
            <pc:docMk/>
            <pc:sldMk cId="191352021" sldId="4072"/>
            <ac:spMk id="22" creationId="{60BC666F-E566-6CF9-DAA6-7A0FDB25F464}"/>
          </ac:spMkLst>
        </pc:spChg>
        <pc:spChg chg="add mod">
          <ac:chgData name="Carolina Bolelli" userId="d7926893-566e-4e7f-acc2-6407bb3f96bc" providerId="ADAL" clId="{9A99A002-2FAD-4DAA-80AD-597AD7F75881}" dt="2024-08-23T13:32:35.886" v="36" actId="1076"/>
          <ac:spMkLst>
            <pc:docMk/>
            <pc:sldMk cId="191352021" sldId="4072"/>
            <ac:spMk id="23" creationId="{7EBDF132-810A-F860-D269-7AE56BA3BF38}"/>
          </ac:spMkLst>
        </pc:spChg>
        <pc:spChg chg="add del mod">
          <ac:chgData name="Carolina Bolelli" userId="d7926893-566e-4e7f-acc2-6407bb3f96bc" providerId="ADAL" clId="{9A99A002-2FAD-4DAA-80AD-597AD7F75881}" dt="2024-08-23T13:32:33.098" v="35" actId="478"/>
          <ac:spMkLst>
            <pc:docMk/>
            <pc:sldMk cId="191352021" sldId="4072"/>
            <ac:spMk id="25" creationId="{FF1B8705-94CE-8BA0-0256-BAC49BF51B35}"/>
          </ac:spMkLst>
        </pc:spChg>
        <pc:picChg chg="add mod">
          <ac:chgData name="Carolina Bolelli" userId="d7926893-566e-4e7f-acc2-6407bb3f96bc" providerId="ADAL" clId="{9A99A002-2FAD-4DAA-80AD-597AD7F75881}" dt="2024-08-23T13:30:39.047" v="6" actId="1076"/>
          <ac:picMkLst>
            <pc:docMk/>
            <pc:sldMk cId="191352021" sldId="4072"/>
            <ac:picMk id="3" creationId="{28937D56-4615-13B4-35A6-F00D90FA1022}"/>
          </ac:picMkLst>
        </pc:picChg>
        <pc:picChg chg="add">
          <ac:chgData name="Carolina Bolelli" userId="d7926893-566e-4e7f-acc2-6407bb3f96bc" providerId="ADAL" clId="{9A99A002-2FAD-4DAA-80AD-597AD7F75881}" dt="2024-08-23T13:30:06.192" v="3"/>
          <ac:picMkLst>
            <pc:docMk/>
            <pc:sldMk cId="191352021" sldId="4072"/>
            <ac:picMk id="1026" creationId="{E6CB12F5-B91E-3F98-E633-65A0C36A3B6F}"/>
          </ac:picMkLst>
        </pc:picChg>
        <pc:picChg chg="add del mod">
          <ac:chgData name="Carolina Bolelli" userId="d7926893-566e-4e7f-acc2-6407bb3f96bc" providerId="ADAL" clId="{9A99A002-2FAD-4DAA-80AD-597AD7F75881}" dt="2024-08-23T13:32:09.221" v="27" actId="478"/>
          <ac:picMkLst>
            <pc:docMk/>
            <pc:sldMk cId="191352021" sldId="4072"/>
            <ac:picMk id="1028" creationId="{555E1073-195A-4E1D-26FB-9FCFB2F8856E}"/>
          </ac:picMkLst>
        </pc:picChg>
        <pc:picChg chg="add mod">
          <ac:chgData name="Carolina Bolelli" userId="d7926893-566e-4e7f-acc2-6407bb3f96bc" providerId="ADAL" clId="{9A99A002-2FAD-4DAA-80AD-597AD7F75881}" dt="2024-08-23T13:32:19.376" v="31" actId="1076"/>
          <ac:picMkLst>
            <pc:docMk/>
            <pc:sldMk cId="191352021" sldId="4072"/>
            <ac:picMk id="1030" creationId="{0C96C095-E468-B152-86EF-0708D4F64CF4}"/>
          </ac:picMkLst>
        </pc:picChg>
      </pc:sldChg>
    </pc:docChg>
  </pc:docChgLst>
  <pc:docChgLst>
    <pc:chgData name="Carolina Bolelli" userId="d7926893-566e-4e7f-acc2-6407bb3f96bc" providerId="ADAL" clId="{35625E05-3461-4244-A256-2A6807DB7225}"/>
    <pc:docChg chg="">
      <pc:chgData name="Carolina Bolelli" userId="d7926893-566e-4e7f-acc2-6407bb3f96bc" providerId="ADAL" clId="{35625E05-3461-4244-A256-2A6807DB7225}" dt="2024-08-14T09:40:38.238" v="0"/>
      <pc:docMkLst>
        <pc:docMk/>
      </pc:docMkLst>
      <pc:sldChg chg="delCm">
        <pc:chgData name="Carolina Bolelli" userId="d7926893-566e-4e7f-acc2-6407bb3f96bc" providerId="ADAL" clId="{35625E05-3461-4244-A256-2A6807DB7225}" dt="2024-08-14T09:40:38.238" v="0"/>
        <pc:sldMkLst>
          <pc:docMk/>
          <pc:sldMk cId="3075327717" sldId="258"/>
        </pc:sldMkLst>
        <pc:extLst>
          <p:ext xmlns:p="http://schemas.openxmlformats.org/presentationml/2006/main" uri="{D6D511B9-2390-475A-947B-AFAB55BFBCF1}">
            <pc226:cmChg xmlns:pc226="http://schemas.microsoft.com/office/powerpoint/2022/06/main/command" chg="del">
              <pc226:chgData name="Carolina Bolelli" userId="d7926893-566e-4e7f-acc2-6407bb3f96bc" providerId="ADAL" clId="{35625E05-3461-4244-A256-2A6807DB7225}" dt="2024-08-14T09:40:38.238" v="0"/>
              <pc2:cmMkLst xmlns:pc2="http://schemas.microsoft.com/office/powerpoint/2019/9/main/command">
                <pc:docMk/>
                <pc:sldMk cId="3075327717" sldId="258"/>
                <pc2:cmMk id="{3867EA61-A51D-4BA7-8543-D7D2705D9F28}"/>
              </pc2:cmMkLst>
            </pc226:cmChg>
          </p:ext>
        </pc:extLst>
      </pc:sldChg>
    </pc:docChg>
  </pc:docChgLst>
  <pc:docChgLst>
    <pc:chgData name="SEGURA MONDEJAR Mar (CLIMA)" userId="S::mar.segura-mondejar_ec.europa.eu#ext#@ecorys.onmicrosoft.com::9698d816-d25d-4baf-9071-414f8075e2c1" providerId="AD" clId="Web-{923FA7BA-DBF8-DF32-3838-CBDECCBB907C}"/>
    <pc:docChg chg="">
      <pc:chgData name="SEGURA MONDEJAR Mar (CLIMA)" userId="S::mar.segura-mondejar_ec.europa.eu#ext#@ecorys.onmicrosoft.com::9698d816-d25d-4baf-9071-414f8075e2c1" providerId="AD" clId="Web-{923FA7BA-DBF8-DF32-3838-CBDECCBB907C}" dt="2024-07-19T08:53:06.217" v="0"/>
      <pc:docMkLst>
        <pc:docMk/>
      </pc:docMkLst>
      <pc:sldChg chg="addCm">
        <pc:chgData name="SEGURA MONDEJAR Mar (CLIMA)" userId="S::mar.segura-mondejar_ec.europa.eu#ext#@ecorys.onmicrosoft.com::9698d816-d25d-4baf-9071-414f8075e2c1" providerId="AD" clId="Web-{923FA7BA-DBF8-DF32-3838-CBDECCBB907C}" dt="2024-07-19T08:53:06.217" v="0"/>
        <pc:sldMkLst>
          <pc:docMk/>
          <pc:sldMk cId="3075327717" sldId="258"/>
        </pc:sldMkLst>
        <pc:extLst>
          <p:ext xmlns:p="http://schemas.openxmlformats.org/presentationml/2006/main" uri="{D6D511B9-2390-475A-947B-AFAB55BFBCF1}">
            <pc226:cmChg xmlns:pc226="http://schemas.microsoft.com/office/powerpoint/2022/06/main/command" chg="add">
              <pc226:chgData name="SEGURA MONDEJAR Mar (CLIMA)" userId="S::mar.segura-mondejar_ec.europa.eu#ext#@ecorys.onmicrosoft.com::9698d816-d25d-4baf-9071-414f8075e2c1" providerId="AD" clId="Web-{923FA7BA-DBF8-DF32-3838-CBDECCBB907C}" dt="2024-07-19T08:53:06.217" v="0"/>
              <pc2:cmMkLst xmlns:pc2="http://schemas.microsoft.com/office/powerpoint/2019/9/main/command">
                <pc:docMk/>
                <pc:sldMk cId="3075327717" sldId="258"/>
                <pc2:cmMk id="{0CE7DA44-36D7-4987-A6EB-BBD57EC9009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US"/>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udiovisual.ec.europa.eu/en/video/I-252968" TargetMode="External"/><Relationship Id="rId1" Type="http://schemas.openxmlformats.org/officeDocument/2006/relationships/slideLayout" Target="../slideLayouts/slideLayout31.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www.facebook.com/EUClimateAction/" TargetMode="External"/><Relationship Id="rId3" Type="http://schemas.openxmlformats.org/officeDocument/2006/relationships/image" Target="../media/image94.png"/><Relationship Id="rId7" Type="http://schemas.openxmlformats.org/officeDocument/2006/relationships/hyperlink" Target="https://ec.europa.eu/newsroom/clima/user-subscriptions/2343/create"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mt" TargetMode="External"/><Relationship Id="rId11" Type="http://schemas.openxmlformats.org/officeDocument/2006/relationships/hyperlink" Target="https://www.instagram.com/ourplanet_eu/"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www.linkedin.com/showcase/eu-environment-climate/"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twitter.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s://climate-pact.europa.eu/get-involved/become-partner-pac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take-individual-action_en" TargetMode="External"/><Relationship Id="rId5" Type="http://schemas.openxmlformats.org/officeDocument/2006/relationships/hyperlink" Target="https://climate-pact.europa.eu/get-involved/host-group-activity/quick-start-tools-citizen-engagement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7.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2.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1.svg"/><Relationship Id="rId2" Type="http://schemas.openxmlformats.org/officeDocument/2006/relationships/hyperlink" Target="https://www.facebook.com/EUClimateAction/" TargetMode="External"/><Relationship Id="rId16" Type="http://schemas.openxmlformats.org/officeDocument/2006/relationships/image" Target="../media/image115.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10.png"/><Relationship Id="rId5" Type="http://schemas.openxmlformats.org/officeDocument/2006/relationships/hyperlink" Target="https://www.instagram.com/ourplanet_eu/" TargetMode="External"/><Relationship Id="rId15" Type="http://schemas.openxmlformats.org/officeDocument/2006/relationships/image" Target="../media/image114.png"/><Relationship Id="rId10" Type="http://schemas.openxmlformats.org/officeDocument/2006/relationships/image" Target="../media/image109.svg"/><Relationship Id="rId4" Type="http://schemas.openxmlformats.org/officeDocument/2006/relationships/hyperlink" Target="https://www.linkedin.com/showcase/eu-environment-climate/" TargetMode="External"/><Relationship Id="rId9" Type="http://schemas.openxmlformats.org/officeDocument/2006/relationships/image" Target="../media/image108.png"/><Relationship Id="rId14" Type="http://schemas.openxmlformats.org/officeDocument/2006/relationships/image" Target="../media/image113.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m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507170" y="5582263"/>
            <a:ext cx="6104881" cy="1191059"/>
          </a:xfrm>
        </p:spPr>
        <p:txBody>
          <a:bodyPr/>
          <a:lstStyle/>
          <a:p>
            <a:r>
              <a:rPr lang="mt-MT" sz="6500">
                <a:latin typeface="Open Sans"/>
                <a:ea typeface="Open Sans"/>
                <a:cs typeface="Open Sans"/>
              </a:rPr>
              <a:t>Il-kontenut</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507170" y="6773322"/>
            <a:ext cx="8953353" cy="1191059"/>
          </a:xfrm>
        </p:spPr>
        <p:txBody>
          <a:bodyPr/>
          <a:lstStyle/>
          <a:p>
            <a:r>
              <a:rPr lang="mt-MT" sz="6500"/>
              <a:t>tal-Patt Klimatiku</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mt-MT"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0325971" cy="1232609"/>
          </a:xfrm>
        </p:spPr>
        <p:txBody>
          <a:bodyPr/>
          <a:lstStyle/>
          <a:p>
            <a:r>
              <a:rPr lang="mt-MT" sz="6800">
                <a:latin typeface="Open Sans"/>
                <a:ea typeface="Open Sans"/>
                <a:cs typeface="Open Sans"/>
              </a:rPr>
              <a:t> EWROPEW fl-azzjoni</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4" y="5252439"/>
            <a:ext cx="8976856"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mt-MT" sz="6800">
                <a:latin typeface="Open Sans"/>
                <a:ea typeface="Open Sans"/>
                <a:cs typeface="Open Sans"/>
              </a:rPr>
              <a:t> IL-PATT KLIMATIKU</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28937D56-4615-13B4-35A6-F00D90FA10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4396" y="2829035"/>
            <a:ext cx="6154009" cy="6141846"/>
          </a:xfrm>
          <a:prstGeom prst="rect">
            <a:avLst/>
          </a:prstGeom>
        </p:spPr>
      </p:pic>
      <p:sp>
        <p:nvSpPr>
          <p:cNvPr id="4" name="TextBox 31">
            <a:extLst>
              <a:ext uri="{FF2B5EF4-FFF2-40B4-BE49-F238E27FC236}">
                <a16:creationId xmlns:a16="http://schemas.microsoft.com/office/drawing/2014/main" id="{C3968B7A-59A7-373D-3C19-DE42831B2700}"/>
              </a:ext>
            </a:extLst>
          </p:cNvPr>
          <p:cNvSpPr txBox="1"/>
          <p:nvPr/>
        </p:nvSpPr>
        <p:spPr>
          <a:xfrm>
            <a:off x="8300662" y="3434454"/>
            <a:ext cx="8616866" cy="97969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600"/>
              </a:lnSpc>
            </a:pPr>
            <a:r>
              <a:rPr lang="mt-MT" sz="2400" b="1">
                <a:latin typeface="Open Sans"/>
                <a:ea typeface="Open Sans"/>
                <a:cs typeface="Open Sans"/>
              </a:rPr>
              <a:t>Il-Patt Klimatiku </a:t>
            </a:r>
            <a:r>
              <a:rPr lang="mt-MT" sz="2400">
                <a:latin typeface="Open Sans"/>
                <a:ea typeface="Open Sans"/>
                <a:cs typeface="Open Sans"/>
              </a:rPr>
              <a:t>jinvolvi liċ-ċittadini f’dibattiti dwar </a:t>
            </a:r>
            <a:br>
              <a:rPr lang="mt-MT" sz="2400">
                <a:latin typeface="Open Sans"/>
                <a:ea typeface="Open Sans"/>
                <a:cs typeface="Open Sans"/>
              </a:rPr>
            </a:br>
            <a:r>
              <a:rPr lang="mt-MT" sz="2400">
                <a:latin typeface="Open Sans"/>
                <a:ea typeface="Open Sans"/>
                <a:cs typeface="Open Sans"/>
              </a:rPr>
              <a:t>l-azzjoni klimatika permezz ta’ attivitajiet bħal:</a:t>
            </a:r>
          </a:p>
        </p:txBody>
      </p:sp>
      <p:sp>
        <p:nvSpPr>
          <p:cNvPr id="13" name="Rectangle: Rounded Corners 12">
            <a:extLst>
              <a:ext uri="{FF2B5EF4-FFF2-40B4-BE49-F238E27FC236}">
                <a16:creationId xmlns:a16="http://schemas.microsoft.com/office/drawing/2014/main" id="{418772BE-2558-3767-DDF4-D7DED81F70C8}"/>
              </a:ext>
            </a:extLst>
          </p:cNvPr>
          <p:cNvSpPr/>
          <p:nvPr/>
        </p:nvSpPr>
        <p:spPr>
          <a:xfrm>
            <a:off x="8933764" y="6217261"/>
            <a:ext cx="6646694" cy="724728"/>
          </a:xfrm>
          <a:prstGeom prst="roundRect">
            <a:avLst/>
          </a:prstGeom>
          <a:noFill/>
          <a:ln w="76200" cap="flat" cmpd="sng" algn="ctr">
            <a:solidFill>
              <a:srgbClr val="18747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Calibri" panose="020F0502020204030204"/>
              </a:defRPr>
            </a:lvl1pPr>
            <a:lvl2pPr marL="457200" algn="l" defTabSz="457200" rtl="0" eaLnBrk="1" latinLnBrk="0" hangingPunct="1">
              <a:defRPr sz="1800" kern="1200">
                <a:solidFill>
                  <a:sysClr val="window" lastClr="FFFFFF"/>
                </a:solidFill>
                <a:latin typeface="Calibri" panose="020F0502020204030204"/>
              </a:defRPr>
            </a:lvl2pPr>
            <a:lvl3pPr marL="914400" algn="l" defTabSz="457200" rtl="0" eaLnBrk="1" latinLnBrk="0" hangingPunct="1">
              <a:defRPr sz="1800" kern="1200">
                <a:solidFill>
                  <a:sysClr val="window" lastClr="FFFFFF"/>
                </a:solidFill>
                <a:latin typeface="Calibri" panose="020F0502020204030204"/>
              </a:defRPr>
            </a:lvl3pPr>
            <a:lvl4pPr marL="1371600" algn="l" defTabSz="457200" rtl="0" eaLnBrk="1" latinLnBrk="0" hangingPunct="1">
              <a:defRPr sz="1800" kern="1200">
                <a:solidFill>
                  <a:sysClr val="window" lastClr="FFFFFF"/>
                </a:solidFill>
                <a:latin typeface="Calibri" panose="020F0502020204030204"/>
              </a:defRPr>
            </a:lvl4pPr>
            <a:lvl5pPr marL="1828800" algn="l" defTabSz="457200" rtl="0" eaLnBrk="1" latinLnBrk="0" hangingPunct="1">
              <a:defRPr sz="1800" kern="1200">
                <a:solidFill>
                  <a:sysClr val="window" lastClr="FFFFFF"/>
                </a:solidFill>
                <a:latin typeface="Calibri" panose="020F0502020204030204"/>
              </a:defRPr>
            </a:lvl5pPr>
            <a:lvl6pPr marL="2286000" algn="l" defTabSz="457200" rtl="0" eaLnBrk="1" latinLnBrk="0" hangingPunct="1">
              <a:defRPr sz="1800" kern="1200">
                <a:solidFill>
                  <a:sysClr val="window" lastClr="FFFFFF"/>
                </a:solidFill>
                <a:latin typeface="Calibri" panose="020F0502020204030204"/>
              </a:defRPr>
            </a:lvl6pPr>
            <a:lvl7pPr marL="2743200" algn="l" defTabSz="457200" rtl="0" eaLnBrk="1" latinLnBrk="0" hangingPunct="1">
              <a:defRPr sz="1800" kern="1200">
                <a:solidFill>
                  <a:sysClr val="window" lastClr="FFFFFF"/>
                </a:solidFill>
                <a:latin typeface="Calibri" panose="020F0502020204030204"/>
              </a:defRPr>
            </a:lvl7pPr>
            <a:lvl8pPr marL="3200400" algn="l" defTabSz="457200" rtl="0" eaLnBrk="1" latinLnBrk="0" hangingPunct="1">
              <a:defRPr sz="1800" kern="1200">
                <a:solidFill>
                  <a:sysClr val="window" lastClr="FFFFFF"/>
                </a:solidFill>
                <a:latin typeface="Calibri" panose="020F0502020204030204"/>
              </a:defRPr>
            </a:lvl8pPr>
            <a:lvl9pPr marL="3657600" algn="l" defTabSz="457200" rtl="0" eaLnBrk="1" latinLnBrk="0" hangingPunct="1">
              <a:defRPr sz="1800" kern="1200">
                <a:solidFill>
                  <a:sysClr val="window" lastClr="FFFFFF"/>
                </a:solidFill>
                <a:latin typeface="Calibri" panose="020F0502020204030204"/>
              </a:defRPr>
            </a:lvl9pPr>
          </a:lstStyle>
          <a:p>
            <a:pPr algn="ctr"/>
            <a:endParaRPr lang="en-GB"/>
          </a:p>
        </p:txBody>
      </p:sp>
      <p:sp>
        <p:nvSpPr>
          <p:cNvPr id="14" name="Text Placeholder 4">
            <a:extLst>
              <a:ext uri="{FF2B5EF4-FFF2-40B4-BE49-F238E27FC236}">
                <a16:creationId xmlns:a16="http://schemas.microsoft.com/office/drawing/2014/main" id="{6F8952BC-FCF8-25C1-1D70-7726C3058900}"/>
              </a:ext>
            </a:extLst>
          </p:cNvPr>
          <p:cNvSpPr txBox="1">
            <a:spLocks/>
          </p:cNvSpPr>
          <p:nvPr/>
        </p:nvSpPr>
        <p:spPr>
          <a:xfrm>
            <a:off x="9262664" y="6399737"/>
            <a:ext cx="6317794" cy="542252"/>
          </a:xfrm>
          <a:prstGeom prst="rect">
            <a:avLst/>
          </a:prstGeom>
        </p:spPr>
        <p:txBody>
          <a:bodyPr lIns="0" tIns="0" rIns="0" bIns="0" anchor="t"/>
          <a:lstStyle>
            <a:defPPr>
              <a:defRPr lang="en-US"/>
            </a:defPPr>
            <a:lvl1pPr marL="0" algn="l" defTabSz="457200" rtl="0" eaLnBrk="1" latinLnBrk="0" hangingPunct="1">
              <a:defRPr sz="1800" kern="1200">
                <a:solidFill>
                  <a:srgbClr val="262626"/>
                </a:solidFill>
                <a:latin typeface="Calibri" panose="020F0502020204030204"/>
              </a:defRPr>
            </a:lvl1pPr>
            <a:lvl2pPr marL="457200" algn="l" defTabSz="457200" rtl="0" eaLnBrk="1" latinLnBrk="0" hangingPunct="1">
              <a:defRPr sz="1800" kern="1200">
                <a:solidFill>
                  <a:srgbClr val="262626"/>
                </a:solidFill>
                <a:latin typeface="Calibri" panose="020F0502020204030204"/>
              </a:defRPr>
            </a:lvl2pPr>
            <a:lvl3pPr marL="914400" algn="l" defTabSz="457200" rtl="0" eaLnBrk="1" latinLnBrk="0" hangingPunct="1">
              <a:defRPr sz="1800" kern="1200">
                <a:solidFill>
                  <a:srgbClr val="262626"/>
                </a:solidFill>
                <a:latin typeface="Calibri" panose="020F0502020204030204"/>
              </a:defRPr>
            </a:lvl3pPr>
            <a:lvl4pPr marL="1371600" algn="l" defTabSz="457200" rtl="0" eaLnBrk="1" latinLnBrk="0" hangingPunct="1">
              <a:defRPr sz="1800" kern="1200">
                <a:solidFill>
                  <a:srgbClr val="262626"/>
                </a:solidFill>
                <a:latin typeface="Calibri" panose="020F0502020204030204"/>
              </a:defRPr>
            </a:lvl4pPr>
            <a:lvl5pPr marL="1828800" algn="l" defTabSz="457200" rtl="0" eaLnBrk="1" latinLnBrk="0" hangingPunct="1">
              <a:defRPr sz="1800" kern="1200">
                <a:solidFill>
                  <a:srgbClr val="262626"/>
                </a:solidFill>
                <a:latin typeface="Calibri" panose="020F0502020204030204"/>
              </a:defRPr>
            </a:lvl5pPr>
            <a:lvl6pPr marL="2286000" algn="l" defTabSz="457200" rtl="0" eaLnBrk="1" latinLnBrk="0" hangingPunct="1">
              <a:defRPr sz="1800" kern="1200">
                <a:solidFill>
                  <a:srgbClr val="262626"/>
                </a:solidFill>
                <a:latin typeface="Calibri" panose="020F0502020204030204"/>
              </a:defRPr>
            </a:lvl6pPr>
            <a:lvl7pPr marL="2743200" algn="l" defTabSz="457200" rtl="0" eaLnBrk="1" latinLnBrk="0" hangingPunct="1">
              <a:defRPr sz="1800" kern="1200">
                <a:solidFill>
                  <a:srgbClr val="262626"/>
                </a:solidFill>
                <a:latin typeface="Calibri" panose="020F0502020204030204"/>
              </a:defRPr>
            </a:lvl7pPr>
            <a:lvl8pPr marL="3200400" algn="l" defTabSz="457200" rtl="0" eaLnBrk="1" latinLnBrk="0" hangingPunct="1">
              <a:defRPr sz="1800" kern="1200">
                <a:solidFill>
                  <a:srgbClr val="262626"/>
                </a:solidFill>
                <a:latin typeface="Calibri" panose="020F0502020204030204"/>
              </a:defRPr>
            </a:lvl8pPr>
            <a:lvl9pPr marL="3657600" algn="l" defTabSz="457200" rtl="0" eaLnBrk="1" latinLnBrk="0" hangingPunct="1">
              <a:defRPr sz="1800" kern="1200">
                <a:solidFill>
                  <a:srgbClr val="262626"/>
                </a:solidFill>
                <a:latin typeface="Calibri" panose="020F0502020204030204"/>
              </a:defRPr>
            </a:lvl9pPr>
          </a:lstStyle>
          <a:p>
            <a:pPr marL="0" indent="0">
              <a:lnSpc>
                <a:spcPts val="3000"/>
              </a:lnSpc>
              <a:buFont typeface="Arial" panose="020B0604020202020204" pitchFamily="34" charset="0"/>
              <a:buNone/>
            </a:pPr>
            <a:r>
              <a:rPr lang="mt-MT" sz="2800" b="1" dirty="0">
                <a:solidFill>
                  <a:srgbClr val="187470"/>
                </a:solidFill>
                <a:latin typeface="Open Sans"/>
                <a:ea typeface="Open Sans"/>
                <a:cs typeface="Open Sans"/>
              </a:rPr>
              <a:t>Gruppi ta’ azzjoni klimatika lokali</a:t>
            </a:r>
          </a:p>
        </p:txBody>
      </p:sp>
      <p:sp>
        <p:nvSpPr>
          <p:cNvPr id="15" name="Rectangle: Rounded Corners 14">
            <a:extLst>
              <a:ext uri="{FF2B5EF4-FFF2-40B4-BE49-F238E27FC236}">
                <a16:creationId xmlns:a16="http://schemas.microsoft.com/office/drawing/2014/main" id="{5CDF3470-E2FA-D9A9-1050-A72D9DAA8DD6}"/>
              </a:ext>
            </a:extLst>
          </p:cNvPr>
          <p:cNvSpPr/>
          <p:nvPr/>
        </p:nvSpPr>
        <p:spPr>
          <a:xfrm>
            <a:off x="8300662" y="4912543"/>
            <a:ext cx="3259607" cy="1010705"/>
          </a:xfrm>
          <a:prstGeom prst="roundRect">
            <a:avLst/>
          </a:prstGeom>
          <a:noFill/>
          <a:ln w="76200" cap="flat" cmpd="sng" algn="ctr">
            <a:solidFill>
              <a:srgbClr val="184547"/>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Calibri" panose="020F0502020204030204"/>
              </a:defRPr>
            </a:lvl1pPr>
            <a:lvl2pPr marL="457200" algn="l" defTabSz="457200" rtl="0" eaLnBrk="1" latinLnBrk="0" hangingPunct="1">
              <a:defRPr sz="1800" kern="1200">
                <a:solidFill>
                  <a:sysClr val="window" lastClr="FFFFFF"/>
                </a:solidFill>
                <a:latin typeface="Calibri" panose="020F0502020204030204"/>
              </a:defRPr>
            </a:lvl2pPr>
            <a:lvl3pPr marL="914400" algn="l" defTabSz="457200" rtl="0" eaLnBrk="1" latinLnBrk="0" hangingPunct="1">
              <a:defRPr sz="1800" kern="1200">
                <a:solidFill>
                  <a:sysClr val="window" lastClr="FFFFFF"/>
                </a:solidFill>
                <a:latin typeface="Calibri" panose="020F0502020204030204"/>
              </a:defRPr>
            </a:lvl3pPr>
            <a:lvl4pPr marL="1371600" algn="l" defTabSz="457200" rtl="0" eaLnBrk="1" latinLnBrk="0" hangingPunct="1">
              <a:defRPr sz="1800" kern="1200">
                <a:solidFill>
                  <a:sysClr val="window" lastClr="FFFFFF"/>
                </a:solidFill>
                <a:latin typeface="Calibri" panose="020F0502020204030204"/>
              </a:defRPr>
            </a:lvl4pPr>
            <a:lvl5pPr marL="1828800" algn="l" defTabSz="457200" rtl="0" eaLnBrk="1" latinLnBrk="0" hangingPunct="1">
              <a:defRPr sz="1800" kern="1200">
                <a:solidFill>
                  <a:sysClr val="window" lastClr="FFFFFF"/>
                </a:solidFill>
                <a:latin typeface="Calibri" panose="020F0502020204030204"/>
              </a:defRPr>
            </a:lvl5pPr>
            <a:lvl6pPr marL="2286000" algn="l" defTabSz="457200" rtl="0" eaLnBrk="1" latinLnBrk="0" hangingPunct="1">
              <a:defRPr sz="1800" kern="1200">
                <a:solidFill>
                  <a:sysClr val="window" lastClr="FFFFFF"/>
                </a:solidFill>
                <a:latin typeface="Calibri" panose="020F0502020204030204"/>
              </a:defRPr>
            </a:lvl6pPr>
            <a:lvl7pPr marL="2743200" algn="l" defTabSz="457200" rtl="0" eaLnBrk="1" latinLnBrk="0" hangingPunct="1">
              <a:defRPr sz="1800" kern="1200">
                <a:solidFill>
                  <a:sysClr val="window" lastClr="FFFFFF"/>
                </a:solidFill>
                <a:latin typeface="Calibri" panose="020F0502020204030204"/>
              </a:defRPr>
            </a:lvl7pPr>
            <a:lvl8pPr marL="3200400" algn="l" defTabSz="457200" rtl="0" eaLnBrk="1" latinLnBrk="0" hangingPunct="1">
              <a:defRPr sz="1800" kern="1200">
                <a:solidFill>
                  <a:sysClr val="window" lastClr="FFFFFF"/>
                </a:solidFill>
                <a:latin typeface="Calibri" panose="020F0502020204030204"/>
              </a:defRPr>
            </a:lvl8pPr>
            <a:lvl9pPr marL="3657600" algn="l" defTabSz="457200" rtl="0" eaLnBrk="1" latinLnBrk="0" hangingPunct="1">
              <a:defRPr sz="1800" kern="1200">
                <a:solidFill>
                  <a:sysClr val="window" lastClr="FFFFFF"/>
                </a:solidFill>
                <a:latin typeface="Calibri" panose="020F0502020204030204"/>
              </a:defRPr>
            </a:lvl9pPr>
          </a:lstStyle>
          <a:p>
            <a:pPr algn="ctr"/>
            <a:endParaRPr lang="en-GB"/>
          </a:p>
        </p:txBody>
      </p:sp>
      <p:sp>
        <p:nvSpPr>
          <p:cNvPr id="16" name="Text Placeholder 4">
            <a:extLst>
              <a:ext uri="{FF2B5EF4-FFF2-40B4-BE49-F238E27FC236}">
                <a16:creationId xmlns:a16="http://schemas.microsoft.com/office/drawing/2014/main" id="{A49FD6CD-72BA-1E11-0ABF-B0D2F10990B5}"/>
              </a:ext>
            </a:extLst>
          </p:cNvPr>
          <p:cNvSpPr txBox="1">
            <a:spLocks/>
          </p:cNvSpPr>
          <p:nvPr/>
        </p:nvSpPr>
        <p:spPr>
          <a:xfrm>
            <a:off x="8745354" y="5062581"/>
            <a:ext cx="2664007" cy="334043"/>
          </a:xfrm>
          <a:prstGeom prst="rect">
            <a:avLst/>
          </a:prstGeom>
        </p:spPr>
        <p:txBody>
          <a:bodyPr lIns="0" tIns="0" rIns="0" bIns="0" anchor="t"/>
          <a:lstStyle>
            <a:defPPr>
              <a:defRPr lang="en-US"/>
            </a:defPPr>
            <a:lvl1pPr marL="0" algn="l" defTabSz="457200" rtl="0" eaLnBrk="1" latinLnBrk="0" hangingPunct="1">
              <a:defRPr sz="1800" kern="1200">
                <a:solidFill>
                  <a:srgbClr val="262626"/>
                </a:solidFill>
                <a:latin typeface="Calibri" panose="020F0502020204030204"/>
              </a:defRPr>
            </a:lvl1pPr>
            <a:lvl2pPr marL="457200" algn="l" defTabSz="457200" rtl="0" eaLnBrk="1" latinLnBrk="0" hangingPunct="1">
              <a:defRPr sz="1800" kern="1200">
                <a:solidFill>
                  <a:srgbClr val="262626"/>
                </a:solidFill>
                <a:latin typeface="Calibri" panose="020F0502020204030204"/>
              </a:defRPr>
            </a:lvl2pPr>
            <a:lvl3pPr marL="914400" algn="l" defTabSz="457200" rtl="0" eaLnBrk="1" latinLnBrk="0" hangingPunct="1">
              <a:defRPr sz="1800" kern="1200">
                <a:solidFill>
                  <a:srgbClr val="262626"/>
                </a:solidFill>
                <a:latin typeface="Calibri" panose="020F0502020204030204"/>
              </a:defRPr>
            </a:lvl3pPr>
            <a:lvl4pPr marL="1371600" algn="l" defTabSz="457200" rtl="0" eaLnBrk="1" latinLnBrk="0" hangingPunct="1">
              <a:defRPr sz="1800" kern="1200">
                <a:solidFill>
                  <a:srgbClr val="262626"/>
                </a:solidFill>
                <a:latin typeface="Calibri" panose="020F0502020204030204"/>
              </a:defRPr>
            </a:lvl4pPr>
            <a:lvl5pPr marL="1828800" algn="l" defTabSz="457200" rtl="0" eaLnBrk="1" latinLnBrk="0" hangingPunct="1">
              <a:defRPr sz="1800" kern="1200">
                <a:solidFill>
                  <a:srgbClr val="262626"/>
                </a:solidFill>
                <a:latin typeface="Calibri" panose="020F0502020204030204"/>
              </a:defRPr>
            </a:lvl5pPr>
            <a:lvl6pPr marL="2286000" algn="l" defTabSz="457200" rtl="0" eaLnBrk="1" latinLnBrk="0" hangingPunct="1">
              <a:defRPr sz="1800" kern="1200">
                <a:solidFill>
                  <a:srgbClr val="262626"/>
                </a:solidFill>
                <a:latin typeface="Calibri" panose="020F0502020204030204"/>
              </a:defRPr>
            </a:lvl6pPr>
            <a:lvl7pPr marL="2743200" algn="l" defTabSz="457200" rtl="0" eaLnBrk="1" latinLnBrk="0" hangingPunct="1">
              <a:defRPr sz="1800" kern="1200">
                <a:solidFill>
                  <a:srgbClr val="262626"/>
                </a:solidFill>
                <a:latin typeface="Calibri" panose="020F0502020204030204"/>
              </a:defRPr>
            </a:lvl7pPr>
            <a:lvl8pPr marL="3200400" algn="l" defTabSz="457200" rtl="0" eaLnBrk="1" latinLnBrk="0" hangingPunct="1">
              <a:defRPr sz="1800" kern="1200">
                <a:solidFill>
                  <a:srgbClr val="262626"/>
                </a:solidFill>
                <a:latin typeface="Calibri" panose="020F0502020204030204"/>
              </a:defRPr>
            </a:lvl8pPr>
            <a:lvl9pPr marL="3657600" algn="l" defTabSz="457200" rtl="0" eaLnBrk="1" latinLnBrk="0" hangingPunct="1">
              <a:defRPr sz="1800" kern="1200">
                <a:solidFill>
                  <a:srgbClr val="262626"/>
                </a:solidFill>
                <a:latin typeface="Calibri" panose="020F0502020204030204"/>
              </a:defRPr>
            </a:lvl9pPr>
          </a:lstStyle>
          <a:p>
            <a:pPr marL="0" indent="0">
              <a:lnSpc>
                <a:spcPts val="3000"/>
              </a:lnSpc>
              <a:buFont typeface="Arial" panose="020B0604020202020204" pitchFamily="34" charset="0"/>
              <a:buNone/>
            </a:pPr>
            <a:r>
              <a:rPr lang="mt-MT" sz="2800" b="1" dirty="0">
                <a:solidFill>
                  <a:srgbClr val="44546A"/>
                </a:solidFill>
                <a:latin typeface="Open Sans"/>
                <a:ea typeface="Open Sans"/>
                <a:cs typeface="Open Sans"/>
              </a:rPr>
              <a:t>Mixjiet favur il-klima</a:t>
            </a:r>
          </a:p>
        </p:txBody>
      </p:sp>
      <p:sp>
        <p:nvSpPr>
          <p:cNvPr id="17" name="Rectangle: Rounded Corners 16">
            <a:extLst>
              <a:ext uri="{FF2B5EF4-FFF2-40B4-BE49-F238E27FC236}">
                <a16:creationId xmlns:a16="http://schemas.microsoft.com/office/drawing/2014/main" id="{88C18A79-67F7-9C12-861E-FB27E613BF54}"/>
              </a:ext>
            </a:extLst>
          </p:cNvPr>
          <p:cNvSpPr/>
          <p:nvPr/>
        </p:nvSpPr>
        <p:spPr>
          <a:xfrm>
            <a:off x="11805863" y="4912543"/>
            <a:ext cx="3762928" cy="1010705"/>
          </a:xfrm>
          <a:prstGeom prst="roundRect">
            <a:avLst/>
          </a:prstGeom>
          <a:noFill/>
          <a:ln w="76200" cap="flat" cmpd="sng" algn="ctr">
            <a:solidFill>
              <a:srgbClr val="4FC6A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Calibri" panose="020F0502020204030204"/>
              </a:defRPr>
            </a:lvl1pPr>
            <a:lvl2pPr marL="457200" algn="l" defTabSz="457200" rtl="0" eaLnBrk="1" latinLnBrk="0" hangingPunct="1">
              <a:defRPr sz="1800" kern="1200">
                <a:solidFill>
                  <a:sysClr val="window" lastClr="FFFFFF"/>
                </a:solidFill>
                <a:latin typeface="Calibri" panose="020F0502020204030204"/>
              </a:defRPr>
            </a:lvl2pPr>
            <a:lvl3pPr marL="914400" algn="l" defTabSz="457200" rtl="0" eaLnBrk="1" latinLnBrk="0" hangingPunct="1">
              <a:defRPr sz="1800" kern="1200">
                <a:solidFill>
                  <a:sysClr val="window" lastClr="FFFFFF"/>
                </a:solidFill>
                <a:latin typeface="Calibri" panose="020F0502020204030204"/>
              </a:defRPr>
            </a:lvl3pPr>
            <a:lvl4pPr marL="1371600" algn="l" defTabSz="457200" rtl="0" eaLnBrk="1" latinLnBrk="0" hangingPunct="1">
              <a:defRPr sz="1800" kern="1200">
                <a:solidFill>
                  <a:sysClr val="window" lastClr="FFFFFF"/>
                </a:solidFill>
                <a:latin typeface="Calibri" panose="020F0502020204030204"/>
              </a:defRPr>
            </a:lvl4pPr>
            <a:lvl5pPr marL="1828800" algn="l" defTabSz="457200" rtl="0" eaLnBrk="1" latinLnBrk="0" hangingPunct="1">
              <a:defRPr sz="1800" kern="1200">
                <a:solidFill>
                  <a:sysClr val="window" lastClr="FFFFFF"/>
                </a:solidFill>
                <a:latin typeface="Calibri" panose="020F0502020204030204"/>
              </a:defRPr>
            </a:lvl5pPr>
            <a:lvl6pPr marL="2286000" algn="l" defTabSz="457200" rtl="0" eaLnBrk="1" latinLnBrk="0" hangingPunct="1">
              <a:defRPr sz="1800" kern="1200">
                <a:solidFill>
                  <a:sysClr val="window" lastClr="FFFFFF"/>
                </a:solidFill>
                <a:latin typeface="Calibri" panose="020F0502020204030204"/>
              </a:defRPr>
            </a:lvl6pPr>
            <a:lvl7pPr marL="2743200" algn="l" defTabSz="457200" rtl="0" eaLnBrk="1" latinLnBrk="0" hangingPunct="1">
              <a:defRPr sz="1800" kern="1200">
                <a:solidFill>
                  <a:sysClr val="window" lastClr="FFFFFF"/>
                </a:solidFill>
                <a:latin typeface="Calibri" panose="020F0502020204030204"/>
              </a:defRPr>
            </a:lvl7pPr>
            <a:lvl8pPr marL="3200400" algn="l" defTabSz="457200" rtl="0" eaLnBrk="1" latinLnBrk="0" hangingPunct="1">
              <a:defRPr sz="1800" kern="1200">
                <a:solidFill>
                  <a:sysClr val="window" lastClr="FFFFFF"/>
                </a:solidFill>
                <a:latin typeface="Calibri" panose="020F0502020204030204"/>
              </a:defRPr>
            </a:lvl8pPr>
            <a:lvl9pPr marL="3657600" algn="l" defTabSz="457200" rtl="0" eaLnBrk="1" latinLnBrk="0" hangingPunct="1">
              <a:defRPr sz="1800" kern="1200">
                <a:solidFill>
                  <a:sysClr val="window" lastClr="FFFFFF"/>
                </a:solidFill>
                <a:latin typeface="Calibri" panose="020F0502020204030204"/>
              </a:defRPr>
            </a:lvl9pPr>
          </a:lstStyle>
          <a:p>
            <a:pPr algn="ctr"/>
            <a:endParaRPr lang="en-GB"/>
          </a:p>
        </p:txBody>
      </p:sp>
      <p:sp>
        <p:nvSpPr>
          <p:cNvPr id="18" name="Text Placeholder 4">
            <a:extLst>
              <a:ext uri="{FF2B5EF4-FFF2-40B4-BE49-F238E27FC236}">
                <a16:creationId xmlns:a16="http://schemas.microsoft.com/office/drawing/2014/main" id="{15C2B0C2-1289-931B-18A6-8723B85D883B}"/>
              </a:ext>
            </a:extLst>
          </p:cNvPr>
          <p:cNvSpPr txBox="1">
            <a:spLocks/>
          </p:cNvSpPr>
          <p:nvPr/>
        </p:nvSpPr>
        <p:spPr>
          <a:xfrm>
            <a:off x="12115713" y="5097728"/>
            <a:ext cx="3434028" cy="542252"/>
          </a:xfrm>
          <a:prstGeom prst="rect">
            <a:avLst/>
          </a:prstGeom>
        </p:spPr>
        <p:txBody>
          <a:bodyPr lIns="0" tIns="0" rIns="0" bIns="0" anchor="t"/>
          <a:lstStyle>
            <a:defPPr>
              <a:defRPr lang="en-US"/>
            </a:defPPr>
            <a:lvl1pPr marL="0" algn="l" defTabSz="457200" rtl="0" eaLnBrk="1" latinLnBrk="0" hangingPunct="1">
              <a:defRPr sz="1800" kern="1200">
                <a:solidFill>
                  <a:srgbClr val="262626"/>
                </a:solidFill>
                <a:latin typeface="Calibri" panose="020F0502020204030204"/>
              </a:defRPr>
            </a:lvl1pPr>
            <a:lvl2pPr marL="457200" algn="l" defTabSz="457200" rtl="0" eaLnBrk="1" latinLnBrk="0" hangingPunct="1">
              <a:defRPr sz="1800" kern="1200">
                <a:solidFill>
                  <a:srgbClr val="262626"/>
                </a:solidFill>
                <a:latin typeface="Calibri" panose="020F0502020204030204"/>
              </a:defRPr>
            </a:lvl2pPr>
            <a:lvl3pPr marL="914400" algn="l" defTabSz="457200" rtl="0" eaLnBrk="1" latinLnBrk="0" hangingPunct="1">
              <a:defRPr sz="1800" kern="1200">
                <a:solidFill>
                  <a:srgbClr val="262626"/>
                </a:solidFill>
                <a:latin typeface="Calibri" panose="020F0502020204030204"/>
              </a:defRPr>
            </a:lvl3pPr>
            <a:lvl4pPr marL="1371600" algn="l" defTabSz="457200" rtl="0" eaLnBrk="1" latinLnBrk="0" hangingPunct="1">
              <a:defRPr sz="1800" kern="1200">
                <a:solidFill>
                  <a:srgbClr val="262626"/>
                </a:solidFill>
                <a:latin typeface="Calibri" panose="020F0502020204030204"/>
              </a:defRPr>
            </a:lvl4pPr>
            <a:lvl5pPr marL="1828800" algn="l" defTabSz="457200" rtl="0" eaLnBrk="1" latinLnBrk="0" hangingPunct="1">
              <a:defRPr sz="1800" kern="1200">
                <a:solidFill>
                  <a:srgbClr val="262626"/>
                </a:solidFill>
                <a:latin typeface="Calibri" panose="020F0502020204030204"/>
              </a:defRPr>
            </a:lvl5pPr>
            <a:lvl6pPr marL="2286000" algn="l" defTabSz="457200" rtl="0" eaLnBrk="1" latinLnBrk="0" hangingPunct="1">
              <a:defRPr sz="1800" kern="1200">
                <a:solidFill>
                  <a:srgbClr val="262626"/>
                </a:solidFill>
                <a:latin typeface="Calibri" panose="020F0502020204030204"/>
              </a:defRPr>
            </a:lvl6pPr>
            <a:lvl7pPr marL="2743200" algn="l" defTabSz="457200" rtl="0" eaLnBrk="1" latinLnBrk="0" hangingPunct="1">
              <a:defRPr sz="1800" kern="1200">
                <a:solidFill>
                  <a:srgbClr val="262626"/>
                </a:solidFill>
                <a:latin typeface="Calibri" panose="020F0502020204030204"/>
              </a:defRPr>
            </a:lvl7pPr>
            <a:lvl8pPr marL="3200400" algn="l" defTabSz="457200" rtl="0" eaLnBrk="1" latinLnBrk="0" hangingPunct="1">
              <a:defRPr sz="1800" kern="1200">
                <a:solidFill>
                  <a:srgbClr val="262626"/>
                </a:solidFill>
                <a:latin typeface="Calibri" panose="020F0502020204030204"/>
              </a:defRPr>
            </a:lvl8pPr>
            <a:lvl9pPr marL="3657600" algn="l" defTabSz="457200" rtl="0" eaLnBrk="1" latinLnBrk="0" hangingPunct="1">
              <a:defRPr sz="1800" kern="1200">
                <a:solidFill>
                  <a:srgbClr val="262626"/>
                </a:solidFill>
                <a:latin typeface="Calibri" panose="020F0502020204030204"/>
              </a:defRPr>
            </a:lvl9pPr>
          </a:lstStyle>
          <a:p>
            <a:pPr marL="0" indent="0">
              <a:lnSpc>
                <a:spcPts val="3000"/>
              </a:lnSpc>
              <a:buFont typeface="Arial" panose="020B0604020202020204" pitchFamily="34" charset="0"/>
              <a:buNone/>
            </a:pPr>
            <a:r>
              <a:rPr lang="mt-MT" sz="2800" b="1" dirty="0">
                <a:solidFill>
                  <a:srgbClr val="4FC6AE"/>
                </a:solidFill>
                <a:latin typeface="Open Sans"/>
                <a:ea typeface="Open Sans"/>
                <a:cs typeface="Open Sans"/>
              </a:rPr>
              <a:t>Parlamenti bejn il-pari</a:t>
            </a:r>
          </a:p>
        </p:txBody>
      </p:sp>
      <p:sp>
        <p:nvSpPr>
          <p:cNvPr id="19" name="Rectangle: Rounded Corners 18">
            <a:extLst>
              <a:ext uri="{FF2B5EF4-FFF2-40B4-BE49-F238E27FC236}">
                <a16:creationId xmlns:a16="http://schemas.microsoft.com/office/drawing/2014/main" id="{AD8671B9-BD2A-AFC9-8D29-E5D42675A1C8}"/>
              </a:ext>
            </a:extLst>
          </p:cNvPr>
          <p:cNvSpPr/>
          <p:nvPr/>
        </p:nvSpPr>
        <p:spPr>
          <a:xfrm>
            <a:off x="8326514" y="7302683"/>
            <a:ext cx="4714699" cy="1059450"/>
          </a:xfrm>
          <a:prstGeom prst="roundRect">
            <a:avLst/>
          </a:prstGeom>
          <a:noFill/>
          <a:ln w="76200" cap="flat" cmpd="sng" algn="ctr">
            <a:solidFill>
              <a:srgbClr val="4FC6AE">
                <a:lumMod val="75000"/>
              </a:srgb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Calibri" panose="020F0502020204030204"/>
              </a:defRPr>
            </a:lvl1pPr>
            <a:lvl2pPr marL="457200" algn="l" defTabSz="457200" rtl="0" eaLnBrk="1" latinLnBrk="0" hangingPunct="1">
              <a:defRPr sz="1800" kern="1200">
                <a:solidFill>
                  <a:sysClr val="window" lastClr="FFFFFF"/>
                </a:solidFill>
                <a:latin typeface="Calibri" panose="020F0502020204030204"/>
              </a:defRPr>
            </a:lvl2pPr>
            <a:lvl3pPr marL="914400" algn="l" defTabSz="457200" rtl="0" eaLnBrk="1" latinLnBrk="0" hangingPunct="1">
              <a:defRPr sz="1800" kern="1200">
                <a:solidFill>
                  <a:sysClr val="window" lastClr="FFFFFF"/>
                </a:solidFill>
                <a:latin typeface="Calibri" panose="020F0502020204030204"/>
              </a:defRPr>
            </a:lvl3pPr>
            <a:lvl4pPr marL="1371600" algn="l" defTabSz="457200" rtl="0" eaLnBrk="1" latinLnBrk="0" hangingPunct="1">
              <a:defRPr sz="1800" kern="1200">
                <a:solidFill>
                  <a:sysClr val="window" lastClr="FFFFFF"/>
                </a:solidFill>
                <a:latin typeface="Calibri" panose="020F0502020204030204"/>
              </a:defRPr>
            </a:lvl4pPr>
            <a:lvl5pPr marL="1828800" algn="l" defTabSz="457200" rtl="0" eaLnBrk="1" latinLnBrk="0" hangingPunct="1">
              <a:defRPr sz="1800" kern="1200">
                <a:solidFill>
                  <a:sysClr val="window" lastClr="FFFFFF"/>
                </a:solidFill>
                <a:latin typeface="Calibri" panose="020F0502020204030204"/>
              </a:defRPr>
            </a:lvl5pPr>
            <a:lvl6pPr marL="2286000" algn="l" defTabSz="457200" rtl="0" eaLnBrk="1" latinLnBrk="0" hangingPunct="1">
              <a:defRPr sz="1800" kern="1200">
                <a:solidFill>
                  <a:sysClr val="window" lastClr="FFFFFF"/>
                </a:solidFill>
                <a:latin typeface="Calibri" panose="020F0502020204030204"/>
              </a:defRPr>
            </a:lvl6pPr>
            <a:lvl7pPr marL="2743200" algn="l" defTabSz="457200" rtl="0" eaLnBrk="1" latinLnBrk="0" hangingPunct="1">
              <a:defRPr sz="1800" kern="1200">
                <a:solidFill>
                  <a:sysClr val="window" lastClr="FFFFFF"/>
                </a:solidFill>
                <a:latin typeface="Calibri" panose="020F0502020204030204"/>
              </a:defRPr>
            </a:lvl7pPr>
            <a:lvl8pPr marL="3200400" algn="l" defTabSz="457200" rtl="0" eaLnBrk="1" latinLnBrk="0" hangingPunct="1">
              <a:defRPr sz="1800" kern="1200">
                <a:solidFill>
                  <a:sysClr val="window" lastClr="FFFFFF"/>
                </a:solidFill>
                <a:latin typeface="Calibri" panose="020F0502020204030204"/>
              </a:defRPr>
            </a:lvl8pPr>
            <a:lvl9pPr marL="3657600" algn="l" defTabSz="457200" rtl="0" eaLnBrk="1" latinLnBrk="0" hangingPunct="1">
              <a:defRPr sz="1800" kern="1200">
                <a:solidFill>
                  <a:sysClr val="window" lastClr="FFFFFF"/>
                </a:solidFill>
                <a:latin typeface="Calibri" panose="020F0502020204030204"/>
              </a:defRPr>
            </a:lvl9pPr>
          </a:lstStyle>
          <a:p>
            <a:pPr algn="ctr"/>
            <a:endParaRPr lang="en-GB"/>
          </a:p>
        </p:txBody>
      </p:sp>
      <p:sp>
        <p:nvSpPr>
          <p:cNvPr id="20" name="Text Placeholder 4">
            <a:extLst>
              <a:ext uri="{FF2B5EF4-FFF2-40B4-BE49-F238E27FC236}">
                <a16:creationId xmlns:a16="http://schemas.microsoft.com/office/drawing/2014/main" id="{2DDE491E-9155-DBE3-4FDE-30B311DB9956}"/>
              </a:ext>
            </a:extLst>
          </p:cNvPr>
          <p:cNvSpPr txBox="1">
            <a:spLocks/>
          </p:cNvSpPr>
          <p:nvPr/>
        </p:nvSpPr>
        <p:spPr>
          <a:xfrm>
            <a:off x="8775334" y="7496099"/>
            <a:ext cx="5121457" cy="542252"/>
          </a:xfrm>
          <a:prstGeom prst="rect">
            <a:avLst/>
          </a:prstGeom>
          <a:ln>
            <a:noFill/>
          </a:ln>
        </p:spPr>
        <p:txBody>
          <a:bodyPr lIns="0" tIns="0" rIns="0" bIns="0" anchor="t"/>
          <a:lstStyle>
            <a:defPPr>
              <a:defRPr lang="en-US"/>
            </a:defPPr>
            <a:lvl1pPr marL="0" algn="l" defTabSz="457200" rtl="0" eaLnBrk="1" latinLnBrk="0" hangingPunct="1">
              <a:defRPr sz="1800" kern="1200">
                <a:solidFill>
                  <a:srgbClr val="262626"/>
                </a:solidFill>
                <a:latin typeface="Calibri" panose="020F0502020204030204"/>
              </a:defRPr>
            </a:lvl1pPr>
            <a:lvl2pPr marL="457200" algn="l" defTabSz="457200" rtl="0" eaLnBrk="1" latinLnBrk="0" hangingPunct="1">
              <a:defRPr sz="1800" kern="1200">
                <a:solidFill>
                  <a:srgbClr val="262626"/>
                </a:solidFill>
                <a:latin typeface="Calibri" panose="020F0502020204030204"/>
              </a:defRPr>
            </a:lvl2pPr>
            <a:lvl3pPr marL="914400" algn="l" defTabSz="457200" rtl="0" eaLnBrk="1" latinLnBrk="0" hangingPunct="1">
              <a:defRPr sz="1800" kern="1200">
                <a:solidFill>
                  <a:srgbClr val="262626"/>
                </a:solidFill>
                <a:latin typeface="Calibri" panose="020F0502020204030204"/>
              </a:defRPr>
            </a:lvl3pPr>
            <a:lvl4pPr marL="1371600" algn="l" defTabSz="457200" rtl="0" eaLnBrk="1" latinLnBrk="0" hangingPunct="1">
              <a:defRPr sz="1800" kern="1200">
                <a:solidFill>
                  <a:srgbClr val="262626"/>
                </a:solidFill>
                <a:latin typeface="Calibri" panose="020F0502020204030204"/>
              </a:defRPr>
            </a:lvl4pPr>
            <a:lvl5pPr marL="1828800" algn="l" defTabSz="457200" rtl="0" eaLnBrk="1" latinLnBrk="0" hangingPunct="1">
              <a:defRPr sz="1800" kern="1200">
                <a:solidFill>
                  <a:srgbClr val="262626"/>
                </a:solidFill>
                <a:latin typeface="Calibri" panose="020F0502020204030204"/>
              </a:defRPr>
            </a:lvl5pPr>
            <a:lvl6pPr marL="2286000" algn="l" defTabSz="457200" rtl="0" eaLnBrk="1" latinLnBrk="0" hangingPunct="1">
              <a:defRPr sz="1800" kern="1200">
                <a:solidFill>
                  <a:srgbClr val="262626"/>
                </a:solidFill>
                <a:latin typeface="Calibri" panose="020F0502020204030204"/>
              </a:defRPr>
            </a:lvl6pPr>
            <a:lvl7pPr marL="2743200" algn="l" defTabSz="457200" rtl="0" eaLnBrk="1" latinLnBrk="0" hangingPunct="1">
              <a:defRPr sz="1800" kern="1200">
                <a:solidFill>
                  <a:srgbClr val="262626"/>
                </a:solidFill>
                <a:latin typeface="Calibri" panose="020F0502020204030204"/>
              </a:defRPr>
            </a:lvl7pPr>
            <a:lvl8pPr marL="3200400" algn="l" defTabSz="457200" rtl="0" eaLnBrk="1" latinLnBrk="0" hangingPunct="1">
              <a:defRPr sz="1800" kern="1200">
                <a:solidFill>
                  <a:srgbClr val="262626"/>
                </a:solidFill>
                <a:latin typeface="Calibri" panose="020F0502020204030204"/>
              </a:defRPr>
            </a:lvl8pPr>
            <a:lvl9pPr marL="3657600" algn="l" defTabSz="457200" rtl="0" eaLnBrk="1" latinLnBrk="0" hangingPunct="1">
              <a:defRPr sz="1800" kern="1200">
                <a:solidFill>
                  <a:srgbClr val="262626"/>
                </a:solidFill>
                <a:latin typeface="Calibri" panose="020F0502020204030204"/>
              </a:defRPr>
            </a:lvl9pPr>
          </a:lstStyle>
          <a:p>
            <a:pPr marL="0" indent="0">
              <a:lnSpc>
                <a:spcPts val="3000"/>
              </a:lnSpc>
              <a:buFont typeface="Arial" panose="020B0604020202020204" pitchFamily="34" charset="0"/>
              <a:buNone/>
            </a:pPr>
            <a:r>
              <a:rPr lang="mt-MT" sz="2800" b="1" dirty="0">
                <a:solidFill>
                  <a:srgbClr val="4FC6AE">
                    <a:lumMod val="75000"/>
                  </a:srgbClr>
                </a:solidFill>
                <a:latin typeface="Open Sans"/>
                <a:ea typeface="Open Sans"/>
                <a:cs typeface="Open Sans"/>
              </a:rPr>
              <a:t>Workshops ta’ stejjer permezz ta’ ritratti</a:t>
            </a:r>
          </a:p>
        </p:txBody>
      </p:sp>
      <p:sp>
        <p:nvSpPr>
          <p:cNvPr id="22" name="Text Placeholder 4">
            <a:extLst>
              <a:ext uri="{FF2B5EF4-FFF2-40B4-BE49-F238E27FC236}">
                <a16:creationId xmlns:a16="http://schemas.microsoft.com/office/drawing/2014/main" id="{60BC666F-E566-6CF9-DAA6-7A0FDB25F464}"/>
              </a:ext>
            </a:extLst>
          </p:cNvPr>
          <p:cNvSpPr txBox="1">
            <a:spLocks/>
          </p:cNvSpPr>
          <p:nvPr/>
        </p:nvSpPr>
        <p:spPr>
          <a:xfrm>
            <a:off x="8536502" y="9197807"/>
            <a:ext cx="7441217" cy="463607"/>
          </a:xfrm>
          <a:prstGeom prst="rect">
            <a:avLst/>
          </a:prstGeom>
        </p:spPr>
        <p:txBody>
          <a:bodyPr lIns="0" tIns="0" rIns="0" bIns="0" anchor="t"/>
          <a:lstStyle>
            <a:defPPr>
              <a:defRPr lang="en-US"/>
            </a:defPPr>
            <a:lvl1pPr marL="0" algn="l" defTabSz="457200" rtl="0" eaLnBrk="1" latinLnBrk="0" hangingPunct="1">
              <a:defRPr sz="1800" kern="1200">
                <a:solidFill>
                  <a:srgbClr val="262626"/>
                </a:solidFill>
                <a:latin typeface="Calibri" panose="020F0502020204030204"/>
              </a:defRPr>
            </a:lvl1pPr>
            <a:lvl2pPr marL="457200" algn="l" defTabSz="457200" rtl="0" eaLnBrk="1" latinLnBrk="0" hangingPunct="1">
              <a:defRPr sz="1800" kern="1200">
                <a:solidFill>
                  <a:srgbClr val="262626"/>
                </a:solidFill>
                <a:latin typeface="Calibri" panose="020F0502020204030204"/>
              </a:defRPr>
            </a:lvl2pPr>
            <a:lvl3pPr marL="914400" algn="l" defTabSz="457200" rtl="0" eaLnBrk="1" latinLnBrk="0" hangingPunct="1">
              <a:defRPr sz="1800" kern="1200">
                <a:solidFill>
                  <a:srgbClr val="262626"/>
                </a:solidFill>
                <a:latin typeface="Calibri" panose="020F0502020204030204"/>
              </a:defRPr>
            </a:lvl3pPr>
            <a:lvl4pPr marL="1371600" algn="l" defTabSz="457200" rtl="0" eaLnBrk="1" latinLnBrk="0" hangingPunct="1">
              <a:defRPr sz="1800" kern="1200">
                <a:solidFill>
                  <a:srgbClr val="262626"/>
                </a:solidFill>
                <a:latin typeface="Calibri" panose="020F0502020204030204"/>
              </a:defRPr>
            </a:lvl4pPr>
            <a:lvl5pPr marL="1828800" algn="l" defTabSz="457200" rtl="0" eaLnBrk="1" latinLnBrk="0" hangingPunct="1">
              <a:defRPr sz="1800" kern="1200">
                <a:solidFill>
                  <a:srgbClr val="262626"/>
                </a:solidFill>
                <a:latin typeface="Calibri" panose="020F0502020204030204"/>
              </a:defRPr>
            </a:lvl5pPr>
            <a:lvl6pPr marL="2286000" algn="l" defTabSz="457200" rtl="0" eaLnBrk="1" latinLnBrk="0" hangingPunct="1">
              <a:defRPr sz="1800" kern="1200">
                <a:solidFill>
                  <a:srgbClr val="262626"/>
                </a:solidFill>
                <a:latin typeface="Calibri" panose="020F0502020204030204"/>
              </a:defRPr>
            </a:lvl6pPr>
            <a:lvl7pPr marL="2743200" algn="l" defTabSz="457200" rtl="0" eaLnBrk="1" latinLnBrk="0" hangingPunct="1">
              <a:defRPr sz="1800" kern="1200">
                <a:solidFill>
                  <a:srgbClr val="262626"/>
                </a:solidFill>
                <a:latin typeface="Calibri" panose="020F0502020204030204"/>
              </a:defRPr>
            </a:lvl7pPr>
            <a:lvl8pPr marL="3200400" algn="l" defTabSz="457200" rtl="0" eaLnBrk="1" latinLnBrk="0" hangingPunct="1">
              <a:defRPr sz="1800" kern="1200">
                <a:solidFill>
                  <a:srgbClr val="262626"/>
                </a:solidFill>
                <a:latin typeface="Calibri" panose="020F0502020204030204"/>
              </a:defRPr>
            </a:lvl8pPr>
            <a:lvl9pPr marL="3657600" algn="l" defTabSz="457200" rtl="0" eaLnBrk="1" latinLnBrk="0" hangingPunct="1">
              <a:defRPr sz="1800" kern="1200">
                <a:solidFill>
                  <a:srgbClr val="262626"/>
                </a:solidFill>
                <a:latin typeface="Calibri" panose="020F0502020204030204"/>
              </a:defRPr>
            </a:lvl9pPr>
          </a:lstStyle>
          <a:p>
            <a:pPr marL="0" indent="0" algn="r">
              <a:lnSpc>
                <a:spcPts val="2600"/>
              </a:lnSpc>
              <a:buNone/>
            </a:pPr>
            <a: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t>Żur is-sit web </a:t>
            </a:r>
            <a:b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t>biex issir taf aktar</a:t>
            </a:r>
          </a:p>
        </p:txBody>
      </p:sp>
      <p:pic>
        <p:nvPicPr>
          <p:cNvPr id="1030" name="Picture 6" descr="A green qr code on a black background&#10;&#10;Description automatically generated">
            <a:extLst>
              <a:ext uri="{FF2B5EF4-FFF2-40B4-BE49-F238E27FC236}">
                <a16:creationId xmlns:a16="http://schemas.microsoft.com/office/drawing/2014/main" id="{0C96C095-E468-B152-86EF-0708D4F64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3230" y="7443095"/>
            <a:ext cx="3344780" cy="334478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8">
            <a:extLst>
              <a:ext uri="{FF2B5EF4-FFF2-40B4-BE49-F238E27FC236}">
                <a16:creationId xmlns:a16="http://schemas.microsoft.com/office/drawing/2014/main" id="{7EBDF132-810A-F860-D269-7AE56BA3BF38}"/>
              </a:ext>
            </a:extLst>
          </p:cNvPr>
          <p:cNvSpPr>
            <a:spLocks noGrp="1"/>
          </p:cNvSpPr>
          <p:nvPr/>
        </p:nvSpPr>
        <p:spPr>
          <a:xfrm>
            <a:off x="1484396" y="1394450"/>
            <a:ext cx="11577735" cy="836159"/>
          </a:xfrm>
          <a:prstGeom prst="rect">
            <a:avLst/>
          </a:prstGeom>
          <a:solidFill>
            <a:srgbClr val="184547"/>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ysClr val="window" lastClr="FFFFFF"/>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262626"/>
                </a:solidFill>
                <a:latin typeface="Calibri" panose="020F0502020204030204"/>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262626"/>
                </a:solidFill>
                <a:latin typeface="Calibri" panose="020F0502020204030204"/>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262626"/>
                </a:solidFill>
                <a:latin typeface="Calibri" panose="020F0502020204030204"/>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262626"/>
                </a:solidFill>
                <a:latin typeface="Calibri" panose="020F0502020204030204"/>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rgbClr val="262626"/>
                </a:solidFill>
                <a:latin typeface="Calibri" panose="020F0502020204030204"/>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rgbClr val="262626"/>
                </a:solidFill>
                <a:latin typeface="Calibri" panose="020F0502020204030204"/>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rgbClr val="262626"/>
                </a:solidFill>
                <a:latin typeface="Calibri" panose="020F0502020204030204"/>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rgbClr val="262626"/>
                </a:solidFill>
                <a:latin typeface="Calibri" panose="020F0502020204030204"/>
              </a:defRPr>
            </a:lvl9pPr>
          </a:lstStyle>
          <a:p>
            <a:r>
              <a:rPr lang="mt-MT"/>
              <a:t>L-involviment taċ-Ċittadini fl-Azzjoni Klimatika</a:t>
            </a:r>
          </a:p>
        </p:txBody>
      </p:sp>
    </p:spTree>
    <p:extLst>
      <p:ext uri="{BB962C8B-B14F-4D97-AF65-F5344CB8AC3E}">
        <p14:creationId xmlns:p14="http://schemas.microsoft.com/office/powerpoint/2010/main" val="191352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1394831" cy="836159"/>
          </a:xfrm>
          <a:solidFill>
            <a:srgbClr val="174C54"/>
          </a:solidFill>
        </p:spPr>
        <p:txBody>
          <a:bodyPr wrap="square" lIns="216000" tIns="144000" rIns="180000" bIns="108000" anchor="t">
            <a:spAutoFit/>
          </a:bodyPr>
          <a:lstStyle/>
          <a:p>
            <a:pPr marL="904875" indent="-893445"/>
            <a:r>
              <a:rPr lang="mt-MT">
                <a:latin typeface="Open Sans"/>
                <a:ea typeface="Open Sans"/>
                <a:cs typeface="Open Sans"/>
              </a:rPr>
              <a:t>    Attivitajiet fl-ISTATI MEMBRI TAL-UE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0689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mt-MT" sz="2400">
                <a:latin typeface="Open Sans"/>
                <a:ea typeface="Open Sans"/>
                <a:cs typeface="Arial"/>
              </a:rPr>
              <a:t>F’kull Stat Membru, il-</a:t>
            </a:r>
            <a:r>
              <a:rPr lang="mt-MT" sz="2400" b="1">
                <a:latin typeface="Open Sans"/>
                <a:ea typeface="Open Sans"/>
                <a:cs typeface="Arial"/>
              </a:rPr>
              <a:t>Koordinaturi tal-Pajjiżi (CCS) u l-aġenziji tal-PR </a:t>
            </a:r>
            <a:r>
              <a:rPr lang="mt-MT" sz="2400">
                <a:latin typeface="Open Sans"/>
                <a:ea typeface="Open Sans"/>
                <a:cs typeface="Arial"/>
              </a:rPr>
              <a:t>jorganizzaw u jippromwovu avvenimenti u attivitajiet għall-komunità tal-Patt lokali u għall-pubbliku, bħal:</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675781"/>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mt-MT" sz="2400" b="1">
                <a:solidFill>
                  <a:srgbClr val="0E101A"/>
                </a:solidFill>
                <a:latin typeface="Open Sans"/>
                <a:cs typeface="Calibri" panose="020F0502020204030204"/>
              </a:rPr>
              <a:t>Attivitajiet ta’ involviment taċ-ċittadini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575151"/>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6" y="570418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mt-MT" sz="2400" b="1">
                <a:solidFill>
                  <a:srgbClr val="0E101A"/>
                </a:solidFill>
                <a:latin typeface="Open Sans"/>
                <a:cs typeface="Calibri" panose="020F0502020204030204"/>
              </a:rPr>
              <a:t>Avvenimenti nazzjonali </a:t>
            </a:r>
            <a:r>
              <a:rPr lang="mt-MT" sz="2400">
                <a:solidFill>
                  <a:srgbClr val="0E101A"/>
                </a:solidFill>
                <a:latin typeface="Open Sans"/>
                <a:cs typeface="Calibri" panose="020F0502020204030204"/>
              </a:rPr>
              <a:t>li jlaqqgħu flimkien il-komunità tal-Patt</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554288"/>
            <a:ext cx="7860631" cy="1049675"/>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mt-MT" sz="2400" b="1">
                <a:solidFill>
                  <a:srgbClr val="0E101A"/>
                </a:solidFill>
                <a:latin typeface="Open Sans"/>
                <a:cs typeface="Calibri" panose="020F0502020204030204"/>
              </a:rPr>
              <a:t>Workshops għall-iżvilupp tal-kapaċità</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78102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mt-MT" sz="2400" b="1">
                <a:solidFill>
                  <a:srgbClr val="0E101A"/>
                </a:solidFill>
                <a:latin typeface="Open Sans"/>
                <a:cs typeface="Calibri" panose="020F0502020204030204"/>
              </a:rPr>
              <a:t>Sessjonijiet ta’ tagħlim u kondiviżjoni</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78102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t>Ikkuntattja</a:t>
            </a:r>
            <a:b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t>lill-koordinaturi tal-Pajjiżi tal-Patt</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9319846" cy="836159"/>
          </a:xfrm>
        </p:spPr>
        <p:txBody>
          <a:bodyPr wrap="square" lIns="216000" tIns="144000" rIns="180000" bIns="108000" anchor="t">
            <a:spAutoFit/>
          </a:bodyPr>
          <a:lstStyle/>
          <a:p>
            <a:pPr marL="904875" indent="-893445"/>
            <a:r>
              <a:rPr lang="mt-MT">
                <a:latin typeface="Open Sans"/>
                <a:ea typeface="Open Sans"/>
                <a:cs typeface="Open Sans"/>
              </a:rPr>
              <a:t>    ATTIVITAJIET fil-pajjiżi tal-UE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590550"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030747" y="2816051"/>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476096" y="7538084"/>
            <a:ext cx="170203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t-MT" b="1" i="1">
                <a:solidFill>
                  <a:srgbClr val="81270E"/>
                </a:solidFill>
                <a:latin typeface="Open Sans"/>
              </a:rPr>
              <a:t>Avveniment ta’ bini tal-kapaċitajiet fil-Belġju </a:t>
            </a:r>
            <a:r>
              <a:rPr lang="mt-MT" b="1" i="1">
                <a:solidFill>
                  <a:srgbClr val="FF9D02"/>
                </a:solidFill>
                <a:latin typeface="Open Sans"/>
              </a:rPr>
              <a:t>​ </a:t>
            </a:r>
            <a:r>
              <a:rPr lang="en-GB" b="1" i="1">
                <a:solidFill>
                  <a:srgbClr val="FF9D02"/>
                </a:solidFill>
                <a:latin typeface="Open Sans"/>
              </a:rPr>
              <a:t>       </a:t>
            </a:r>
            <a:r>
              <a:rPr lang="mt-MT" b="1" i="1">
                <a:solidFill>
                  <a:srgbClr val="FF9D02"/>
                </a:solidFill>
                <a:latin typeface="Open Sans"/>
              </a:rPr>
              <a:t>    </a:t>
            </a:r>
            <a:r>
              <a:rPr lang="en-GB" b="1" i="1">
                <a:solidFill>
                  <a:srgbClr val="FF9D02"/>
                </a:solidFill>
                <a:latin typeface="Open Sans"/>
              </a:rPr>
              <a:t>    </a:t>
            </a:r>
            <a:r>
              <a:rPr lang="mt-MT" b="1" i="1">
                <a:solidFill>
                  <a:srgbClr val="174C54"/>
                </a:solidFill>
                <a:latin typeface="Open Sans"/>
              </a:rPr>
              <a:t>Avveniment nazzjonali fil-Bulgarija             </a:t>
            </a:r>
            <a:r>
              <a:rPr lang="en-GB" b="1" i="1">
                <a:solidFill>
                  <a:srgbClr val="174C54"/>
                </a:solidFill>
                <a:latin typeface="Open Sans"/>
              </a:rPr>
              <a:t>  </a:t>
            </a:r>
            <a:r>
              <a:rPr lang="mt-MT" b="1" i="1">
                <a:solidFill>
                  <a:srgbClr val="3D2658"/>
                </a:solidFill>
                <a:latin typeface="Open Sans"/>
              </a:rPr>
              <a:t>Avveniment ta’ involviment taċ-ċittadini fl-Estonja</a:t>
            </a:r>
            <a:r>
              <a:rPr lang="mt-MT" sz="2000" i="1">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775639" cy="836159"/>
          </a:xfrm>
        </p:spPr>
        <p:txBody>
          <a:bodyPr wrap="square" lIns="216000" tIns="144000" rIns="180000" bIns="108000" anchor="t">
            <a:spAutoFit/>
          </a:bodyPr>
          <a:lstStyle/>
          <a:p>
            <a:r>
              <a:rPr lang="mt-MT">
                <a:latin typeface="Open Sans"/>
                <a:ea typeface="Open Sans"/>
                <a:cs typeface="Open Sans"/>
              </a:rPr>
              <a:t>    Attivitajiet tal-Ambaxxaturi</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mt-MT" sz="2800">
                <a:latin typeface="Open Sans"/>
                <a:ea typeface="Open Sans"/>
                <a:cs typeface="Arial"/>
              </a:rPr>
              <a:t>L-Ambaxxaturi tal-Patt jorganizzaw </a:t>
            </a:r>
            <a:r>
              <a:rPr lang="mt-MT" sz="2800" b="1">
                <a:solidFill>
                  <a:srgbClr val="174C54"/>
                </a:solidFill>
                <a:latin typeface="Open Sans"/>
                <a:ea typeface="Open Sans"/>
                <a:cs typeface="Arial"/>
              </a:rPr>
              <a:t>għadd kbir ta’ attivitajiet fil-livell lokali </a:t>
            </a:r>
            <a:r>
              <a:rPr lang="mt-MT" sz="2800">
                <a:latin typeface="Open Sans"/>
                <a:ea typeface="Open Sans"/>
                <a:cs typeface="Arial"/>
              </a:rPr>
              <a:t>biex jixprunaw il-bidla u jqajmu kuxjenza, li jvarjaw minn workshops, seminars, dibattiti, kampanji tal-media soċjali...</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mt-MT">
                <a:latin typeface="Open Sans"/>
                <a:ea typeface="Open Sans"/>
                <a:cs typeface="Open Sans"/>
              </a:rPr>
              <a:t>ATTIVITAJIET TAS-SĦAB</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mt-MT" sz="2000" i="1">
                <a:latin typeface="Open Sans"/>
              </a:rPr>
              <a:t>Taħditiet lokali u taħriġ għall-amministraturi lokali dwar il-mobbiltà urbana u l-bliet sostenibbli tal-Lombardia-Ewropa f’Milan, l-Italja.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1" y="803443"/>
            <a:ext cx="7350369" cy="836159"/>
          </a:xfrm>
        </p:spPr>
        <p:txBody>
          <a:bodyPr wrap="square" lIns="216000" tIns="144000" rIns="180000" bIns="108000" anchor="t">
            <a:spAutoFit/>
          </a:bodyPr>
          <a:lstStyle/>
          <a:p>
            <a:r>
              <a:rPr lang="mt-MT">
                <a:latin typeface="Open Sans"/>
                <a:ea typeface="Open Sans"/>
                <a:cs typeface="Open Sans"/>
              </a:rPr>
              <a:t>    ATTIVITAJIET TAS-SĦAB</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2766431" cy="836159"/>
          </a:xfrm>
          <a:solidFill>
            <a:srgbClr val="174C54"/>
          </a:solidFill>
        </p:spPr>
        <p:txBody>
          <a:bodyPr wrap="square" lIns="216000" tIns="144000" rIns="180000" bIns="108000" anchor="t">
            <a:spAutoFit/>
          </a:bodyPr>
          <a:lstStyle/>
          <a:p>
            <a:pPr marL="904875" indent="-893445"/>
            <a:r>
              <a:rPr lang="mt-MT">
                <a:latin typeface="Open Sans"/>
                <a:ea typeface="Open Sans"/>
                <a:cs typeface="Open Sans"/>
              </a:rPr>
              <a:t>    kooperazzjoni mal-awtoritajiet lokali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2995227"/>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mt-MT" sz="2400">
                <a:latin typeface="Open Sans"/>
                <a:ea typeface="Open Sans"/>
                <a:cs typeface="Arial"/>
              </a:rPr>
              <a:t>Il-Patt Klimatiku jikkoopera mal-awtoritajiet lokali biex jippromwovi aktar viżibbiltà tal-avvenimenti tagħhom, permezz ta’:</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562726" y="485177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mt-MT" sz="2400" b="1">
                <a:solidFill>
                  <a:srgbClr val="0E101A"/>
                </a:solidFill>
                <a:latin typeface="Open Sans"/>
                <a:cs typeface="Calibri" panose="020F0502020204030204"/>
              </a:rPr>
              <a:t>Kumitat tar-Reġjuni</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376321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562725" y="5919496"/>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mt-MT" sz="2400" b="1">
                <a:solidFill>
                  <a:srgbClr val="0E101A"/>
                </a:solidFill>
                <a:latin typeface="Open Sans"/>
                <a:cs typeface="Calibri" panose="020F0502020204030204"/>
              </a:rPr>
              <a:t>Taħditiet dwar il-Patt Klimatiku fil-Livell Lokali</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7860630"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562724" y="716049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mt-MT" sz="2400" b="1">
                <a:solidFill>
                  <a:srgbClr val="0E101A"/>
                </a:solidFill>
                <a:latin typeface="Open Sans"/>
                <a:cs typeface="Calibri" panose="020F0502020204030204"/>
              </a:rPr>
              <a:t>Pjattaforma ta’ Implimentazzjoni tal-Missjonijiet għall-Adattament għat-Tibdil fil-Klima </a:t>
            </a:r>
            <a:r>
              <a:rPr lang="mt-MT" sz="240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8040445" cy="161226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D485F1FF-A949-0849-55AE-62515E84FF1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6" y="7410810"/>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mt-MT" sz="2200" dirty="0">
                <a:latin typeface="Open Sans"/>
                <a:ea typeface="Open Sans"/>
                <a:cs typeface="Open Sans"/>
              </a:rPr>
              <a:t>L-avveniment annwali tal-Patt jiġbor flimkien membri tal-komunità tal-Patt Klimatiku minn madwar l-Ewropa biex jaħdmu flimkien fuq modi ġodda biex jagħtu spinta lill-azzjoni klimatika fil-komunitajiet lokali tagħhom. </a:t>
            </a:r>
          </a:p>
          <a:p>
            <a:pPr>
              <a:lnSpc>
                <a:spcPts val="3600"/>
              </a:lnSpc>
            </a:pPr>
            <a:r>
              <a:rPr lang="mt-MT" sz="2200" dirty="0">
                <a:latin typeface="Open Sans"/>
                <a:ea typeface="Open Sans"/>
                <a:cs typeface="Open Sans"/>
              </a:rPr>
              <a:t>Aqra aktar dwar l-avveniment tal-2024 minn </a:t>
            </a:r>
            <a:r>
              <a:rPr lang="mt-MT"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hawnhekk</a:t>
            </a:r>
            <a:r>
              <a:rPr lang="mt-MT"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1" y="803443"/>
            <a:ext cx="6755643" cy="836159"/>
          </a:xfrm>
        </p:spPr>
        <p:txBody>
          <a:bodyPr wrap="square" lIns="216000" tIns="144000" rIns="180000" bIns="108000" anchor="t">
            <a:spAutoFit/>
          </a:bodyPr>
          <a:lstStyle/>
          <a:p>
            <a:r>
              <a:rPr lang="mt-MT">
                <a:latin typeface="Open Sans"/>
                <a:ea typeface="Open Sans"/>
                <a:cs typeface="Open Sans"/>
              </a:rPr>
              <a:t> ATTIVITAJIET</a:t>
            </a:r>
            <a:r>
              <a:rPr lang="en-GB">
                <a:latin typeface="Open Sans"/>
                <a:ea typeface="Open Sans"/>
                <a:cs typeface="Open Sans"/>
              </a:rPr>
              <a:t> </a:t>
            </a:r>
            <a:r>
              <a:rPr lang="mt-MT">
                <a:latin typeface="Open Sans"/>
                <a:ea typeface="Open Sans"/>
                <a:cs typeface="Open Sans"/>
              </a:rPr>
              <a:t>ĊENTRALI</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mt-MT" sz="2200">
                <a:latin typeface="Open Sans"/>
                <a:ea typeface="Open Sans"/>
                <a:cs typeface="Open Sans"/>
              </a:rPr>
              <a:t>Il-Patt jippubblika b’mod regolari </a:t>
            </a:r>
            <a:r>
              <a:rPr lang="mt-MT" sz="2200" b="1">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riżorsi</a:t>
            </a:r>
            <a:r>
              <a:rPr lang="mt-MT" sz="2200">
                <a:latin typeface="Open Sans"/>
                <a:ea typeface="Open Sans"/>
                <a:cs typeface="Open Sans"/>
              </a:rPr>
              <a:t> ġodda fuq is-sit web għal dawk interessati li jitgħallmu aktar </a:t>
            </a:r>
            <a:r>
              <a:rPr lang="mt-MT" sz="2200">
                <a:solidFill>
                  <a:srgbClr val="000000"/>
                </a:solidFill>
                <a:latin typeface="Open Sans"/>
                <a:ea typeface="Open Sans"/>
                <a:cs typeface="Open Sans"/>
              </a:rPr>
              <a:t>dwar kwistjonijiet relatati mal-klima. Tista’ wkoll żżomm ruħek informat dwar l-attivitajiet tal-Patt permezz tat-taqsimiet </a:t>
            </a:r>
            <a:r>
              <a:rPr lang="mt-MT" sz="2200" b="1">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aħbarijiet</a:t>
            </a:r>
            <a:r>
              <a:rPr lang="mt-MT" sz="2200">
                <a:solidFill>
                  <a:srgbClr val="000000"/>
                </a:solidFill>
                <a:latin typeface="Open Sans"/>
                <a:ea typeface="Open Sans"/>
                <a:cs typeface="Open Sans"/>
              </a:rPr>
              <a:t> u </a:t>
            </a:r>
            <a:r>
              <a:rPr lang="mt-MT" sz="2200" b="1">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avvenimenti</a:t>
            </a:r>
            <a:r>
              <a:rPr lang="mt-MT" sz="2200">
                <a:solidFill>
                  <a:srgbClr val="000000"/>
                </a:solidFill>
                <a:latin typeface="Open Sans"/>
                <a:ea typeface="Open Sans"/>
                <a:cs typeface="Open Sans"/>
              </a:rPr>
              <a:t>, tabbona għall-</a:t>
            </a:r>
            <a:r>
              <a:rPr lang="mt-MT" sz="2200" b="1">
                <a:solidFill>
                  <a:srgbClr val="000000"/>
                </a:solidFill>
                <a:latin typeface="Open Sans"/>
                <a:ea typeface="Open Sans"/>
                <a:cs typeface="Open Sans"/>
                <a:hlinkClick r:id="rId7">
                  <a:extLst>
                    <a:ext uri="{A12FA001-AC4F-418D-AE19-62706E023703}">
                      <ahyp:hlinkClr xmlns:ahyp="http://schemas.microsoft.com/office/drawing/2018/hyperlinkcolor" val="tx"/>
                    </a:ext>
                  </a:extLst>
                </a:hlinkClick>
              </a:rPr>
              <a:t>bullettin</a:t>
            </a:r>
            <a:r>
              <a:rPr lang="mt-MT" sz="2200">
                <a:latin typeface="Open Sans"/>
                <a:ea typeface="Open Sans"/>
                <a:cs typeface="Open Sans"/>
              </a:rPr>
              <a:t> </a:t>
            </a:r>
            <a:r>
              <a:rPr lang="mt-MT" sz="2200">
                <a:solidFill>
                  <a:srgbClr val="000000"/>
                </a:solidFill>
                <a:latin typeface="Open Sans"/>
                <a:ea typeface="Open Sans"/>
                <a:cs typeface="Open Sans"/>
              </a:rPr>
              <a:t>tal-Patt u ssegwi l-Patt fuq </a:t>
            </a:r>
            <a:r>
              <a:rPr lang="mt-MT" sz="2200" b="1">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Facebook</a:t>
            </a:r>
            <a:r>
              <a:rPr lang="mt-MT" sz="2200">
                <a:solidFill>
                  <a:srgbClr val="000000"/>
                </a:solidFill>
                <a:latin typeface="Open Sans"/>
                <a:ea typeface="Open Sans"/>
                <a:cs typeface="Open Sans"/>
              </a:rPr>
              <a:t>, </a:t>
            </a:r>
            <a:r>
              <a:rPr lang="mt-MT" sz="2200" b="1">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X</a:t>
            </a:r>
            <a:r>
              <a:rPr lang="mt-MT" sz="2200">
                <a:solidFill>
                  <a:srgbClr val="000000"/>
                </a:solidFill>
                <a:latin typeface="Open Sans"/>
                <a:ea typeface="Open Sans"/>
                <a:cs typeface="Open Sans"/>
              </a:rPr>
              <a:t>, </a:t>
            </a:r>
            <a:r>
              <a:rPr lang="mt-MT" sz="2200" b="1">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LinkedIn</a:t>
            </a:r>
            <a:r>
              <a:rPr lang="mt-MT" sz="2200">
                <a:solidFill>
                  <a:srgbClr val="000000"/>
                </a:solidFill>
                <a:latin typeface="Open Sans"/>
                <a:ea typeface="Open Sans"/>
                <a:cs typeface="Open Sans"/>
              </a:rPr>
              <a:t>, </a:t>
            </a:r>
            <a:r>
              <a:rPr lang="mt-MT" sz="2200" b="1">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Instagram</a:t>
            </a:r>
            <a:r>
              <a:rPr lang="mt-MT" sz="2200">
                <a:solidFill>
                  <a:srgbClr val="000000"/>
                </a:solidFill>
                <a:latin typeface="Open Sans"/>
                <a:ea typeface="Open Sans"/>
                <a:cs typeface="Open Sans"/>
              </a:rPr>
              <a:t>.</a:t>
            </a:r>
          </a:p>
          <a:p>
            <a:pPr marL="0" indent="0">
              <a:lnSpc>
                <a:spcPts val="3600"/>
              </a:lnSpc>
              <a:buNone/>
            </a:pPr>
            <a:r>
              <a:rPr lang="mt-MT" sz="2200">
                <a:solidFill>
                  <a:srgbClr val="000000"/>
                </a:solidFill>
                <a:latin typeface="Open Sans"/>
                <a:ea typeface="Open Sans"/>
                <a:cs typeface="Open Sans"/>
              </a:rPr>
              <a:t>Barra minn hekk, il-membri tal-komunità huma mistiedna jissieħbu fit-</a:t>
            </a:r>
            <a:r>
              <a:rPr lang="mt-MT" sz="2200" b="1">
                <a:solidFill>
                  <a:srgbClr val="184547"/>
                </a:solidFill>
                <a:latin typeface="Open Sans"/>
                <a:ea typeface="Open Sans"/>
                <a:cs typeface="Open Sans"/>
              </a:rPr>
              <a:t>Taħditiet tal-Komunità</a:t>
            </a:r>
            <a:r>
              <a:rPr lang="mt-MT" sz="2200">
                <a:solidFill>
                  <a:srgbClr val="000000"/>
                </a:solidFill>
                <a:latin typeface="Open Sans"/>
                <a:ea typeface="Open Sans"/>
                <a:cs typeface="Open Sans"/>
              </a:rPr>
              <a:t> online ta’ kull xahar tagħna u fil-</a:t>
            </a:r>
            <a:r>
              <a:rPr lang="mt-MT" sz="2200" b="1">
                <a:solidFill>
                  <a:srgbClr val="184547"/>
                </a:solidFill>
                <a:latin typeface="Open Sans"/>
                <a:ea typeface="Open Sans"/>
                <a:cs typeface="Open Sans"/>
              </a:rPr>
              <a:t>Forum Komunitarju</a:t>
            </a:r>
            <a:r>
              <a:rPr lang="mt-MT" sz="2200">
                <a:solidFill>
                  <a:srgbClr val="184547"/>
                </a:solidFill>
                <a:latin typeface="Open Sans"/>
                <a:ea typeface="Open Sans"/>
                <a:cs typeface="Open Sans"/>
              </a:rPr>
              <a:t> </a:t>
            </a:r>
            <a:r>
              <a:rPr lang="mt-MT" sz="2200">
                <a:solidFill>
                  <a:srgbClr val="000000"/>
                </a:solidFill>
                <a:latin typeface="Open Sans"/>
                <a:ea typeface="Open Sans"/>
                <a:cs typeface="Open Sans"/>
              </a:rPr>
              <a:t>ta’ darbtejn fis-sena tagħna biex isiru jafu lil Ambaxxaturi u Sħab oħra u jitgħallmu minn xulxin.</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4333965" cy="1288009"/>
          </a:xfrm>
        </p:spPr>
        <p:txBody>
          <a:bodyPr/>
          <a:lstStyle/>
          <a:p>
            <a:r>
              <a:rPr lang="mt-MT"/>
              <a:t> ruħek!</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mt-MT"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4708720"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mt-MT"/>
              <a:t> involvi</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1" y="8162104"/>
            <a:ext cx="8269785" cy="1368758"/>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1" y="6613331"/>
            <a:ext cx="8269785"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1" y="5089375"/>
            <a:ext cx="8269785"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1" y="3528710"/>
            <a:ext cx="8269785"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1412415" cy="836159"/>
          </a:xfrm>
        </p:spPr>
        <p:txBody>
          <a:bodyPr/>
          <a:lstStyle/>
          <a:p>
            <a:r>
              <a:rPr lang="mt-MT"/>
              <a:t>    Għaliex għandek tissieħeb fil-Patt?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830200" y="3734684"/>
            <a:ext cx="7752012" cy="952500"/>
          </a:xfrm>
          <a:prstGeom prst="rect">
            <a:avLst/>
          </a:prstGeom>
        </p:spPr>
        <p:txBody>
          <a:bodyPr lIns="0" tIns="0" rIns="0" bIns="0" anchor="t"/>
          <a:lstStyle/>
          <a:p>
            <a:pPr marL="0" lvl="0" indent="0">
              <a:lnSpc>
                <a:spcPts val="3000"/>
              </a:lnSpc>
              <a:buNone/>
            </a:pPr>
            <a:r>
              <a:rPr lang="mt-MT" sz="2400" b="1">
                <a:solidFill>
                  <a:srgbClr val="184547"/>
                </a:solidFill>
                <a:latin typeface="Open Sans"/>
                <a:ea typeface="Open Sans"/>
                <a:cs typeface="Open Sans"/>
              </a:rPr>
              <a:t>Aċċessa għodod ta’ komunikazzjoni </a:t>
            </a:r>
            <a:br>
              <a:rPr lang="mt-MT" sz="2800" b="1" i="1">
                <a:latin typeface="Open Sans"/>
                <a:ea typeface="Open Sans"/>
                <a:cs typeface="Open Sans"/>
              </a:rPr>
            </a:br>
            <a:r>
              <a:rPr lang="mt-MT" sz="2000">
                <a:latin typeface="Open Sans"/>
                <a:ea typeface="Open Sans"/>
                <a:cs typeface="Open Sans"/>
              </a:rPr>
              <a:t>biex tgħin ħalli tinforma, teduka u tispira lill-komunità tiegħek.</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mt-MT" sz="2800">
                <a:latin typeface="Open Sans Semibold" panose="020B0706030804020204" pitchFamily="34" charset="0"/>
                <a:ea typeface="Open Sans Semibold" panose="020B0706030804020204" pitchFamily="34" charset="0"/>
                <a:cs typeface="Open Sans Semibold" panose="020B0706030804020204" pitchFamily="34" charset="0"/>
              </a:rPr>
              <a:t>Bħala rappreżentant ta’ organizzazzjoni, assoċjazzjoni, reġjun jew belt:</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817294" y="5258480"/>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mt-MT" sz="2000">
                <a:latin typeface="Open Sans"/>
                <a:ea typeface="Open Sans"/>
                <a:cs typeface="Open Sans"/>
              </a:rPr>
              <a:t>Ibbenefika minn opportunitajiet </a:t>
            </a:r>
            <a:r>
              <a:rPr lang="mt-MT" sz="2000">
                <a:solidFill>
                  <a:srgbClr val="184547"/>
                </a:solidFill>
                <a:latin typeface="Open Sans"/>
                <a:ea typeface="Open Sans"/>
                <a:cs typeface="Open Sans"/>
              </a:rPr>
              <a:t> biex </a:t>
            </a:r>
            <a:r>
              <a:rPr lang="mt-MT" sz="2400" b="1">
                <a:solidFill>
                  <a:srgbClr val="184547"/>
                </a:solidFill>
                <a:latin typeface="Open Sans"/>
                <a:ea typeface="Open Sans"/>
                <a:cs typeface="Open Sans"/>
              </a:rPr>
              <a:t>tikkollabora, </a:t>
            </a:r>
            <a:br>
              <a:rPr lang="mt-MT" sz="2400" b="1">
                <a:latin typeface="Open Sans"/>
                <a:ea typeface="Open Sans"/>
                <a:cs typeface="Open Sans"/>
              </a:rPr>
            </a:br>
            <a:r>
              <a:rPr lang="mt-MT" sz="2400" b="1">
                <a:solidFill>
                  <a:srgbClr val="184547"/>
                </a:solidFill>
                <a:latin typeface="Open Sans"/>
                <a:ea typeface="Open Sans"/>
                <a:cs typeface="Open Sans"/>
              </a:rPr>
              <a:t>titgħallem minn oħrajn </a:t>
            </a:r>
            <a:r>
              <a:rPr lang="mt-MT" sz="2400">
                <a:latin typeface="Open Sans"/>
                <a:ea typeface="Open Sans"/>
                <a:cs typeface="Open Sans"/>
              </a:rPr>
              <a:t>u</a:t>
            </a:r>
            <a:r>
              <a:rPr lang="mt-MT" sz="2400" b="1">
                <a:solidFill>
                  <a:srgbClr val="00B23B"/>
                </a:solidFill>
                <a:latin typeface="Open Sans"/>
                <a:ea typeface="Open Sans"/>
                <a:cs typeface="Open Sans"/>
              </a:rPr>
              <a:t> </a:t>
            </a:r>
            <a:r>
              <a:rPr lang="mt-MT" sz="2400" b="1">
                <a:solidFill>
                  <a:srgbClr val="184547"/>
                </a:solidFill>
                <a:latin typeface="Open Sans"/>
                <a:ea typeface="Open Sans"/>
                <a:cs typeface="Open Sans"/>
              </a:rPr>
              <a:t>tikkondividi l-għarfien.</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830200" y="6976874"/>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mt-MT" sz="2000">
                <a:latin typeface="Open Sans"/>
                <a:ea typeface="Open Sans"/>
                <a:cs typeface="Open Sans"/>
              </a:rPr>
              <a:t>Uri</a:t>
            </a:r>
            <a:r>
              <a:rPr lang="en-GB" sz="2000">
                <a:latin typeface="Open Sans"/>
                <a:ea typeface="Open Sans"/>
                <a:cs typeface="Open Sans"/>
              </a:rPr>
              <a:t> </a:t>
            </a:r>
            <a:r>
              <a:rPr lang="mt-MT" sz="2000">
                <a:latin typeface="Open Sans"/>
                <a:ea typeface="Open Sans"/>
                <a:cs typeface="Open Sans"/>
              </a:rPr>
              <a:t>l-</a:t>
            </a:r>
            <a:r>
              <a:rPr lang="mt-MT" sz="2400" b="1">
                <a:solidFill>
                  <a:srgbClr val="26155F"/>
                </a:solidFill>
                <a:latin typeface="Open Sans"/>
                <a:ea typeface="Open Sans"/>
                <a:cs typeface="Open Sans"/>
              </a:rPr>
              <a:t>impenn tiegħek favur l-azzjoni klimatika.</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817294" y="8410188"/>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mt-MT" sz="2400" b="1">
                <a:solidFill>
                  <a:srgbClr val="391A53"/>
                </a:solidFill>
                <a:latin typeface="Open Sans"/>
                <a:ea typeface="Open Sans"/>
                <a:cs typeface="Open Sans"/>
              </a:rPr>
              <a:t>Mexxi bl-eżempju u ispira lil oħrajn </a:t>
            </a:r>
            <a:br>
              <a:rPr lang="mt-MT" sz="2400" b="1">
                <a:latin typeface="Open Sans"/>
                <a:ea typeface="Open Sans"/>
                <a:cs typeface="Open Sans"/>
              </a:rPr>
            </a:br>
            <a:r>
              <a:rPr lang="mt-MT" sz="2000">
                <a:latin typeface="Open Sans"/>
                <a:ea typeface="Open Sans"/>
                <a:cs typeface="Open Sans"/>
              </a:rPr>
              <a:t>bħala sieħeb fil-Patt. Is-sejħiet għal sħab jitħabbru b’mod regolari.</a:t>
            </a:r>
          </a:p>
        </p:txBody>
      </p:sp>
      <p:pic>
        <p:nvPicPr>
          <p:cNvPr id="4" name="Picture 3">
            <a:hlinkClick r:id="rId2"/>
            <a:extLst>
              <a:ext uri="{FF2B5EF4-FFF2-40B4-BE49-F238E27FC236}">
                <a16:creationId xmlns:a16="http://schemas.microsoft.com/office/drawing/2014/main" id="{361AAC1A-81E8-0D69-88CA-C15C0DFAB153}"/>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807744" y="1355893"/>
            <a:ext cx="3785685" cy="836159"/>
          </a:xfrm>
        </p:spPr>
        <p:txBody>
          <a:bodyPr wrap="square" lIns="216000" tIns="144000" rIns="180000" bIns="108000" anchor="t">
            <a:spAutoFit/>
          </a:bodyPr>
          <a:lstStyle/>
          <a:p>
            <a:r>
              <a:rPr lang="mt-MT">
                <a:latin typeface="Open Sans"/>
                <a:ea typeface="Open Sans"/>
                <a:cs typeface="Open Sans"/>
              </a:rPr>
              <a:t>kontenut</a:t>
            </a:r>
            <a:endParaRPr lang="mt-MT"/>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mt-MT" sz="2800" b="1">
                <a:solidFill>
                  <a:schemeClr val="accent2"/>
                </a:solidFill>
                <a:latin typeface="Open Sans"/>
                <a:ea typeface="Open Sans"/>
                <a:cs typeface="Open Sans"/>
              </a:rPr>
              <a:t>3. Involvi ruħek!</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mt-MT" sz="2800" b="1">
                <a:solidFill>
                  <a:schemeClr val="bg1"/>
                </a:solidFill>
                <a:latin typeface="Open Sans"/>
                <a:ea typeface="Open Sans"/>
                <a:cs typeface="Open Sans"/>
              </a:rPr>
              <a:t>1. Dwar il-Patt Klimatiku Ewropew</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mt-MT" sz="2800" b="1">
                <a:solidFill>
                  <a:schemeClr val="accent3"/>
                </a:solidFill>
                <a:latin typeface="Open Sans"/>
                <a:ea typeface="Open Sans"/>
                <a:cs typeface="Open Sans"/>
              </a:rPr>
              <a:t>2. Il-Patt Klimatiku Ewropew fl-azzjoni</a:t>
            </a:r>
          </a:p>
        </p:txBody>
      </p:sp>
      <p:pic>
        <p:nvPicPr>
          <p:cNvPr id="5" name="Picture 4" descr="A group of people standing around a whiteboard&#10;&#10;Description automatically generated">
            <a:extLst>
              <a:ext uri="{FF2B5EF4-FFF2-40B4-BE49-F238E27FC236}">
                <a16:creationId xmlns:a16="http://schemas.microsoft.com/office/drawing/2014/main" id="{94DE49AC-DD6B-0894-ED73-007984EE5402}"/>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1517923" cy="836159"/>
          </a:xfrm>
        </p:spPr>
        <p:txBody>
          <a:bodyPr/>
          <a:lstStyle/>
          <a:p>
            <a:r>
              <a:rPr lang="mt-MT"/>
              <a:t>    Għaliex għandek tissieħeb fil-Patt?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mt-MT" sz="2800" b="1">
                <a:solidFill>
                  <a:srgbClr val="104B2B"/>
                </a:solidFill>
                <a:latin typeface="Open Sans"/>
                <a:ea typeface="Open Sans"/>
                <a:cs typeface="Open Sans"/>
              </a:rPr>
              <a:t>Bħala individwu: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mt-MT" sz="2400" b="1">
                <a:solidFill>
                  <a:srgbClr val="104B2B"/>
                </a:solidFill>
                <a:latin typeface="Open Sans"/>
                <a:ea typeface="Open Sans"/>
                <a:cs typeface="Open Sans"/>
              </a:rPr>
              <a:t>Tgħallem</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mt-MT" sz="2000">
                <a:latin typeface="Open Sans" panose="020B0606030504020204" pitchFamily="34" charset="0"/>
                <a:ea typeface="Open Sans" panose="020B0606030504020204" pitchFamily="34" charset="0"/>
                <a:cs typeface="Open Sans" panose="020B0606030504020204" pitchFamily="34" charset="0"/>
              </a:rPr>
              <a:t>dwar it-tibdil fil-klima u xi jfisser għalik.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mt-MT" sz="2400" b="1">
                <a:solidFill>
                  <a:srgbClr val="26155F"/>
                </a:solidFill>
                <a:latin typeface="Open Sans"/>
                <a:ea typeface="Open Sans"/>
                <a:cs typeface="Open Sans"/>
              </a:rPr>
              <a:t>Ingħaqad ma’</a:t>
            </a:r>
            <a:br>
              <a:rPr lang="mt-MT" sz="2400" b="1">
                <a:solidFill>
                  <a:srgbClr val="26155F"/>
                </a:solidFill>
                <a:latin typeface="Open Sans"/>
                <a:ea typeface="Open Sans"/>
                <a:cs typeface="Open Sans"/>
              </a:rPr>
            </a:br>
            <a:r>
              <a:rPr lang="mt-MT" sz="2400" b="1">
                <a:solidFill>
                  <a:srgbClr val="26155F"/>
                </a:solidFill>
                <a:latin typeface="Open Sans"/>
                <a:ea typeface="Open Sans"/>
                <a:cs typeface="Open Sans"/>
              </a:rPr>
              <a:t>persuni li jaħsbuha bħalek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5092187"/>
            <a:ext cx="3872923" cy="1015663"/>
          </a:xfrm>
          <a:prstGeom prst="rect">
            <a:avLst/>
          </a:prstGeom>
          <a:noFill/>
        </p:spPr>
        <p:txBody>
          <a:bodyPr wrap="square">
            <a:spAutoFit/>
          </a:bodyPr>
          <a:lstStyle/>
          <a:p>
            <a:pPr lvl="0"/>
            <a:r>
              <a:rPr lang="mt-MT" sz="2000">
                <a:latin typeface="Open Sans" panose="020B0606030504020204" pitchFamily="34" charset="0"/>
                <a:ea typeface="Open Sans" panose="020B0606030504020204" pitchFamily="34" charset="0"/>
                <a:cs typeface="Open Sans" panose="020B0606030504020204" pitchFamily="34" charset="0"/>
              </a:rPr>
              <a:t>biex tagħmlu pressjoni għal bidla reali fil-prattika u ssibu soluzzjonijiet għall-isfidi relatati mal-klima.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4"/>
            <a:ext cx="7581793" cy="189852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174782"/>
            <a:ext cx="3296405" cy="707886"/>
          </a:xfrm>
          <a:prstGeom prst="rect">
            <a:avLst/>
          </a:prstGeom>
          <a:noFill/>
        </p:spPr>
        <p:txBody>
          <a:bodyPr wrap="square">
            <a:spAutoFit/>
          </a:bodyPr>
          <a:lstStyle/>
          <a:p>
            <a:pPr lvl="0"/>
            <a:r>
              <a:rPr lang="mt-MT" sz="2000">
                <a:latin typeface="Open Sans" panose="020B0606030504020204" pitchFamily="34" charset="0"/>
                <a:ea typeface="Open Sans" panose="020B0606030504020204" pitchFamily="34" charset="0"/>
                <a:cs typeface="Open Sans" panose="020B0606030504020204" pitchFamily="34" charset="0"/>
              </a:rPr>
              <a:t>ma’ dawk li jfasslu l-politika Ewropea, lokali u reġjonali.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560261"/>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2078731" y="6992089"/>
            <a:ext cx="2203274" cy="1200329"/>
          </a:xfrm>
          <a:prstGeom prst="rect">
            <a:avLst/>
          </a:prstGeom>
          <a:noFill/>
        </p:spPr>
        <p:txBody>
          <a:bodyPr wrap="square">
            <a:spAutoFit/>
          </a:bodyPr>
          <a:lstStyle/>
          <a:p>
            <a:pPr algn="r"/>
            <a:r>
              <a:rPr lang="mt-MT" sz="2400" b="1">
                <a:solidFill>
                  <a:srgbClr val="184547"/>
                </a:solidFill>
                <a:latin typeface="Open Sans"/>
                <a:ea typeface="Open Sans"/>
                <a:cs typeface="Open Sans"/>
              </a:rPr>
              <a:t>Ikkondividi l-fehmiet tiegħek u kkollabora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6"/>
            <a:ext cx="7317319" cy="1423465"/>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68" y="3689339"/>
            <a:ext cx="2546173" cy="830997"/>
          </a:xfrm>
          <a:prstGeom prst="rect">
            <a:avLst/>
          </a:prstGeom>
          <a:noFill/>
        </p:spPr>
        <p:txBody>
          <a:bodyPr wrap="square">
            <a:spAutoFit/>
          </a:bodyPr>
          <a:lstStyle/>
          <a:p>
            <a:pPr algn="r"/>
            <a:r>
              <a:rPr lang="mt-MT" sz="2400" b="1">
                <a:solidFill>
                  <a:srgbClr val="26155F"/>
                </a:solidFill>
                <a:latin typeface="Open Sans"/>
                <a:ea typeface="Open Sans"/>
                <a:cs typeface="Open Sans"/>
              </a:rPr>
              <a:t>Ingħaqad f’attivitajiet</a:t>
            </a:r>
            <a:br>
              <a:rPr lang="mt-MT" sz="2400" b="1">
                <a:solidFill>
                  <a:srgbClr val="26155F"/>
                </a:solidFill>
                <a:latin typeface="Open Sans"/>
                <a:ea typeface="Open Sans"/>
                <a:cs typeface="Open Sans"/>
              </a:rPr>
            </a:br>
            <a:r>
              <a:rPr lang="mt-MT" sz="2400" b="1">
                <a:solidFill>
                  <a:srgbClr val="26155F"/>
                </a:solidFill>
                <a:latin typeface="Open Sans"/>
                <a:ea typeface="Open Sans"/>
                <a:cs typeface="Open Sans"/>
              </a:rPr>
              <a:t>u avvenimenti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890032"/>
            <a:ext cx="3930443" cy="400110"/>
          </a:xfrm>
          <a:prstGeom prst="rect">
            <a:avLst/>
          </a:prstGeom>
          <a:noFill/>
        </p:spPr>
        <p:txBody>
          <a:bodyPr wrap="square">
            <a:spAutoFit/>
          </a:bodyPr>
          <a:lstStyle/>
          <a:p>
            <a:pPr lvl="0"/>
            <a:r>
              <a:rPr lang="mt-MT" sz="2000">
                <a:latin typeface="Open Sans" panose="020B0606030504020204" pitchFamily="34" charset="0"/>
                <a:ea typeface="Open Sans" panose="020B0606030504020204" pitchFamily="34" charset="0"/>
                <a:cs typeface="Open Sans" panose="020B0606030504020204" pitchFamily="34" charset="0"/>
              </a:rPr>
              <a:t>jew ospita l-inizjattivi tiegħek stess.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683725"/>
            <a:ext cx="0" cy="107545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5185298"/>
            <a:ext cx="7357052" cy="1337938"/>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382096"/>
            <a:ext cx="3972427" cy="1015663"/>
          </a:xfrm>
          <a:prstGeom prst="rect">
            <a:avLst/>
          </a:prstGeom>
          <a:noFill/>
        </p:spPr>
        <p:txBody>
          <a:bodyPr wrap="square">
            <a:spAutoFit/>
          </a:bodyPr>
          <a:lstStyle/>
          <a:p>
            <a:pPr lvl="0"/>
            <a:r>
              <a:rPr lang="mt-MT" sz="2000">
                <a:latin typeface="Open Sans" panose="020B0606030504020204" pitchFamily="34" charset="0"/>
                <a:ea typeface="Open Sans" panose="020B0606030504020204" pitchFamily="34" charset="0"/>
                <a:cs typeface="Open Sans" panose="020B0606030504020204" pitchFamily="34" charset="0"/>
              </a:rPr>
              <a:t>bħala Ambaxxatur. </a:t>
            </a:r>
            <a:br>
              <a:rPr lang="mt-MT" sz="2000">
                <a:latin typeface="Open Sans" panose="020B0606030504020204" pitchFamily="34" charset="0"/>
                <a:ea typeface="Open Sans" panose="020B0606030504020204" pitchFamily="34" charset="0"/>
                <a:cs typeface="Open Sans" panose="020B0606030504020204" pitchFamily="34" charset="0"/>
              </a:rPr>
            </a:br>
            <a:r>
              <a:rPr lang="mt-MT" sz="2000">
                <a:latin typeface="Open Sans" panose="020B0606030504020204" pitchFamily="34" charset="0"/>
                <a:ea typeface="Open Sans" panose="020B0606030504020204" pitchFamily="34" charset="0"/>
                <a:cs typeface="Open Sans" panose="020B0606030504020204" pitchFamily="34" charset="0"/>
              </a:rPr>
              <a:t>Is-sejħiet għal Ambaxxaturi jitħabbru regolarment.</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382096"/>
            <a:ext cx="0" cy="944341"/>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mt-MT" sz="2400" b="1">
                <a:solidFill>
                  <a:srgbClr val="812604"/>
                </a:solidFill>
                <a:latin typeface="Open Sans"/>
                <a:ea typeface="Open Sans"/>
                <a:cs typeface="Open Sans"/>
              </a:rPr>
              <a:t>Mexxi</a:t>
            </a:r>
            <a:br>
              <a:rPr lang="mt-MT" sz="2400" b="1">
                <a:solidFill>
                  <a:srgbClr val="812604"/>
                </a:solidFill>
                <a:latin typeface="Open Sans"/>
                <a:ea typeface="Open Sans"/>
                <a:cs typeface="Open Sans"/>
              </a:rPr>
            </a:br>
            <a:r>
              <a:rPr lang="mt-MT" sz="2400" b="1">
                <a:solidFill>
                  <a:srgbClr val="812604"/>
                </a:solidFill>
                <a:latin typeface="Open Sans"/>
                <a:ea typeface="Open Sans"/>
                <a:cs typeface="Open Sans"/>
              </a:rPr>
              <a:t>bl-eżempju u ispira lil oħrajn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1" y="803443"/>
            <a:ext cx="9812215" cy="836159"/>
          </a:xfrm>
        </p:spPr>
        <p:txBody>
          <a:bodyPr wrap="square" lIns="216000" tIns="144000" rIns="180000" bIns="108000" anchor="t">
            <a:spAutoFit/>
          </a:bodyPr>
          <a:lstStyle/>
          <a:p>
            <a:r>
              <a:rPr lang="mt-MT">
                <a:latin typeface="Open Sans"/>
                <a:ea typeface="Open Sans"/>
                <a:cs typeface="Open Sans"/>
              </a:rPr>
              <a:t>    INTI kif tista’ Tinvolvi Ruħek?</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mt-MT" sz="1800">
                <a:latin typeface="Open Sans"/>
                <a:ea typeface="Open Sans"/>
                <a:cs typeface="Open Sans"/>
              </a:rPr>
              <a:t>Sir </a:t>
            </a:r>
            <a:r>
              <a:rPr lang="mt-MT"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Ambaxxatur tal-Patt Klimatiku</a:t>
            </a:r>
            <a:r>
              <a:rPr lang="mt-MT" sz="1800" b="1">
                <a:solidFill>
                  <a:srgbClr val="184547"/>
                </a:solidFill>
                <a:latin typeface="Open Sans"/>
                <a:ea typeface="Open Sans"/>
                <a:cs typeface="Arial"/>
              </a:rPr>
              <a:t> </a:t>
            </a:r>
            <a:r>
              <a:rPr lang="mt-MT" sz="1800">
                <a:latin typeface="Open Sans"/>
                <a:ea typeface="Open Sans"/>
                <a:cs typeface="Arial"/>
              </a:rPr>
              <a:t>u</a:t>
            </a:r>
            <a:br>
              <a:rPr lang="mt-MT" sz="1800">
                <a:latin typeface="Open Sans"/>
                <a:ea typeface="Open Sans"/>
                <a:cs typeface="Arial"/>
              </a:rPr>
            </a:br>
            <a:r>
              <a:rPr lang="mt-MT" sz="1800">
                <a:latin typeface="Open Sans"/>
                <a:ea typeface="Open Sans"/>
                <a:cs typeface="Arial"/>
              </a:rPr>
              <a:t>appoġġa l-azzjoni klimatika </a:t>
            </a:r>
            <a:r>
              <a:rPr lang="mt-MT" sz="1800">
                <a:latin typeface="Open Sans"/>
                <a:ea typeface="Open Sans"/>
                <a:cs typeface="Open Sans"/>
              </a:rPr>
              <a:t>fil-komunità tiegħek.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90" y="4421222"/>
            <a:ext cx="5706674"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mt-MT" sz="1800">
                <a:latin typeface="Open Sans"/>
                <a:ea typeface="Open Sans"/>
                <a:cs typeface="Open Sans"/>
              </a:rPr>
              <a:t>Sir</a:t>
            </a:r>
            <a:r>
              <a:rPr lang="mt-MT" sz="1800">
                <a:solidFill>
                  <a:srgbClr val="00B23B"/>
                </a:solidFill>
                <a:latin typeface="Open Sans"/>
                <a:ea typeface="Open Sans"/>
                <a:cs typeface="Open Sans"/>
              </a:rPr>
              <a:t> </a:t>
            </a:r>
            <a:r>
              <a:rPr lang="mt-MT" sz="1800" b="1">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Sieħeb tal-Patt</a:t>
            </a:r>
            <a:r>
              <a:rPr lang="mt-MT" sz="1800" b="1">
                <a:solidFill>
                  <a:srgbClr val="00B23B"/>
                </a:solidFill>
                <a:latin typeface="Open Sans"/>
                <a:ea typeface="Open Sans"/>
                <a:cs typeface="Arial"/>
              </a:rPr>
              <a:t> </a:t>
            </a:r>
            <a:r>
              <a:rPr lang="mt-MT" sz="1800">
                <a:latin typeface="Open Sans"/>
                <a:ea typeface="Open Sans"/>
                <a:cs typeface="Open Sans"/>
              </a:rPr>
              <a:t>u żid il-viżibbiltà tal-organizzazzjoni tiegħek fit-teħid ta’ azzjoni klimatika.</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mt-MT" sz="1800">
                <a:latin typeface="Open Sans"/>
                <a:ea typeface="Open Sans"/>
                <a:cs typeface="Open Sans"/>
              </a:rPr>
              <a:t>Sir </a:t>
            </a:r>
            <a:r>
              <a:rPr lang="mt-MT" sz="1800" b="1" u="sng">
                <a:latin typeface="Open Sans"/>
                <a:ea typeface="Open Sans"/>
                <a:cs typeface="Open Sans"/>
                <a:hlinkClick r:id="rId2">
                  <a:extLst>
                    <a:ext uri="{A12FA001-AC4F-418D-AE19-62706E023703}">
                      <ahyp:hlinkClr xmlns:ahyp="http://schemas.microsoft.com/office/drawing/2018/hyperlinkcolor" val="tx"/>
                    </a:ext>
                  </a:extLst>
                </a:hlinkClick>
              </a:rPr>
              <a:t>Ħabib tal-Patt</a:t>
            </a:r>
            <a:r>
              <a:rPr lang="mt-MT" sz="1800">
                <a:latin typeface="Open Sans"/>
                <a:ea typeface="Open Sans"/>
                <a:cs typeface="Open Sans"/>
              </a:rPr>
              <a:t> jekk int ħerqan/a biex </a:t>
            </a:r>
            <a:br>
              <a:rPr lang="mt-MT" sz="1800">
                <a:latin typeface="Open Sans"/>
                <a:ea typeface="Open Sans"/>
                <a:cs typeface="Open Sans"/>
              </a:rPr>
            </a:br>
            <a:r>
              <a:rPr lang="mt-MT" sz="1800">
                <a:latin typeface="Open Sans"/>
                <a:ea typeface="Open Sans"/>
                <a:cs typeface="Open Sans"/>
              </a:rPr>
              <a:t>tingħata gwida ħalli tieħu aktar azzjoni klimatika.</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mt-MT" sz="1800">
                <a:latin typeface="Open Sans"/>
                <a:ea typeface="Open Sans"/>
                <a:cs typeface="Open Sans"/>
              </a:rPr>
              <a:t>Irreġistra l-</a:t>
            </a:r>
            <a:r>
              <a:rPr lang="mt-MT"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Avveniment Satellitari tal-Patt Klimatiku</a:t>
            </a:r>
            <a:r>
              <a:rPr lang="mt-MT" sz="1800" b="1">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mt-MT" sz="1800">
                <a:latin typeface="Open Sans"/>
                <a:ea typeface="Open Sans"/>
                <a:cs typeface="Open Sans"/>
              </a:rPr>
              <a:t>tiegħek biex l-avveniment tiegħek jiġi ppubblikat fuq is-sit web tal-Patt Klimatiku.</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mt-MT" sz="1800">
                <a:solidFill>
                  <a:schemeClr val="bg1"/>
                </a:solidFill>
                <a:latin typeface="Open Sans"/>
                <a:ea typeface="Open Sans"/>
                <a:cs typeface="Open Sans"/>
              </a:rPr>
              <a:t>Uża r-</a:t>
            </a:r>
            <a:r>
              <a:rPr lang="mt-MT" sz="1800" b="1" u="sng">
                <a:solidFill>
                  <a:schemeClr val="bg1"/>
                </a:solidFill>
                <a:latin typeface="Open Sans"/>
                <a:ea typeface="Open Sans"/>
                <a:cs typeface="Open Sans"/>
              </a:rPr>
              <a:t>riżorsi</a:t>
            </a:r>
            <a:r>
              <a:rPr lang="mt-MT" sz="1800" b="1">
                <a:solidFill>
                  <a:schemeClr val="bg1"/>
                </a:solidFill>
                <a:latin typeface="Open Sans"/>
                <a:ea typeface="Open Sans"/>
                <a:cs typeface="Open Sans"/>
              </a:rPr>
              <a:t> </a:t>
            </a:r>
            <a:r>
              <a:rPr lang="mt-MT" sz="1800">
                <a:solidFill>
                  <a:schemeClr val="bg1"/>
                </a:solidFill>
                <a:latin typeface="Open Sans"/>
                <a:ea typeface="Open Sans"/>
                <a:cs typeface="Open Sans"/>
              </a:rPr>
              <a:t>tagħna biex ixxerred informazzjoni ċara u preċiża dwar it-tibdil fil-klima u l-azzjoni klimatika.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01977"/>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mt-MT" sz="1800">
                <a:solidFill>
                  <a:schemeClr val="bg1"/>
                </a:solidFill>
                <a:latin typeface="Open Sans"/>
                <a:ea typeface="Open Sans"/>
                <a:cs typeface="Open Sans"/>
              </a:rPr>
              <a:t>Ospita l-</a:t>
            </a:r>
            <a:r>
              <a:rPr lang="mt-MT" sz="1800" b="1" u="sng">
                <a:solidFill>
                  <a:schemeClr val="bg1"/>
                </a:solidFill>
                <a:latin typeface="Open Sans"/>
                <a:ea typeface="Open Sans"/>
                <a:cs typeface="Open Sans"/>
              </a:rPr>
              <a:t>attività tal-grupp ta’ azzjoni klimatika</a:t>
            </a:r>
            <a:r>
              <a:rPr lang="mt-MT" sz="1800">
                <a:solidFill>
                  <a:schemeClr val="bg1"/>
                </a:solidFill>
                <a:latin typeface="Open Sans"/>
                <a:ea typeface="Open Sans"/>
                <a:cs typeface="Open Sans"/>
              </a:rPr>
              <a:t> tiegħek u ispira ruħek mill-</a:t>
            </a:r>
            <a:r>
              <a:rPr lang="mt-MT" sz="1800" b="1" u="sng">
                <a:solidFill>
                  <a:schemeClr val="bg1"/>
                </a:solidFill>
                <a:latin typeface="Open Sans"/>
                <a:ea typeface="Open Sans"/>
                <a:cs typeface="Open Sans"/>
              </a:rPr>
              <a:t>Għodod </a:t>
            </a:r>
            <a:r>
              <a:rPr lang="mt-MT" sz="1800" b="1" u="sng">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ta’ azzjoni rapida għall-involviment taċ-ċittadini</a:t>
            </a:r>
            <a:r>
              <a:rPr lang="mt-MT" sz="1800">
                <a:solidFill>
                  <a:schemeClr val="bg1"/>
                </a:solidFill>
                <a:latin typeface="Open Sans"/>
                <a:ea typeface="Open Sans"/>
                <a:cs typeface="Open Sans"/>
              </a:rPr>
              <a:t> tagħna.</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mt-MT" sz="1800">
                <a:solidFill>
                  <a:schemeClr val="bg1"/>
                </a:solidFill>
                <a:latin typeface="Open Sans"/>
                <a:ea typeface="Open Sans"/>
                <a:cs typeface="Open Sans"/>
              </a:rPr>
              <a:t>Issieħeb fit-tim tal-Patt fil-kampanja ActNow tan-NU permezz tal-</a:t>
            </a:r>
            <a:r>
              <a:rPr lang="mt-MT" sz="1800" b="1">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applikazzjoni AWorld</a:t>
            </a:r>
            <a:r>
              <a:rPr lang="mt-MT" sz="1800">
                <a:solidFill>
                  <a:schemeClr val="bg1"/>
                </a:solidFill>
                <a:latin typeface="Open Sans"/>
                <a:ea typeface="Open Sans"/>
                <a:cs typeface="Open Sans"/>
              </a:rPr>
              <a:t>! Naqqas l-impronta tal-karbonju tiegħek permezz ta’ attivitajiet ta’ kuljum u ħu passi li jistgħu jitkejlu favur l-Għanijiet ta’ Żvilupp Sostenibbli.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10" y="3210476"/>
            <a:ext cx="8378674" cy="400110"/>
          </a:xfrm>
          <a:prstGeom prst="rect">
            <a:avLst/>
          </a:prstGeom>
          <a:noFill/>
        </p:spPr>
        <p:txBody>
          <a:bodyPr wrap="square">
            <a:spAutoFit/>
          </a:bodyPr>
          <a:lstStyle/>
          <a:p>
            <a:pPr lvl="0">
              <a:lnSpc>
                <a:spcPct val="100000"/>
              </a:lnSpc>
            </a:pPr>
            <a:r>
              <a:rPr lang="mt-MT" sz="2000" b="0">
                <a:solidFill>
                  <a:schemeClr val="tx1"/>
                </a:solidFill>
                <a:latin typeface="Open Sans"/>
                <a:ea typeface="Open Sans"/>
                <a:cs typeface="Open Sans"/>
              </a:rPr>
              <a:t>Ispira ruħek permezz tal-</a:t>
            </a:r>
            <a:r>
              <a:rPr lang="mt-MT" sz="2000" b="1">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għodod ta’ azzjoni rapida</a:t>
            </a:r>
            <a:r>
              <a:rPr lang="mt-MT" sz="2000" b="1">
                <a:solidFill>
                  <a:schemeClr val="accent1"/>
                </a:solidFill>
                <a:latin typeface="Open Sans"/>
                <a:ea typeface="Open Sans"/>
                <a:cs typeface="Open Sans"/>
              </a:rPr>
              <a:t> </a:t>
            </a:r>
            <a:r>
              <a:rPr lang="mt-MT" sz="2000" b="0">
                <a:solidFill>
                  <a:schemeClr val="tx1"/>
                </a:solidFill>
                <a:latin typeface="Open Sans"/>
                <a:ea typeface="Open Sans"/>
                <a:cs typeface="Open Sans"/>
              </a:rPr>
              <a:t>ppubblikati </a:t>
            </a:r>
            <a:r>
              <a:rPr lang="mt-MT" sz="2000" b="0">
                <a:solidFill>
                  <a:schemeClr val="accent1"/>
                </a:solidFill>
                <a:latin typeface="Open Sans"/>
                <a:ea typeface="Open Sans"/>
                <a:cs typeface="Open Sans"/>
              </a:rPr>
              <a:t>fuq is-</a:t>
            </a:r>
            <a:r>
              <a:rPr lang="mt-MT" sz="2000" b="1" u="sng">
                <a:solidFill>
                  <a:schemeClr val="accent1"/>
                </a:solidFill>
                <a:latin typeface="Open Sans"/>
                <a:ea typeface="Open Sans"/>
                <a:cs typeface="Open Sans"/>
              </a:rPr>
              <a:t>sit web tal-Patt</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mt-MT" sz="2000" b="0">
                <a:solidFill>
                  <a:schemeClr val="tx1"/>
                </a:solidFill>
                <a:latin typeface="Open Sans"/>
                <a:ea typeface="Open Sans"/>
                <a:cs typeface="Open Sans"/>
              </a:rPr>
              <a:t>Irreġistra l-attività li qed tippjana li tospita</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mt-MT" sz="2000" b="0">
                <a:solidFill>
                  <a:schemeClr val="tx1"/>
                </a:solidFill>
                <a:latin typeface="Open Sans"/>
                <a:ea typeface="Open Sans"/>
                <a:cs typeface="Open Sans"/>
              </a:rPr>
              <a:t>Ospita l-attività</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mt-MT" sz="2000" b="0">
                <a:solidFill>
                  <a:schemeClr val="tx1"/>
                </a:solidFill>
                <a:latin typeface="Open Sans"/>
                <a:ea typeface="Open Sans"/>
                <a:cs typeface="Open Sans"/>
              </a:rPr>
              <a:t>Ikkondividi r-riżultati mal-Patt Klimatiku Ewropew</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611661"/>
            <a:ext cx="8378675" cy="400110"/>
          </a:xfrm>
          <a:prstGeom prst="rect">
            <a:avLst/>
          </a:prstGeom>
          <a:noFill/>
        </p:spPr>
        <p:txBody>
          <a:bodyPr wrap="square">
            <a:spAutoFit/>
          </a:bodyPr>
          <a:lstStyle/>
          <a:p>
            <a:pPr lvl="0">
              <a:lnSpc>
                <a:spcPct val="100000"/>
              </a:lnSpc>
            </a:pPr>
            <a:r>
              <a:rPr lang="mt-MT" sz="2000" b="0">
                <a:solidFill>
                  <a:schemeClr val="tx1"/>
                </a:solidFill>
                <a:latin typeface="Open Sans"/>
                <a:ea typeface="Open Sans"/>
                <a:cs typeface="Open Sans"/>
              </a:rPr>
              <a:t>Xerred l-attività tiegħek u r-riżultati tagħha u stieden lil oħrajn biex jospitaw!</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2" y="803443"/>
            <a:ext cx="14136128"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mt-MT" dirty="0">
                <a:latin typeface="Open Sans"/>
                <a:ea typeface="Open Sans"/>
                <a:cs typeface="Arial"/>
              </a:rPr>
              <a:t>Għodod ta’ azzjoni rapida għall-involviment </a:t>
            </a:r>
            <a:r>
              <a:rPr lang="en-GB" dirty="0">
                <a:latin typeface="Open Sans"/>
                <a:ea typeface="Open Sans"/>
                <a:cs typeface="Arial"/>
              </a:rPr>
              <a:t>        </a:t>
            </a:r>
            <a:r>
              <a:rPr lang="mt-MT" dirty="0">
                <a:latin typeface="Open Sans"/>
                <a:ea typeface="Open Sans"/>
                <a:cs typeface="Arial"/>
              </a:rPr>
              <a:t>taċ-ċittadini</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mt-MT" sz="2600" b="1">
                  <a:solidFill>
                    <a:srgbClr val="184547"/>
                  </a:solidFill>
                  <a:latin typeface="Open Sans"/>
                  <a:ea typeface="Open Sans"/>
                  <a:cs typeface="Open Sans"/>
                </a:rPr>
                <a:t>Mixja favur il-Klima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mt-MT" sz="2600" b="1">
                  <a:solidFill>
                    <a:srgbClr val="26155F"/>
                  </a:solidFill>
                  <a:latin typeface="Open Sans"/>
                  <a:ea typeface="Open Sans"/>
                  <a:cs typeface="Open Sans"/>
                </a:rPr>
                <a:t>Storja permezz ta’ Ritratti</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mt-MT" sz="2600" b="1">
                  <a:solidFill>
                    <a:srgbClr val="16683B"/>
                  </a:solidFill>
                  <a:latin typeface="Open Sans"/>
                  <a:ea typeface="Open Sans"/>
                  <a:cs typeface="Open Sans"/>
                </a:rPr>
                <a:t>Grupp ta’ Azzjoni Klimatika Lokali</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mt-MT" sz="2600" b="1">
                  <a:solidFill>
                    <a:srgbClr val="391A53"/>
                  </a:solidFill>
                  <a:latin typeface="Open Sans"/>
                  <a:ea typeface="Open Sans"/>
                  <a:cs typeface="Open Sans"/>
                </a:rPr>
                <a:t>Parlament bejn il-Pari</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mt-MT" sz="2000" dirty="0">
                  <a:latin typeface="Open Sans" panose="020B0606030504020204" pitchFamily="34" charset="0"/>
                  <a:ea typeface="Open Sans" panose="020B0606030504020204" pitchFamily="34" charset="0"/>
                  <a:cs typeface="Open Sans" panose="020B0606030504020204" pitchFamily="34" charset="0"/>
                </a:rPr>
                <a:t>Żjarat bil-gwida fil-viċinati lokali biex jintwerew prattiki u inizjattivi sostenibbli li jappoġġaw it-tranżizzjoni ekoloġika.</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mt-MT" sz="2000">
                  <a:latin typeface="Open Sans" panose="020B0606030504020204" pitchFamily="34" charset="0"/>
                  <a:ea typeface="Open Sans" panose="020B0606030504020204" pitchFamily="34" charset="0"/>
                  <a:cs typeface="Open Sans" panose="020B0606030504020204" pitchFamily="34" charset="0"/>
                </a:rPr>
                <a:t>Workshops tal-fotografija li fihom il-parteċipanti jieħdu ritratti u jirriflettu dwar kwistjonijiet u soluzzjonijiet klimatiċi. L-outputs jistgħu jinfluwenzaw it-teħid tad-deċiżjonijiet u jixprunaw il-bidla.</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mt-MT" sz="2000">
                  <a:latin typeface="Open Sans" panose="020B0606030504020204" pitchFamily="34" charset="0"/>
                  <a:ea typeface="Open Sans" panose="020B0606030504020204" pitchFamily="34" charset="0"/>
                  <a:cs typeface="Open Sans" panose="020B0606030504020204" pitchFamily="34" charset="0"/>
                </a:rPr>
                <a:t>Grupp ta’ persuni li jaħdmu favur għan kondiviż, bħall-ħolqien ta’ ġnien komunali, post fejn wieħed jiltaqa’ biex isewwi l-affarijiet (repair cafe) jew komunità lokali tal-enerġija.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mt-MT" sz="2000">
                  <a:latin typeface="Open Sans" panose="020B0606030504020204" pitchFamily="34" charset="0"/>
                  <a:ea typeface="Open Sans" panose="020B0606030504020204" pitchFamily="34" charset="0"/>
                  <a:cs typeface="Open Sans" panose="020B0606030504020204" pitchFamily="34" charset="0"/>
                </a:rPr>
                <a:t>Diskussjonijiet dwar kif it-tranżizzjoni lejn in-newtralità klimatika tista’ taħdem fil-prattika f’ħajjitna ta’ kuljum u x’politiki għandhom jiġu stabbiliti biex nitħeġġew nimxu ’l quddiem.</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4309123"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mt-MT" dirty="0">
                <a:latin typeface="Open Sans"/>
                <a:ea typeface="Open Sans"/>
                <a:cs typeface="Arial"/>
              </a:rPr>
              <a:t>Għodod ta’ azzjoni rapida għall-involviment </a:t>
            </a:r>
            <a:r>
              <a:rPr lang="en-GB" dirty="0">
                <a:latin typeface="Open Sans"/>
                <a:ea typeface="Open Sans"/>
                <a:cs typeface="Arial"/>
              </a:rPr>
              <a:t>       </a:t>
            </a:r>
            <a:r>
              <a:rPr lang="mt-MT" dirty="0">
                <a:latin typeface="Open Sans"/>
                <a:ea typeface="Open Sans"/>
                <a:cs typeface="Arial"/>
              </a:rPr>
              <a:t>taċ-ċittadini</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t>Żur is-sit web </a:t>
            </a:r>
            <a:b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mt-MT" sz="2000" b="1">
                <a:solidFill>
                  <a:srgbClr val="184547"/>
                </a:solidFill>
                <a:latin typeface="Open Sans" panose="020B0606030504020204" pitchFamily="34" charset="0"/>
                <a:ea typeface="Open Sans" panose="020B0606030504020204" pitchFamily="34" charset="0"/>
                <a:cs typeface="Open Sans" panose="020B0606030504020204" pitchFamily="34" charset="0"/>
              </a:rPr>
              <a:t>biex issir taf aktar</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mt-MT" sz="2800">
                <a:latin typeface="Open Sans"/>
                <a:ea typeface="Open Sans"/>
                <a:cs typeface="Open Sans"/>
              </a:rPr>
              <a:t>Il-Patt Klimatiku Ewropew ingħaqad ma’ </a:t>
            </a:r>
            <a:r>
              <a:rPr lang="mt-MT" sz="2800" b="1">
                <a:latin typeface="Open Sans"/>
                <a:ea typeface="Open Sans"/>
                <a:cs typeface="Open Sans"/>
              </a:rPr>
              <a:t>ActNow</a:t>
            </a:r>
            <a:r>
              <a:rPr lang="mt-MT" sz="2800">
                <a:latin typeface="Open Sans"/>
                <a:ea typeface="Open Sans"/>
                <a:cs typeface="Open Sans"/>
              </a:rPr>
              <a:t>, il-kampanja tan-Nazzjonijiet Uniti, u ma’ </a:t>
            </a:r>
            <a:r>
              <a:rPr lang="mt-MT" sz="2800" b="1">
                <a:latin typeface="Open Sans"/>
                <a:ea typeface="Open Sans"/>
                <a:cs typeface="Open Sans"/>
              </a:rPr>
              <a:t>AWorld</a:t>
            </a:r>
            <a:r>
              <a:rPr lang="mt-MT" sz="2800">
                <a:latin typeface="Open Sans"/>
                <a:ea typeface="Open Sans"/>
                <a:cs typeface="Open Sans"/>
              </a:rPr>
              <a:t>, l-applikazzjoni mobbli għall-kampanja, li tispira lin-nies biex jieħdu azzjoni klimatika.</a:t>
            </a:r>
            <a:br>
              <a:rPr lang="mt-MT" sz="2800">
                <a:latin typeface="Open Sans"/>
                <a:ea typeface="Open Sans"/>
                <a:cs typeface="Open Sans"/>
              </a:rPr>
            </a:br>
            <a:endParaRPr lang="mt-MT" sz="2800">
              <a:latin typeface="Open Sans"/>
              <a:ea typeface="Open Sans"/>
              <a:cs typeface="Open Sans"/>
            </a:endParaRPr>
          </a:p>
          <a:p>
            <a:pPr>
              <a:lnSpc>
                <a:spcPts val="4200"/>
              </a:lnSpc>
            </a:pPr>
            <a:r>
              <a:rPr lang="mt-MT" sz="2800" b="1">
                <a:solidFill>
                  <a:srgbClr val="02B23D"/>
                </a:solidFill>
                <a:latin typeface="Open Sans"/>
                <a:ea typeface="Open Sans"/>
                <a:cs typeface="Open Sans"/>
              </a:rPr>
              <a:t>Aktar minn </a:t>
            </a:r>
            <a:r>
              <a:rPr lang="mt-MT" sz="2800" b="1" u="sng">
                <a:solidFill>
                  <a:srgbClr val="02B23D"/>
                </a:solidFill>
                <a:latin typeface="Open Sans"/>
                <a:ea typeface="Open Sans"/>
                <a:cs typeface="Open Sans"/>
              </a:rPr>
              <a:t>900,000</a:t>
            </a:r>
            <a:r>
              <a:rPr lang="mt-MT" sz="2800" b="1">
                <a:solidFill>
                  <a:srgbClr val="02B23D"/>
                </a:solidFill>
                <a:latin typeface="Open Sans"/>
                <a:ea typeface="Open Sans"/>
                <a:cs typeface="Open Sans"/>
              </a:rPr>
              <a:t> azzjoni klimatika ntlaħqu mill-utenti li ngħaqdu mal-isfida tat-Tim tal-Patt Klimatiku Ewropew fuq AWorld.</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1" y="803443"/>
            <a:ext cx="11535303" cy="836159"/>
          </a:xfrm>
          <a:solidFill>
            <a:srgbClr val="104B2B"/>
          </a:solidFill>
        </p:spPr>
        <p:txBody>
          <a:bodyPr wrap="square" lIns="216000" tIns="144000" rIns="180000" bIns="108000" anchor="t">
            <a:spAutoFit/>
          </a:bodyPr>
          <a:lstStyle/>
          <a:p>
            <a:r>
              <a:rPr lang="mt-MT">
                <a:latin typeface="Open Sans"/>
                <a:ea typeface="Open Sans"/>
                <a:cs typeface="Open Sans"/>
              </a:rPr>
              <a:t>  Il-Patt u l-kampanja ActNow tan-NU</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943909"/>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375283"/>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2788745"/>
            <a:ext cx="7330362" cy="6592749"/>
          </a:xfrm>
        </p:spPr>
        <p:txBody>
          <a:bodyPr lIns="0" tIns="0" rIns="0" bIns="0" anchor="t"/>
          <a:lstStyle/>
          <a:p>
            <a:pPr>
              <a:lnSpc>
                <a:spcPts val="4000"/>
              </a:lnSpc>
            </a:pPr>
            <a:r>
              <a:rPr lang="mt-MT" sz="2400">
                <a:latin typeface="Open Sans"/>
                <a:ea typeface="Open Sans"/>
                <a:cs typeface="Open Sans"/>
              </a:rPr>
              <a:t>Kull wieħed u waħda minna nistgħu ngħinu biex nibnu futur aktar sostenibbli. </a:t>
            </a:r>
            <a:r>
              <a:rPr lang="mt-MT" sz="2400">
                <a:solidFill>
                  <a:srgbClr val="000000"/>
                </a:solidFill>
                <a:latin typeface="Open Sans"/>
                <a:ea typeface="Open Sans"/>
                <a:cs typeface="Open Sans"/>
              </a:rPr>
              <a:t>Il-kondiviżjoni ta’</a:t>
            </a:r>
            <a:r>
              <a:rPr lang="mt-MT" sz="2400">
                <a:solidFill>
                  <a:schemeClr val="accent1"/>
                </a:solidFill>
                <a:latin typeface="Open Sans"/>
                <a:ea typeface="Open Sans"/>
                <a:cs typeface="Open Sans"/>
              </a:rPr>
              <a:t> </a:t>
            </a:r>
            <a:r>
              <a:rPr lang="mt-MT" sz="240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stejjer ta’ suċċess</a:t>
            </a:r>
            <a:r>
              <a:rPr lang="mt-MT" sz="2400">
                <a:solidFill>
                  <a:srgbClr val="104B2B"/>
                </a:solidFill>
                <a:latin typeface="Open Sans"/>
                <a:ea typeface="Open Sans"/>
                <a:cs typeface="Open Sans"/>
              </a:rPr>
              <a:t>, </a:t>
            </a:r>
            <a:r>
              <a:rPr lang="mt-MT" sz="2400" u="sng">
                <a:solidFill>
                  <a:srgbClr val="104B2B"/>
                </a:solidFill>
                <a:latin typeface="Open Sans"/>
                <a:ea typeface="Open Sans"/>
                <a:cs typeface="Open Sans"/>
              </a:rPr>
              <a:t>soluzzjonijiet u azzjonijiet</a:t>
            </a:r>
            <a:r>
              <a:rPr lang="mt-MT" sz="2400">
                <a:solidFill>
                  <a:srgbClr val="104B2B"/>
                </a:solidFill>
                <a:latin typeface="Open Sans"/>
                <a:ea typeface="Open Sans"/>
                <a:cs typeface="Open Sans"/>
              </a:rPr>
              <a:t> </a:t>
            </a:r>
            <a:r>
              <a:rPr lang="mt-MT" sz="2400">
                <a:latin typeface="Open Sans"/>
                <a:ea typeface="Open Sans"/>
                <a:cs typeface="Open Sans"/>
              </a:rPr>
              <a:t>ta’ ispirazzjoni</a:t>
            </a:r>
            <a:r>
              <a:rPr lang="mt-MT" sz="2400">
                <a:solidFill>
                  <a:srgbClr val="000000"/>
                </a:solidFill>
                <a:latin typeface="Open Sans"/>
                <a:ea typeface="Open Sans"/>
                <a:cs typeface="Open Sans"/>
              </a:rPr>
              <a:t>mill-komunità varjata tal-Patt huma fiċ-ċentru tal-komunikazzjonijiet tagħna. </a:t>
            </a:r>
            <a:br>
              <a:rPr lang="mt-MT" sz="2400">
                <a:solidFill>
                  <a:srgbClr val="000000"/>
                </a:solidFill>
                <a:latin typeface="Open Sans"/>
                <a:ea typeface="Open Sans"/>
                <a:cs typeface="Open Sans"/>
              </a:rPr>
            </a:br>
            <a:r>
              <a:rPr lang="mt-MT" sz="900">
                <a:solidFill>
                  <a:srgbClr val="000000"/>
                </a:solidFill>
                <a:latin typeface="Open Sans"/>
                <a:ea typeface="Open Sans"/>
                <a:cs typeface="Open Sans"/>
              </a:rPr>
              <a:t> </a:t>
            </a:r>
          </a:p>
          <a:p>
            <a:pPr>
              <a:lnSpc>
                <a:spcPts val="4500"/>
              </a:lnSpc>
            </a:pPr>
            <a:r>
              <a:rPr lang="mt-MT" sz="3200">
                <a:solidFill>
                  <a:srgbClr val="104B2B"/>
                </a:solidFill>
                <a:latin typeface="Open Sans"/>
                <a:ea typeface="Open Sans"/>
                <a:cs typeface="Open Sans"/>
              </a:rPr>
              <a:t>Ikkondividi l-istejjer tiegħek magħna permezz ta’</a:t>
            </a:r>
            <a:r>
              <a:rPr lang="mt-MT" sz="3200" i="0" u="none" strike="noStrike" baseline="0">
                <a:solidFill>
                  <a:srgbClr val="104B2B"/>
                </a:solidFill>
                <a:latin typeface="Open Sans"/>
                <a:ea typeface="Open Sans"/>
                <a:cs typeface="Open Sans"/>
              </a:rPr>
              <a:t>: </a:t>
            </a:r>
            <a:r>
              <a:rPr lang="mt-MT" sz="3200">
                <a:solidFill>
                  <a:srgbClr val="104B2B"/>
                </a:solidFill>
                <a:latin typeface="Open Sans"/>
                <a:ea typeface="Open Sans"/>
                <a:cs typeface="Open Sans"/>
                <a:hlinkClick r:id="rId3"/>
              </a:rPr>
              <a:t>stories@euclimatepact.eu</a:t>
            </a:r>
            <a:br>
              <a:rPr lang="mt-MT" sz="3200" b="0" i="0" u="none" strike="noStrike" baseline="0">
                <a:latin typeface="Open Sans"/>
                <a:ea typeface="Open Sans"/>
                <a:cs typeface="Open Sans"/>
              </a:rPr>
            </a:br>
            <a:r>
              <a:rPr lang="mt-MT" sz="3200" b="1" i="0" u="sng" strike="noStrike" baseline="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mt-MT" sz="3200" b="1" u="sng">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mt-MT" sz="3200">
                <a:solidFill>
                  <a:srgbClr val="104B2B"/>
                </a:solidFill>
                <a:latin typeface="Open Sans"/>
                <a:ea typeface="Open Sans"/>
                <a:cs typeface="Open Sans"/>
              </a:rPr>
              <a:t>. </a:t>
            </a:r>
          </a:p>
          <a:p>
            <a:pPr>
              <a:lnSpc>
                <a:spcPts val="2200"/>
              </a:lnSpc>
            </a:pPr>
            <a:r>
              <a:rPr lang="mt-MT" sz="1800">
                <a:latin typeface="Open Sans"/>
                <a:ea typeface="Open Sans"/>
                <a:cs typeface="Open Sans"/>
              </a:rPr>
              <a:t>Inkludi links, hemżiet, stampi jew dettalji rilevanti li se jgħinuna nifhmu u </a:t>
            </a:r>
            <a:r>
              <a:rPr lang="mt-MT" sz="1800" err="1">
                <a:latin typeface="Open Sans"/>
                <a:ea typeface="Open Sans"/>
                <a:cs typeface="Open Sans"/>
              </a:rPr>
              <a:t>nikkondividu</a:t>
            </a:r>
            <a:r>
              <a:rPr lang="mt-MT" sz="1800">
                <a:latin typeface="Open Sans"/>
                <a:ea typeface="Open Sans"/>
                <a:cs typeface="Open Sans"/>
              </a:rPr>
              <a:t> l-istorja tiegħek. </a:t>
            </a:r>
            <a:endParaRPr lang="mt-MT" sz="1800"/>
          </a:p>
          <a:p>
            <a:endParaRPr lang="en-GB" sz="2400" b="1" i="0" u="sng" strike="noStrike" baseline="0">
              <a:latin typeface="Open Sans"/>
              <a:ea typeface="Open Sans"/>
              <a:cs typeface="Open Sans"/>
            </a:endParaRPr>
          </a:p>
          <a:p>
            <a:endParaRPr lang="en-GB" sz="2400" b="1" u="sng">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12432322" cy="836159"/>
          </a:xfrm>
        </p:spPr>
        <p:txBody>
          <a:bodyPr wrap="square" lIns="216000" tIns="144000" rIns="180000" bIns="108000" anchor="t">
            <a:spAutoFit/>
          </a:bodyPr>
          <a:lstStyle/>
          <a:p>
            <a:r>
              <a:rPr lang="mt-MT">
                <a:latin typeface="Open Sans"/>
                <a:ea typeface="Open Sans"/>
                <a:cs typeface="Open Sans"/>
              </a:rPr>
              <a:t>    Ikkondividi l-istejjer tiegħek magħna!</a:t>
            </a:r>
          </a:p>
        </p:txBody>
      </p:sp>
      <p:pic>
        <p:nvPicPr>
          <p:cNvPr id="5" name="Picture 4" descr="A group of women looking at a paper&#10;&#10;Description automatically generated">
            <a:extLst>
              <a:ext uri="{FF2B5EF4-FFF2-40B4-BE49-F238E27FC236}">
                <a16:creationId xmlns:a16="http://schemas.microsoft.com/office/drawing/2014/main" id="{E4355898-8BF4-D9C7-9B1F-DCE2EB04D7C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1" y="803443"/>
            <a:ext cx="9271811" cy="836159"/>
          </a:xfrm>
        </p:spPr>
        <p:txBody>
          <a:bodyPr/>
          <a:lstStyle/>
          <a:p>
            <a:r>
              <a:rPr lang="mt-MT"/>
              <a:t>    Għal aktar informazzjoni</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mt-MT" sz="2800"/>
                        <a:t>Platform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mt-MT"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mt-MT"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mt-MT" sz="2400"/>
                        <a:t>              </a:t>
                      </a:r>
                      <a:r>
                        <a:rPr lang="mt-MT"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mt-MT"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mt-MT" sz="2400"/>
                        <a:t>             </a:t>
                      </a:r>
                      <a:r>
                        <a:rPr lang="mt-MT"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mt-MT"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mt-MT" sz="2400"/>
                        <a:t>            </a:t>
                      </a:r>
                      <a:r>
                        <a:rPr lang="mt-MT" sz="2000"/>
                        <a:t>@EU Environment </a:t>
                      </a:r>
                      <a:br>
                        <a:rPr lang="mt-MT" sz="2000"/>
                      </a:br>
                      <a:r>
                        <a:rPr lang="mt-MT"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mt-MT"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mt-MT" sz="2400"/>
                        <a:t>         </a:t>
                      </a:r>
                      <a:r>
                        <a:rPr lang="mt-MT"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558798"/>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mt-MT" sz="2300">
                <a:solidFill>
                  <a:prstClr val="black"/>
                </a:solidFill>
                <a:latin typeface="Open Sans"/>
                <a:ea typeface="Open Sans"/>
                <a:cs typeface="Open Sans"/>
              </a:rPr>
              <a:t>Żur </a:t>
            </a:r>
            <a:r>
              <a:rPr lang="mt-MT" sz="2300">
                <a:latin typeface="Open Sans"/>
                <a:ea typeface="Open Sans"/>
                <a:cs typeface="Open Sans"/>
              </a:rPr>
              <a:t>is-</a:t>
            </a:r>
            <a:r>
              <a:rPr lang="mt-MT" sz="2300" u="sng">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sit web tal-Patt Klimatiku</a:t>
            </a:r>
            <a:r>
              <a:rPr lang="mt-MT" sz="2300">
                <a:solidFill>
                  <a:srgbClr val="104B2B"/>
                </a:solidFill>
                <a:latin typeface="Open Sans"/>
                <a:ea typeface="Open Sans"/>
                <a:cs typeface="Open Sans"/>
              </a:rPr>
              <a:t> </a:t>
            </a:r>
            <a:r>
              <a:rPr lang="mt-MT" sz="2300">
                <a:solidFill>
                  <a:prstClr val="black"/>
                </a:solidFill>
                <a:latin typeface="Open Sans"/>
                <a:ea typeface="Open Sans"/>
                <a:cs typeface="Open Sans"/>
              </a:rPr>
              <a:t>biex issib stejjer mill-komunità tal-Patt, u riżorsi u materjali utli biex tispira </a:t>
            </a:r>
            <a:br>
              <a:rPr lang="mt-MT" sz="2300">
                <a:solidFill>
                  <a:prstClr val="black"/>
                </a:solidFill>
                <a:latin typeface="Open Sans"/>
                <a:ea typeface="Open Sans"/>
                <a:cs typeface="Open Sans"/>
              </a:rPr>
            </a:br>
            <a:r>
              <a:rPr lang="mt-MT" sz="2300">
                <a:solidFill>
                  <a:prstClr val="black"/>
                </a:solidFill>
                <a:latin typeface="Open Sans"/>
                <a:ea typeface="Open Sans"/>
                <a:cs typeface="Open Sans"/>
              </a:rPr>
              <a:t>lil oħrajn ħalli jieħdu azzjoni. </a:t>
            </a:r>
          </a:p>
          <a:p>
            <a:pPr marL="0" indent="0">
              <a:lnSpc>
                <a:spcPts val="3800"/>
              </a:lnSpc>
              <a:spcAft>
                <a:spcPts val="800"/>
              </a:spcAft>
              <a:buFont typeface="Arial" panose="020B0604020202020204" pitchFamily="34" charset="0"/>
              <a:buNone/>
              <a:defRPr/>
            </a:pPr>
            <a:r>
              <a:rPr lang="mt-MT" sz="2300">
                <a:solidFill>
                  <a:prstClr val="black"/>
                </a:solidFill>
                <a:latin typeface="Open Sans"/>
                <a:ea typeface="Open Sans"/>
                <a:cs typeface="Open Sans"/>
              </a:rPr>
              <a:t>Tista’ </a:t>
            </a:r>
            <a:r>
              <a:rPr lang="mt-MT" sz="2300">
                <a:latin typeface="Open Sans"/>
                <a:ea typeface="Open Sans"/>
                <a:cs typeface="Open Sans"/>
              </a:rPr>
              <a:t>wkoll </a:t>
            </a:r>
            <a:r>
              <a:rPr lang="mt-MT" sz="2300" u="sng">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tabbona man-newsletter tagħna</a:t>
            </a:r>
            <a:r>
              <a:rPr lang="mt-MT" sz="2300">
                <a:solidFill>
                  <a:srgbClr val="104B2B"/>
                </a:solidFill>
                <a:latin typeface="Open Sans"/>
                <a:ea typeface="Open Sans"/>
                <a:cs typeface="Open Sans"/>
              </a:rPr>
              <a:t> </a:t>
            </a:r>
            <a:r>
              <a:rPr lang="mt-MT" sz="2300">
                <a:solidFill>
                  <a:prstClr val="black"/>
                </a:solidFill>
                <a:latin typeface="Open Sans"/>
                <a:ea typeface="Open Sans"/>
                <a:cs typeface="Open Sans"/>
              </a:rPr>
              <a:t>u ssegwina fuq il-media soċjali biex iżżomm ruħek aġġornat dwar l-azzjoni klimatika.</a:t>
            </a:r>
          </a:p>
          <a:p>
            <a:pPr marL="0" indent="0">
              <a:lnSpc>
                <a:spcPts val="3800"/>
              </a:lnSpc>
              <a:spcAft>
                <a:spcPts val="800"/>
              </a:spcAft>
              <a:buNone/>
              <a:defRPr/>
            </a:pPr>
            <a:r>
              <a:rPr lang="mt-MT" sz="2300">
                <a:solidFill>
                  <a:prstClr val="black"/>
                </a:solidFill>
                <a:latin typeface="Open Sans"/>
                <a:ea typeface="Open Sans"/>
                <a:cs typeface="Open Sans"/>
              </a:rPr>
              <a:t>Sib il-kontenut tagħna bl-użu tal-hashtags: </a:t>
            </a:r>
            <a:br>
              <a:rPr lang="mt-MT" sz="2300">
                <a:solidFill>
                  <a:prstClr val="black"/>
                </a:solidFill>
                <a:latin typeface="Open Sans"/>
                <a:ea typeface="Open Sans"/>
                <a:cs typeface="Open Sans"/>
              </a:rPr>
            </a:br>
            <a:r>
              <a:rPr lang="mt-MT" sz="2300" b="1">
                <a:solidFill>
                  <a:srgbClr val="104B2B"/>
                </a:solidFill>
                <a:latin typeface="Open Sans"/>
                <a:ea typeface="Open Sans"/>
                <a:cs typeface="Open Sans"/>
              </a:rPr>
              <a:t>#EUClimatePact #MyWorldOurPlanet </a:t>
            </a:r>
            <a:br>
              <a:rPr lang="mt-MT" sz="2400" b="1">
                <a:solidFill>
                  <a:srgbClr val="104B2B"/>
                </a:solidFill>
                <a:latin typeface="Open Sans"/>
                <a:ea typeface="Open Sans"/>
                <a:cs typeface="Open Sans"/>
              </a:rPr>
            </a:br>
            <a:endParaRPr lang="mt-MT" sz="2400" b="1">
              <a:solidFill>
                <a:srgbClr val="104B2B"/>
              </a:solidFill>
              <a:latin typeface="Open Sans"/>
              <a:ea typeface="Open Sans"/>
              <a:cs typeface="Open Sans"/>
            </a:endParaRPr>
          </a:p>
          <a:p>
            <a:pPr marL="0" indent="0">
              <a:lnSpc>
                <a:spcPts val="4400"/>
              </a:lnSpc>
              <a:spcAft>
                <a:spcPts val="800"/>
              </a:spcAft>
              <a:buNone/>
              <a:defRPr/>
            </a:pPr>
            <a:r>
              <a:rPr lang="mt-MT" sz="3200">
                <a:solidFill>
                  <a:srgbClr val="104B2B"/>
                </a:solidFill>
                <a:latin typeface="Open Sans"/>
                <a:ea typeface="Open Sans"/>
                <a:cs typeface="Open Sans"/>
              </a:rPr>
              <a:t>Għandek xi mistoqsijiet? Tiddejjaq xejn tikkuntattja lis-Segretarjat fuq: </a:t>
            </a:r>
            <a:r>
              <a:rPr lang="mt-MT" sz="3200" b="1">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3739751" y="2416393"/>
            <a:ext cx="3728495" cy="1288009"/>
          </a:xfrm>
        </p:spPr>
        <p:txBody>
          <a:bodyPr/>
          <a:lstStyle/>
          <a:p>
            <a:r>
              <a:rPr lang="mt-MT"/>
              <a:t>Grazzi</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5189518" y="3666302"/>
            <a:ext cx="12278730" cy="1288009"/>
          </a:xfrm>
        </p:spPr>
        <p:txBody>
          <a:bodyPr/>
          <a:lstStyle/>
          <a:p>
            <a:r>
              <a:rPr lang="mt-MT"/>
              <a:t>tal-attenzjoni tiegħek!</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1585145" cy="1232609"/>
          </a:xfrm>
        </p:spPr>
        <p:txBody>
          <a:bodyPr/>
          <a:lstStyle/>
          <a:p>
            <a:r>
              <a:rPr lang="mt-MT" sz="6800"/>
              <a:t> DWAR il-Patt Klimatiku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5244305" cy="1232609"/>
          </a:xfrm>
        </p:spPr>
        <p:txBody>
          <a:bodyPr/>
          <a:lstStyle/>
          <a:p>
            <a:r>
              <a:rPr lang="mt-MT" sz="6800">
                <a:latin typeface="Open Sans"/>
                <a:ea typeface="Open Sans"/>
                <a:cs typeface="Open Sans"/>
              </a:rPr>
              <a:t> Ewropew</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mt-MT"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mt-MT" sz="2800">
                <a:solidFill>
                  <a:schemeClr val="bg1"/>
                </a:solidFill>
                <a:latin typeface="Open Sans"/>
                <a:ea typeface="Open Sans"/>
                <a:cs typeface="Open Sans"/>
              </a:rPr>
              <a:t>Il-</a:t>
            </a:r>
            <a:r>
              <a:rPr lang="mt-MT"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Patt Klimatiku Ewropew</a:t>
            </a:r>
            <a:r>
              <a:rPr lang="mt-MT" sz="2800">
                <a:solidFill>
                  <a:srgbClr val="9EBCF8"/>
                </a:solidFill>
                <a:latin typeface="Open Sans"/>
                <a:ea typeface="Open Sans"/>
                <a:cs typeface="Open Sans"/>
              </a:rPr>
              <a:t> </a:t>
            </a:r>
            <a:r>
              <a:rPr lang="mt-MT" sz="2800">
                <a:solidFill>
                  <a:schemeClr val="bg1"/>
                </a:solidFill>
                <a:latin typeface="Open Sans"/>
                <a:ea typeface="Open Sans"/>
                <a:cs typeface="Open Sans"/>
              </a:rPr>
              <a:t>huwa inizjattiva mnedija mill-Kummissjoni Ewropea li għandha l-għan li toħloq moviment ta’ persuni magħqudin favur kawża komuni: l-</a:t>
            </a:r>
            <a:r>
              <a:rPr lang="mt-MT" sz="2800" b="1">
                <a:solidFill>
                  <a:schemeClr val="bg1"/>
                </a:solidFill>
                <a:latin typeface="Open Sans"/>
                <a:ea typeface="Open Sans"/>
                <a:cs typeface="Open Sans"/>
              </a:rPr>
              <a:t>azzjoni klimatika</a:t>
            </a:r>
            <a:r>
              <a:rPr lang="mt-MT"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mt-MT" sz="2800">
                <a:solidFill>
                  <a:schemeClr val="bg1"/>
                </a:solidFill>
                <a:latin typeface="Open Sans"/>
                <a:ea typeface="Open Sans"/>
                <a:cs typeface="Open Sans"/>
              </a:rPr>
              <a:t>Bħala parti mill-</a:t>
            </a:r>
            <a:r>
              <a:rPr lang="mt-MT"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Patt Ekoloġiku Ewropew</a:t>
            </a:r>
            <a:r>
              <a:rPr lang="mt-MT" sz="2800">
                <a:solidFill>
                  <a:schemeClr val="bg1"/>
                </a:solidFill>
                <a:latin typeface="Open Sans"/>
                <a:ea typeface="Open Sans"/>
                <a:cs typeface="Open Sans"/>
              </a:rPr>
              <a:t>, dan qed jgħin lill-UE tilħaq l-għan tagħha li sal-2050 issir newtrali għall-klima.</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mt-MT" sz="60000" b="1">
                <a:solidFill>
                  <a:schemeClr val="bg1">
                    <a:alpha val="3000"/>
                  </a:schemeClr>
                </a:solidFill>
                <a:latin typeface="Open Sans"/>
                <a:ea typeface="Open Sans"/>
                <a:cs typeface="Open Sans"/>
              </a:rPr>
              <a:t>20        </a:t>
            </a:r>
            <a:br>
              <a:rPr lang="mt-MT" sz="60000" b="1">
                <a:solidFill>
                  <a:schemeClr val="bg1">
                    <a:alpha val="3000"/>
                  </a:schemeClr>
                </a:solidFill>
                <a:latin typeface="Open Sans"/>
                <a:ea typeface="Open Sans"/>
                <a:cs typeface="Open Sans"/>
              </a:rPr>
            </a:br>
            <a:endParaRPr lang="mt-MT"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mt-MT"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3335000" cy="836159"/>
          </a:xfrm>
          <a:prstGeom prst="rect">
            <a:avLst/>
          </a:prstGeom>
          <a:solidFill>
            <a:srgbClr val="3C64E7"/>
          </a:solidFill>
        </p:spPr>
        <p:txBody>
          <a:bodyPr/>
          <a:lstStyle/>
          <a:p>
            <a:r>
              <a:rPr lang="mt-MT"/>
              <a:t>                  </a:t>
            </a:r>
            <a:r>
              <a:rPr lang="mt-MT" b="0"/>
              <a:t>X’inhu l-</a:t>
            </a:r>
            <a:r>
              <a:rPr lang="mt-MT"/>
              <a:t>Patt Klimatiku Ewropew?</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mt-MT" sz="3200">
                <a:solidFill>
                  <a:srgbClr val="2A255A"/>
                </a:solidFill>
                <a:latin typeface="Open Sans"/>
                <a:ea typeface="Open Sans"/>
                <a:cs typeface="Open Sans"/>
              </a:rPr>
              <a:t>Il-motto tal-Patt huwa:  </a:t>
            </a:r>
            <a:br>
              <a:rPr lang="mt-MT" sz="3200">
                <a:solidFill>
                  <a:srgbClr val="2A255A"/>
                </a:solidFill>
                <a:latin typeface="Open Sans"/>
                <a:ea typeface="Open Sans"/>
                <a:cs typeface="Open Sans"/>
              </a:rPr>
            </a:br>
            <a:r>
              <a:rPr lang="mt-MT" sz="3600" b="1" i="1">
                <a:solidFill>
                  <a:srgbClr val="2A255A"/>
                </a:solidFill>
                <a:latin typeface="Open Sans"/>
                <a:ea typeface="Open Sans"/>
                <a:cs typeface="Open Sans"/>
              </a:rPr>
              <a:t>“Id-Dinja Tiegħi. L-Azzjoni Tiegħi. Il-Pjaneta Tagħna.”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mt-MT">
                <a:latin typeface="Open Sans"/>
                <a:ea typeface="Open Sans"/>
                <a:cs typeface="Open Sans"/>
              </a:rPr>
              <a:t>    objettiv</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2904857"/>
            <a:ext cx="9488471" cy="3321117"/>
            <a:chOff x="1484396" y="3327585"/>
            <a:chExt cx="14002703" cy="2656731"/>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766057" y="3374118"/>
              <a:ext cx="3509779"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772593" y="3374119"/>
              <a:ext cx="3470779"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386763"/>
              <a:ext cx="3494178" cy="1519433"/>
            </a:xfrm>
            <a:prstGeom prst="rect">
              <a:avLst/>
            </a:prstGeom>
            <a:noFill/>
          </p:spPr>
          <p:txBody>
            <a:bodyPr wrap="square" lIns="91440" tIns="45720" rIns="91440" bIns="45720" anchor="t">
              <a:spAutoFit/>
            </a:bodyPr>
            <a:lstStyle/>
            <a:p>
              <a:pPr algn="ctr">
                <a:lnSpc>
                  <a:spcPts val="2400"/>
                </a:lnSpc>
              </a:pPr>
              <a:r>
                <a:rPr lang="mt-MT" sz="2000">
                  <a:latin typeface="Open Sans"/>
                  <a:ea typeface="Open Sans"/>
                  <a:cs typeface="Open Sans"/>
                </a:rPr>
                <a:t>dwar kwistjonijiet klimatiċi u </a:t>
              </a:r>
              <a:br>
                <a:rPr lang="mt-MT" sz="2000">
                  <a:latin typeface="Open Sans"/>
                  <a:ea typeface="Open Sans"/>
                  <a:cs typeface="Open Sans"/>
                </a:rPr>
              </a:br>
              <a:r>
                <a:rPr lang="mt-MT" sz="2000">
                  <a:latin typeface="Open Sans"/>
                  <a:ea typeface="Open Sans"/>
                  <a:cs typeface="Open Sans"/>
                </a:rPr>
                <a:t>azzjonijiet tal-UE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359457"/>
              <a:ext cx="3494178" cy="1519433"/>
            </a:xfrm>
            <a:prstGeom prst="rect">
              <a:avLst/>
            </a:prstGeom>
            <a:noFill/>
          </p:spPr>
          <p:txBody>
            <a:bodyPr wrap="square" lIns="91440" tIns="45720" rIns="91440" bIns="45720" anchor="t">
              <a:spAutoFit/>
            </a:bodyPr>
            <a:lstStyle/>
            <a:p>
              <a:pPr algn="ctr">
                <a:lnSpc>
                  <a:spcPts val="2400"/>
                </a:lnSpc>
              </a:pPr>
              <a:r>
                <a:rPr lang="mt-MT" sz="2000">
                  <a:latin typeface="Open Sans"/>
                  <a:ea typeface="Open Sans"/>
                  <a:cs typeface="Open Sans"/>
                </a:rPr>
                <a:t>azzjoni klimatika u jixpruna l-involviment</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322473"/>
              <a:ext cx="4108686" cy="1304893"/>
            </a:xfrm>
            <a:prstGeom prst="rect">
              <a:avLst/>
            </a:prstGeom>
            <a:noFill/>
          </p:spPr>
          <p:txBody>
            <a:bodyPr wrap="square" lIns="91440" tIns="45720" rIns="91440" bIns="45720" anchor="t">
              <a:spAutoFit/>
            </a:bodyPr>
            <a:lstStyle/>
            <a:p>
              <a:pPr algn="ctr">
                <a:lnSpc>
                  <a:spcPts val="2400"/>
                </a:lnSpc>
              </a:pPr>
              <a:r>
                <a:rPr lang="mt-MT" sz="2000">
                  <a:latin typeface="Open Sans"/>
                  <a:ea typeface="Open Sans"/>
                  <a:cs typeface="Open Sans"/>
                </a:rPr>
                <a:t>u organizzazzjonijiet li </a:t>
              </a:r>
              <a:br>
                <a:rPr lang="mt-MT" sz="2000">
                  <a:latin typeface="Open Sans"/>
                  <a:ea typeface="Open Sans"/>
                  <a:cs typeface="Open Sans"/>
                </a:rPr>
              </a:br>
              <a:r>
                <a:rPr lang="mt-MT" sz="2000">
                  <a:latin typeface="Open Sans"/>
                  <a:ea typeface="Open Sans"/>
                  <a:cs typeface="Open Sans"/>
                </a:rPr>
                <a:t>jaġixxu b’rabta l-klima u jgħinhom </a:t>
              </a:r>
              <a:br>
                <a:rPr lang="mt-MT" sz="2000">
                  <a:latin typeface="Open Sans"/>
                  <a:ea typeface="Open Sans"/>
                  <a:cs typeface="Open Sans"/>
                </a:rPr>
              </a:br>
              <a:r>
                <a:rPr lang="mt-MT" sz="2000">
                  <a:latin typeface="Open Sans"/>
                  <a:ea typeface="Open Sans"/>
                  <a:cs typeface="Open Sans"/>
                </a:rPr>
                <a:t>jitgħallmu minn </a:t>
              </a:r>
              <a:br>
                <a:rPr lang="mt-MT" sz="2000">
                  <a:latin typeface="Open Sans"/>
                  <a:ea typeface="Open Sans"/>
                  <a:cs typeface="Open Sans"/>
                </a:rPr>
              </a:br>
              <a:r>
                <a:rPr lang="mt-MT" sz="2000">
                  <a:latin typeface="Open Sans"/>
                  <a:ea typeface="Open Sans"/>
                  <a:cs typeface="Open Sans"/>
                </a:rPr>
                <a:t>xulxin</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519446"/>
              <a:ext cx="3494178" cy="307758"/>
            </a:xfrm>
            <a:prstGeom prst="rect">
              <a:avLst/>
            </a:prstGeom>
            <a:noFill/>
          </p:spPr>
          <p:txBody>
            <a:bodyPr wrap="square" lIns="91440" tIns="45720" rIns="91440" bIns="45720" anchor="t">
              <a:spAutoFit/>
            </a:bodyPr>
            <a:lstStyle/>
            <a:p>
              <a:pPr algn="ctr"/>
              <a:r>
                <a:rPr lang="mt-MT" sz="1900" b="1">
                  <a:solidFill>
                    <a:schemeClr val="bg1"/>
                  </a:solidFill>
                  <a:latin typeface="Open Sans"/>
                  <a:ea typeface="Open Sans"/>
                  <a:cs typeface="Open Sans"/>
                </a:rPr>
                <a:t>Iqajjem kuxjenza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519445"/>
              <a:ext cx="3494178" cy="598565"/>
            </a:xfrm>
            <a:prstGeom prst="rect">
              <a:avLst/>
            </a:prstGeom>
            <a:noFill/>
          </p:spPr>
          <p:txBody>
            <a:bodyPr wrap="square" lIns="91440" tIns="45720" rIns="91440" bIns="45720" anchor="t">
              <a:spAutoFit/>
            </a:bodyPr>
            <a:lstStyle/>
            <a:p>
              <a:pPr algn="ctr"/>
              <a:r>
                <a:rPr lang="mt-MT" sz="2000" b="1">
                  <a:solidFill>
                    <a:schemeClr val="bg1"/>
                  </a:solidFill>
                  <a:latin typeface="Open Sans"/>
                  <a:ea typeface="Open Sans"/>
                  <a:cs typeface="Open Sans"/>
                </a:rPr>
                <a:t>Jinkoraġġixxi</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32330" y="3327585"/>
              <a:ext cx="3494178" cy="1058998"/>
            </a:xfrm>
            <a:prstGeom prst="rect">
              <a:avLst/>
            </a:prstGeom>
            <a:noFill/>
          </p:spPr>
          <p:txBody>
            <a:bodyPr wrap="square" lIns="91440" tIns="45720" rIns="91440" bIns="45720" anchor="t">
              <a:spAutoFit/>
            </a:bodyPr>
            <a:lstStyle/>
            <a:p>
              <a:pPr algn="ctr"/>
              <a:r>
                <a:rPr lang="mt-MT" sz="2000" b="1">
                  <a:solidFill>
                    <a:schemeClr val="bg1"/>
                  </a:solidFill>
                  <a:latin typeface="Open Sans"/>
                  <a:ea typeface="Open Sans"/>
                  <a:cs typeface="Open Sans"/>
                </a:rPr>
                <a:t>Jgħaqqad flimkien liċ-ċittadini</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mt-MT"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991568" cy="836159"/>
          </a:xfrm>
        </p:spPr>
        <p:txBody>
          <a:bodyPr wrap="square" lIns="216000" tIns="144000" rIns="180000" bIns="108000" anchor="t">
            <a:spAutoFit/>
          </a:bodyPr>
          <a:lstStyle/>
          <a:p>
            <a:r>
              <a:rPr lang="mt-MT">
                <a:latin typeface="Open Sans"/>
                <a:ea typeface="Open Sans"/>
                <a:cs typeface="Open Sans"/>
              </a:rPr>
              <a:t>    oqsma ta’ prijorità</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346519"/>
            <a:ext cx="3053459" cy="707886"/>
          </a:xfrm>
          <a:prstGeom prst="rect">
            <a:avLst/>
          </a:prstGeom>
          <a:noFill/>
        </p:spPr>
        <p:txBody>
          <a:bodyPr wrap="square">
            <a:spAutoFit/>
          </a:bodyPr>
          <a:lstStyle/>
          <a:p>
            <a:pPr algn="ctr"/>
            <a:r>
              <a:rPr lang="mt-MT" sz="2000" b="1">
                <a:latin typeface="Open Sans"/>
                <a:ea typeface="Open Sans"/>
                <a:cs typeface="Open Sans"/>
              </a:rPr>
              <a:t>Il-politika dwar il-klima u l-azzjoni fil-prattika</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mt-MT" sz="2000" b="1">
                <a:latin typeface="Open Sans"/>
                <a:ea typeface="Open Sans"/>
                <a:cs typeface="Open Sans"/>
              </a:rPr>
              <a:t>Adattament għal </a:t>
            </a:r>
            <a:br>
              <a:rPr lang="mt-MT" sz="2000" b="1">
                <a:latin typeface="Open Sans"/>
                <a:ea typeface="Open Sans"/>
                <a:cs typeface="Open Sans"/>
              </a:rPr>
            </a:br>
            <a:r>
              <a:rPr lang="mt-MT" sz="2000" b="1">
                <a:latin typeface="Open Sans"/>
                <a:ea typeface="Open Sans"/>
                <a:cs typeface="Open Sans"/>
              </a:rPr>
              <a:t>impatti klimatiċi inevitabbli</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mt-MT" sz="2000" b="1">
                <a:latin typeface="Open Sans"/>
                <a:ea typeface="Open Sans"/>
                <a:cs typeface="Open Sans"/>
              </a:rPr>
              <a:t>L-ekonomija u</a:t>
            </a:r>
            <a:br>
              <a:rPr lang="mt-MT" sz="2000" b="1">
                <a:latin typeface="Open Sans"/>
                <a:ea typeface="Open Sans"/>
                <a:cs typeface="Open Sans"/>
              </a:rPr>
            </a:br>
            <a:r>
              <a:rPr lang="mt-MT" sz="2000" b="1">
                <a:latin typeface="Open Sans"/>
                <a:ea typeface="Open Sans"/>
                <a:cs typeface="Open Sans"/>
              </a:rPr>
              <a:t>t-tranżizzjoni ġusta</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mt-MT"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mt-MT"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mt-MT"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9724292" cy="836159"/>
          </a:xfrm>
        </p:spPr>
        <p:txBody>
          <a:bodyPr/>
          <a:lstStyle/>
          <a:p>
            <a:r>
              <a:rPr lang="mt-MT">
                <a:latin typeface="Open Sans"/>
                <a:ea typeface="Open Sans"/>
                <a:cs typeface="Open Sans"/>
              </a:rPr>
              <a:t>    </a:t>
            </a:r>
            <a:r>
              <a:rPr lang="mt-MT"/>
              <a:t>Komunità tal-Patt Klimatiku</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mt-MT" sz="2000">
                <a:solidFill>
                  <a:schemeClr val="bg1"/>
                </a:solidFill>
                <a:latin typeface="Open Sans"/>
                <a:ea typeface="Open Sans"/>
                <a:cs typeface="Open Sans"/>
              </a:rPr>
              <a:t>jimmobilizza l-komunità tal-Patt u jikkoordina l-attivitajiet tiegħu fil-livell ċentrali.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mt-MT" sz="2300" b="1">
                <a:solidFill>
                  <a:srgbClr val="3A64E8"/>
                </a:solidFill>
                <a:latin typeface="Open Sans"/>
                <a:ea typeface="Open Sans"/>
                <a:cs typeface="Open Sans"/>
              </a:rPr>
              <a:t>Is-Segretarjat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732481"/>
              <a:ext cx="3659954" cy="1631216"/>
            </a:xfrm>
            <a:prstGeom prst="rect">
              <a:avLst/>
            </a:prstGeom>
            <a:noFill/>
          </p:spPr>
          <p:txBody>
            <a:bodyPr wrap="square">
              <a:spAutoFit/>
            </a:bodyPr>
            <a:lstStyle/>
            <a:p>
              <a:pPr algn="ctr"/>
              <a:r>
                <a:rPr lang="mt-MT" sz="2000">
                  <a:latin typeface="Open Sans"/>
                  <a:ea typeface="Open Sans"/>
                  <a:cs typeface="Open Sans"/>
                </a:rPr>
                <a:t>Il-</a:t>
              </a:r>
              <a:r>
                <a:rPr lang="mt-MT" sz="2000" b="1">
                  <a:latin typeface="Open Sans"/>
                  <a:ea typeface="Open Sans"/>
                  <a:cs typeface="Open Sans"/>
                </a:rPr>
                <a:t>Koordinaturi tal-Pajjiżi (CCs)</a:t>
              </a:r>
              <a:r>
                <a:rPr lang="mt-MT" sz="2000">
                  <a:latin typeface="Open Sans"/>
                  <a:ea typeface="Open Sans"/>
                  <a:cs typeface="Open Sans"/>
                </a:rPr>
                <a:t> u l-</a:t>
              </a:r>
              <a:r>
                <a:rPr lang="mt-MT" sz="2000" b="1">
                  <a:latin typeface="Open Sans"/>
                  <a:ea typeface="Open Sans"/>
                  <a:cs typeface="Open Sans"/>
                </a:rPr>
                <a:t>aġenziji tar-relazzjonijiet pubbliċi (PR) </a:t>
              </a:r>
              <a:r>
                <a:rPr lang="mt-MT" sz="2000">
                  <a:latin typeface="Open Sans"/>
                  <a:ea typeface="Open Sans"/>
                  <a:cs typeface="Open Sans"/>
                </a:rPr>
                <a:t>jiffokaw fuq l-implimentazzjoni tal-viżjoni tal-Patt fil-livell nazzjonali.</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mt-MT" sz="2300" b="1">
                  <a:solidFill>
                    <a:schemeClr val="bg1"/>
                  </a:solidFill>
                  <a:latin typeface="Open Sans"/>
                  <a:ea typeface="Open Sans"/>
                  <a:cs typeface="Open Sans"/>
                </a:rPr>
                <a:t>CCs u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mt-MT" sz="2000">
                  <a:solidFill>
                    <a:schemeClr val="bg1"/>
                  </a:solidFill>
                  <a:latin typeface="Open Sans"/>
                  <a:ea typeface="Open Sans"/>
                  <a:cs typeface="Open Sans"/>
                </a:rPr>
                <a:t>jinfluwenzaw, jispiraw u jappoġġaw il-politika u l-azzjoni klimatika fil-komunitajiet tagħhom.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mt-MT" sz="2300" b="1">
                  <a:solidFill>
                    <a:srgbClr val="2A255A"/>
                  </a:solidFill>
                  <a:latin typeface="Open Sans"/>
                  <a:ea typeface="Open Sans"/>
                  <a:cs typeface="Open Sans"/>
                </a:rPr>
                <a:t>L-Ambaxxaturi tal-Patt Klimatiku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225285"/>
              <a:ext cx="3813025" cy="1323439"/>
            </a:xfrm>
            <a:prstGeom prst="rect">
              <a:avLst/>
            </a:prstGeom>
            <a:noFill/>
          </p:spPr>
          <p:txBody>
            <a:bodyPr wrap="square">
              <a:spAutoFit/>
            </a:bodyPr>
            <a:lstStyle/>
            <a:p>
              <a:pPr algn="ctr"/>
              <a:r>
                <a:rPr lang="mt-MT" sz="2000">
                  <a:solidFill>
                    <a:schemeClr val="bg1"/>
                  </a:solidFill>
                  <a:latin typeface="Open Sans"/>
                  <a:ea typeface="Open Sans"/>
                  <a:cs typeface="Open Sans"/>
                </a:rPr>
                <a:t>huma organizzazzjonijiet impenjati li jindirizzaw it-tibdil fil-klima u li jikkontribwixxu għal futur sostenibbli.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mt-MT" sz="2300" b="1">
                  <a:solidFill>
                    <a:srgbClr val="2743A8"/>
                  </a:solidFill>
                  <a:latin typeface="Open Sans"/>
                  <a:ea typeface="Open Sans"/>
                  <a:cs typeface="Open Sans"/>
                </a:rPr>
                <a:t>Is-Sħab </a:t>
              </a:r>
              <a:br>
                <a:rPr lang="mt-MT" sz="2300" b="1">
                  <a:solidFill>
                    <a:srgbClr val="2743A8"/>
                  </a:solidFill>
                  <a:latin typeface="Open Sans"/>
                  <a:ea typeface="Open Sans"/>
                  <a:cs typeface="Open Sans"/>
                </a:rPr>
              </a:br>
              <a:r>
                <a:rPr lang="mt-MT" sz="2300" b="1">
                  <a:solidFill>
                    <a:srgbClr val="2743A8"/>
                  </a:solidFill>
                  <a:latin typeface="Open Sans"/>
                  <a:ea typeface="Open Sans"/>
                  <a:cs typeface="Open Sans"/>
                </a:rPr>
                <a:t>tal-Patt Klimatiku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mt-MT" sz="2000">
                <a:latin typeface="Open Sans"/>
                <a:ea typeface="Open Sans"/>
                <a:cs typeface="Open Sans"/>
              </a:rPr>
              <a:t>huma sostenituri interessati li jsiru attivi dwar suġġetti relatati mal-klima f’pajjiżhom.</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mt-MT" sz="2300" b="1">
                <a:solidFill>
                  <a:schemeClr val="bg1"/>
                </a:solidFill>
                <a:latin typeface="Open Sans"/>
                <a:ea typeface="Open Sans"/>
                <a:cs typeface="Open Sans"/>
              </a:rPr>
              <a:t>Ħbieb tal-Patt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mt-MT">
                <a:latin typeface="Open Sans"/>
                <a:ea typeface="Open Sans"/>
                <a:cs typeface="Open Sans"/>
              </a:rPr>
              <a:t>         ambaxxaturi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mt-MT" sz="2200">
                <a:latin typeface="Open Sans"/>
                <a:ea typeface="Open Sans"/>
                <a:cs typeface="Open Sans"/>
              </a:rPr>
              <a:t>Jorganizzaw u jipparteċipaw f’avvenimenti u attivitajiet lokali, nazzjonali, reġjonali jew Ewropej.</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mt-MT" sz="2400">
                <a:latin typeface="Open Sans"/>
                <a:ea typeface="Open Sans"/>
                <a:cs typeface="Arial"/>
              </a:rPr>
              <a:t>L-</a:t>
            </a:r>
            <a:r>
              <a:rPr lang="mt-MT" sz="2400" b="1">
                <a:solidFill>
                  <a:srgbClr val="174C54"/>
                </a:solidFill>
                <a:latin typeface="Open Sans"/>
                <a:ea typeface="Open Sans"/>
                <a:cs typeface="Arial"/>
              </a:rPr>
              <a:t>Ambaxxaturi tal-Patt Klimatiku </a:t>
            </a:r>
            <a:br>
              <a:rPr lang="mt-MT" sz="2400" b="1">
                <a:latin typeface="Open Sans"/>
                <a:ea typeface="Open Sans"/>
                <a:cs typeface="Arial"/>
              </a:rPr>
            </a:br>
            <a:r>
              <a:rPr lang="mt-MT" sz="2400">
                <a:latin typeface="Open Sans"/>
                <a:ea typeface="Open Sans"/>
                <a:cs typeface="Arial"/>
              </a:rPr>
              <a:t>huma mexxejja ta’ organizzazzjonijiet, komunitajiet, gruppi informali jew movimenti, awtoritajiet lokali, rappreżentanti ta’ istituzzjonijiet kulturali, influwenzaturi (eċċ.). Bħalissa aktar minn </a:t>
            </a:r>
            <a:r>
              <a:rPr lang="mt-MT" sz="2400" b="1">
                <a:solidFill>
                  <a:srgbClr val="187471"/>
                </a:solidFill>
                <a:latin typeface="Open Sans"/>
                <a:ea typeface="Open Sans"/>
                <a:cs typeface="Arial"/>
              </a:rPr>
              <a:t>800 Ambaxxatur</a:t>
            </a:r>
            <a:r>
              <a:rPr lang="mt-MT"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mt-MT" sz="2200">
                <a:latin typeface="Open Sans"/>
                <a:ea typeface="Open Sans"/>
                <a:cs typeface="Open Sans"/>
              </a:rPr>
              <a:t>Jikkondividu l-messaġġi tal-Patt permezz tan-networks u l-kanali ta’ komunikazzjoni tagħhom.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mt-MT" sz="2200">
                <a:latin typeface="Open Sans"/>
                <a:ea typeface="Open Sans"/>
                <a:cs typeface="Open Sans"/>
              </a:rPr>
              <a:t>Imexxu bl-eżempju u jispiraw lil oħrajn biex jieħdu </a:t>
            </a:r>
            <a:br>
              <a:rPr lang="mt-MT" sz="2200">
                <a:latin typeface="Open Sans"/>
                <a:ea typeface="Open Sans"/>
                <a:cs typeface="Open Sans"/>
              </a:rPr>
            </a:br>
            <a:r>
              <a:rPr lang="mt-MT" sz="2200">
                <a:latin typeface="Open Sans"/>
                <a:ea typeface="Open Sans"/>
                <a:cs typeface="Open Sans"/>
              </a:rPr>
              <a:t>azzjoni klimatika.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51683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mt-MT" sz="2200">
                <a:latin typeface="Open Sans"/>
                <a:ea typeface="Open Sans"/>
                <a:cs typeface="Open Sans"/>
              </a:rPr>
              <a:t>Jikkollaboraw mal-Ambaxxaturi fil-livelli nazzjonali u reġjonali.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705547"/>
            <a:ext cx="8260286"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mt-MT" sz="2400" dirty="0">
                <a:latin typeface="Open Sans"/>
                <a:ea typeface="Open Sans"/>
                <a:cs typeface="Arial"/>
              </a:rPr>
              <a:t>Is-</a:t>
            </a:r>
            <a:r>
              <a:rPr lang="mt-MT" sz="2400" b="1" dirty="0">
                <a:solidFill>
                  <a:srgbClr val="391A53"/>
                </a:solidFill>
                <a:latin typeface="Open Sans"/>
                <a:ea typeface="Open Sans"/>
                <a:cs typeface="Arial"/>
              </a:rPr>
              <a:t>Sħab tal-Patt Klimatiku </a:t>
            </a:r>
            <a:r>
              <a:rPr lang="mt-MT" sz="2400" dirty="0">
                <a:latin typeface="Open Sans"/>
                <a:ea typeface="Open Sans"/>
                <a:cs typeface="Arial"/>
              </a:rPr>
              <a:t>huma organizzazzjonijiet impenjati li jindirizzaw it-tibdil fil-klima u li jikkontribwixxu għal futur sostenibbli. Bħala parti mill-Patt, huma:</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06710" y="60434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mt-MT" sz="2200">
                <a:latin typeface="Open Sans"/>
                <a:ea typeface="Open Sans"/>
                <a:cs typeface="Open Sans"/>
              </a:rPr>
              <a:t>Jinvolvu ruħhom f’avvenimenti esklużivi ma’ dawk li jfasslu l-politika tal-UE.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798166"/>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mt-MT" sz="2200">
                <a:latin typeface="Open Sans"/>
                <a:ea typeface="Open Sans"/>
                <a:cs typeface="Open Sans"/>
              </a:rPr>
              <a:t>Iżidu l-viżibbiltà tal-Patt fuq is-siti web tagħhom u juru l-kisbiet permezz ta’ mezzi uffiċjali.</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8250844"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5842212"/>
            <a:ext cx="8250844" cy="1149860"/>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8250844" cy="1068170"/>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mt-MT">
                <a:latin typeface="Open Sans"/>
                <a:ea typeface="Open Sans"/>
                <a:cs typeface="Open Sans"/>
              </a:rPr>
              <a:t>                  SĦAB</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68DBA6-8E76-4B1A-A68D-358A1B97586E}">
  <ds:schemaRefs>
    <ds:schemaRef ds:uri="http://schemas.microsoft.com/office/2006/metadata/properties"/>
    <ds:schemaRef ds:uri="http://schemas.microsoft.com/office/2006/documentManagement/types"/>
    <ds:schemaRef ds:uri="http://schemas.openxmlformats.org/package/2006/metadata/core-properties"/>
    <ds:schemaRef ds:uri="f75dc2e1-5a74-43f4-af9f-d866e04aa3cf"/>
    <ds:schemaRef ds:uri="http://purl.org/dc/elements/1.1/"/>
    <ds:schemaRef ds:uri="119ae24b-acd2-4206-8a50-f24ff65407c3"/>
    <ds:schemaRef ds:uri="http://purl.org/dc/term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8EAF8DDC-299B-4571-A9F1-F95108CEA74F}">
  <ds:schemaRefs>
    <ds:schemaRef ds:uri="119ae24b-acd2-4206-8a50-f24ff65407c3"/>
    <ds:schemaRef ds:uri="f75dc2e1-5a74-43f4-af9f-d866e04aa3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1460</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DWAR il-Patt Klimatiku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Grazzi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1</cp:revision>
  <dcterms:created xsi:type="dcterms:W3CDTF">2023-09-22T15:24:24Z</dcterms:created>
  <dcterms:modified xsi:type="dcterms:W3CDTF">2024-08-26T12:08:56Z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