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annóg Réamhshocraithe"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FF1773-38DF-463D-B9EB-70860DF7F3FA}" v="1" dt="2024-08-23T13:22:38.703"/>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6" d="100"/>
          <a:sy n="26" d="100"/>
        </p:scale>
        <p:origin x="84" y="7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7330DB1C-E0D5-4F8B-860B-83697CF565E7}"/>
    <pc:docChg chg="undo custSel modSld sldOrd">
      <pc:chgData name="Carolina Bolelli" userId="d7926893-566e-4e7f-acc2-6407bb3f96bc" providerId="ADAL" clId="{7330DB1C-E0D5-4F8B-860B-83697CF565E7}" dt="2024-07-17T07:58:23.665" v="34" actId="20577"/>
      <pc:docMkLst>
        <pc:docMk/>
      </pc:docMkLst>
      <pc:sldChg chg="modSp mod ord">
        <pc:chgData name="Carolina Bolelli" userId="d7926893-566e-4e7f-acc2-6407bb3f96bc" providerId="ADAL" clId="{7330DB1C-E0D5-4F8B-860B-83697CF565E7}" dt="2024-07-10T09:13:06.611" v="11" actId="1076"/>
        <pc:sldMkLst>
          <pc:docMk/>
          <pc:sldMk cId="1198655560" sldId="347"/>
        </pc:sldMkLst>
        <pc:spChg chg="mod">
          <ac:chgData name="Carolina Bolelli" userId="d7926893-566e-4e7f-acc2-6407bb3f96bc" providerId="ADAL" clId="{7330DB1C-E0D5-4F8B-860B-83697CF565E7}" dt="2024-07-10T09:12:55.875" v="8" actId="20577"/>
          <ac:spMkLst>
            <pc:docMk/>
            <pc:sldMk cId="1198655560" sldId="347"/>
            <ac:spMk id="4" creationId="{DC46AEF0-9B80-B21F-DAD8-76E4EE791EDF}"/>
          </ac:spMkLst>
        </pc:spChg>
        <pc:spChg chg="mod">
          <ac:chgData name="Carolina Bolelli" userId="d7926893-566e-4e7f-acc2-6407bb3f96bc" providerId="ADAL" clId="{7330DB1C-E0D5-4F8B-860B-83697CF565E7}" dt="2024-07-10T09:13:06.611" v="11" actId="1076"/>
          <ac:spMkLst>
            <pc:docMk/>
            <pc:sldMk cId="1198655560" sldId="347"/>
            <ac:spMk id="18" creationId="{649C1C38-5140-0F9D-C998-4EE9421F78FC}"/>
          </ac:spMkLst>
        </pc:spChg>
        <pc:spChg chg="mod">
          <ac:chgData name="Carolina Bolelli" userId="d7926893-566e-4e7f-acc2-6407bb3f96bc" providerId="ADAL" clId="{7330DB1C-E0D5-4F8B-860B-83697CF565E7}" dt="2024-07-10T09:12:59.658" v="9" actId="1076"/>
          <ac:spMkLst>
            <pc:docMk/>
            <pc:sldMk cId="1198655560" sldId="347"/>
            <ac:spMk id="22" creationId="{47133778-64CF-F8EC-D35C-23DEE4E6AF6E}"/>
          </ac:spMkLst>
        </pc:spChg>
      </pc:sldChg>
      <pc:sldChg chg="modSp mod">
        <pc:chgData name="Carolina Bolelli" userId="d7926893-566e-4e7f-acc2-6407bb3f96bc" providerId="ADAL" clId="{7330DB1C-E0D5-4F8B-860B-83697CF565E7}" dt="2024-07-10T09:13:41.465" v="15" actId="1076"/>
        <pc:sldMkLst>
          <pc:docMk/>
          <pc:sldMk cId="2963042633" sldId="4023"/>
        </pc:sldMkLst>
        <pc:spChg chg="mod">
          <ac:chgData name="Carolina Bolelli" userId="d7926893-566e-4e7f-acc2-6407bb3f96bc" providerId="ADAL" clId="{7330DB1C-E0D5-4F8B-860B-83697CF565E7}" dt="2024-07-10T09:13:41.465" v="15" actId="1076"/>
          <ac:spMkLst>
            <pc:docMk/>
            <pc:sldMk cId="2963042633" sldId="4023"/>
            <ac:spMk id="16" creationId="{6F8952BC-FCF8-25C1-1D70-7726C3058900}"/>
          </ac:spMkLst>
        </pc:spChg>
      </pc:sldChg>
      <pc:sldChg chg="modSp mod">
        <pc:chgData name="Carolina Bolelli" userId="d7926893-566e-4e7f-acc2-6407bb3f96bc" providerId="ADAL" clId="{7330DB1C-E0D5-4F8B-860B-83697CF565E7}" dt="2024-07-10T09:14:36.834" v="22" actId="1076"/>
        <pc:sldMkLst>
          <pc:docMk/>
          <pc:sldMk cId="1349106481" sldId="4044"/>
        </pc:sldMkLst>
        <pc:spChg chg="mod">
          <ac:chgData name="Carolina Bolelli" userId="d7926893-566e-4e7f-acc2-6407bb3f96bc" providerId="ADAL" clId="{7330DB1C-E0D5-4F8B-860B-83697CF565E7}" dt="2024-07-10T09:14:24.663" v="19" actId="1076"/>
          <ac:spMkLst>
            <pc:docMk/>
            <pc:sldMk cId="1349106481" sldId="4044"/>
            <ac:spMk id="33" creationId="{1D30D8D0-D8A3-9D3B-1398-EF8B4B30C59F}"/>
          </ac:spMkLst>
        </pc:spChg>
        <pc:spChg chg="mod">
          <ac:chgData name="Carolina Bolelli" userId="d7926893-566e-4e7f-acc2-6407bb3f96bc" providerId="ADAL" clId="{7330DB1C-E0D5-4F8B-860B-83697CF565E7}" dt="2024-07-10T09:14:27.708" v="21" actId="1076"/>
          <ac:spMkLst>
            <pc:docMk/>
            <pc:sldMk cId="1349106481" sldId="4044"/>
            <ac:spMk id="37" creationId="{38456044-398D-49DC-94D1-3061EC0F19FA}"/>
          </ac:spMkLst>
        </pc:spChg>
        <pc:spChg chg="mod">
          <ac:chgData name="Carolina Bolelli" userId="d7926893-566e-4e7f-acc2-6407bb3f96bc" providerId="ADAL" clId="{7330DB1C-E0D5-4F8B-860B-83697CF565E7}" dt="2024-07-10T09:14:36.834" v="22" actId="1076"/>
          <ac:spMkLst>
            <pc:docMk/>
            <pc:sldMk cId="1349106481" sldId="4044"/>
            <ac:spMk id="40" creationId="{B50B1BFB-6303-11A8-DC34-111A7F47CDF8}"/>
          </ac:spMkLst>
        </pc:spChg>
      </pc:sldChg>
      <pc:sldChg chg="modSp mod">
        <pc:chgData name="Carolina Bolelli" userId="d7926893-566e-4e7f-acc2-6407bb3f96bc" providerId="ADAL" clId="{7330DB1C-E0D5-4F8B-860B-83697CF565E7}" dt="2024-07-10T09:14:55.918" v="25" actId="1076"/>
        <pc:sldMkLst>
          <pc:docMk/>
          <pc:sldMk cId="447753583" sldId="4045"/>
        </pc:sldMkLst>
        <pc:spChg chg="mod">
          <ac:chgData name="Carolina Bolelli" userId="d7926893-566e-4e7f-acc2-6407bb3f96bc" providerId="ADAL" clId="{7330DB1C-E0D5-4F8B-860B-83697CF565E7}" dt="2024-07-10T09:14:48.354" v="24" actId="1076"/>
          <ac:spMkLst>
            <pc:docMk/>
            <pc:sldMk cId="447753583" sldId="4045"/>
            <ac:spMk id="4" creationId="{714A5999-0B16-F44D-3A45-FE5A3B93E0E4}"/>
          </ac:spMkLst>
        </pc:spChg>
        <pc:spChg chg="mod">
          <ac:chgData name="Carolina Bolelli" userId="d7926893-566e-4e7f-acc2-6407bb3f96bc" providerId="ADAL" clId="{7330DB1C-E0D5-4F8B-860B-83697CF565E7}" dt="2024-07-10T09:14:44.208" v="23" actId="1076"/>
          <ac:spMkLst>
            <pc:docMk/>
            <pc:sldMk cId="447753583" sldId="4045"/>
            <ac:spMk id="6" creationId="{93C28F59-2764-C111-C8F7-0DFFF0D79BF7}"/>
          </ac:spMkLst>
        </pc:spChg>
        <pc:spChg chg="mod">
          <ac:chgData name="Carolina Bolelli" userId="d7926893-566e-4e7f-acc2-6407bb3f96bc" providerId="ADAL" clId="{7330DB1C-E0D5-4F8B-860B-83697CF565E7}" dt="2024-07-10T09:14:55.918" v="25" actId="1076"/>
          <ac:spMkLst>
            <pc:docMk/>
            <pc:sldMk cId="447753583" sldId="4045"/>
            <ac:spMk id="34" creationId="{551EFA76-1F8E-8DC0-B457-776A40346B01}"/>
          </ac:spMkLst>
        </pc:spChg>
      </pc:sldChg>
      <pc:sldChg chg="modSp mod">
        <pc:chgData name="Carolina Bolelli" userId="d7926893-566e-4e7f-acc2-6407bb3f96bc" providerId="ADAL" clId="{7330DB1C-E0D5-4F8B-860B-83697CF565E7}" dt="2024-07-17T07:58:15.683" v="33" actId="1036"/>
        <pc:sldMkLst>
          <pc:docMk/>
          <pc:sldMk cId="2197149429" sldId="4050"/>
        </pc:sldMkLst>
        <pc:spChg chg="mod">
          <ac:chgData name="Carolina Bolelli" userId="d7926893-566e-4e7f-acc2-6407bb3f96bc" providerId="ADAL" clId="{7330DB1C-E0D5-4F8B-860B-83697CF565E7}" dt="2024-07-10T09:14:14.295" v="18" actId="1076"/>
          <ac:spMkLst>
            <pc:docMk/>
            <pc:sldMk cId="2197149429" sldId="4050"/>
            <ac:spMk id="18" creationId="{F0106F4C-08A7-1721-A19B-07BADBC4B748}"/>
          </ac:spMkLst>
        </pc:spChg>
        <pc:picChg chg="mod">
          <ac:chgData name="Carolina Bolelli" userId="d7926893-566e-4e7f-acc2-6407bb3f96bc" providerId="ADAL" clId="{7330DB1C-E0D5-4F8B-860B-83697CF565E7}" dt="2024-07-17T07:58:15.683" v="33" actId="1036"/>
          <ac:picMkLst>
            <pc:docMk/>
            <pc:sldMk cId="2197149429" sldId="4050"/>
            <ac:picMk id="2" creationId="{3D8351C6-17D7-D54F-6097-52BD7F143EC0}"/>
          </ac:picMkLst>
        </pc:picChg>
      </pc:sldChg>
      <pc:sldChg chg="modSp mod modNotesTx">
        <pc:chgData name="Carolina Bolelli" userId="d7926893-566e-4e7f-acc2-6407bb3f96bc" providerId="ADAL" clId="{7330DB1C-E0D5-4F8B-860B-83697CF565E7}" dt="2024-07-10T09:12:44.411" v="4" actId="1076"/>
        <pc:sldMkLst>
          <pc:docMk/>
          <pc:sldMk cId="1100750728" sldId="4054"/>
        </pc:sldMkLst>
        <pc:spChg chg="mod">
          <ac:chgData name="Carolina Bolelli" userId="d7926893-566e-4e7f-acc2-6407bb3f96bc" providerId="ADAL" clId="{7330DB1C-E0D5-4F8B-860B-83697CF565E7}" dt="2024-07-10T09:12:36.433" v="1" actId="1076"/>
          <ac:spMkLst>
            <pc:docMk/>
            <pc:sldMk cId="1100750728" sldId="4054"/>
            <ac:spMk id="25" creationId="{4BA1C9E5-E1BE-4123-52B6-DA16E31FDE68}"/>
          </ac:spMkLst>
        </pc:spChg>
        <pc:spChg chg="mod">
          <ac:chgData name="Carolina Bolelli" userId="d7926893-566e-4e7f-acc2-6407bb3f96bc" providerId="ADAL" clId="{7330DB1C-E0D5-4F8B-860B-83697CF565E7}" dt="2024-07-10T09:12:39.359" v="2" actId="1076"/>
          <ac:spMkLst>
            <pc:docMk/>
            <pc:sldMk cId="1100750728" sldId="4054"/>
            <ac:spMk id="26" creationId="{0BD6A69A-C6A5-7758-72D0-799F22405950}"/>
          </ac:spMkLst>
        </pc:spChg>
        <pc:spChg chg="mod">
          <ac:chgData name="Carolina Bolelli" userId="d7926893-566e-4e7f-acc2-6407bb3f96bc" providerId="ADAL" clId="{7330DB1C-E0D5-4F8B-860B-83697CF565E7}" dt="2024-07-10T09:12:44.411" v="4" actId="1076"/>
          <ac:spMkLst>
            <pc:docMk/>
            <pc:sldMk cId="1100750728" sldId="4054"/>
            <ac:spMk id="27" creationId="{4EDFF2B8-D0FC-0AD5-E3BD-F2ECAEFD95CA}"/>
          </ac:spMkLst>
        </pc:spChg>
      </pc:sldChg>
      <pc:sldChg chg="modSp mod">
        <pc:chgData name="Carolina Bolelli" userId="d7926893-566e-4e7f-acc2-6407bb3f96bc" providerId="ADAL" clId="{7330DB1C-E0D5-4F8B-860B-83697CF565E7}" dt="2024-07-10T09:13:24.139" v="13" actId="14100"/>
        <pc:sldMkLst>
          <pc:docMk/>
          <pc:sldMk cId="3030186180" sldId="4056"/>
        </pc:sldMkLst>
        <pc:spChg chg="mod">
          <ac:chgData name="Carolina Bolelli" userId="d7926893-566e-4e7f-acc2-6407bb3f96bc" providerId="ADAL" clId="{7330DB1C-E0D5-4F8B-860B-83697CF565E7}" dt="2024-07-10T09:13:24.139" v="13" actId="14100"/>
          <ac:spMkLst>
            <pc:docMk/>
            <pc:sldMk cId="3030186180" sldId="4056"/>
            <ac:spMk id="4" creationId="{8FA5FAF9-60E4-5551-57B7-44AAF7343756}"/>
          </ac:spMkLst>
        </pc:spChg>
      </pc:sldChg>
      <pc:sldChg chg="modNotesTx">
        <pc:chgData name="Carolina Bolelli" userId="d7926893-566e-4e7f-acc2-6407bb3f96bc" providerId="ADAL" clId="{7330DB1C-E0D5-4F8B-860B-83697CF565E7}" dt="2024-07-17T07:58:23.665" v="34" actId="20577"/>
        <pc:sldMkLst>
          <pc:docMk/>
          <pc:sldMk cId="2876997581" sldId="4058"/>
        </pc:sldMkLst>
      </pc:sldChg>
      <pc:sldChg chg="modNotesTx">
        <pc:chgData name="Carolina Bolelli" userId="d7926893-566e-4e7f-acc2-6407bb3f96bc" providerId="ADAL" clId="{7330DB1C-E0D5-4F8B-860B-83697CF565E7}" dt="2024-07-10T09:15:48.899" v="31" actId="6549"/>
        <pc:sldMkLst>
          <pc:docMk/>
          <pc:sldMk cId="4104792099" sldId="4064"/>
        </pc:sldMkLst>
      </pc:sldChg>
      <pc:sldChg chg="modNotesTx">
        <pc:chgData name="Carolina Bolelli" userId="d7926893-566e-4e7f-acc2-6407bb3f96bc" providerId="ADAL" clId="{7330DB1C-E0D5-4F8B-860B-83697CF565E7}" dt="2024-07-10T09:15:44.901" v="30" actId="6549"/>
        <pc:sldMkLst>
          <pc:docMk/>
          <pc:sldMk cId="2306310982" sldId="4065"/>
        </pc:sldMkLst>
      </pc:sldChg>
      <pc:sldChg chg="modNotesTx">
        <pc:chgData name="Carolina Bolelli" userId="d7926893-566e-4e7f-acc2-6407bb3f96bc" providerId="ADAL" clId="{7330DB1C-E0D5-4F8B-860B-83697CF565E7}" dt="2024-07-10T09:15:41.961" v="29" actId="6549"/>
        <pc:sldMkLst>
          <pc:docMk/>
          <pc:sldMk cId="2595785313" sldId="4066"/>
        </pc:sldMkLst>
      </pc:sldChg>
      <pc:sldChg chg="modSp mod">
        <pc:chgData name="Carolina Bolelli" userId="d7926893-566e-4e7f-acc2-6407bb3f96bc" providerId="ADAL" clId="{7330DB1C-E0D5-4F8B-860B-83697CF565E7}" dt="2024-07-10T09:13:32.979" v="14" actId="1076"/>
        <pc:sldMkLst>
          <pc:docMk/>
          <pc:sldMk cId="3070174494" sldId="4069"/>
        </pc:sldMkLst>
        <pc:spChg chg="mod">
          <ac:chgData name="Carolina Bolelli" userId="d7926893-566e-4e7f-acc2-6407bb3f96bc" providerId="ADAL" clId="{7330DB1C-E0D5-4F8B-860B-83697CF565E7}" dt="2024-07-10T09:13:32.979" v="14" actId="1076"/>
          <ac:spMkLst>
            <pc:docMk/>
            <pc:sldMk cId="3070174494" sldId="4069"/>
            <ac:spMk id="4" creationId="{8FA5FAF9-60E4-5551-57B7-44AAF7343756}"/>
          </ac:spMkLst>
        </pc:spChg>
      </pc:sldChg>
      <pc:sldChg chg="modSp mod">
        <pc:chgData name="Carolina Bolelli" userId="d7926893-566e-4e7f-acc2-6407bb3f96bc" providerId="ADAL" clId="{7330DB1C-E0D5-4F8B-860B-83697CF565E7}" dt="2024-07-10T09:13:52.983" v="17" actId="1076"/>
        <pc:sldMkLst>
          <pc:docMk/>
          <pc:sldMk cId="163397873" sldId="4070"/>
        </pc:sldMkLst>
        <pc:spChg chg="mod">
          <ac:chgData name="Carolina Bolelli" userId="d7926893-566e-4e7f-acc2-6407bb3f96bc" providerId="ADAL" clId="{7330DB1C-E0D5-4F8B-860B-83697CF565E7}" dt="2024-07-10T09:13:52.983" v="17" actId="1076"/>
          <ac:spMkLst>
            <pc:docMk/>
            <pc:sldMk cId="163397873" sldId="4070"/>
            <ac:spMk id="22" creationId="{F5971541-0643-60D4-9547-9445066D9376}"/>
          </ac:spMkLst>
        </pc:spChg>
      </pc:sldChg>
    </pc:docChg>
  </pc:docChgLst>
  <pc:docChgLst>
    <pc:chgData name="Carolina Bolelli" userId="d7926893-566e-4e7f-acc2-6407bb3f96bc" providerId="ADAL" clId="{E9FF1773-38DF-463D-B9EB-70860DF7F3FA}"/>
    <pc:docChg chg="modSld sldOrd">
      <pc:chgData name="Carolina Bolelli" userId="d7926893-566e-4e7f-acc2-6407bb3f96bc" providerId="ADAL" clId="{E9FF1773-38DF-463D-B9EB-70860DF7F3FA}" dt="2024-08-26T12:21:53.237" v="5" actId="20577"/>
      <pc:docMkLst>
        <pc:docMk/>
      </pc:docMkLst>
      <pc:sldChg chg="modSp mod ord">
        <pc:chgData name="Carolina Bolelli" userId="d7926893-566e-4e7f-acc2-6407bb3f96bc" providerId="ADAL" clId="{E9FF1773-38DF-463D-B9EB-70860DF7F3FA}" dt="2024-08-23T13:23:29.685" v="3" actId="1076"/>
        <pc:sldMkLst>
          <pc:docMk/>
          <pc:sldMk cId="2963042633" sldId="4023"/>
        </pc:sldMkLst>
        <pc:spChg chg="mod">
          <ac:chgData name="Carolina Bolelli" userId="d7926893-566e-4e7f-acc2-6407bb3f96bc" providerId="ADAL" clId="{E9FF1773-38DF-463D-B9EB-70860DF7F3FA}" dt="2024-08-23T13:23:29.685" v="3" actId="1076"/>
          <ac:spMkLst>
            <pc:docMk/>
            <pc:sldMk cId="2963042633" sldId="4023"/>
            <ac:spMk id="28" creationId="{2DDE491E-9155-DBE3-4FDE-30B311DB9956}"/>
          </ac:spMkLst>
        </pc:spChg>
      </pc:sldChg>
      <pc:sldChg chg="modAnim">
        <pc:chgData name="Carolina Bolelli" userId="d7926893-566e-4e7f-acc2-6407bb3f96bc" providerId="ADAL" clId="{E9FF1773-38DF-463D-B9EB-70860DF7F3FA}" dt="2024-08-23T13:22:38.703" v="0"/>
        <pc:sldMkLst>
          <pc:docMk/>
          <pc:sldMk cId="4247028148" sldId="4047"/>
        </pc:sldMkLst>
      </pc:sldChg>
      <pc:sldChg chg="modSp mod">
        <pc:chgData name="Carolina Bolelli" userId="d7926893-566e-4e7f-acc2-6407bb3f96bc" providerId="ADAL" clId="{E9FF1773-38DF-463D-B9EB-70860DF7F3FA}" dt="2024-08-26T12:21:53.237" v="5" actId="20577"/>
        <pc:sldMkLst>
          <pc:docMk/>
          <pc:sldMk cId="98133796" sldId="4049"/>
        </pc:sldMkLst>
        <pc:spChg chg="mod">
          <ac:chgData name="Carolina Bolelli" userId="d7926893-566e-4e7f-acc2-6407bb3f96bc" providerId="ADAL" clId="{E9FF1773-38DF-463D-B9EB-70860DF7F3FA}" dt="2024-08-26T12:21:53.237" v="5" actId="20577"/>
          <ac:spMkLst>
            <pc:docMk/>
            <pc:sldMk cId="98133796" sldId="4049"/>
            <ac:spMk id="15" creationId="{D8A8FF61-0AD1-33C7-DE30-31E996F0CD7F}"/>
          </ac:spMkLst>
        </pc:spChg>
      </pc:sldChg>
      <pc:sldChg chg="modSp mod">
        <pc:chgData name="Carolina Bolelli" userId="d7926893-566e-4e7f-acc2-6407bb3f96bc" providerId="ADAL" clId="{E9FF1773-38DF-463D-B9EB-70860DF7F3FA}" dt="2024-08-26T12:21:31.658" v="4" actId="1076"/>
        <pc:sldMkLst>
          <pc:docMk/>
          <pc:sldMk cId="2306310982" sldId="4065"/>
        </pc:sldMkLst>
        <pc:spChg chg="mod">
          <ac:chgData name="Carolina Bolelli" userId="d7926893-566e-4e7f-acc2-6407bb3f96bc" providerId="ADAL" clId="{E9FF1773-38DF-463D-B9EB-70860DF7F3FA}" dt="2024-08-26T12:21:31.658" v="4" actId="1076"/>
          <ac:spMkLst>
            <pc:docMk/>
            <pc:sldMk cId="2306310982" sldId="4065"/>
            <ac:spMk id="14" creationId="{A36B624A-012E-17F3-68EA-4AE0BCF182E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150000"/>
              </a:lnSpc>
              <a:spcBef>
                <a:spcPts val="1500"/>
              </a:spcBef>
              <a:buAutoNum type="arabicPeriod"/>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en"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en"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g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4" y="5698397"/>
            <a:ext cx="7984265" cy="1204909"/>
          </a:xfrm>
        </p:spPr>
        <p:txBody>
          <a:bodyPr/>
          <a:lstStyle/>
          <a:p>
            <a:r>
              <a:rPr lang="ga-IE" sz="6600">
                <a:latin typeface="Open Sans"/>
                <a:ea typeface="Open Sans"/>
                <a:cs typeface="Open Sans"/>
              </a:rPr>
              <a:t>An comhshocrú</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4" y="6773322"/>
            <a:ext cx="8162065" cy="1204909"/>
          </a:xfrm>
        </p:spPr>
        <p:txBody>
          <a:bodyPr/>
          <a:lstStyle/>
          <a:p>
            <a:r>
              <a:rPr lang="ga-IE" sz="6600"/>
              <a:t>aeráide eorpach</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ga-IE"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14451597" cy="1232609"/>
          </a:xfrm>
        </p:spPr>
        <p:txBody>
          <a:bodyPr/>
          <a:lstStyle/>
          <a:p>
            <a:r>
              <a:rPr lang="ga-IE" sz="6800" dirty="0">
                <a:latin typeface="Open Sans"/>
                <a:ea typeface="Open Sans"/>
                <a:cs typeface="Open Sans"/>
              </a:rPr>
              <a:t> An Comhshocrú ag feidhmiú</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91429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ga-IE" sz="6800" dirty="0">
                <a:latin typeface="Open Sans"/>
                <a:ea typeface="Open Sans"/>
                <a:cs typeface="Open Sans"/>
              </a:rPr>
              <a:t> AERÁID NA hEORPA</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3333857" cy="1362457"/>
          </a:xfrm>
        </p:spPr>
        <p:txBody>
          <a:bodyPr/>
          <a:lstStyle/>
          <a:p>
            <a:r>
              <a:rPr lang="ga-IE" sz="4000" dirty="0"/>
              <a:t>Deis a thabhairt do Rannpháirtithe Páirt </a:t>
            </a:r>
            <a:br>
              <a:rPr lang="fr-BE" sz="4000" dirty="0"/>
            </a:br>
            <a:r>
              <a:rPr lang="ga-IE" sz="4000" dirty="0"/>
              <a:t>a Ghlacadh sa Ghníomhú ar son na hAeráide</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799043" y="6214939"/>
            <a:ext cx="7249079"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9144000" y="6395002"/>
            <a:ext cx="7223227" cy="394036"/>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200" b="1" dirty="0">
                <a:solidFill>
                  <a:schemeClr val="accent2"/>
                </a:solidFill>
                <a:latin typeface="Open Sans"/>
                <a:ea typeface="Open Sans"/>
                <a:cs typeface="Open Sans"/>
              </a:rPr>
              <a:t>Grúpaí áitiúla um ghníomhú ar son na haeráide</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799043" y="5143500"/>
            <a:ext cx="325960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9176069" y="5366896"/>
            <a:ext cx="2664007" cy="33404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400" b="1" dirty="0">
                <a:solidFill>
                  <a:schemeClr val="tx2"/>
                </a:solidFill>
                <a:latin typeface="Open Sans"/>
                <a:ea typeface="Open Sans"/>
                <a:cs typeface="Open Sans"/>
              </a:rPr>
              <a:t>Siúlóidí aeráide</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3762928"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400" b="1" dirty="0">
                <a:solidFill>
                  <a:schemeClr val="accent3"/>
                </a:solidFill>
                <a:latin typeface="Open Sans"/>
                <a:ea typeface="Open Sans"/>
                <a:cs typeface="Open Sans"/>
              </a:rPr>
              <a:t>Parlaimintí piaraí</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272105"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332047" y="7519271"/>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400" b="1" dirty="0">
                <a:solidFill>
                  <a:schemeClr val="accent3">
                    <a:lumMod val="75000"/>
                  </a:schemeClr>
                </a:solidFill>
                <a:latin typeface="Open Sans"/>
                <a:ea typeface="Open Sans"/>
                <a:cs typeface="Open Sans"/>
              </a:rPr>
              <a:t>Ceardlanna fóta-thuairiscí</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ga-IE" sz="2400" b="1" dirty="0">
                <a:latin typeface="Open Sans"/>
                <a:ea typeface="Open Sans"/>
                <a:cs typeface="Open Sans"/>
              </a:rPr>
              <a:t>Tugann an Comhshocrú Aeráide </a:t>
            </a:r>
            <a:r>
              <a:rPr lang="ga-IE" sz="2400" dirty="0">
                <a:latin typeface="Open Sans"/>
                <a:ea typeface="Open Sans"/>
                <a:cs typeface="Open Sans"/>
              </a:rPr>
              <a:t>deis do shaoránaigh páirt a ghlacadh i ngníomhú ar son na haeráide trí ghníomhaíochtaí cosúil le:</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ga-IE"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Tabhair cuairt ar an suíomh gréasáin </a:t>
            </a:r>
            <a:br>
              <a:rPr lang="fr-BE"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ga-IE"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chun níos mó eolais a fháil</a:t>
            </a:r>
          </a:p>
        </p:txBody>
      </p:sp>
      <p:pic>
        <p:nvPicPr>
          <p:cNvPr id="3" name="Picture 2">
            <a:hlinkClick r:id="rId3"/>
            <a:extLst>
              <a:ext uri="{FF2B5EF4-FFF2-40B4-BE49-F238E27FC236}">
                <a16:creationId xmlns:a16="http://schemas.microsoft.com/office/drawing/2014/main" id="{12204BCB-151E-02B7-6B6D-3D3E23908B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5748000" cy="836159"/>
          </a:xfrm>
          <a:solidFill>
            <a:srgbClr val="174C54"/>
          </a:solidFill>
        </p:spPr>
        <p:txBody>
          <a:bodyPr wrap="square" lIns="216000" tIns="144000" rIns="180000" bIns="108000" anchor="t">
            <a:spAutoFit/>
          </a:bodyPr>
          <a:lstStyle/>
          <a:p>
            <a:pPr marL="904875" indent="-893445"/>
            <a:r>
              <a:rPr lang="ga-IE" dirty="0">
                <a:latin typeface="Open Sans"/>
                <a:ea typeface="Open Sans"/>
                <a:cs typeface="Open Sans"/>
              </a:rPr>
              <a:t>    Gníomhaíochtaí i mBALLSTÁIT DEN AONTAS EORPACH</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719238"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ga-IE" sz="2400" dirty="0">
                <a:latin typeface="Open Sans"/>
                <a:ea typeface="Open Sans"/>
                <a:cs typeface="Arial"/>
              </a:rPr>
              <a:t>I ngach Ballstát, eagraíonn agus tacaíonn</a:t>
            </a:r>
            <a:r>
              <a:rPr lang="ga-IE" sz="2400" b="1" dirty="0">
                <a:latin typeface="Open Sans"/>
                <a:ea typeface="Open Sans"/>
                <a:cs typeface="Arial"/>
              </a:rPr>
              <a:t>Comhordaitheoirí Tíre (CTanna) agus gníomhaireachtaí CP </a:t>
            </a:r>
            <a:r>
              <a:rPr lang="ga-IE" sz="2400" dirty="0">
                <a:latin typeface="Open Sans"/>
                <a:ea typeface="Open Sans"/>
                <a:cs typeface="Arial"/>
              </a:rPr>
              <a:t>le himeachtaí agus le gníomhaíochtaí don phobal áitiúil Comhshocraithe agus don phobal, cosúil le: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ga-IE" sz="2400" b="1">
                <a:solidFill>
                  <a:srgbClr val="0E101A"/>
                </a:solidFill>
                <a:latin typeface="Open Sans"/>
                <a:cs typeface="Calibri" panose="020F0502020204030204"/>
              </a:rPr>
              <a:t>Gníomhaíochtaí rannpháirtíochta saoránach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6078640"/>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None/>
            </a:pPr>
            <a:r>
              <a:rPr lang="ga-IE" sz="2400" b="1" dirty="0">
                <a:solidFill>
                  <a:srgbClr val="0E101A"/>
                </a:solidFill>
                <a:latin typeface="Open Sans"/>
                <a:cs typeface="Calibri" panose="020F0502020204030204"/>
              </a:rPr>
              <a:t>Imeachtaí náisiúnta </a:t>
            </a:r>
            <a:r>
              <a:rPr lang="ga-IE" sz="2400" dirty="0">
                <a:solidFill>
                  <a:srgbClr val="0E101A"/>
                </a:solidFill>
                <a:latin typeface="Open Sans"/>
                <a:cs typeface="Calibri" panose="020F0502020204030204"/>
              </a:rPr>
              <a:t>chun pobal an Chomhshocraithe a bhailiú le chéile</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7860631" cy="12263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74107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ga-IE" sz="2400" b="1" dirty="0">
                <a:solidFill>
                  <a:srgbClr val="0E101A"/>
                </a:solidFill>
                <a:latin typeface="Open Sans"/>
                <a:cs typeface="Calibri" panose="020F0502020204030204"/>
              </a:rPr>
              <a:t>Ceardlanna fothaithe acmhainneachta</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7304019"/>
            <a:ext cx="6788838"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84394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ga-IE" sz="2400" b="1" dirty="0">
                <a:solidFill>
                  <a:srgbClr val="0E101A"/>
                </a:solidFill>
                <a:latin typeface="Open Sans"/>
                <a:cs typeface="Calibri" panose="020F0502020204030204"/>
              </a:rPr>
              <a:t>Seisiúin foghlama agus comhroinnte</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833271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ga-IE"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Déan teagmháil le comhordaitheoirí </a:t>
            </a:r>
            <a:br>
              <a:rPr lang="fr-BE"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ga-IE"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Thíortha an Chomhordaithe</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9880600" cy="836159"/>
          </a:xfrm>
        </p:spPr>
        <p:txBody>
          <a:bodyPr wrap="square" lIns="216000" tIns="144000" rIns="180000" bIns="108000" anchor="t">
            <a:spAutoFit/>
          </a:bodyPr>
          <a:lstStyle/>
          <a:p>
            <a:pPr marL="904875" indent="-893445"/>
            <a:r>
              <a:rPr lang="ga-IE">
                <a:latin typeface="Open Sans"/>
                <a:ea typeface="Open Sans"/>
                <a:cs typeface="Open Sans"/>
              </a:rPr>
              <a:t>    GNÍOMHAÍOCHTAÍ i dtíortha AE</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50" y="7538085"/>
            <a:ext cx="153733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ga-IE" sz="1600" b="1" i="1" dirty="0">
                <a:solidFill>
                  <a:srgbClr val="81270E"/>
                </a:solidFill>
                <a:latin typeface="Open Sans"/>
              </a:rPr>
              <a:t> Imeacht fothaithe acmhainneachta sa Bheilg </a:t>
            </a:r>
            <a:r>
              <a:rPr lang="ga-IE" sz="1600" b="1" i="1" dirty="0">
                <a:solidFill>
                  <a:srgbClr val="FF9D02"/>
                </a:solidFill>
                <a:latin typeface="Open Sans"/>
              </a:rPr>
              <a:t>​          </a:t>
            </a:r>
            <a:r>
              <a:rPr lang="ga-IE" sz="1600" b="1" i="1" dirty="0">
                <a:solidFill>
                  <a:srgbClr val="174C54"/>
                </a:solidFill>
                <a:latin typeface="Open Sans"/>
              </a:rPr>
              <a:t>Imeacht náisiúnta sa Bhulgáir                      </a:t>
            </a:r>
            <a:r>
              <a:rPr lang="fr-BE" sz="1600" b="1" i="1" dirty="0">
                <a:solidFill>
                  <a:srgbClr val="174C54"/>
                </a:solidFill>
                <a:latin typeface="Open Sans"/>
              </a:rPr>
              <a:t>		</a:t>
            </a:r>
            <a:r>
              <a:rPr lang="ga-IE" sz="1600" b="1" i="1" dirty="0">
                <a:solidFill>
                  <a:srgbClr val="174C54"/>
                </a:solidFill>
                <a:latin typeface="Open Sans"/>
              </a:rPr>
              <a:t>  </a:t>
            </a:r>
            <a:r>
              <a:rPr lang="ga-IE" sz="1600" b="1" i="1" dirty="0">
                <a:solidFill>
                  <a:srgbClr val="3D2658"/>
                </a:solidFill>
                <a:latin typeface="Open Sans"/>
              </a:rPr>
              <a:t>Imeachtaí rannpháirtíochta saoránach san Eastóin</a:t>
            </a:r>
            <a:r>
              <a:rPr lang="ga-IE" sz="1600"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9775639" cy="836159"/>
          </a:xfrm>
        </p:spPr>
        <p:txBody>
          <a:bodyPr wrap="square" lIns="216000" tIns="144000" rIns="180000" bIns="108000" anchor="t">
            <a:spAutoFit/>
          </a:bodyPr>
          <a:lstStyle/>
          <a:p>
            <a:r>
              <a:rPr lang="ga-IE">
                <a:latin typeface="Open Sans"/>
                <a:ea typeface="Open Sans"/>
                <a:cs typeface="Open Sans"/>
              </a:rPr>
              <a:t>    Gníomhaíochtaí Ambasadóirí</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507653" y="319516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ga-IE" sz="2800" dirty="0">
                <a:latin typeface="Open Sans"/>
                <a:ea typeface="Open Sans"/>
                <a:cs typeface="Arial"/>
              </a:rPr>
              <a:t>Eagraíonn Ambasadóirí Comhshocraithe </a:t>
            </a:r>
            <a:r>
              <a:rPr lang="ga-IE" sz="2800" b="1" dirty="0">
                <a:solidFill>
                  <a:srgbClr val="174C54"/>
                </a:solidFill>
                <a:latin typeface="Open Sans"/>
                <a:ea typeface="Open Sans"/>
                <a:cs typeface="Arial"/>
              </a:rPr>
              <a:t>neart gníomhaíochtaí ag leibhéal áitiúil </a:t>
            </a:r>
            <a:r>
              <a:rPr lang="ga-IE" sz="2800" dirty="0">
                <a:latin typeface="Open Sans"/>
                <a:ea typeface="Open Sans"/>
                <a:cs typeface="Arial"/>
              </a:rPr>
              <a:t>chun dlús a chur le hathrú agus chun feasacht a mhúscailt, lena n-áirítear ceardlanna, seimineáir, díospóireachtaí, feachtais meán sóisialta...</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ga-IE">
                <a:latin typeface="Open Sans"/>
                <a:ea typeface="Open Sans"/>
                <a:cs typeface="Open Sans"/>
              </a:rPr>
              <a:t>GNÍOMHAÍOCHTAÍ COMHPHÁIRTITHE</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ga-IE" sz="2000" i="1">
                <a:latin typeface="Open Sans"/>
              </a:rPr>
              <a:t>Caint agus oiliúint áitiúil cathracha soghluaisteachta uirbí agus inbhuanaithe an Lombaird-an Eoraip do riarthóirí áitiúla in Milano, an Iodáil.</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10871200" cy="836159"/>
          </a:xfrm>
        </p:spPr>
        <p:txBody>
          <a:bodyPr wrap="square" lIns="216000" tIns="144000" rIns="180000" bIns="108000" anchor="t">
            <a:spAutoFit/>
          </a:bodyPr>
          <a:lstStyle/>
          <a:p>
            <a:r>
              <a:rPr lang="ga-IE">
                <a:latin typeface="Open Sans"/>
                <a:ea typeface="Open Sans"/>
                <a:cs typeface="Open Sans"/>
              </a:rPr>
              <a:t>    GNÍOMHAÍOCHTAÍ COMHPHÁIRTITHE</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0414000" cy="836159"/>
          </a:xfrm>
          <a:solidFill>
            <a:srgbClr val="174C54"/>
          </a:solidFill>
        </p:spPr>
        <p:txBody>
          <a:bodyPr wrap="square" lIns="216000" tIns="144000" rIns="180000" bIns="108000" anchor="t">
            <a:spAutoFit/>
          </a:bodyPr>
          <a:lstStyle/>
          <a:p>
            <a:pPr marL="904875" indent="-893445"/>
            <a:r>
              <a:rPr lang="ga-IE">
                <a:latin typeface="Open Sans"/>
                <a:ea typeface="Open Sans"/>
                <a:cs typeface="Open Sans"/>
              </a:rPr>
              <a:t>    comhoibriú le húdaráis áitiúla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2856333"/>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ga-IE" sz="2400" dirty="0">
                <a:latin typeface="Open Sans"/>
                <a:ea typeface="Open Sans"/>
                <a:cs typeface="Arial"/>
              </a:rPr>
              <a:t>Comhoibríonn an Comhshocrú Aeráide le húdaráis áitiúla chun tuilleadh tacaíochta a thabhairt d'infheictheacht a n-imeachtaí, tríd an méid seo a leanas: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ga-IE" sz="2400" b="1">
                <a:solidFill>
                  <a:srgbClr val="0E101A"/>
                </a:solidFill>
                <a:latin typeface="Open Sans"/>
                <a:cs typeface="Calibri" panose="020F0502020204030204"/>
              </a:rPr>
              <a:t>Coiste na Réigiún</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ga-IE" sz="2400" b="1" dirty="0">
                <a:solidFill>
                  <a:srgbClr val="0E101A"/>
                </a:solidFill>
                <a:latin typeface="Open Sans"/>
                <a:cs typeface="Calibri" panose="020F0502020204030204"/>
              </a:rPr>
              <a:t>Cainteanna ag Leibhéal Áitiúil an Chomhshocraithe Aeráide</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89"/>
            <a:ext cx="6134788" cy="1287240"/>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770928"/>
            <a:ext cx="6985544" cy="450906"/>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ga-IE" sz="2400" b="1" dirty="0">
                <a:solidFill>
                  <a:srgbClr val="0E101A"/>
                </a:solidFill>
                <a:latin typeface="Open Sans"/>
                <a:cs typeface="Calibri" panose="020F0502020204030204"/>
              </a:rPr>
              <a:t>Ardán Cur Chun Feidhme Misin don Oiriúnú don Athrú Aeráide </a:t>
            </a:r>
            <a:r>
              <a:rPr lang="ga-IE"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7488434"/>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C007157D-4B6C-6A8F-519E-B3ECA3E09A8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ga-IE" sz="2200">
                <a:latin typeface="Open Sans"/>
                <a:ea typeface="Open Sans"/>
                <a:cs typeface="Open Sans"/>
              </a:rPr>
              <a:t>Freastalaíonn baill as pobal an Chomhshocraithe Aeráide as ar fud na hEorpa ar imeacht bliantúil an Chomhshocraithe chun oibriú le chéile ar bhealaí nua chun dlús a chur le gníomhú ar son na haeráide ina bpobail áitiúla. </a:t>
            </a:r>
          </a:p>
          <a:p>
            <a:pPr>
              <a:lnSpc>
                <a:spcPts val="3600"/>
              </a:lnSpc>
            </a:pPr>
            <a:r>
              <a:rPr lang="ga-IE" sz="2200">
                <a:latin typeface="Open Sans"/>
                <a:ea typeface="Open Sans"/>
                <a:cs typeface="Open Sans"/>
              </a:rPr>
              <a:t>Is féidir níos mó faoi imeacht 2024 a léamh </a:t>
            </a:r>
            <a:r>
              <a:rPr lang="ga-IE"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anseo</a:t>
            </a:r>
            <a:r>
              <a:rPr lang="ga-IE"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9067800" cy="836159"/>
          </a:xfrm>
        </p:spPr>
        <p:txBody>
          <a:bodyPr wrap="square" lIns="216000" tIns="144000" rIns="180000" bIns="108000" anchor="t">
            <a:spAutoFit/>
          </a:bodyPr>
          <a:lstStyle/>
          <a:p>
            <a:r>
              <a:rPr lang="ga-IE" dirty="0">
                <a:latin typeface="Open Sans"/>
                <a:ea typeface="Open Sans"/>
                <a:cs typeface="Open Sans"/>
              </a:rPr>
              <a:t>    GNÍOMHAÍOCHTAÍ LÁRNACHA</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1509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ga-IE" sz="2200" dirty="0">
                <a:latin typeface="Open Sans"/>
                <a:ea typeface="Open Sans"/>
                <a:cs typeface="Open Sans"/>
              </a:rPr>
              <a:t>Foilsíonn an Comhshocrú </a:t>
            </a:r>
            <a:r>
              <a:rPr lang="ga-IE"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acmhainní</a:t>
            </a:r>
            <a:r>
              <a:rPr lang="ga-IE" sz="2200" dirty="0">
                <a:solidFill>
                  <a:schemeClr val="accent1"/>
                </a:solidFill>
                <a:latin typeface="Open Sans"/>
                <a:ea typeface="Open Sans"/>
                <a:cs typeface="Open Sans"/>
              </a:rPr>
              <a:t> </a:t>
            </a:r>
            <a:r>
              <a:rPr lang="ga-IE" sz="2200" dirty="0">
                <a:latin typeface="Open Sans"/>
                <a:ea typeface="Open Sans"/>
                <a:cs typeface="Open Sans"/>
              </a:rPr>
              <a:t>nua ar a shuíomh gréasáin dóibh siúd ar spéis leo níos mó a fhoghlaim faoi shaincheisteanna a bhaineann leis an aeráid</a:t>
            </a:r>
            <a:r>
              <a:rPr lang="ga-IE" sz="2200" dirty="0">
                <a:solidFill>
                  <a:srgbClr val="000000"/>
                </a:solidFill>
                <a:latin typeface="Open Sans"/>
                <a:ea typeface="Open Sans"/>
                <a:cs typeface="Open Sans"/>
              </a:rPr>
              <a:t>. </a:t>
            </a:r>
            <a:r>
              <a:rPr lang="ga-IE" sz="2200" dirty="0">
                <a:latin typeface="Open Sans"/>
                <a:ea typeface="Open Sans"/>
                <a:cs typeface="Open Sans"/>
              </a:rPr>
              <a:t>Chomh maith leis sin, tá eolas faoi ghníomhaíochtaí an Chomhshocraithe le fáil ar an rannóg</a:t>
            </a:r>
            <a:r>
              <a:rPr lang="ga-IE" sz="2200" dirty="0">
                <a:solidFill>
                  <a:srgbClr val="000000"/>
                </a:solidFill>
                <a:latin typeface="Open Sans"/>
                <a:ea typeface="Open Sans"/>
                <a:cs typeface="Open Sans"/>
              </a:rPr>
              <a:t> </a:t>
            </a:r>
            <a:r>
              <a:rPr lang="ga-IE"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nuacht</a:t>
            </a:r>
            <a:r>
              <a:rPr lang="ga-IE" sz="2200" dirty="0">
                <a:solidFill>
                  <a:srgbClr val="000000"/>
                </a:solidFill>
                <a:latin typeface="Open Sans"/>
                <a:ea typeface="Open Sans"/>
                <a:cs typeface="Open Sans"/>
              </a:rPr>
              <a:t> agus </a:t>
            </a:r>
            <a:r>
              <a:rPr lang="ga-IE"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imeachtaí</a:t>
            </a:r>
            <a:r>
              <a:rPr lang="ga-IE" sz="2200" dirty="0">
                <a:solidFill>
                  <a:srgbClr val="000000"/>
                </a:solidFill>
                <a:latin typeface="Open Sans"/>
                <a:ea typeface="Open Sans"/>
                <a:cs typeface="Open Sans"/>
              </a:rPr>
              <a:t>, liostáil do </a:t>
            </a:r>
            <a:r>
              <a:rPr lang="ga-IE"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nuachtlitir</a:t>
            </a:r>
            <a:r>
              <a:rPr lang="ga-IE" sz="2200" b="1" dirty="0">
                <a:solidFill>
                  <a:srgbClr val="184547"/>
                </a:solidFill>
                <a:latin typeface="Open Sans"/>
                <a:ea typeface="Open Sans"/>
                <a:cs typeface="Open Sans"/>
              </a:rPr>
              <a:t> </a:t>
            </a:r>
            <a:r>
              <a:rPr lang="ga-IE" sz="2200" dirty="0">
                <a:solidFill>
                  <a:srgbClr val="000000"/>
                </a:solidFill>
                <a:latin typeface="Open Sans"/>
                <a:ea typeface="Open Sans"/>
                <a:cs typeface="Open Sans"/>
              </a:rPr>
              <a:t>an Chomhshocraithe agus lean an Comhshocrú ar </a:t>
            </a:r>
            <a:r>
              <a:rPr lang="ga-IE"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ga-IE" sz="2200" dirty="0">
                <a:solidFill>
                  <a:srgbClr val="000000"/>
                </a:solidFill>
                <a:latin typeface="Open Sans"/>
                <a:ea typeface="Open Sans"/>
                <a:cs typeface="Open Sans"/>
              </a:rPr>
              <a:t>, </a:t>
            </a:r>
            <a:r>
              <a:rPr lang="ga-IE"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ga-IE" sz="2200" dirty="0">
                <a:solidFill>
                  <a:srgbClr val="000000"/>
                </a:solidFill>
                <a:latin typeface="Open Sans"/>
                <a:ea typeface="Open Sans"/>
                <a:cs typeface="Open Sans"/>
              </a:rPr>
              <a:t>, </a:t>
            </a:r>
            <a:r>
              <a:rPr lang="ga-IE"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ga-IE" sz="2200" dirty="0">
                <a:solidFill>
                  <a:srgbClr val="000000"/>
                </a:solidFill>
                <a:latin typeface="Open Sans"/>
                <a:ea typeface="Open Sans"/>
                <a:cs typeface="Open Sans"/>
              </a:rPr>
              <a:t>, </a:t>
            </a:r>
            <a:r>
              <a:rPr lang="ga-IE"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ga-IE" sz="2200" dirty="0">
                <a:solidFill>
                  <a:srgbClr val="000000"/>
                </a:solidFill>
                <a:latin typeface="Open Sans"/>
                <a:ea typeface="Open Sans"/>
                <a:cs typeface="Open Sans"/>
              </a:rPr>
              <a:t>.</a:t>
            </a:r>
          </a:p>
          <a:p>
            <a:pPr marL="0" indent="0">
              <a:lnSpc>
                <a:spcPts val="3600"/>
              </a:lnSpc>
              <a:buNone/>
            </a:pPr>
            <a:r>
              <a:rPr lang="ga-IE" sz="2200" dirty="0">
                <a:latin typeface="Open Sans"/>
                <a:ea typeface="Open Sans"/>
                <a:cs typeface="Open Sans"/>
              </a:rPr>
              <a:t>Lena chois sin</a:t>
            </a:r>
            <a:r>
              <a:rPr lang="ga-IE" sz="2200" dirty="0">
                <a:solidFill>
                  <a:srgbClr val="000000"/>
                </a:solidFill>
                <a:latin typeface="Open Sans"/>
                <a:ea typeface="Open Sans"/>
                <a:cs typeface="Open Sans"/>
              </a:rPr>
              <a:t>, tugtar cuireadh do bhaill den phobal páirt a ghlacadh inár </a:t>
            </a:r>
            <a:r>
              <a:rPr lang="ga-IE" sz="2200" b="1" dirty="0">
                <a:solidFill>
                  <a:srgbClr val="184547"/>
                </a:solidFill>
                <a:latin typeface="Open Sans"/>
                <a:ea typeface="Open Sans"/>
                <a:cs typeface="Open Sans"/>
              </a:rPr>
              <a:t>gCainteanna Pobail</a:t>
            </a:r>
            <a:r>
              <a:rPr lang="ga-IE" sz="2200" dirty="0">
                <a:solidFill>
                  <a:srgbClr val="184547"/>
                </a:solidFill>
                <a:latin typeface="Open Sans"/>
                <a:ea typeface="Open Sans"/>
                <a:cs typeface="Open Sans"/>
              </a:rPr>
              <a:t> </a:t>
            </a:r>
            <a:r>
              <a:rPr lang="ga-IE" sz="2200" dirty="0">
                <a:solidFill>
                  <a:srgbClr val="000000"/>
                </a:solidFill>
                <a:latin typeface="Open Sans"/>
                <a:ea typeface="Open Sans"/>
                <a:cs typeface="Open Sans"/>
              </a:rPr>
              <a:t>míosúla ar líne agus inár </a:t>
            </a:r>
            <a:r>
              <a:rPr lang="ga-IE" sz="2200" b="1" dirty="0">
                <a:solidFill>
                  <a:srgbClr val="184547"/>
                </a:solidFill>
                <a:latin typeface="Open Sans"/>
                <a:ea typeface="Open Sans"/>
                <a:cs typeface="Open Sans"/>
              </a:rPr>
              <a:t>bhFóram Pobail</a:t>
            </a:r>
            <a:r>
              <a:rPr lang="ga-IE" sz="2200" dirty="0">
                <a:solidFill>
                  <a:srgbClr val="184547"/>
                </a:solidFill>
                <a:latin typeface="Open Sans"/>
                <a:ea typeface="Open Sans"/>
                <a:cs typeface="Open Sans"/>
              </a:rPr>
              <a:t> </a:t>
            </a:r>
            <a:r>
              <a:rPr lang="ga-IE" sz="2200" dirty="0">
                <a:solidFill>
                  <a:srgbClr val="000000"/>
                </a:solidFill>
                <a:latin typeface="Open Sans"/>
                <a:ea typeface="Open Sans"/>
                <a:cs typeface="Open Sans"/>
              </a:rPr>
              <a:t>débhliantúil chun aithne a chur ar Ambasadóirí agus ar Chomhpháirtithe eile agus chun foghlaim óna chéile.</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5987047" cy="1288009"/>
          </a:xfrm>
        </p:spPr>
        <p:txBody>
          <a:bodyPr/>
          <a:lstStyle/>
          <a:p>
            <a:r>
              <a:rPr lang="ga-IE" dirty="0"/>
              <a:t> páirteach!</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ga-IE"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3" y="4924643"/>
            <a:ext cx="16690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ga-IE"/>
              <a:t> bí</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7989460"/>
            <a:ext cx="8488884" cy="1687940"/>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488884"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237202"/>
            <a:ext cx="8488884"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482363"/>
            <a:ext cx="8488884" cy="1524096"/>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9992686" cy="1417856"/>
          </a:xfrm>
        </p:spPr>
        <p:txBody>
          <a:bodyPr/>
          <a:lstStyle/>
          <a:p>
            <a:pPr marL="533400" indent="-533400"/>
            <a:r>
              <a:rPr lang="ga-IE" dirty="0"/>
              <a:t>    Cén fáth ar cheart duit páirt </a:t>
            </a:r>
            <a:br>
              <a:rPr lang="fr-BE" dirty="0"/>
            </a:br>
            <a:r>
              <a:rPr lang="ga-IE" dirty="0"/>
              <a:t>a ghlacadh sa chomhshocrú?</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448550" cy="952500"/>
          </a:xfrm>
          <a:prstGeom prst="rect">
            <a:avLst/>
          </a:prstGeom>
        </p:spPr>
        <p:txBody>
          <a:bodyPr lIns="0" tIns="0" rIns="0" bIns="0" anchor="t"/>
          <a:lstStyle/>
          <a:p>
            <a:pPr marL="0" lvl="0" indent="0">
              <a:lnSpc>
                <a:spcPts val="3000"/>
              </a:lnSpc>
              <a:buNone/>
            </a:pPr>
            <a:r>
              <a:rPr lang="ga-IE" sz="2400" b="1" dirty="0">
                <a:solidFill>
                  <a:srgbClr val="184547"/>
                </a:solidFill>
                <a:latin typeface="Open Sans"/>
                <a:ea typeface="Open Sans"/>
                <a:cs typeface="Open Sans"/>
              </a:rPr>
              <a:t>Uirlisí cumarsáide rochtana </a:t>
            </a:r>
            <a:br>
              <a:rPr lang="ga-IE" sz="2800" b="1" i="1" dirty="0">
                <a:latin typeface="Open Sans"/>
                <a:ea typeface="Open Sans"/>
                <a:cs typeface="Open Sans"/>
              </a:rPr>
            </a:br>
            <a:r>
              <a:rPr lang="ga-IE" sz="2000" dirty="0">
                <a:latin typeface="Open Sans"/>
                <a:ea typeface="Open Sans"/>
                <a:cs typeface="Open Sans"/>
              </a:rPr>
              <a:t>chun cabhrú le heolas a roinnt le do phobal, le hoideachas a chur ar do phobal agus chun do phobal a spreagadh.</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ga-IE" sz="2800">
                <a:latin typeface="Open Sans Semibold" panose="020B0706030804020204" pitchFamily="34" charset="0"/>
                <a:ea typeface="Open Sans Semibold" panose="020B0706030804020204" pitchFamily="34" charset="0"/>
                <a:cs typeface="Open Sans Semibold" panose="020B0706030804020204" pitchFamily="34" charset="0"/>
              </a:rPr>
              <a:t>Mar ionadaí eagraíochta, cumainn, réigiúin nó cathrach:</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363546"/>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000" dirty="0">
                <a:latin typeface="Open Sans"/>
                <a:ea typeface="Open Sans"/>
                <a:cs typeface="Open Sans"/>
              </a:rPr>
              <a:t>Bain tairbhe as deiseanna</a:t>
            </a:r>
            <a:r>
              <a:rPr lang="ga-IE" sz="2000" dirty="0">
                <a:solidFill>
                  <a:srgbClr val="184547"/>
                </a:solidFill>
                <a:latin typeface="Open Sans"/>
                <a:ea typeface="Open Sans"/>
                <a:cs typeface="Open Sans"/>
              </a:rPr>
              <a:t> </a:t>
            </a:r>
            <a:r>
              <a:rPr lang="ga-IE" sz="2400" b="1" dirty="0">
                <a:solidFill>
                  <a:srgbClr val="184547"/>
                </a:solidFill>
                <a:latin typeface="Open Sans"/>
                <a:ea typeface="Open Sans"/>
                <a:cs typeface="Open Sans"/>
              </a:rPr>
              <a:t>líonraithe, </a:t>
            </a:r>
            <a:br>
              <a:rPr lang="ga-IE" sz="2400" b="1" dirty="0">
                <a:latin typeface="Open Sans"/>
                <a:ea typeface="Open Sans"/>
                <a:cs typeface="Open Sans"/>
              </a:rPr>
            </a:br>
            <a:r>
              <a:rPr lang="ga-IE" sz="2400" b="1" dirty="0">
                <a:solidFill>
                  <a:srgbClr val="184547"/>
                </a:solidFill>
                <a:latin typeface="Open Sans"/>
                <a:ea typeface="Open Sans"/>
                <a:cs typeface="Open Sans"/>
              </a:rPr>
              <a:t>foghlaim ó dhaoine eile </a:t>
            </a:r>
            <a:r>
              <a:rPr lang="ga-IE" sz="2400" dirty="0">
                <a:latin typeface="Open Sans"/>
                <a:ea typeface="Open Sans"/>
                <a:cs typeface="Open Sans"/>
              </a:rPr>
              <a:t>agus</a:t>
            </a:r>
            <a:r>
              <a:rPr lang="ga-IE" sz="2400" b="1" dirty="0">
                <a:solidFill>
                  <a:srgbClr val="00B23B"/>
                </a:solidFill>
                <a:latin typeface="Open Sans"/>
                <a:ea typeface="Open Sans"/>
                <a:cs typeface="Open Sans"/>
              </a:rPr>
              <a:t> </a:t>
            </a:r>
            <a:r>
              <a:rPr lang="ga-IE" sz="2400" b="1" dirty="0">
                <a:solidFill>
                  <a:srgbClr val="184547"/>
                </a:solidFill>
                <a:latin typeface="Open Sans"/>
                <a:ea typeface="Open Sans"/>
                <a:cs typeface="Open Sans"/>
              </a:rPr>
              <a:t>roinn eolas.</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ga-IE" sz="2000" dirty="0">
                <a:latin typeface="Open Sans"/>
                <a:ea typeface="Open Sans"/>
                <a:cs typeface="Open Sans"/>
              </a:rPr>
              <a:t>Léirigh do </a:t>
            </a:r>
            <a:br>
              <a:rPr lang="ga-IE" sz="2000" dirty="0">
                <a:latin typeface="Open Sans"/>
                <a:ea typeface="Open Sans"/>
                <a:cs typeface="Open Sans"/>
              </a:rPr>
            </a:br>
            <a:r>
              <a:rPr lang="ga-IE" sz="2400" b="1" dirty="0">
                <a:solidFill>
                  <a:srgbClr val="26155F"/>
                </a:solidFill>
                <a:latin typeface="Open Sans"/>
                <a:ea typeface="Open Sans"/>
                <a:cs typeface="Open Sans"/>
              </a:rPr>
              <a:t>thiomantas don ghníomhú ar son na haeráide.</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264967"/>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000" b="1" dirty="0">
                <a:solidFill>
                  <a:srgbClr val="391A53"/>
                </a:solidFill>
                <a:latin typeface="Open Sans"/>
                <a:ea typeface="Open Sans"/>
                <a:cs typeface="Open Sans"/>
              </a:rPr>
              <a:t>Tabhair ceannaireacht le dea-shampla agus spreag daoine eile </a:t>
            </a:r>
            <a:br>
              <a:rPr lang="ga-IE" sz="2000" b="1" dirty="0">
                <a:latin typeface="Open Sans"/>
                <a:ea typeface="Open Sans"/>
                <a:cs typeface="Open Sans"/>
              </a:rPr>
            </a:br>
            <a:r>
              <a:rPr lang="ga-IE" sz="1800" dirty="0">
                <a:latin typeface="Open Sans"/>
                <a:ea typeface="Open Sans"/>
                <a:cs typeface="Open Sans"/>
              </a:rPr>
              <a:t>i do ról mar chomhpháirtí Comhshocraithe. Fógraítear gairmeacha ar chomhpháirtithe go rialta.</a:t>
            </a:r>
          </a:p>
        </p:txBody>
      </p:sp>
      <p:pic>
        <p:nvPicPr>
          <p:cNvPr id="4" name="Picture 3">
            <a:hlinkClick r:id="rId2"/>
            <a:extLst>
              <a:ext uri="{FF2B5EF4-FFF2-40B4-BE49-F238E27FC236}">
                <a16:creationId xmlns:a16="http://schemas.microsoft.com/office/drawing/2014/main" id="{E837BFA2-D6A4-89EE-04C9-654985EF0841}"/>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5315702" cy="836159"/>
          </a:xfrm>
        </p:spPr>
        <p:txBody>
          <a:bodyPr/>
          <a:lstStyle/>
          <a:p>
            <a:r>
              <a:rPr lang="ga-IE" dirty="0"/>
              <a:t>clár na n-ábhar</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800" b="1">
                <a:solidFill>
                  <a:schemeClr val="accent2"/>
                </a:solidFill>
                <a:latin typeface="Open Sans"/>
                <a:ea typeface="Open Sans"/>
                <a:cs typeface="Open Sans"/>
              </a:rPr>
              <a:t>3. Glac páirt!</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100147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9383676" cy="54589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800" b="1" dirty="0">
                <a:solidFill>
                  <a:schemeClr val="bg1"/>
                </a:solidFill>
                <a:latin typeface="Open Sans"/>
                <a:ea typeface="Open Sans"/>
                <a:cs typeface="Open Sans"/>
              </a:rPr>
              <a:t>1. Eolas maidir leis an gComhshocrú Aeráide Eorpach</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904950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993318" cy="54589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800" b="1">
                <a:solidFill>
                  <a:schemeClr val="accent3"/>
                </a:solidFill>
                <a:latin typeface="Open Sans"/>
                <a:ea typeface="Open Sans"/>
                <a:cs typeface="Open Sans"/>
              </a:rPr>
              <a:t>2. An Comhshocrú Aeráide Eorpach ag feidhmiú</a:t>
            </a:r>
          </a:p>
        </p:txBody>
      </p:sp>
      <p:pic>
        <p:nvPicPr>
          <p:cNvPr id="5" name="Picture 4" descr="A group of people standing around a whiteboard&#10;&#10;Description automatically generated">
            <a:extLst>
              <a:ext uri="{FF2B5EF4-FFF2-40B4-BE49-F238E27FC236}">
                <a16:creationId xmlns:a16="http://schemas.microsoft.com/office/drawing/2014/main" id="{14B72342-4429-51FB-DD8D-08B5C1E4CDC9}"/>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9992686" cy="1417856"/>
          </a:xfrm>
        </p:spPr>
        <p:txBody>
          <a:bodyPr/>
          <a:lstStyle/>
          <a:p>
            <a:pPr marL="533400" indent="-533400"/>
            <a:r>
              <a:rPr lang="ga-IE" dirty="0"/>
              <a:t>    Cén fáth ar cheart duit páirt </a:t>
            </a:r>
            <a:br>
              <a:rPr lang="fr-BE" dirty="0"/>
            </a:br>
            <a:r>
              <a:rPr lang="ga-IE" dirty="0"/>
              <a:t>a ghlacadh sa chomhshocrú?</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925804" cy="635006"/>
          </a:xfrm>
          <a:prstGeom prst="rect">
            <a:avLst/>
          </a:prstGeom>
        </p:spPr>
        <p:txBody>
          <a:bodyPr lIns="0" tIns="0" rIns="0" bIns="0" anchor="t"/>
          <a:lstStyle/>
          <a:p>
            <a:pPr marL="0" indent="0">
              <a:lnSpc>
                <a:spcPct val="150000"/>
              </a:lnSpc>
              <a:spcAft>
                <a:spcPts val="800"/>
              </a:spcAft>
              <a:buNone/>
            </a:pPr>
            <a:r>
              <a:rPr lang="ga-IE" sz="2800" b="1" dirty="0">
                <a:solidFill>
                  <a:srgbClr val="104B2B"/>
                </a:solidFill>
                <a:latin typeface="Open Sans"/>
                <a:ea typeface="Open Sans"/>
                <a:cs typeface="Open Sans"/>
              </a:rPr>
              <a:t>Mar dhuine aonair: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ga-IE" sz="2400" b="1">
                <a:solidFill>
                  <a:srgbClr val="104B2B"/>
                </a:solidFill>
                <a:latin typeface="Open Sans"/>
                <a:ea typeface="Open Sans"/>
                <a:cs typeface="Open Sans"/>
              </a:rPr>
              <a:t>Foghlaim</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641329"/>
            <a:ext cx="3296405" cy="707886"/>
          </a:xfrm>
          <a:prstGeom prst="rect">
            <a:avLst/>
          </a:prstGeom>
          <a:noFill/>
        </p:spPr>
        <p:txBody>
          <a:bodyPr wrap="square">
            <a:spAutoFit/>
          </a:bodyPr>
          <a:lstStyle/>
          <a:p>
            <a:pPr lvl="0"/>
            <a:r>
              <a:rPr lang="ga-IE" sz="2000" dirty="0">
                <a:latin typeface="Open Sans" panose="020B0606030504020204" pitchFamily="34" charset="0"/>
                <a:ea typeface="Open Sans" panose="020B0606030504020204" pitchFamily="34" charset="0"/>
                <a:cs typeface="Open Sans" panose="020B0606030504020204" pitchFamily="34" charset="0"/>
              </a:rPr>
              <a:t>faoi athrú aeráide agus faoin tionchar atá aige ortsa.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323439"/>
          </a:xfrm>
          <a:prstGeom prst="rect">
            <a:avLst/>
          </a:prstGeom>
          <a:noFill/>
        </p:spPr>
        <p:txBody>
          <a:bodyPr wrap="square">
            <a:spAutoFit/>
          </a:bodyPr>
          <a:lstStyle/>
          <a:p>
            <a:pPr algn="r"/>
            <a:r>
              <a:rPr lang="ga-IE" sz="2000" b="1" dirty="0">
                <a:solidFill>
                  <a:srgbClr val="26155F"/>
                </a:solidFill>
                <a:latin typeface="Open Sans"/>
                <a:ea typeface="Open Sans"/>
                <a:cs typeface="Open Sans"/>
              </a:rPr>
              <a:t>Nasc le daoine a bhfuil an dearcadh céanna acu agus atá agat féin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2" y="5092044"/>
            <a:ext cx="3872923" cy="1015663"/>
          </a:xfrm>
          <a:prstGeom prst="rect">
            <a:avLst/>
          </a:prstGeom>
          <a:noFill/>
        </p:spPr>
        <p:txBody>
          <a:bodyPr wrap="square">
            <a:spAutoFit/>
          </a:bodyPr>
          <a:lstStyle/>
          <a:p>
            <a:pPr lvl="0"/>
            <a:r>
              <a:rPr lang="ga-IE" sz="2000" dirty="0">
                <a:latin typeface="Open Sans" panose="020B0606030504020204" pitchFamily="34" charset="0"/>
                <a:ea typeface="Open Sans" panose="020B0606030504020204" pitchFamily="34" charset="0"/>
                <a:cs typeface="Open Sans" panose="020B0606030504020204" pitchFamily="34" charset="0"/>
              </a:rPr>
              <a:t>chun díriú ar athrú dáiríre ar an talamh agus aimsigh réitigh ar dhúshláin a bhaineann leis an aeráid.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010533"/>
            <a:ext cx="3296405" cy="707886"/>
          </a:xfrm>
          <a:prstGeom prst="rect">
            <a:avLst/>
          </a:prstGeom>
          <a:noFill/>
        </p:spPr>
        <p:txBody>
          <a:bodyPr wrap="square">
            <a:spAutoFit/>
          </a:bodyPr>
          <a:lstStyle/>
          <a:p>
            <a:pPr lvl="0"/>
            <a:r>
              <a:rPr lang="ga-IE" sz="2000" dirty="0">
                <a:latin typeface="Open Sans" panose="020B0606030504020204" pitchFamily="34" charset="0"/>
                <a:ea typeface="Open Sans" panose="020B0606030504020204" pitchFamily="34" charset="0"/>
                <a:cs typeface="Open Sans" panose="020B0606030504020204" pitchFamily="34" charset="0"/>
              </a:rPr>
              <a:t>le lucht ceaptha beartas Eorpach, áitiúil agus réigiúnach.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2078731" y="6865419"/>
            <a:ext cx="2203274" cy="1323439"/>
          </a:xfrm>
          <a:prstGeom prst="rect">
            <a:avLst/>
          </a:prstGeom>
          <a:noFill/>
        </p:spPr>
        <p:txBody>
          <a:bodyPr wrap="square">
            <a:spAutoFit/>
          </a:bodyPr>
          <a:lstStyle/>
          <a:p>
            <a:pPr algn="r"/>
            <a:r>
              <a:rPr lang="ga-IE" sz="2000" b="1" dirty="0">
                <a:solidFill>
                  <a:srgbClr val="184547"/>
                </a:solidFill>
                <a:latin typeface="Open Sans"/>
                <a:ea typeface="Open Sans"/>
                <a:cs typeface="Open Sans"/>
              </a:rPr>
              <a:t>Roinn do thuairimí agus bí ag comhoibriú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52217" y="3650611"/>
            <a:ext cx="2546173" cy="1015663"/>
          </a:xfrm>
          <a:prstGeom prst="rect">
            <a:avLst/>
          </a:prstGeom>
          <a:noFill/>
        </p:spPr>
        <p:txBody>
          <a:bodyPr wrap="square">
            <a:spAutoFit/>
          </a:bodyPr>
          <a:lstStyle/>
          <a:p>
            <a:pPr algn="r"/>
            <a:r>
              <a:rPr lang="ga-IE" sz="2000" b="1" dirty="0">
                <a:solidFill>
                  <a:srgbClr val="26155F"/>
                </a:solidFill>
                <a:latin typeface="Open Sans"/>
                <a:ea typeface="Open Sans"/>
                <a:cs typeface="Open Sans"/>
              </a:rPr>
              <a:t>Glac páirt i ngníomhaíochtaí agus in imeachtaí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795217"/>
            <a:ext cx="3930443" cy="400110"/>
          </a:xfrm>
          <a:prstGeom prst="rect">
            <a:avLst/>
          </a:prstGeom>
          <a:noFill/>
        </p:spPr>
        <p:txBody>
          <a:bodyPr wrap="square">
            <a:spAutoFit/>
          </a:bodyPr>
          <a:lstStyle/>
          <a:p>
            <a:pPr lvl="0"/>
            <a:r>
              <a:rPr lang="ga-IE" sz="2000" dirty="0">
                <a:latin typeface="Open Sans" panose="020B0606030504020204" pitchFamily="34" charset="0"/>
                <a:ea typeface="Open Sans" panose="020B0606030504020204" pitchFamily="34" charset="0"/>
                <a:cs typeface="Open Sans" panose="020B0606030504020204" pitchFamily="34" charset="0"/>
              </a:rPr>
              <a:t>nó reáchtáil tionscnaimh de do chuid féin.</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ga-IE" sz="2000">
                <a:latin typeface="Open Sans" panose="020B0606030504020204" pitchFamily="34" charset="0"/>
                <a:ea typeface="Open Sans" panose="020B0606030504020204" pitchFamily="34" charset="0"/>
                <a:cs typeface="Open Sans" panose="020B0606030504020204" pitchFamily="34" charset="0"/>
              </a:rPr>
              <a:t>i do ról mar Ambasadóir. </a:t>
            </a:r>
            <a:br>
              <a:rPr lang="ga-IE" sz="2000">
                <a:latin typeface="Open Sans" panose="020B0606030504020204" pitchFamily="34" charset="0"/>
                <a:ea typeface="Open Sans" panose="020B0606030504020204" pitchFamily="34" charset="0"/>
                <a:cs typeface="Open Sans" panose="020B0606030504020204" pitchFamily="34" charset="0"/>
              </a:rPr>
            </a:br>
            <a:r>
              <a:rPr lang="ga-IE" sz="2000">
                <a:latin typeface="Open Sans" panose="020B0606030504020204" pitchFamily="34" charset="0"/>
                <a:ea typeface="Open Sans" panose="020B0606030504020204" pitchFamily="34" charset="0"/>
                <a:cs typeface="Open Sans" panose="020B0606030504020204" pitchFamily="34" charset="0"/>
              </a:rPr>
              <a:t>Fógraítear gairmeacha ar Ambasadóirí go rialta.</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409086" y="5092044"/>
            <a:ext cx="2889304" cy="1631216"/>
          </a:xfrm>
          <a:prstGeom prst="rect">
            <a:avLst/>
          </a:prstGeom>
          <a:noFill/>
        </p:spPr>
        <p:txBody>
          <a:bodyPr wrap="square">
            <a:spAutoFit/>
          </a:bodyPr>
          <a:lstStyle/>
          <a:p>
            <a:pPr algn="r"/>
            <a:r>
              <a:rPr lang="ga-IE" sz="2000" b="1" dirty="0">
                <a:solidFill>
                  <a:srgbClr val="812604"/>
                </a:solidFill>
                <a:latin typeface="Open Sans"/>
                <a:ea typeface="Open Sans"/>
                <a:cs typeface="Open Sans"/>
              </a:rPr>
              <a:t>Tabhair ceannaireacht le dea-shampla agus spreag daoine eile </a:t>
            </a:r>
            <a:br>
              <a:rPr lang="ga-IE" sz="2000" b="1" dirty="0">
                <a:solidFill>
                  <a:srgbClr val="812604"/>
                </a:solidFill>
                <a:latin typeface="Open Sans"/>
                <a:ea typeface="Open Sans"/>
                <a:cs typeface="Open Sans"/>
              </a:rPr>
            </a:br>
            <a:r>
              <a:rPr lang="ga-IE" sz="2000" b="1" dirty="0">
                <a:solidFill>
                  <a:srgbClr val="812604"/>
                </a:solidFill>
                <a:latin typeface="Open Sans"/>
                <a:ea typeface="Open Sans"/>
                <a:cs typeface="Open Sans"/>
              </a:rPr>
              <a:t>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12547600" cy="836159"/>
          </a:xfrm>
        </p:spPr>
        <p:txBody>
          <a:bodyPr wrap="square" lIns="216000" tIns="144000" rIns="180000" bIns="108000" anchor="t">
            <a:spAutoFit/>
          </a:bodyPr>
          <a:lstStyle/>
          <a:p>
            <a:r>
              <a:rPr lang="ga-IE">
                <a:latin typeface="Open Sans"/>
                <a:ea typeface="Open Sans"/>
                <a:cs typeface="Open Sans"/>
              </a:rPr>
              <a:t>    Conas is féidir LEAT a bheith páirteach?</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209494" y="2763225"/>
            <a:ext cx="5867169"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ga-IE" sz="1600" dirty="0">
                <a:latin typeface="Open Sans"/>
                <a:ea typeface="Open Sans"/>
                <a:cs typeface="Open Sans"/>
              </a:rPr>
              <a:t>Bí ag feidhmiú mar </a:t>
            </a:r>
            <a:r>
              <a:rPr lang="ga-IE" sz="16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Ambasadóir an Chomhshocraithe Aeráide</a:t>
            </a:r>
            <a:r>
              <a:rPr lang="ga-IE" sz="1600" b="1" dirty="0">
                <a:solidFill>
                  <a:srgbClr val="184547"/>
                </a:solidFill>
                <a:latin typeface="Open Sans"/>
                <a:ea typeface="Open Sans"/>
                <a:cs typeface="Arial"/>
              </a:rPr>
              <a:t> </a:t>
            </a:r>
            <a:r>
              <a:rPr lang="ga-IE" sz="1600" dirty="0">
                <a:latin typeface="Open Sans"/>
                <a:ea typeface="Open Sans"/>
                <a:cs typeface="Arial"/>
              </a:rPr>
              <a:t>agus tacaigh le gníomhú ar son na haeráide i do phobal</a:t>
            </a:r>
            <a:r>
              <a:rPr lang="ga-IE" sz="1600" dirty="0">
                <a:latin typeface="Open Sans"/>
                <a:ea typeface="Open Sans"/>
                <a:cs typeface="Open Sans"/>
              </a:rPr>
              <a:t>.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209494" y="4323472"/>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ga-IE" sz="1600" dirty="0">
                <a:latin typeface="Open Sans"/>
                <a:ea typeface="Open Sans"/>
                <a:cs typeface="Open Sans"/>
              </a:rPr>
              <a:t>Bí ag feidhmiú mar</a:t>
            </a:r>
            <a:r>
              <a:rPr lang="ga-IE" sz="1600" dirty="0">
                <a:solidFill>
                  <a:srgbClr val="00B23B"/>
                </a:solidFill>
                <a:latin typeface="Open Sans"/>
                <a:ea typeface="Open Sans"/>
                <a:cs typeface="Open Sans"/>
              </a:rPr>
              <a:t> </a:t>
            </a:r>
            <a:r>
              <a:rPr lang="ga-IE" sz="16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Chomhpháirtí den Chomhshocrú</a:t>
            </a:r>
            <a:r>
              <a:rPr lang="ga-IE" sz="1600" b="1" dirty="0">
                <a:solidFill>
                  <a:srgbClr val="00B23B"/>
                </a:solidFill>
                <a:latin typeface="Open Sans"/>
                <a:ea typeface="Open Sans"/>
                <a:cs typeface="Arial"/>
              </a:rPr>
              <a:t> </a:t>
            </a:r>
            <a:r>
              <a:rPr lang="ga-IE" sz="1600" dirty="0">
                <a:latin typeface="Open Sans"/>
                <a:ea typeface="Open Sans"/>
                <a:cs typeface="Open Sans"/>
              </a:rPr>
              <a:t>agus méadaigh infheictheacht d'eagraíochta i ndáil le gníomhú ar son na haeráide.</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209494" y="5851956"/>
            <a:ext cx="61195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ga-IE" sz="1600" dirty="0">
                <a:latin typeface="Open Sans"/>
                <a:ea typeface="Open Sans"/>
                <a:cs typeface="Open Sans"/>
              </a:rPr>
              <a:t>Bí ag feidhmiú mar </a:t>
            </a:r>
            <a:r>
              <a:rPr lang="ga-IE" sz="1600" b="1" u="sng" dirty="0">
                <a:latin typeface="Open Sans"/>
                <a:ea typeface="Open Sans"/>
                <a:cs typeface="Open Sans"/>
                <a:hlinkClick r:id="rId2">
                  <a:extLst>
                    <a:ext uri="{A12FA001-AC4F-418D-AE19-62706E023703}">
                      <ahyp:hlinkClr xmlns:ahyp="http://schemas.microsoft.com/office/drawing/2018/hyperlinkcolor" val="tx"/>
                    </a:ext>
                  </a:extLst>
                </a:hlinkClick>
              </a:rPr>
              <a:t>Chara an Chomhshocraithe</a:t>
            </a:r>
            <a:r>
              <a:rPr lang="ga-IE" sz="1600" b="1"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ga-IE" sz="1600" dirty="0">
                <a:latin typeface="Open Sans"/>
                <a:ea typeface="Open Sans"/>
                <a:cs typeface="Open Sans"/>
              </a:rPr>
              <a:t>más mian leat treoir a fháil maidir le conas níos mó gníomhaithe ar son na haeráide a dhéanamh.</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209494" y="7496496"/>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ga-IE" sz="1600" dirty="0">
                <a:latin typeface="Open Sans"/>
                <a:ea typeface="Open Sans"/>
                <a:cs typeface="Open Sans"/>
              </a:rPr>
              <a:t>Cláraigh </a:t>
            </a:r>
            <a:r>
              <a:rPr lang="ga-IE" sz="16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d'imeacht satailíte Comhshocraithe Aeráide</a:t>
            </a:r>
            <a:r>
              <a:rPr lang="ga-IE" sz="1600" b="1"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ga-IE" sz="1600" dirty="0">
                <a:latin typeface="Open Sans"/>
                <a:ea typeface="Open Sans"/>
                <a:cs typeface="Open Sans"/>
              </a:rPr>
              <a:t>féin chun é a fhoilsiú ar shuíomh gréasáin an Chomhshocraithe Aeráide.</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ga-IE" sz="1800" dirty="0">
                <a:solidFill>
                  <a:schemeClr val="bg1"/>
                </a:solidFill>
                <a:latin typeface="Open Sans"/>
                <a:ea typeface="Open Sans"/>
                <a:cs typeface="Open Sans"/>
              </a:rPr>
              <a:t>Úsáid ár</a:t>
            </a:r>
            <a:r>
              <a:rPr lang="ga-IE" sz="1800" b="1" dirty="0">
                <a:solidFill>
                  <a:schemeClr val="bg1"/>
                </a:solidFill>
                <a:latin typeface="Open Sans"/>
                <a:ea typeface="Open Sans"/>
                <a:cs typeface="Open Sans"/>
              </a:rPr>
              <a:t> </a:t>
            </a:r>
            <a:r>
              <a:rPr lang="ga-IE"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n-acmhainní</a:t>
            </a:r>
            <a:r>
              <a:rPr lang="ga-IE" sz="1800" b="1" dirty="0">
                <a:solidFill>
                  <a:schemeClr val="bg1"/>
                </a:solidFill>
                <a:latin typeface="Open Sans"/>
                <a:ea typeface="Open Sans"/>
                <a:cs typeface="Open Sans"/>
              </a:rPr>
              <a:t> </a:t>
            </a:r>
            <a:r>
              <a:rPr lang="ga-IE" sz="1800" dirty="0">
                <a:solidFill>
                  <a:schemeClr val="bg1"/>
                </a:solidFill>
                <a:latin typeface="Open Sans"/>
                <a:ea typeface="Open Sans"/>
                <a:cs typeface="Open Sans"/>
              </a:rPr>
              <a:t>chun faisnéis shoiléir agus bheacht a scaipeadh faoin athrú aeráide agus faoin ngníomhú ar son na haeráide.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792528"/>
            <a:ext cx="527785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ga-IE" sz="1800" dirty="0">
                <a:solidFill>
                  <a:schemeClr val="bg1"/>
                </a:solidFill>
                <a:latin typeface="Open Sans"/>
                <a:ea typeface="Open Sans"/>
                <a:cs typeface="Open Sans"/>
              </a:rPr>
              <a:t>Óstáil </a:t>
            </a:r>
            <a:r>
              <a:rPr lang="ga-IE"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gníomhaíocht do ghrúpa um ghníomhú ar son na haeráide </a:t>
            </a:r>
            <a:r>
              <a:rPr lang="ga-IE" sz="1800" dirty="0">
                <a:solidFill>
                  <a:schemeClr val="bg1"/>
                </a:solidFill>
                <a:latin typeface="Open Sans"/>
                <a:ea typeface="Open Sans"/>
                <a:cs typeface="Open Sans"/>
              </a:rPr>
              <a:t>agus faigh spreagadh ónár </a:t>
            </a:r>
            <a:r>
              <a:rPr lang="ga-IE"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nUirlisí mearthosaithe do rannpháirtíocht saoránach</a:t>
            </a:r>
            <a:r>
              <a:rPr lang="ga-IE"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0260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ga-IE" sz="1800" dirty="0">
                <a:solidFill>
                  <a:schemeClr val="bg1"/>
                </a:solidFill>
                <a:latin typeface="Open Sans"/>
                <a:ea typeface="Open Sans"/>
                <a:cs typeface="Open Sans"/>
              </a:rPr>
              <a:t>Bí páirteach i bhfoireann an Chomhshocraithe mar chuid d'fheachtas ActNow na NA trí </a:t>
            </a:r>
            <a:r>
              <a:rPr lang="ga-IE"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aip AWorld</a:t>
            </a:r>
            <a:r>
              <a:rPr lang="ga-IE" sz="1800" dirty="0">
                <a:solidFill>
                  <a:schemeClr val="bg1"/>
                </a:solidFill>
                <a:latin typeface="Open Sans"/>
                <a:ea typeface="Open Sans"/>
                <a:cs typeface="Open Sans"/>
              </a:rPr>
              <a:t>! Laghdaigh do lorg carbóin trí ghníomhaíochtaí laethúla agus déan céimeanna intomhaiste i ndáil le Spriocanna Forbartha Inbhuanaithe.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8" y="5240161"/>
            <a:ext cx="3914401"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8339839"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3213847"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1149078"/>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8" y="3317081"/>
            <a:ext cx="13275891" cy="400110"/>
          </a:xfrm>
          <a:prstGeom prst="rect">
            <a:avLst/>
          </a:prstGeom>
          <a:noFill/>
        </p:spPr>
        <p:txBody>
          <a:bodyPr wrap="square">
            <a:spAutoFit/>
          </a:bodyPr>
          <a:lstStyle/>
          <a:p>
            <a:pPr lvl="0">
              <a:lnSpc>
                <a:spcPct val="100000"/>
              </a:lnSpc>
            </a:pPr>
            <a:r>
              <a:rPr lang="ga-IE" sz="2000" b="0" dirty="0">
                <a:solidFill>
                  <a:schemeClr val="tx1"/>
                </a:solidFill>
                <a:latin typeface="Open Sans"/>
                <a:ea typeface="Open Sans"/>
                <a:cs typeface="Open Sans"/>
              </a:rPr>
              <a:t>Faigh inspioráid ó na</a:t>
            </a:r>
            <a:r>
              <a:rPr lang="ga-IE" sz="2000" b="0" dirty="0">
                <a:solidFill>
                  <a:schemeClr val="accent1"/>
                </a:solidFill>
                <a:latin typeface="Open Sans"/>
                <a:ea typeface="Open Sans"/>
                <a:cs typeface="Open Sans"/>
              </a:rPr>
              <a:t> </a:t>
            </a:r>
            <a:r>
              <a:rPr lang="ga-IE"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huirlisí mearthosaithe</a:t>
            </a:r>
            <a:r>
              <a:rPr lang="ga-IE" sz="2000" b="1" dirty="0">
                <a:solidFill>
                  <a:schemeClr val="accent1"/>
                </a:solidFill>
                <a:latin typeface="Open Sans"/>
                <a:ea typeface="Open Sans"/>
                <a:cs typeface="Open Sans"/>
              </a:rPr>
              <a:t> </a:t>
            </a:r>
            <a:r>
              <a:rPr lang="ga-IE" sz="2000" b="0" dirty="0">
                <a:solidFill>
                  <a:schemeClr val="tx1"/>
                </a:solidFill>
                <a:latin typeface="Open Sans"/>
                <a:ea typeface="Open Sans"/>
                <a:cs typeface="Open Sans"/>
              </a:rPr>
              <a:t>a fhoilsítear ar</a:t>
            </a:r>
            <a:r>
              <a:rPr lang="ga-IE" sz="2000" b="0" dirty="0">
                <a:solidFill>
                  <a:schemeClr val="accent1"/>
                </a:solidFill>
                <a:latin typeface="Open Sans"/>
                <a:ea typeface="Open Sans"/>
                <a:cs typeface="Open Sans"/>
              </a:rPr>
              <a:t> </a:t>
            </a:r>
            <a:r>
              <a:rPr lang="ga-IE" sz="2000" b="1" u="sng" dirty="0">
                <a:solidFill>
                  <a:schemeClr val="accent1"/>
                </a:solidFill>
                <a:latin typeface="Open Sans"/>
                <a:ea typeface="Open Sans"/>
                <a:cs typeface="Open Sans"/>
              </a:rPr>
              <a:t>shuíomh gréasáin an Chomhshocraithe</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8378675" cy="400110"/>
          </a:xfrm>
          <a:prstGeom prst="rect">
            <a:avLst/>
          </a:prstGeom>
          <a:noFill/>
        </p:spPr>
        <p:txBody>
          <a:bodyPr wrap="square">
            <a:spAutoFit/>
          </a:bodyPr>
          <a:lstStyle/>
          <a:p>
            <a:pPr>
              <a:lnSpc>
                <a:spcPct val="100000"/>
              </a:lnSpc>
            </a:pPr>
            <a:r>
              <a:rPr lang="ga-IE" sz="2000" b="0" dirty="0">
                <a:solidFill>
                  <a:schemeClr val="tx1"/>
                </a:solidFill>
                <a:latin typeface="Open Sans"/>
                <a:ea typeface="Open Sans"/>
                <a:cs typeface="Open Sans"/>
              </a:rPr>
              <a:t>Cláraigh an ghníomhaíocht a bhfuil sé beartaithe agat í a óstáil</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8" y="5454564"/>
            <a:ext cx="4085391" cy="400110"/>
          </a:xfrm>
          <a:prstGeom prst="rect">
            <a:avLst/>
          </a:prstGeom>
          <a:noFill/>
        </p:spPr>
        <p:txBody>
          <a:bodyPr wrap="square">
            <a:spAutoFit/>
          </a:bodyPr>
          <a:lstStyle/>
          <a:p>
            <a:pPr lvl="0">
              <a:lnSpc>
                <a:spcPct val="100000"/>
              </a:lnSpc>
            </a:pPr>
            <a:r>
              <a:rPr lang="ga-IE" sz="2000" b="0" dirty="0">
                <a:solidFill>
                  <a:schemeClr val="tx1"/>
                </a:solidFill>
                <a:latin typeface="Open Sans"/>
                <a:ea typeface="Open Sans"/>
                <a:cs typeface="Open Sans"/>
              </a:rPr>
              <a:t>Óstáil an ghníomhaíocht</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ga-IE" sz="2000" b="0">
                <a:solidFill>
                  <a:schemeClr val="tx1"/>
                </a:solidFill>
                <a:latin typeface="Open Sans"/>
                <a:ea typeface="Open Sans"/>
                <a:cs typeface="Open Sans"/>
              </a:rPr>
              <a:t>Roinn na torthaí leis an gComhshocrú Aeráide Eorpach</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8794298" cy="707886"/>
          </a:xfrm>
          <a:prstGeom prst="rect">
            <a:avLst/>
          </a:prstGeom>
          <a:noFill/>
        </p:spPr>
        <p:txBody>
          <a:bodyPr wrap="square">
            <a:spAutoFit/>
          </a:bodyPr>
          <a:lstStyle/>
          <a:p>
            <a:pPr lvl="0">
              <a:lnSpc>
                <a:spcPct val="100000"/>
              </a:lnSpc>
            </a:pPr>
            <a:r>
              <a:rPr lang="ga-IE" sz="2000" b="0">
                <a:solidFill>
                  <a:schemeClr val="tx1"/>
                </a:solidFill>
                <a:latin typeface="Open Sans"/>
                <a:ea typeface="Open Sans"/>
                <a:cs typeface="Open Sans"/>
              </a:rPr>
              <a:t>Scaip eolas faoi do ghníomhaíocht agus a torthaí agus tabhair cuireadh do dhaoine eile chun gníomhaíocht a óstáil!</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9778999"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33400" indent="-533400"/>
            <a:r>
              <a:rPr lang="ga-IE" dirty="0">
                <a:latin typeface="Open Sans"/>
                <a:ea typeface="Open Sans"/>
                <a:cs typeface="Arial"/>
              </a:rPr>
              <a:t>    Uirlisí mearthosaithe do rannpháirtíocht saoránach</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ga-IE" sz="2600" b="1">
                  <a:solidFill>
                    <a:srgbClr val="184547"/>
                  </a:solidFill>
                  <a:latin typeface="Open Sans"/>
                  <a:ea typeface="Open Sans"/>
                  <a:cs typeface="Open Sans"/>
                </a:rPr>
                <a:t>Siúlóid Aeráide</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ga-IE" sz="2600" b="1">
                  <a:solidFill>
                    <a:srgbClr val="26155F"/>
                  </a:solidFill>
                  <a:latin typeface="Open Sans"/>
                  <a:ea typeface="Open Sans"/>
                  <a:cs typeface="Open Sans"/>
                </a:rPr>
                <a:t>Fóta-thuairisc</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1200329"/>
            </a:xfrm>
            <a:prstGeom prst="rect">
              <a:avLst/>
            </a:prstGeom>
            <a:noFill/>
          </p:spPr>
          <p:txBody>
            <a:bodyPr wrap="square">
              <a:spAutoFit/>
            </a:bodyPr>
            <a:lstStyle/>
            <a:p>
              <a:pPr algn="ctr"/>
              <a:r>
                <a:rPr lang="ga-IE" sz="2400" b="1" dirty="0">
                  <a:solidFill>
                    <a:srgbClr val="16683B"/>
                  </a:solidFill>
                  <a:latin typeface="Open Sans"/>
                  <a:ea typeface="Open Sans"/>
                  <a:cs typeface="Open Sans"/>
                </a:rPr>
                <a:t>Grúpa Áitiúil um Ghníomhú ar Son na hAeráide</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ga-IE" sz="2600" b="1">
                  <a:solidFill>
                    <a:srgbClr val="391A53"/>
                  </a:solidFill>
                  <a:latin typeface="Open Sans"/>
                  <a:ea typeface="Open Sans"/>
                  <a:cs typeface="Open Sans"/>
                </a:rPr>
                <a:t>Parlaimint Piaraí</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ga-IE" sz="2000">
                  <a:latin typeface="Open Sans" panose="020B0606030504020204" pitchFamily="34" charset="0"/>
                  <a:ea typeface="Open Sans" panose="020B0606030504020204" pitchFamily="34" charset="0"/>
                  <a:cs typeface="Open Sans" panose="020B0606030504020204" pitchFamily="34" charset="0"/>
                </a:rPr>
                <a:t>Turais threoraithe i gcomharsanachtaí áitiúla chun léargas a thabhairt ar chleachtais agus ar thionscnaimh inbhuanaithe atá ag tacú leis an aistriú glas.</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3139321"/>
            </a:xfrm>
            <a:prstGeom prst="rect">
              <a:avLst/>
            </a:prstGeom>
            <a:noFill/>
          </p:spPr>
          <p:txBody>
            <a:bodyPr wrap="square">
              <a:spAutoFit/>
            </a:bodyPr>
            <a:lstStyle/>
            <a:p>
              <a:pPr lvl="0" algn="ctr"/>
              <a:r>
                <a:rPr lang="ga-IE" dirty="0">
                  <a:latin typeface="Open Sans" panose="020B0606030504020204" pitchFamily="34" charset="0"/>
                  <a:ea typeface="Open Sans" panose="020B0606030504020204" pitchFamily="34" charset="0"/>
                  <a:cs typeface="Open Sans" panose="020B0606030504020204" pitchFamily="34" charset="0"/>
                </a:rPr>
                <a:t>Ceardlanna grianghrafadóireachta ina dtugtar deis do rannpháirtithe léargas a fháil air agus machnamh a dhéanamh ar shaincheisteanna agus ar réitigh aeráide. D'fhéadfadh tionchar a bheith ag an aschur ar chinnteoireacht agus dlús a chur le hathrú.</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ga-IE" sz="2000">
                  <a:latin typeface="Open Sans" panose="020B0606030504020204" pitchFamily="34" charset="0"/>
                  <a:ea typeface="Open Sans" panose="020B0606030504020204" pitchFamily="34" charset="0"/>
                  <a:cs typeface="Open Sans" panose="020B0606030504020204" pitchFamily="34" charset="0"/>
                </a:rPr>
                <a:t>Grúpa daoine atá dírithe ar sprioc chomhroinnte, cosúil le gairdín pobail, caifé deisithe nó pobal fuinnimh áitiúil a chruthú.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ga-IE" sz="2000">
                  <a:latin typeface="Open Sans" panose="020B0606030504020204" pitchFamily="34" charset="0"/>
                  <a:ea typeface="Open Sans" panose="020B0606030504020204" pitchFamily="34" charset="0"/>
                  <a:cs typeface="Open Sans" panose="020B0606030504020204" pitchFamily="34" charset="0"/>
                </a:rPr>
                <a:t>Plé maidir le conas is féidir leis an aistriú chuig aeráidneodracht oibriú i gcleachtas inár saol laethúil agus céard iad na beartais ba cheart a mholadh chun muid a spreagadh amach anseo.</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9698635"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33400" indent="-533400"/>
            <a:r>
              <a:rPr lang="ga-IE" dirty="0">
                <a:latin typeface="Open Sans"/>
                <a:ea typeface="Open Sans"/>
                <a:cs typeface="Arial"/>
              </a:rPr>
              <a:t>    Uirlisí mearthosaithe do rannpháirtíocht saoránach</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ga-IE"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Tabhair cuairt ar an suíomh gréasáin </a:t>
            </a:r>
            <a:br>
              <a:rPr lang="fr-BE"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ga-IE"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chun níos mó eolais a fháil</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ga-IE" sz="2800">
                <a:latin typeface="Open Sans"/>
                <a:ea typeface="Open Sans"/>
                <a:cs typeface="Open Sans"/>
              </a:rPr>
              <a:t>Tá an Comhshocrú Aeráide Eorpach ag obair le</a:t>
            </a:r>
            <a:r>
              <a:rPr lang="ga-IE" sz="2800" b="1">
                <a:latin typeface="Open Sans"/>
                <a:ea typeface="Open Sans"/>
                <a:cs typeface="Open Sans"/>
              </a:rPr>
              <a:t> ActNow</a:t>
            </a:r>
            <a:r>
              <a:rPr lang="ga-IE" sz="2800">
                <a:latin typeface="Open Sans"/>
                <a:ea typeface="Open Sans"/>
                <a:cs typeface="Open Sans"/>
              </a:rPr>
              <a:t>, feachtas na Náisiún Aontaithe, agus le </a:t>
            </a:r>
            <a:r>
              <a:rPr lang="ga-IE" sz="2800" b="1">
                <a:latin typeface="Open Sans"/>
                <a:ea typeface="Open Sans"/>
                <a:cs typeface="Open Sans"/>
              </a:rPr>
              <a:t>AWorld</a:t>
            </a:r>
            <a:r>
              <a:rPr lang="ga-IE" sz="2800">
                <a:latin typeface="Open Sans"/>
                <a:ea typeface="Open Sans"/>
                <a:cs typeface="Open Sans"/>
              </a:rPr>
              <a:t>, aip mhóibíleach an fheachtais, a spreagann daoine chun gníomhú ar son na haeráide.</a:t>
            </a:r>
            <a:br>
              <a:rPr lang="ga-IE" sz="2800">
                <a:latin typeface="Open Sans"/>
                <a:ea typeface="Open Sans"/>
                <a:cs typeface="Open Sans"/>
              </a:rPr>
            </a:br>
            <a:endParaRPr lang="ga-IE" sz="2800">
              <a:latin typeface="Open Sans"/>
              <a:ea typeface="Open Sans"/>
              <a:cs typeface="Open Sans"/>
            </a:endParaRPr>
          </a:p>
          <a:p>
            <a:pPr>
              <a:lnSpc>
                <a:spcPts val="4200"/>
              </a:lnSpc>
            </a:pPr>
            <a:r>
              <a:rPr lang="ga-IE" sz="2800" b="1">
                <a:solidFill>
                  <a:srgbClr val="02B23D"/>
                </a:solidFill>
                <a:latin typeface="Open Sans"/>
                <a:ea typeface="Open Sans"/>
                <a:cs typeface="Open Sans"/>
              </a:rPr>
              <a:t>Bhain úsáideoirí tairbhe as breis is </a:t>
            </a:r>
            <a:r>
              <a:rPr lang="ga-IE" sz="2800" b="1" u="sng">
                <a:solidFill>
                  <a:srgbClr val="02B23D"/>
                </a:solidFill>
                <a:latin typeface="Open Sans"/>
                <a:ea typeface="Open Sans"/>
                <a:cs typeface="Open Sans"/>
              </a:rPr>
              <a:t>900,000</a:t>
            </a:r>
            <a:r>
              <a:rPr lang="ga-IE" sz="2800" b="1">
                <a:solidFill>
                  <a:srgbClr val="02B23D"/>
                </a:solidFill>
                <a:latin typeface="Open Sans"/>
                <a:ea typeface="Open Sans"/>
                <a:cs typeface="Open Sans"/>
              </a:rPr>
              <a:t> gníomhaíocht ar son na haeráide a ghlac páirt i ndúshlán Fhoireann an Chomhshocraithe Aeráide Eorpaí ar AWorld.</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10957810" cy="836159"/>
          </a:xfrm>
          <a:solidFill>
            <a:srgbClr val="104B2B"/>
          </a:solidFill>
        </p:spPr>
        <p:txBody>
          <a:bodyPr wrap="square" lIns="216000" tIns="144000" rIns="180000" bIns="108000" anchor="t">
            <a:spAutoFit/>
          </a:bodyPr>
          <a:lstStyle/>
          <a:p>
            <a:r>
              <a:rPr lang="ga-IE" dirty="0">
                <a:latin typeface="Open Sans"/>
                <a:ea typeface="Open Sans"/>
                <a:cs typeface="Open Sans"/>
              </a:rPr>
              <a:t>    Comhshocrú agus ActNow na NA</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ga-IE" sz="2400" dirty="0">
                <a:latin typeface="Open Sans"/>
                <a:ea typeface="Open Sans"/>
                <a:cs typeface="Open Sans"/>
              </a:rPr>
              <a:t>Is féidir le gach duine againn cabhrú chun todhchaí níos inbhuanaithe a fhorbairt. </a:t>
            </a:r>
            <a:r>
              <a:rPr lang="ga-IE" sz="2400" dirty="0">
                <a:solidFill>
                  <a:srgbClr val="000000"/>
                </a:solidFill>
                <a:latin typeface="Open Sans"/>
                <a:ea typeface="Open Sans"/>
                <a:cs typeface="Open Sans"/>
              </a:rPr>
              <a:t>Gné lárnach dár gcumarsáid é </a:t>
            </a:r>
            <a:r>
              <a:rPr lang="ga-IE"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scéalta, réitigh agus gníomhartha rathúla</a:t>
            </a:r>
            <a:r>
              <a:rPr lang="ga-IE" sz="2400" dirty="0">
                <a:solidFill>
                  <a:srgbClr val="104B2B"/>
                </a:solidFill>
                <a:latin typeface="Open Sans"/>
                <a:ea typeface="Open Sans"/>
                <a:cs typeface="Open Sans"/>
              </a:rPr>
              <a:t> </a:t>
            </a:r>
            <a:r>
              <a:rPr lang="ga-IE" sz="2400" dirty="0">
                <a:solidFill>
                  <a:srgbClr val="000000"/>
                </a:solidFill>
                <a:latin typeface="Open Sans"/>
                <a:ea typeface="Open Sans"/>
                <a:cs typeface="Open Sans"/>
              </a:rPr>
              <a:t>a roinnt ó phobal Comhshocraithe ilghnéitheach. </a:t>
            </a:r>
            <a:br>
              <a:rPr lang="ga-IE" sz="2400" dirty="0">
                <a:solidFill>
                  <a:srgbClr val="000000"/>
                </a:solidFill>
                <a:latin typeface="Open Sans"/>
                <a:ea typeface="Open Sans"/>
                <a:cs typeface="Open Sans"/>
              </a:rPr>
            </a:br>
            <a:r>
              <a:rPr lang="ga-IE" sz="900" dirty="0">
                <a:solidFill>
                  <a:srgbClr val="000000"/>
                </a:solidFill>
                <a:latin typeface="Open Sans"/>
                <a:ea typeface="Open Sans"/>
                <a:cs typeface="Open Sans"/>
              </a:rPr>
              <a:t> </a:t>
            </a:r>
          </a:p>
          <a:p>
            <a:pPr>
              <a:lnSpc>
                <a:spcPts val="4500"/>
              </a:lnSpc>
            </a:pPr>
            <a:r>
              <a:rPr lang="ga-IE" sz="3200" dirty="0">
                <a:solidFill>
                  <a:srgbClr val="104B2B"/>
                </a:solidFill>
                <a:latin typeface="Open Sans"/>
                <a:ea typeface="Open Sans"/>
                <a:cs typeface="Open Sans"/>
              </a:rPr>
              <a:t>Roinn do chuid scéalta linn trí:</a:t>
            </a:r>
            <a:r>
              <a:rPr lang="ga-IE" sz="3200" i="0" u="none" strike="noStrike" baseline="0" dirty="0">
                <a:solidFill>
                  <a:srgbClr val="104B2B"/>
                </a:solidFill>
                <a:latin typeface="Open Sans"/>
                <a:ea typeface="Open Sans"/>
                <a:cs typeface="Open Sans"/>
              </a:rPr>
              <a:t> </a:t>
            </a:r>
            <a:br>
              <a:rPr lang="ga-IE" sz="3200" b="0" i="0" u="none" strike="noStrike" baseline="0" dirty="0">
                <a:latin typeface="Open Sans"/>
                <a:ea typeface="Open Sans"/>
                <a:cs typeface="Open Sans"/>
              </a:rPr>
            </a:br>
            <a:r>
              <a:rPr lang="ga-IE"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ga-IE"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ga-IE" sz="3200" dirty="0">
                <a:solidFill>
                  <a:srgbClr val="104B2B"/>
                </a:solidFill>
                <a:latin typeface="Open Sans"/>
                <a:ea typeface="Open Sans"/>
                <a:cs typeface="Open Sans"/>
              </a:rPr>
              <a:t>. </a:t>
            </a:r>
          </a:p>
          <a:p>
            <a:pPr>
              <a:lnSpc>
                <a:spcPts val="2200"/>
              </a:lnSpc>
            </a:pPr>
            <a:r>
              <a:rPr lang="ga-IE" sz="1800" dirty="0">
                <a:latin typeface="Open Sans"/>
                <a:ea typeface="Open Sans"/>
                <a:cs typeface="Open Sans"/>
              </a:rPr>
              <a:t>Cuir naisc, ceangaltáin, pictiúir nó sonraí ábhartha san áireamh a chabhróidh linn do scéal a thuiscint agus a roinnt.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9626599" cy="836159"/>
          </a:xfrm>
        </p:spPr>
        <p:txBody>
          <a:bodyPr wrap="square" lIns="216000" tIns="144000" rIns="180000" bIns="108000" anchor="t">
            <a:spAutoFit/>
          </a:bodyPr>
          <a:lstStyle/>
          <a:p>
            <a:r>
              <a:rPr lang="ga-IE">
                <a:latin typeface="Open Sans"/>
                <a:ea typeface="Open Sans"/>
                <a:cs typeface="Open Sans"/>
              </a:rPr>
              <a:t>    Roinn do chuid scéalta linn!</a:t>
            </a:r>
          </a:p>
        </p:txBody>
      </p:sp>
      <p:pic>
        <p:nvPicPr>
          <p:cNvPr id="5" name="Picture 4" descr="A group of women looking at a paper&#10;&#10;Description automatically generated">
            <a:extLst>
              <a:ext uri="{FF2B5EF4-FFF2-40B4-BE49-F238E27FC236}">
                <a16:creationId xmlns:a16="http://schemas.microsoft.com/office/drawing/2014/main" id="{946ACEE0-1D1F-C96A-D149-F05F5310FEB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6026046" cy="836159"/>
          </a:xfrm>
        </p:spPr>
        <p:txBody>
          <a:bodyPr/>
          <a:lstStyle/>
          <a:p>
            <a:r>
              <a:rPr lang="ga-IE"/>
              <a:t>    Tuilleadh eolais</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ga-IE" sz="2800"/>
                        <a:t>Ardán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ga-IE" sz="2800"/>
                        <a:t>Clib</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ga-IE"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ga-IE" sz="2400"/>
                        <a:t>              </a:t>
                      </a:r>
                      <a:r>
                        <a:rPr lang="ga-IE"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ga-IE"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ga-IE" sz="2400"/>
                        <a:t>             </a:t>
                      </a:r>
                      <a:r>
                        <a:rPr lang="ga-IE"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ga-IE"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ga-IE" sz="2400"/>
                        <a:t>            </a:t>
                      </a:r>
                      <a:r>
                        <a:rPr lang="ga-IE" sz="2000"/>
                        <a:t>@EU Environment </a:t>
                      </a:r>
                      <a:br>
                        <a:rPr lang="ga-IE" sz="2000"/>
                      </a:br>
                      <a:r>
                        <a:rPr lang="ga-IE"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ga-IE"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ga-IE" sz="2400"/>
                        <a:t>         </a:t>
                      </a:r>
                      <a:r>
                        <a:rPr lang="ga-IE"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243865" y="2335705"/>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ga-IE" sz="2300" dirty="0">
                <a:solidFill>
                  <a:prstClr val="black"/>
                </a:solidFill>
                <a:latin typeface="Open Sans"/>
                <a:ea typeface="Open Sans"/>
                <a:cs typeface="Open Sans"/>
              </a:rPr>
              <a:t>Tabhair cuairt ar</a:t>
            </a:r>
            <a:r>
              <a:rPr lang="ga-IE" sz="2300" dirty="0">
                <a:latin typeface="Open Sans"/>
                <a:ea typeface="Open Sans"/>
                <a:cs typeface="Open Sans"/>
              </a:rPr>
              <a:t> </a:t>
            </a:r>
            <a:r>
              <a:rPr lang="ga-IE"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shuíomh gréasáin an Chomhshocraithe Aeráide</a:t>
            </a:r>
            <a:r>
              <a:rPr lang="ga-IE" sz="2300" dirty="0">
                <a:solidFill>
                  <a:srgbClr val="104B2B"/>
                </a:solidFill>
                <a:latin typeface="Open Sans"/>
                <a:ea typeface="Open Sans"/>
                <a:cs typeface="Open Sans"/>
              </a:rPr>
              <a:t> </a:t>
            </a:r>
            <a:r>
              <a:rPr lang="ga-IE" sz="2300" dirty="0">
                <a:solidFill>
                  <a:prstClr val="black"/>
                </a:solidFill>
                <a:latin typeface="Open Sans"/>
                <a:ea typeface="Open Sans"/>
                <a:cs typeface="Open Sans"/>
              </a:rPr>
              <a:t>chun scéal ó phobal an Chomhshocraithe a fháil, mar aon le hacmhainní agus ábhair úsáideacha chun daoine eile a spreagadh chun gnímh. </a:t>
            </a:r>
          </a:p>
          <a:p>
            <a:pPr marL="0" indent="0">
              <a:lnSpc>
                <a:spcPts val="3800"/>
              </a:lnSpc>
              <a:spcAft>
                <a:spcPts val="800"/>
              </a:spcAft>
              <a:buFont typeface="Arial" panose="020B0604020202020204" pitchFamily="34" charset="0"/>
              <a:buNone/>
              <a:defRPr/>
            </a:pPr>
            <a:r>
              <a:rPr lang="ga-IE" sz="2300" dirty="0">
                <a:solidFill>
                  <a:prstClr val="black"/>
                </a:solidFill>
                <a:latin typeface="Open Sans"/>
                <a:ea typeface="Open Sans"/>
                <a:cs typeface="Open Sans"/>
              </a:rPr>
              <a:t>Chomh maith leis sin, is féidir leat </a:t>
            </a:r>
            <a:r>
              <a:rPr lang="ga-IE"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clárú chun ár nuachtlitir a fháil</a:t>
            </a:r>
            <a:r>
              <a:rPr lang="ga-IE" sz="2300" dirty="0">
                <a:solidFill>
                  <a:srgbClr val="104B2B"/>
                </a:solidFill>
                <a:latin typeface="Open Sans"/>
                <a:ea typeface="Open Sans"/>
                <a:cs typeface="Open Sans"/>
              </a:rPr>
              <a:t> </a:t>
            </a:r>
            <a:r>
              <a:rPr lang="ga-IE" sz="2300" dirty="0">
                <a:solidFill>
                  <a:prstClr val="black"/>
                </a:solidFill>
                <a:latin typeface="Open Sans"/>
                <a:ea typeface="Open Sans"/>
                <a:cs typeface="Open Sans"/>
              </a:rPr>
              <a:t>agus muid a leanúint ar na meáin shóisialta chun an t-eolas is déanaí faoin ngníomhú ar son na haeráide a fháil.</a:t>
            </a:r>
          </a:p>
          <a:p>
            <a:pPr marL="0" indent="0">
              <a:lnSpc>
                <a:spcPts val="3800"/>
              </a:lnSpc>
              <a:spcAft>
                <a:spcPts val="800"/>
              </a:spcAft>
              <a:buNone/>
              <a:defRPr/>
            </a:pPr>
            <a:r>
              <a:rPr lang="ga-IE" sz="2300" dirty="0">
                <a:solidFill>
                  <a:prstClr val="black"/>
                </a:solidFill>
                <a:latin typeface="Open Sans"/>
                <a:ea typeface="Open Sans"/>
                <a:cs typeface="Open Sans"/>
              </a:rPr>
              <a:t>Aimsigh ár n-ábhar trí na haischlibeanna seo a leanas a úsáid: </a:t>
            </a:r>
            <a:br>
              <a:rPr lang="ga-IE" sz="2300" dirty="0">
                <a:solidFill>
                  <a:prstClr val="black"/>
                </a:solidFill>
                <a:latin typeface="Open Sans"/>
                <a:ea typeface="Open Sans"/>
                <a:cs typeface="Open Sans"/>
              </a:rPr>
            </a:br>
            <a:r>
              <a:rPr lang="ga-IE" sz="2300" b="1" dirty="0">
                <a:solidFill>
                  <a:srgbClr val="104B2B"/>
                </a:solidFill>
                <a:latin typeface="Open Sans"/>
                <a:ea typeface="Open Sans"/>
                <a:cs typeface="Open Sans"/>
              </a:rPr>
              <a:t>#EUClimatePact #MyWorldOurPlanet </a:t>
            </a:r>
            <a:br>
              <a:rPr lang="ga-IE" sz="2400" b="1" dirty="0">
                <a:solidFill>
                  <a:srgbClr val="104B2B"/>
                </a:solidFill>
                <a:latin typeface="Open Sans"/>
                <a:ea typeface="Open Sans"/>
                <a:cs typeface="Open Sans"/>
              </a:rPr>
            </a:br>
            <a:endParaRPr lang="ga-IE" sz="2400" b="1" dirty="0">
              <a:solidFill>
                <a:srgbClr val="104B2B"/>
              </a:solidFill>
              <a:latin typeface="Open Sans"/>
              <a:ea typeface="Open Sans"/>
              <a:cs typeface="Open Sans"/>
            </a:endParaRPr>
          </a:p>
          <a:p>
            <a:pPr marL="0" indent="0">
              <a:lnSpc>
                <a:spcPts val="4400"/>
              </a:lnSpc>
              <a:spcAft>
                <a:spcPts val="800"/>
              </a:spcAft>
              <a:buNone/>
              <a:defRPr/>
            </a:pPr>
            <a:r>
              <a:rPr lang="ga-IE" sz="3200" dirty="0">
                <a:solidFill>
                  <a:srgbClr val="104B2B"/>
                </a:solidFill>
                <a:latin typeface="Open Sans"/>
                <a:ea typeface="Open Sans"/>
                <a:cs typeface="Open Sans"/>
              </a:rPr>
              <a:t>Aon cheist? Ná bíodh drogall ort teagmháil a dhéanamh leis an Rúnaíocht ag:</a:t>
            </a:r>
            <a:br>
              <a:rPr lang="fr-BE" sz="3200">
                <a:solidFill>
                  <a:srgbClr val="104B2B"/>
                </a:solidFill>
                <a:latin typeface="Open Sans"/>
                <a:ea typeface="Open Sans"/>
                <a:cs typeface="Open Sans"/>
              </a:rPr>
            </a:br>
            <a:r>
              <a:rPr lang="ga-IE" sz="3200" b="1">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a:t>
            </a:r>
            <a:r>
              <a:rPr lang="ga-IE"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5080001" y="2416393"/>
            <a:ext cx="12388246" cy="1288009"/>
          </a:xfrm>
        </p:spPr>
        <p:txBody>
          <a:bodyPr/>
          <a:lstStyle/>
          <a:p>
            <a:r>
              <a:rPr lang="ga-IE" dirty="0"/>
              <a:t>Go raibh maith agat as </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9423400" y="3666302"/>
            <a:ext cx="8044847" cy="1288009"/>
          </a:xfrm>
        </p:spPr>
        <p:txBody>
          <a:bodyPr/>
          <a:lstStyle/>
          <a:p>
            <a:r>
              <a:rPr lang="ga-IE"/>
              <a:t>éisteacht linn!</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98900"/>
            <a:ext cx="15813950" cy="1121809"/>
          </a:xfrm>
        </p:spPr>
        <p:txBody>
          <a:bodyPr/>
          <a:lstStyle/>
          <a:p>
            <a:r>
              <a:rPr lang="ga-IE" sz="6000" dirty="0"/>
              <a:t> EOLAS maidir leis an gComhshocrú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11589"/>
            <a:ext cx="7718913" cy="1121809"/>
          </a:xfrm>
        </p:spPr>
        <p:txBody>
          <a:bodyPr/>
          <a:lstStyle/>
          <a:p>
            <a:r>
              <a:rPr lang="ga-IE" sz="6000" dirty="0">
                <a:latin typeface="Open Sans"/>
                <a:ea typeface="Open Sans"/>
                <a:cs typeface="Open Sans"/>
              </a:rPr>
              <a:t> Aeráide Eorpach</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ga-IE"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ga-IE" sz="2800">
                <a:solidFill>
                  <a:schemeClr val="bg1"/>
                </a:solidFill>
                <a:latin typeface="Open Sans"/>
                <a:ea typeface="Open Sans"/>
                <a:cs typeface="Open Sans"/>
              </a:rPr>
              <a:t>Is tionscnamh é an </a:t>
            </a:r>
            <a:r>
              <a:rPr lang="ga-IE"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Comhshocrú Aeráide Eorpach</a:t>
            </a:r>
            <a:r>
              <a:rPr lang="ga-IE" sz="2800">
                <a:solidFill>
                  <a:srgbClr val="9EBCF8"/>
                </a:solidFill>
                <a:latin typeface="Open Sans"/>
                <a:ea typeface="Open Sans"/>
                <a:cs typeface="Open Sans"/>
              </a:rPr>
              <a:t> </a:t>
            </a:r>
            <a:r>
              <a:rPr lang="ga-IE" sz="2800">
                <a:solidFill>
                  <a:schemeClr val="bg1"/>
                </a:solidFill>
                <a:latin typeface="Open Sans"/>
                <a:ea typeface="Open Sans"/>
                <a:cs typeface="Open Sans"/>
              </a:rPr>
              <a:t>a sheol an Coimisiún Eorpach a bhfuil sé mar aidhm leis gluaiseacht daoine atá dírithe ar chúis choiteann a chruthú: </a:t>
            </a:r>
            <a:r>
              <a:rPr lang="ga-IE" sz="2800" b="1">
                <a:solidFill>
                  <a:schemeClr val="bg1"/>
                </a:solidFill>
                <a:latin typeface="Open Sans"/>
                <a:ea typeface="Open Sans"/>
                <a:cs typeface="Open Sans"/>
              </a:rPr>
              <a:t>gníomhú ar son na haeráide</a:t>
            </a:r>
            <a:r>
              <a:rPr lang="ga-IE"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ga-IE" sz="2800">
                <a:solidFill>
                  <a:schemeClr val="bg1"/>
                </a:solidFill>
                <a:latin typeface="Open Sans"/>
                <a:ea typeface="Open Sans"/>
                <a:cs typeface="Open Sans"/>
              </a:rPr>
              <a:t>Mar chuid den </a:t>
            </a:r>
            <a:r>
              <a:rPr lang="ga-IE"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Chomhaontú Glas don Eoraip</a:t>
            </a:r>
            <a:r>
              <a:rPr lang="ga-IE" sz="2800">
                <a:solidFill>
                  <a:schemeClr val="bg1"/>
                </a:solidFill>
                <a:latin typeface="Open Sans"/>
                <a:ea typeface="Open Sans"/>
                <a:cs typeface="Open Sans"/>
              </a:rPr>
              <a:t>, tá sé ag cabhrú leis an AE chun a chuspóir - a bheith aeráidneodrach faoi 2050 - a chomhlíonadh.</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ga-IE" sz="60000" b="1">
                <a:solidFill>
                  <a:schemeClr val="bg1">
                    <a:alpha val="3000"/>
                  </a:schemeClr>
                </a:solidFill>
                <a:latin typeface="Open Sans"/>
                <a:ea typeface="Open Sans"/>
                <a:cs typeface="Open Sans"/>
              </a:rPr>
              <a:t>20        </a:t>
            </a:r>
            <a:br>
              <a:rPr lang="ga-IE" sz="60000" b="1">
                <a:solidFill>
                  <a:schemeClr val="bg1">
                    <a:alpha val="3000"/>
                  </a:schemeClr>
                </a:solidFill>
                <a:latin typeface="Open Sans"/>
                <a:ea typeface="Open Sans"/>
                <a:cs typeface="Open Sans"/>
              </a:rPr>
            </a:br>
            <a:endParaRPr lang="ga-IE"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ga-IE"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5214600" cy="836159"/>
          </a:xfrm>
          <a:prstGeom prst="rect">
            <a:avLst/>
          </a:prstGeom>
          <a:solidFill>
            <a:srgbClr val="3C64E7"/>
          </a:solidFill>
        </p:spPr>
        <p:txBody>
          <a:bodyPr/>
          <a:lstStyle/>
          <a:p>
            <a:r>
              <a:rPr lang="ga-IE" dirty="0"/>
              <a:t>                  </a:t>
            </a:r>
            <a:r>
              <a:rPr lang="ga-IE" b="0" dirty="0"/>
              <a:t>Céard é an </a:t>
            </a:r>
            <a:r>
              <a:rPr lang="ga-IE" dirty="0"/>
              <a:t>Comhshocrú Aeráide Eorpach?</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ga-IE" sz="3200">
                <a:solidFill>
                  <a:srgbClr val="2A255A"/>
                </a:solidFill>
                <a:latin typeface="Open Sans"/>
                <a:ea typeface="Open Sans"/>
                <a:cs typeface="Open Sans"/>
              </a:rPr>
              <a:t>Seo a leanas mana an Chomhshocraithe:  </a:t>
            </a:r>
            <a:br>
              <a:rPr lang="ga-IE" sz="3200">
                <a:solidFill>
                  <a:srgbClr val="2A255A"/>
                </a:solidFill>
                <a:latin typeface="Open Sans"/>
                <a:ea typeface="Open Sans"/>
                <a:cs typeface="Open Sans"/>
              </a:rPr>
            </a:br>
            <a:r>
              <a:rPr lang="ga-IE" sz="3600" b="1" i="1">
                <a:solidFill>
                  <a:srgbClr val="2A255A"/>
                </a:solidFill>
                <a:latin typeface="Open Sans"/>
                <a:ea typeface="Open Sans"/>
                <a:cs typeface="Open Sans"/>
              </a:rPr>
              <a:t>“Mo Dhomhan. Mo Ghníomh. Ár bPláinéad.”</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3606800" cy="836159"/>
          </a:xfrm>
        </p:spPr>
        <p:txBody>
          <a:bodyPr wrap="square" lIns="216000" tIns="144000" rIns="180000" bIns="108000" anchor="t">
            <a:spAutoFit/>
          </a:bodyPr>
          <a:lstStyle/>
          <a:p>
            <a:r>
              <a:rPr lang="ga-IE">
                <a:latin typeface="Open Sans"/>
                <a:ea typeface="Open Sans"/>
                <a:cs typeface="Open Sans"/>
              </a:rPr>
              <a:t>    cuspóirí</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91"/>
            <a:ext cx="9488471" cy="2170277"/>
            <a:chOff x="1484396" y="3363561"/>
            <a:chExt cx="14002703" cy="2663173"/>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ga-IE" sz="2000" dirty="0">
                  <a:latin typeface="Open Sans"/>
                  <a:ea typeface="Open Sans"/>
                  <a:cs typeface="Open Sans"/>
                </a:rPr>
                <a:t>ar shaincheisteanna aeráide agus gníomh AE</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ga-IE" sz="2000">
                  <a:latin typeface="Open Sans"/>
                  <a:ea typeface="Open Sans"/>
                  <a:cs typeface="Open Sans"/>
                </a:rPr>
                <a:t>gníomhú ar son na haeráide agus rannpháirtíocht a spreagadh</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1944086"/>
            </a:xfrm>
            <a:prstGeom prst="rect">
              <a:avLst/>
            </a:prstGeom>
            <a:noFill/>
          </p:spPr>
          <p:txBody>
            <a:bodyPr wrap="square" lIns="91440" tIns="45720" rIns="91440" bIns="45720" anchor="t">
              <a:spAutoFit/>
            </a:bodyPr>
            <a:lstStyle/>
            <a:p>
              <a:pPr algn="ctr">
                <a:lnSpc>
                  <a:spcPts val="2400"/>
                </a:lnSpc>
              </a:pPr>
              <a:r>
                <a:rPr lang="ga-IE" sz="1600">
                  <a:latin typeface="Open Sans"/>
                  <a:ea typeface="Open Sans"/>
                  <a:cs typeface="Open Sans"/>
                </a:rPr>
                <a:t>agus eagraíochtaí a ghníomhaíonn ar an aeráid agus cabhrú leo foghlaim óna chéile</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363561"/>
              <a:ext cx="3494178" cy="1012954"/>
            </a:xfrm>
            <a:prstGeom prst="rect">
              <a:avLst/>
            </a:prstGeom>
            <a:noFill/>
          </p:spPr>
          <p:txBody>
            <a:bodyPr wrap="square" lIns="91440" tIns="45720" rIns="91440" bIns="45720" anchor="t">
              <a:spAutoFit/>
            </a:bodyPr>
            <a:lstStyle/>
            <a:p>
              <a:pPr algn="ctr"/>
              <a:r>
                <a:rPr lang="ga-IE" sz="1900" b="1" dirty="0">
                  <a:solidFill>
                    <a:schemeClr val="bg1"/>
                  </a:solidFill>
                  <a:latin typeface="Open Sans"/>
                  <a:ea typeface="Open Sans"/>
                  <a:cs typeface="Open Sans"/>
                </a:rPr>
                <a:t>Feasacht a mhúscailt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27391" y="3491250"/>
              <a:ext cx="3494178" cy="598566"/>
            </a:xfrm>
            <a:prstGeom prst="rect">
              <a:avLst/>
            </a:prstGeom>
            <a:noFill/>
          </p:spPr>
          <p:txBody>
            <a:bodyPr wrap="square" lIns="91440" tIns="45720" rIns="91440" bIns="45720" anchor="t">
              <a:spAutoFit/>
            </a:bodyPr>
            <a:lstStyle/>
            <a:p>
              <a:pPr algn="ctr"/>
              <a:r>
                <a:rPr lang="ga-IE" sz="2000" b="1" dirty="0">
                  <a:solidFill>
                    <a:schemeClr val="bg1"/>
                  </a:solidFill>
                  <a:latin typeface="Open Sans"/>
                  <a:ea typeface="Open Sans"/>
                  <a:cs typeface="Open Sans"/>
                </a:rPr>
                <a:t>Spreag</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663133" y="3448882"/>
              <a:ext cx="3494178" cy="453212"/>
            </a:xfrm>
            <a:prstGeom prst="rect">
              <a:avLst/>
            </a:prstGeom>
            <a:noFill/>
          </p:spPr>
          <p:txBody>
            <a:bodyPr wrap="square" lIns="91440" tIns="45720" rIns="91440" bIns="45720" anchor="t">
              <a:spAutoFit/>
            </a:bodyPr>
            <a:lstStyle/>
            <a:p>
              <a:pPr algn="ctr"/>
              <a:r>
                <a:rPr lang="ga-IE" b="1" dirty="0">
                  <a:solidFill>
                    <a:schemeClr val="bg1"/>
                  </a:solidFill>
                  <a:latin typeface="Open Sans"/>
                  <a:ea typeface="Open Sans"/>
                  <a:cs typeface="Open Sans"/>
                </a:rPr>
                <a:t>Nasc saoránaigh</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ga-IE"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6438846" cy="836159"/>
          </a:xfrm>
        </p:spPr>
        <p:txBody>
          <a:bodyPr wrap="square" lIns="216000" tIns="144000" rIns="180000" bIns="108000" anchor="t">
            <a:spAutoFit/>
          </a:bodyPr>
          <a:lstStyle/>
          <a:p>
            <a:r>
              <a:rPr lang="ga-IE">
                <a:latin typeface="Open Sans"/>
                <a:ea typeface="Open Sans"/>
                <a:cs typeface="Open Sans"/>
              </a:rPr>
              <a:t>    réimsí tosaíochta</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7842" y="7284249"/>
            <a:ext cx="3053459" cy="707886"/>
          </a:xfrm>
          <a:prstGeom prst="rect">
            <a:avLst/>
          </a:prstGeom>
          <a:noFill/>
        </p:spPr>
        <p:txBody>
          <a:bodyPr wrap="square">
            <a:spAutoFit/>
          </a:bodyPr>
          <a:lstStyle/>
          <a:p>
            <a:pPr algn="ctr"/>
            <a:r>
              <a:rPr lang="ga-IE" sz="2000" b="1" dirty="0">
                <a:latin typeface="Open Sans"/>
                <a:ea typeface="Open Sans"/>
                <a:cs typeface="Open Sans"/>
              </a:rPr>
              <a:t>Beartas agus gníomhú ar son na haeráide ar an talamh</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04116" y="8095315"/>
            <a:ext cx="3283451" cy="1015663"/>
          </a:xfrm>
          <a:prstGeom prst="rect">
            <a:avLst/>
          </a:prstGeom>
          <a:noFill/>
        </p:spPr>
        <p:txBody>
          <a:bodyPr wrap="square">
            <a:spAutoFit/>
          </a:bodyPr>
          <a:lstStyle/>
          <a:p>
            <a:pPr algn="ctr"/>
            <a:r>
              <a:rPr lang="ga-IE" sz="2000" b="1" dirty="0">
                <a:latin typeface="Open Sans"/>
                <a:ea typeface="Open Sans"/>
                <a:cs typeface="Open Sans"/>
              </a:rPr>
              <a:t>Oiriúnú do thionchair aeráide dho-sheachanta </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806474" y="7177373"/>
            <a:ext cx="2702978" cy="707886"/>
          </a:xfrm>
          <a:prstGeom prst="rect">
            <a:avLst/>
          </a:prstGeom>
          <a:noFill/>
        </p:spPr>
        <p:txBody>
          <a:bodyPr wrap="square">
            <a:spAutoFit/>
          </a:bodyPr>
          <a:lstStyle/>
          <a:p>
            <a:pPr algn="ctr"/>
            <a:r>
              <a:rPr lang="ga-IE" sz="2000" b="1" dirty="0">
                <a:latin typeface="Open Sans"/>
                <a:ea typeface="Open Sans"/>
                <a:cs typeface="Open Sans"/>
              </a:rPr>
              <a:t>Geilleagar agus aistriú cóir</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ga-IE"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ga-IE"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ga-IE"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11809062" cy="836159"/>
          </a:xfrm>
        </p:spPr>
        <p:txBody>
          <a:bodyPr/>
          <a:lstStyle/>
          <a:p>
            <a:r>
              <a:rPr lang="ga-IE">
                <a:latin typeface="Open Sans"/>
                <a:ea typeface="Open Sans"/>
                <a:cs typeface="Open Sans"/>
              </a:rPr>
              <a:t>    </a:t>
            </a:r>
            <a:r>
              <a:rPr lang="ga-IE"/>
              <a:t>Pobal an Chomhshocraithe Aeráide</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25337" y="3847051"/>
            <a:ext cx="3797426" cy="1631216"/>
          </a:xfrm>
          <a:prstGeom prst="rect">
            <a:avLst/>
          </a:prstGeom>
          <a:noFill/>
        </p:spPr>
        <p:txBody>
          <a:bodyPr wrap="square">
            <a:spAutoFit/>
          </a:bodyPr>
          <a:lstStyle/>
          <a:p>
            <a:pPr algn="ctr"/>
            <a:r>
              <a:rPr lang="ga-IE" sz="2000" dirty="0">
                <a:solidFill>
                  <a:schemeClr val="bg1"/>
                </a:solidFill>
                <a:latin typeface="Open Sans"/>
                <a:ea typeface="Open Sans"/>
                <a:cs typeface="Open Sans"/>
              </a:rPr>
              <a:t>eagraíonn sí pobal an Chomhshocraithe agus comhordaíonn sí gníomhaíochtaí ag leibhéal lárnach</a:t>
            </a:r>
            <a:r>
              <a:rPr lang="en-GB" sz="2000" dirty="0">
                <a:solidFill>
                  <a:schemeClr val="bg1"/>
                </a:solidFill>
                <a:latin typeface="Open Sans"/>
                <a:ea typeface="Open Sans"/>
                <a:cs typeface="Open Sans"/>
              </a:rPr>
              <a:t>.</a:t>
            </a:r>
            <a:r>
              <a:rPr lang="ga-IE" sz="2000" dirty="0">
                <a:solidFill>
                  <a:schemeClr val="bg1"/>
                </a:solidFill>
                <a:latin typeface="Open Sans"/>
                <a:ea typeface="Open Sans"/>
                <a:cs typeface="Open Sans"/>
              </a:rPr>
              <a:t>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ga-IE" sz="2300" b="1">
                <a:solidFill>
                  <a:srgbClr val="3A64E8"/>
                </a:solidFill>
                <a:latin typeface="Open Sans"/>
                <a:ea typeface="Open Sans"/>
                <a:cs typeface="Open Sans"/>
              </a:rPr>
              <a:t>An Rúnaíocht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477328"/>
            </a:xfrm>
            <a:prstGeom prst="rect">
              <a:avLst/>
            </a:prstGeom>
            <a:noFill/>
          </p:spPr>
          <p:txBody>
            <a:bodyPr wrap="square">
              <a:spAutoFit/>
            </a:bodyPr>
            <a:lstStyle/>
            <a:p>
              <a:pPr algn="ctr"/>
              <a:r>
                <a:rPr lang="ga-IE" dirty="0">
                  <a:latin typeface="Open Sans"/>
                  <a:ea typeface="Open Sans"/>
                  <a:cs typeface="Open Sans"/>
                </a:rPr>
                <a:t>Díríonn Comhordaitheoirí Tíre (CTanna) agus gníomhaireachtaí caidrimh phoiblí (CP) ar fhís an Chomhshocraithe a chur chun feidhme ag leibhéal náisiúnta.</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ga-IE" sz="2300" b="1">
                  <a:solidFill>
                    <a:schemeClr val="bg1"/>
                  </a:solidFill>
                  <a:latin typeface="Open Sans"/>
                  <a:ea typeface="Open Sans"/>
                  <a:cs typeface="Open Sans"/>
                </a:rPr>
                <a:t>CTanna agus CP</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505599" y="2916442"/>
              <a:ext cx="410868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200329"/>
            </a:xfrm>
            <a:prstGeom prst="rect">
              <a:avLst/>
            </a:prstGeom>
            <a:noFill/>
          </p:spPr>
          <p:txBody>
            <a:bodyPr wrap="square">
              <a:spAutoFit/>
            </a:bodyPr>
            <a:lstStyle/>
            <a:p>
              <a:pPr algn="ctr"/>
              <a:r>
                <a:rPr lang="ga-IE" dirty="0">
                  <a:solidFill>
                    <a:schemeClr val="bg1"/>
                  </a:solidFill>
                  <a:latin typeface="Open Sans"/>
                  <a:ea typeface="Open Sans"/>
                  <a:cs typeface="Open Sans"/>
                </a:rPr>
                <a:t>eolas a roinnt, daoine a spreagadh agus tacú le beartas agus le gníomhaíocht aeráide ina bpobail.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505599" y="2979894"/>
              <a:ext cx="4108688" cy="662233"/>
            </a:xfrm>
            <a:prstGeom prst="rect">
              <a:avLst/>
            </a:prstGeom>
            <a:noFill/>
          </p:spPr>
          <p:txBody>
            <a:bodyPr wrap="square">
              <a:spAutoFit/>
            </a:bodyPr>
            <a:lstStyle/>
            <a:p>
              <a:pPr algn="ctr">
                <a:lnSpc>
                  <a:spcPts val="2200"/>
                </a:lnSpc>
              </a:pPr>
              <a:r>
                <a:rPr lang="ga-IE" sz="2000" b="1" dirty="0">
                  <a:solidFill>
                    <a:srgbClr val="2A255A"/>
                  </a:solidFill>
                  <a:latin typeface="Open Sans"/>
                  <a:ea typeface="Open Sans"/>
                  <a:cs typeface="Open Sans"/>
                </a:rPr>
                <a:t>Ambasadóirí an Chomhshocraithe Aeráide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4724050" y="6184365"/>
              <a:ext cx="410868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5099534" y="7168391"/>
              <a:ext cx="3357719" cy="1323439"/>
            </a:xfrm>
            <a:prstGeom prst="rect">
              <a:avLst/>
            </a:prstGeom>
            <a:noFill/>
          </p:spPr>
          <p:txBody>
            <a:bodyPr wrap="square">
              <a:spAutoFit/>
            </a:bodyPr>
            <a:lstStyle/>
            <a:p>
              <a:pPr algn="ctr"/>
              <a:r>
                <a:rPr lang="ga-IE" sz="2000" dirty="0">
                  <a:solidFill>
                    <a:schemeClr val="bg1"/>
                  </a:solidFill>
                  <a:latin typeface="Open Sans"/>
                  <a:ea typeface="Open Sans"/>
                  <a:cs typeface="Open Sans"/>
                </a:rPr>
                <a:t>eagraíochtaí atá tiomanta do dhéileáil leis an athrú aeráide agus do chabhrú le todhchaí inbhuanaithe.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4724050" y="6263859"/>
              <a:ext cx="4108688" cy="656590"/>
            </a:xfrm>
            <a:prstGeom prst="rect">
              <a:avLst/>
            </a:prstGeom>
            <a:noFill/>
          </p:spPr>
          <p:txBody>
            <a:bodyPr wrap="square">
              <a:spAutoFit/>
            </a:bodyPr>
            <a:lstStyle/>
            <a:p>
              <a:pPr algn="ctr">
                <a:lnSpc>
                  <a:spcPts val="2200"/>
                </a:lnSpc>
              </a:pPr>
              <a:r>
                <a:rPr lang="ga-IE" sz="2300" b="1" dirty="0">
                  <a:solidFill>
                    <a:srgbClr val="2743A8"/>
                  </a:solidFill>
                  <a:latin typeface="Open Sans"/>
                  <a:ea typeface="Open Sans"/>
                  <a:cs typeface="Open Sans"/>
                </a:rPr>
                <a:t>Comhpháirtithe an Chomhshocraithe Aeráide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144000" y="6184365"/>
            <a:ext cx="410868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2" name="TextBox 21">
            <a:extLst>
              <a:ext uri="{FF2B5EF4-FFF2-40B4-BE49-F238E27FC236}">
                <a16:creationId xmlns:a16="http://schemas.microsoft.com/office/drawing/2014/main" id="{47133778-64CF-F8EC-D35C-23DEE4E6AF6E}"/>
              </a:ext>
            </a:extLst>
          </p:cNvPr>
          <p:cNvSpPr txBox="1"/>
          <p:nvPr/>
        </p:nvSpPr>
        <p:spPr>
          <a:xfrm>
            <a:off x="9519609" y="7180267"/>
            <a:ext cx="3349455" cy="1323439"/>
          </a:xfrm>
          <a:prstGeom prst="rect">
            <a:avLst/>
          </a:prstGeom>
          <a:noFill/>
        </p:spPr>
        <p:txBody>
          <a:bodyPr wrap="square">
            <a:spAutoFit/>
          </a:bodyPr>
          <a:lstStyle/>
          <a:p>
            <a:pPr algn="ctr"/>
            <a:r>
              <a:rPr lang="ga-IE" sz="2000" dirty="0">
                <a:latin typeface="Open Sans"/>
                <a:ea typeface="Open Sans"/>
                <a:cs typeface="Open Sans"/>
              </a:rPr>
              <a:t>daoine ar spéis leo a bheith gníomhach i ndáil le hábhair a bhaineann leis an aeráid ina dtír.</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144000" y="6328027"/>
            <a:ext cx="4108688" cy="400110"/>
          </a:xfrm>
          <a:prstGeom prst="rect">
            <a:avLst/>
          </a:prstGeom>
          <a:noFill/>
        </p:spPr>
        <p:txBody>
          <a:bodyPr wrap="square">
            <a:spAutoFit/>
          </a:bodyPr>
          <a:lstStyle/>
          <a:p>
            <a:pPr algn="ctr"/>
            <a:r>
              <a:rPr lang="ga-IE" sz="2000" b="1" dirty="0">
                <a:solidFill>
                  <a:schemeClr val="bg1"/>
                </a:solidFill>
                <a:latin typeface="Open Sans"/>
                <a:ea typeface="Open Sans"/>
                <a:cs typeface="Open Sans"/>
              </a:rPr>
              <a:t>Cairde an Chomhshocraithe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486399" cy="836159"/>
          </a:xfrm>
          <a:solidFill>
            <a:srgbClr val="2A255A"/>
          </a:solidFill>
        </p:spPr>
        <p:txBody>
          <a:bodyPr wrap="square" lIns="216000" tIns="144000" rIns="180000" bIns="108000" anchor="t">
            <a:spAutoFit/>
          </a:bodyPr>
          <a:lstStyle/>
          <a:p>
            <a:pPr marL="904875" indent="-893445"/>
            <a:r>
              <a:rPr lang="ga-IE">
                <a:latin typeface="Open Sans"/>
                <a:ea typeface="Open Sans"/>
                <a:cs typeface="Open Sans"/>
              </a:rPr>
              <a:t>         ambasadóirí</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703094" cy="48817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ga-IE" sz="2200" dirty="0">
                <a:latin typeface="Open Sans"/>
                <a:ea typeface="Open Sans"/>
                <a:cs typeface="Open Sans"/>
              </a:rPr>
              <a:t>Eagraigh agus glac páirt in imeachtaí agus gníomhaíochtaí áitiúla, náisiúnta, réigiúnacha nó Eorpacha.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ga-IE" sz="2400" b="1">
                <a:solidFill>
                  <a:srgbClr val="174C54"/>
                </a:solidFill>
                <a:latin typeface="Open Sans"/>
                <a:ea typeface="Open Sans"/>
                <a:cs typeface="Arial"/>
              </a:rPr>
              <a:t>Ambasadóirí an Chomhshocraithe Aeráide </a:t>
            </a:r>
            <a:br>
              <a:rPr lang="ga-IE" sz="2400" b="1">
                <a:latin typeface="Open Sans"/>
                <a:ea typeface="Open Sans"/>
                <a:cs typeface="Arial"/>
              </a:rPr>
            </a:br>
            <a:r>
              <a:rPr lang="ga-IE" sz="2400">
                <a:latin typeface="Open Sans"/>
                <a:ea typeface="Open Sans"/>
                <a:cs typeface="Arial"/>
              </a:rPr>
              <a:t>ceannairí eagraíochtaí, pobal, grúpaí nó gluaiseachtaí neamhfhoirmiúla, údaráis áitiúla, ionadaithe institiúidí cultúrtha, tionchairí (etc.). I láthair na huaire tá breis is </a:t>
            </a:r>
            <a:r>
              <a:rPr lang="ga-IE" sz="2400" b="1">
                <a:solidFill>
                  <a:srgbClr val="187471"/>
                </a:solidFill>
                <a:latin typeface="Open Sans"/>
                <a:ea typeface="Open Sans"/>
                <a:cs typeface="Arial"/>
              </a:rPr>
              <a:t>800 Ambasadóir </a:t>
            </a:r>
            <a:r>
              <a:rPr lang="ga-IE" sz="2400">
                <a:latin typeface="Open Sans"/>
                <a:ea typeface="Open Sans"/>
                <a:cs typeface="Arial"/>
              </a:rPr>
              <a:t>ann:</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200" dirty="0">
                <a:latin typeface="Open Sans"/>
                <a:ea typeface="Open Sans"/>
                <a:cs typeface="Open Sans"/>
              </a:rPr>
              <a:t>Roinnt teachtaireachtaí Comhshocraithe trína líonraí agus cainéil chumarsáide.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703095" cy="50500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ga-IE" sz="2200" dirty="0">
                <a:latin typeface="Open Sans"/>
                <a:ea typeface="Open Sans"/>
                <a:cs typeface="Open Sans"/>
              </a:rPr>
              <a:t>Tabhair ceannaireacht le dea-shampla agus spreag daoine eile chun díriú ar an ngníomhú ar son na haeráide.</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8354196"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8363640"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8363639"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C45295A-B5ED-6BF0-4F66-5E4F5CC657D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531940"/>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ga-IE" sz="2000" dirty="0">
                <a:latin typeface="Open Sans"/>
                <a:ea typeface="Open Sans"/>
                <a:cs typeface="Open Sans"/>
              </a:rPr>
              <a:t>Comhoibrigh le hAmbasadóirí ag leibhéal náisiúnta agus réigiúnach.</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62204" y="2291453"/>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ga-IE" sz="2400" b="1">
                <a:solidFill>
                  <a:srgbClr val="391A53"/>
                </a:solidFill>
                <a:latin typeface="Open Sans"/>
                <a:ea typeface="Open Sans"/>
                <a:cs typeface="Arial"/>
              </a:rPr>
              <a:t>Comhpháirtithe an Chomhshocraithe Aeráide </a:t>
            </a:r>
            <a:r>
              <a:rPr lang="ga-IE" sz="2400">
                <a:latin typeface="Open Sans"/>
                <a:ea typeface="Open Sans"/>
                <a:cs typeface="Arial"/>
              </a:rPr>
              <a:t>eagraíochtaí atá tiomanta do dhéileáil leis an athrú aeráide agus do chabhrú le todhchaí inbhuanaithe. </a:t>
            </a:r>
            <a:r>
              <a:rPr lang="ga-IE" sz="2400" dirty="0">
                <a:latin typeface="Open Sans"/>
                <a:ea typeface="Open Sans"/>
                <a:cs typeface="Arial"/>
              </a:rPr>
              <a:t>Mar chuid den Chomhshocrú, déanann siad an méid seo a leanas:</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6"/>
            <a:ext cx="7200086" cy="3911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ga-IE" sz="2000" dirty="0">
                <a:latin typeface="Open Sans"/>
                <a:ea typeface="Open Sans"/>
                <a:cs typeface="Open Sans"/>
              </a:rPr>
              <a:t>Glac páirt in imeachtaí eisiacha le lucht ceaptha beartas AE.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6" y="475636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ga-IE" sz="2000" dirty="0">
                <a:latin typeface="Open Sans"/>
                <a:ea typeface="Open Sans"/>
                <a:cs typeface="Open Sans"/>
              </a:rPr>
              <a:t>Cuireann siad le hinfheictheacht an Chomhshocraithe ar a suíomhanna gréasáin agus taispeánann siad a n-éachtaí ar chainéil oifigiúla.</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218984"/>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142979"/>
            <a:ext cx="7870076" cy="76929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7860630" cy="836159"/>
          </a:xfrm>
          <a:solidFill>
            <a:srgbClr val="2A255A"/>
          </a:solidFill>
        </p:spPr>
        <p:txBody>
          <a:bodyPr wrap="square" lIns="216000" tIns="144000" rIns="180000" bIns="108000" anchor="t">
            <a:spAutoFit/>
          </a:bodyPr>
          <a:lstStyle/>
          <a:p>
            <a:pPr marL="904875" indent="-893445"/>
            <a:r>
              <a:rPr lang="ga-IE" dirty="0">
                <a:latin typeface="Open Sans"/>
                <a:ea typeface="Open Sans"/>
                <a:cs typeface="Open Sans"/>
              </a:rPr>
              <a:t>                  COMHPHÁIRTITHE</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Props1.xml><?xml version="1.0" encoding="utf-8"?>
<ds:datastoreItem xmlns:ds="http://schemas.openxmlformats.org/officeDocument/2006/customXml" ds:itemID="{9A6199A5-48BE-4781-A84D-DA67E8E29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3.xml><?xml version="1.0" encoding="utf-8"?>
<ds:datastoreItem xmlns:ds="http://schemas.openxmlformats.org/officeDocument/2006/customXml" ds:itemID="{6668DBA6-8E76-4B1A-A68D-358A1B97586E}">
  <ds:schemaRefs>
    <ds:schemaRef ds:uri="http://schemas.microsoft.com/office/infopath/2007/PartnerControls"/>
    <ds:schemaRef ds:uri="http://purl.org/dc/terms/"/>
    <ds:schemaRef ds:uri="http://schemas.microsoft.com/office/2006/documentManagement/types"/>
    <ds:schemaRef ds:uri="f75dc2e1-5a74-43f4-af9f-d866e04aa3cf"/>
    <ds:schemaRef ds:uri="http://purl.org/dc/elements/1.1/"/>
    <ds:schemaRef ds:uri="http://schemas.openxmlformats.org/package/2006/metadata/core-properties"/>
    <ds:schemaRef ds:uri="http://www.w3.org/XML/1998/namespace"/>
    <ds:schemaRef ds:uri="119ae24b-acd2-4206-8a50-f24ff65407c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1789</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Lucida Sans</vt:lpstr>
      <vt:lpstr>Open Sans</vt:lpstr>
      <vt:lpstr>Myriad Pro</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EOLAS maidir leis an gComhshocrú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raibh maith agat 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93</cp:revision>
  <dcterms:created xsi:type="dcterms:W3CDTF">2023-09-22T15:24:24Z</dcterms:created>
  <dcterms:modified xsi:type="dcterms:W3CDTF">2024-08-26T12:21:55Z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