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 id="2147483678" r:id="rId7"/>
    <p:sldMasterId id="2147483707" r:id="rId8"/>
    <p:sldMasterId id="2147483689" r:id="rId9"/>
    <p:sldMasterId id="2147483713" r:id="rId10"/>
    <p:sldMasterId id="2147483719" r:id="rId11"/>
    <p:sldMasterId id="2147483725" r:id="rId12"/>
    <p:sldMasterId id="2147483731" r:id="rId13"/>
  </p:sldMasterIdLst>
  <p:notesMasterIdLst>
    <p:notesMasterId r:id="rId41"/>
  </p:notesMasterIdLst>
  <p:handoutMasterIdLst>
    <p:handoutMasterId r:id="rId42"/>
  </p:handoutMasterIdLst>
  <p:sldIdLst>
    <p:sldId id="4043" r:id="rId14"/>
    <p:sldId id="258" r:id="rId15"/>
    <p:sldId id="4047" r:id="rId16"/>
    <p:sldId id="284" r:id="rId17"/>
    <p:sldId id="283" r:id="rId18"/>
    <p:sldId id="4054" r:id="rId19"/>
    <p:sldId id="347" r:id="rId20"/>
    <p:sldId id="4056" r:id="rId21"/>
    <p:sldId id="4069" r:id="rId22"/>
    <p:sldId id="348" r:id="rId23"/>
    <p:sldId id="4023" r:id="rId24"/>
    <p:sldId id="4070" r:id="rId25"/>
    <p:sldId id="4064" r:id="rId26"/>
    <p:sldId id="4065" r:id="rId27"/>
    <p:sldId id="4066" r:id="rId28"/>
    <p:sldId id="4071" r:id="rId29"/>
    <p:sldId id="4041" r:id="rId30"/>
    <p:sldId id="4048" r:id="rId31"/>
    <p:sldId id="4050" r:id="rId32"/>
    <p:sldId id="4044" r:id="rId33"/>
    <p:sldId id="4045" r:id="rId34"/>
    <p:sldId id="4059" r:id="rId35"/>
    <p:sldId id="4058" r:id="rId36"/>
    <p:sldId id="4062" r:id="rId37"/>
    <p:sldId id="4051" r:id="rId38"/>
    <p:sldId id="4049" r:id="rId39"/>
    <p:sldId id="4042" r:id="rId40"/>
  </p:sldIdLst>
  <p:sldSz cx="18288000" cy="10287000"/>
  <p:notesSz cx="6858000" cy="9144000"/>
  <p:embeddedFontLst>
    <p:embeddedFont>
      <p:font typeface="Lucida Sans" panose="020B0602030504020204" pitchFamily="34" charset="0"/>
      <p:regular r:id="rId43"/>
      <p:bold r:id="rId44"/>
      <p:italic r:id="rId45"/>
      <p:boldItalic r:id="rId46"/>
    </p:embeddedFont>
    <p:embeddedFont>
      <p:font typeface="Myriad Pro" panose="020B050303040302020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Open Sans Semibold" panose="020B0706030804020204" pitchFamily="34" charset="0"/>
      <p:regular r:id="rId55"/>
      <p:bold r:id="rId56"/>
      <p:italic r:id="rId57"/>
      <p:boldItalic r:id="rId5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7A0AB922-96E5-4F52-9ECD-4DFEA1768115}">
          <p14:sldIdLst>
            <p14:sldId id="4043"/>
            <p14:sldId id="258"/>
            <p14:sldId id="4047"/>
            <p14:sldId id="284"/>
            <p14:sldId id="283"/>
            <p14:sldId id="4054"/>
            <p14:sldId id="347"/>
            <p14:sldId id="4056"/>
            <p14:sldId id="4069"/>
            <p14:sldId id="348"/>
            <p14:sldId id="4023"/>
            <p14:sldId id="4070"/>
            <p14:sldId id="4064"/>
            <p14:sldId id="4065"/>
            <p14:sldId id="4066"/>
            <p14:sldId id="4071"/>
            <p14:sldId id="4041"/>
            <p14:sldId id="4048"/>
            <p14:sldId id="4050"/>
            <p14:sldId id="4044"/>
            <p14:sldId id="4045"/>
            <p14:sldId id="4059"/>
            <p14:sldId id="4058"/>
            <p14:sldId id="4062"/>
            <p14:sldId id="4051"/>
            <p14:sldId id="4049"/>
            <p14:sldId id="40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98B0C-DE26-EBA8-1849-C60ECC04D57F}" name="MAANAVILJA Laura (CLIMA)" initials="M(" userId="S::laura.maanavilja_ec.europa.eu#ext#@ecorys.onmicrosoft.com::5e26ad32-ee8d-4712-ae12-c965d7ef4fa9" providerId="AD"/>
  <p188:author id="{8441DF1C-DF58-BCC3-B004-7D865678354C}" name="Jade Maisey" initials="JM" userId="S::Jade.Maisey@ecorys.com::8bb7afef-0060-4961-b380-0f294446aa89" providerId="AD"/>
  <p188:author id="{799A711D-E181-C1D0-A273-BD7B7DC5E463}" name="Klaus Röhrig" initials="KR" userId="S::k.roehrig_climate-alliance.net#ext#@ecorys.onmicrosoft.com::996c3b8e-8334-4db9-94bc-8f742aeb52ae" providerId="AD"/>
  <p188:author id="{4BA81F2C-5AFA-0386-559A-B840748DE4AF}" name="James Williamson" initials="JW" userId="S::james.williamson@ecorys.com::fc0cecd0-796a-4e3a-a6f6-bfe095b5fb90" providerId="AD"/>
  <p188:author id="{2A4D1536-E1B9-943A-A2E3-EA75C80E07E3}" name="SEGURA MONDEJAR Mar (CLIMA)" initials="S(" userId="S::mar.segura-mondejar_ec.europa.eu#ext#@ecorys.onmicrosoft.com::9698d816-d25d-4baf-9071-414f8075e2c1" providerId="AD"/>
  <p188:author id="{427F1F37-468D-2FA8-3AAC-400B0FBD7684}" name="VIVEGNIS Betsy (CLIMA-EXT)" initials="VB(E" userId="S::Betsy.VIVEGNIS@ext.ec.europa.eu::d661aa67-6dad-400a-9bda-8f561f81e3c8" providerId="AD"/>
  <p188:author id="{C9E8B539-2885-1904-F0D3-BDAB0E8E96B9}" name="KOWALSKA Aleksandra (CLIMA)" initials="KA(" userId="S::Aleksandra.KOWALSKA@ec.europa.eu::1b6f76a8-64c8-4eb3-bae9-507db5d83340" providerId="AD"/>
  <p188:author id="{E6AC3240-4BD8-45C7-AE75-0EDF16B1E614}" name="Eva de Luis" initials="EL" userId="S::eva.deluis@ecorys.com::5e74e04f-32b6-4b72-b553-5acb0a147134" providerId="AD"/>
  <p188:author id="{0C2DA840-DE51-3177-0559-710EF02A7567}" name="Jade Maisey" initials="JM" userId="S::jade.maisey@ecorys.com::8bb7afef-0060-4961-b380-0f294446aa89" providerId="AD"/>
  <p188:author id="{DBCCC54A-6120-B03C-FB2D-73A14C3E0D41}" name="VIVEGNIS Betsy (CLIMA-EXT)" initials="V(" userId="S::betsy.vivegnis@ext.ec.europa.eu::d661aa67-6dad-400a-9bda-8f561f81e3c8" providerId="AD"/>
  <p188:author id="{391E1B5C-430B-FD7E-4263-2A6D85B7DA14}" name="James Williamson" initials="JW" userId="S::James.Williamson@ecorys.com::fc0cecd0-796a-4e3a-a6f6-bfe095b5fb90" providerId="AD"/>
  <p188:author id="{1A945277-45A6-B0CD-A3D8-6CD1CE8641E0}" name="Maï Shafei" initials="MS" userId="S::mai.shafei@ecorys.com::6fc438a3-cc35-48e2-b053-932a7ab37778" providerId="AD"/>
  <p188:author id="{C75CE77C-C108-57CB-A220-A506A80C1AEB}" name="SEGURA MONDEJAR Mar (CLIMA)" initials="S(" userId="S::mar.segura-mondejar@ec.europa.eu::d8cfbbd3-460d-40a1-a353-05517b89839f" providerId="AD"/>
  <p188:author id="{F43BD19A-5082-6C65-CAF9-F38E3C90309C}" name="Chiara Savina" initials="CS" userId="S::Chiara.Savina@ecorys.com::50cd6737-3b5d-4886-acd9-f53a0401fc99" providerId="AD"/>
  <p188:author id="{F88032A0-5AF8-C117-CA8C-4F1A04EA9A3E}" name="KOWALSKA Aleksandra (CLIMA)" initials="K(" userId="S::aleksandra.kowalska_ec.europa.eu#ext#@ecorys.onmicrosoft.com::f8add361-6dee-463e-ba1f-aefb299fc7fe" providerId="AD"/>
  <p188:author id="{4E0EB6A4-90B6-7A35-A62B-7669609C1923}" name="Leonardo Brambilla" initials="LB" userId="S::leonardo.brambilla@ecorys.com::fbd2e08b-6dff-4a5d-b839-c7e85b457169" providerId="AD"/>
  <p188:author id="{C604D9AA-C11E-D62C-5669-7543E50E5485}" name="Leonardo Brambilla" initials="LB" userId="S::Leonardo.Brambilla@ecorys.com::fbd2e08b-6dff-4a5d-b839-c7e85b457169" providerId="AD"/>
  <p188:author id="{88E13FAF-BCF5-A96A-E9F2-2B22D230AF89}" name="DI FILIPPO Leonardo (CLIMA)" initials="DFL(" userId="S::Leonardo.DI-FILIPPO@ec.europa.eu::2ef5a7f2-9932-4835-a0fb-3bcbc78a1cea" providerId="AD"/>
  <p188:author id="{9B44E1BC-D48B-D88D-8B34-38170703F1C2}" name="Carolina Bolelli" initials="CB" userId="S::carolina.bolelli@ecorys.com::d7926893-566e-4e7f-acc2-6407bb3f96bc" providerId="AD"/>
  <p188:author id="{2C4D65C3-880F-8592-C5C0-68FE0A6DA28B}" name="KOWALSKA Aleksandra (CLIMA)" initials="K(" userId="S::aleksandra.kowalska@ec.europa.eu::1b6f76a8-64c8-4eb3-bae9-507db5d83340" providerId="AD"/>
  <p188:author id="{EE1A40C6-03F5-CA2C-940E-B28955962C79}" name="Rebekah Alawode" initials="RA" userId="S::Rebekah.Alawode@ecorys.com::74921c77-bb9f-48af-960b-0eb1022e8483" providerId="AD"/>
  <p188:author id="{1E4132D5-358A-E098-5753-8CE4F6DCF9AB}" name="Dino Galinovic" initials="DG" userId="S::dino.galinovic@ecorys.com::2486bb16-f98b-4524-8ada-7022b25a7898" providerId="AD"/>
  <p188:author id="{18417DD5-C43F-47C7-55EB-26AA461FE33B}" name="VIVEGNIS Betsy (CLIMA-EXT)" initials="V(" userId="S::betsy.vivegnis_ext.ec.europa.eu#ext#@ecorys.onmicrosoft.com::3d1c8521-d215-41dc-ba92-b81ffbb29687" providerId="AD"/>
  <p188:author id="{129B8ADD-636F-C72B-026B-7AB8581601BF}" name="DI FILIPPO Leonardo (CLIMA)" initials="D(" userId="S::leonardo.di-filippo_ec.europa.eu#ext#@ecorys.onmicrosoft.com::674a4322-3945-4efb-a753-912302c20ac3" providerId="AD"/>
  <p188:author id="{F4384DE3-3D5E-7EE5-ED2E-8BB429EC69B9}" name="DI FILIPPO Leonardo (CLIMA)" initials="D(" userId="S::leonardo.di-filippo@ec.europa.eu::2ef5a7f2-9932-4835-a0fb-3bcbc78a1cea" providerId="AD"/>
  <p188:author id="{548B3BEF-6233-CB08-91F9-121AA2CE4B78}" name="Carolina Bolelli" initials="CB" userId="S::Carolina.Bolelli@ecorys.com::d7926893-566e-4e7f-acc2-6407bb3f96bc" providerId="AD"/>
  <p188:author id="{EA21CDFC-BE3D-A973-E1D1-A88EAACD359B}" name="Eva de Luis" initials="Ed" userId="S::Eva.deLuis@ecorys.com::5e74e04f-32b6-4b72-b553-5acb0a1471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B2B"/>
    <a:srgbClr val="184547"/>
    <a:srgbClr val="FEC671"/>
    <a:srgbClr val="DAF7EE"/>
    <a:srgbClr val="EBFFED"/>
    <a:srgbClr val="802604"/>
    <a:srgbClr val="FF9E02"/>
    <a:srgbClr val="00B23B"/>
    <a:srgbClr val="CBFFD1"/>
    <a:srgbClr val="D7E8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243596-D939-48BB-BFC1-7D6ADE8CCD41}" v="1" dt="2024-08-23T13:18:53.240"/>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5"/>
    <p:restoredTop sz="94704"/>
  </p:normalViewPr>
  <p:slideViewPr>
    <p:cSldViewPr snapToGrid="0">
      <p:cViewPr varScale="1">
        <p:scale>
          <a:sx n="40" d="100"/>
          <a:sy n="40" d="100"/>
        </p:scale>
        <p:origin x="64" y="11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4.fntdata"/><Relationship Id="rId59"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Bolelli" userId="d7926893-566e-4e7f-acc2-6407bb3f96bc" providerId="ADAL" clId="{E4DFCB6A-B7F5-4743-98C1-BD2122A8F120}"/>
    <pc:docChg chg="undo custSel modSld">
      <pc:chgData name="Carolina Bolelli" userId="d7926893-566e-4e7f-acc2-6407bb3f96bc" providerId="ADAL" clId="{E4DFCB6A-B7F5-4743-98C1-BD2122A8F120}" dt="2024-07-17T08:06:29.678" v="110" actId="5793"/>
      <pc:docMkLst>
        <pc:docMk/>
      </pc:docMkLst>
      <pc:sldChg chg="modSp mod">
        <pc:chgData name="Carolina Bolelli" userId="d7926893-566e-4e7f-acc2-6407bb3f96bc" providerId="ADAL" clId="{E4DFCB6A-B7F5-4743-98C1-BD2122A8F120}" dt="2024-07-10T10:06:47.623" v="0" actId="1076"/>
        <pc:sldMkLst>
          <pc:docMk/>
          <pc:sldMk cId="2506826475" sldId="283"/>
        </pc:sldMkLst>
        <pc:spChg chg="mod">
          <ac:chgData name="Carolina Bolelli" userId="d7926893-566e-4e7f-acc2-6407bb3f96bc" providerId="ADAL" clId="{E4DFCB6A-B7F5-4743-98C1-BD2122A8F120}" dt="2024-07-10T10:06:47.623" v="0" actId="1076"/>
          <ac:spMkLst>
            <pc:docMk/>
            <pc:sldMk cId="2506826475" sldId="283"/>
            <ac:spMk id="21" creationId="{DF209D5E-A230-6C99-83EB-9E024B0FE42D}"/>
          </ac:spMkLst>
        </pc:spChg>
      </pc:sldChg>
      <pc:sldChg chg="modSp mod">
        <pc:chgData name="Carolina Bolelli" userId="d7926893-566e-4e7f-acc2-6407bb3f96bc" providerId="ADAL" clId="{E4DFCB6A-B7F5-4743-98C1-BD2122A8F120}" dt="2024-07-10T10:07:15.424" v="7" actId="1076"/>
        <pc:sldMkLst>
          <pc:docMk/>
          <pc:sldMk cId="1198655560" sldId="347"/>
        </pc:sldMkLst>
        <pc:spChg chg="mod">
          <ac:chgData name="Carolina Bolelli" userId="d7926893-566e-4e7f-acc2-6407bb3f96bc" providerId="ADAL" clId="{E4DFCB6A-B7F5-4743-98C1-BD2122A8F120}" dt="2024-07-10T10:07:15.424" v="7" actId="1076"/>
          <ac:spMkLst>
            <pc:docMk/>
            <pc:sldMk cId="1198655560" sldId="347"/>
            <ac:spMk id="10" creationId="{A5A8C71E-7B9B-9F13-5A0B-783577C78531}"/>
          </ac:spMkLst>
        </pc:spChg>
        <pc:spChg chg="mod">
          <ac:chgData name="Carolina Bolelli" userId="d7926893-566e-4e7f-acc2-6407bb3f96bc" providerId="ADAL" clId="{E4DFCB6A-B7F5-4743-98C1-BD2122A8F120}" dt="2024-07-10T10:07:12.193" v="6" actId="1076"/>
          <ac:spMkLst>
            <pc:docMk/>
            <pc:sldMk cId="1198655560" sldId="347"/>
            <ac:spMk id="14" creationId="{86951F79-9988-2A13-E234-99C55EB46E87}"/>
          </ac:spMkLst>
        </pc:spChg>
        <pc:spChg chg="mod">
          <ac:chgData name="Carolina Bolelli" userId="d7926893-566e-4e7f-acc2-6407bb3f96bc" providerId="ADAL" clId="{E4DFCB6A-B7F5-4743-98C1-BD2122A8F120}" dt="2024-07-10T10:07:06.284" v="4" actId="1076"/>
          <ac:spMkLst>
            <pc:docMk/>
            <pc:sldMk cId="1198655560" sldId="347"/>
            <ac:spMk id="18" creationId="{649C1C38-5140-0F9D-C998-4EE9421F78FC}"/>
          </ac:spMkLst>
        </pc:spChg>
        <pc:spChg chg="mod">
          <ac:chgData name="Carolina Bolelli" userId="d7926893-566e-4e7f-acc2-6407bb3f96bc" providerId="ADAL" clId="{E4DFCB6A-B7F5-4743-98C1-BD2122A8F120}" dt="2024-07-10T10:07:09.331" v="5" actId="1076"/>
          <ac:spMkLst>
            <pc:docMk/>
            <pc:sldMk cId="1198655560" sldId="347"/>
            <ac:spMk id="22" creationId="{47133778-64CF-F8EC-D35C-23DEE4E6AF6E}"/>
          </ac:spMkLst>
        </pc:spChg>
        <pc:grpChg chg="mod">
          <ac:chgData name="Carolina Bolelli" userId="d7926893-566e-4e7f-acc2-6407bb3f96bc" providerId="ADAL" clId="{E4DFCB6A-B7F5-4743-98C1-BD2122A8F120}" dt="2024-07-10T10:07:02.942" v="3" actId="1076"/>
          <ac:grpSpMkLst>
            <pc:docMk/>
            <pc:sldMk cId="1198655560" sldId="347"/>
            <ac:grpSpMk id="5" creationId="{F4A5210E-A3B1-9998-0659-3A23836E2CB7}"/>
          </ac:grpSpMkLst>
        </pc:grpChg>
      </pc:sldChg>
      <pc:sldChg chg="modSp mod">
        <pc:chgData name="Carolina Bolelli" userId="d7926893-566e-4e7f-acc2-6407bb3f96bc" providerId="ADAL" clId="{E4DFCB6A-B7F5-4743-98C1-BD2122A8F120}" dt="2024-07-10T10:10:09.135" v="104" actId="1076"/>
        <pc:sldMkLst>
          <pc:docMk/>
          <pc:sldMk cId="1349106481" sldId="4044"/>
        </pc:sldMkLst>
        <pc:spChg chg="mod">
          <ac:chgData name="Carolina Bolelli" userId="d7926893-566e-4e7f-acc2-6407bb3f96bc" providerId="ADAL" clId="{E4DFCB6A-B7F5-4743-98C1-BD2122A8F120}" dt="2024-07-10T10:09:51.324" v="101" actId="1076"/>
          <ac:spMkLst>
            <pc:docMk/>
            <pc:sldMk cId="1349106481" sldId="4044"/>
            <ac:spMk id="9" creationId="{E07073B8-7CDE-FB10-926F-7ED9031BDC3E}"/>
          </ac:spMkLst>
        </pc:spChg>
        <pc:spChg chg="mod">
          <ac:chgData name="Carolina Bolelli" userId="d7926893-566e-4e7f-acc2-6407bb3f96bc" providerId="ADAL" clId="{E4DFCB6A-B7F5-4743-98C1-BD2122A8F120}" dt="2024-07-10T10:09:48.132" v="100" actId="1076"/>
          <ac:spMkLst>
            <pc:docMk/>
            <pc:sldMk cId="1349106481" sldId="4044"/>
            <ac:spMk id="29" creationId="{F625924A-6A73-E3AC-20F2-8CA1FE9DC668}"/>
          </ac:spMkLst>
        </pc:spChg>
        <pc:spChg chg="mod">
          <ac:chgData name="Carolina Bolelli" userId="d7926893-566e-4e7f-acc2-6407bb3f96bc" providerId="ADAL" clId="{E4DFCB6A-B7F5-4743-98C1-BD2122A8F120}" dt="2024-07-10T10:10:01.754" v="103" actId="1076"/>
          <ac:spMkLst>
            <pc:docMk/>
            <pc:sldMk cId="1349106481" sldId="4044"/>
            <ac:spMk id="38" creationId="{B3179649-0E6C-74D5-97D6-197564822BA1}"/>
          </ac:spMkLst>
        </pc:spChg>
        <pc:spChg chg="mod">
          <ac:chgData name="Carolina Bolelli" userId="d7926893-566e-4e7f-acc2-6407bb3f96bc" providerId="ADAL" clId="{E4DFCB6A-B7F5-4743-98C1-BD2122A8F120}" dt="2024-07-10T10:10:09.135" v="104" actId="1076"/>
          <ac:spMkLst>
            <pc:docMk/>
            <pc:sldMk cId="1349106481" sldId="4044"/>
            <ac:spMk id="43" creationId="{022F71FF-90E8-B03F-A44D-703C8AEBDD2C}"/>
          </ac:spMkLst>
        </pc:spChg>
        <pc:spChg chg="mod">
          <ac:chgData name="Carolina Bolelli" userId="d7926893-566e-4e7f-acc2-6407bb3f96bc" providerId="ADAL" clId="{E4DFCB6A-B7F5-4743-98C1-BD2122A8F120}" dt="2024-07-10T10:09:57.814" v="102" actId="1076"/>
          <ac:spMkLst>
            <pc:docMk/>
            <pc:sldMk cId="1349106481" sldId="4044"/>
            <ac:spMk id="45" creationId="{6961F045-4012-A1F5-C54A-6C5AE3FBF0D4}"/>
          </ac:spMkLst>
        </pc:spChg>
      </pc:sldChg>
      <pc:sldChg chg="modNotesTx">
        <pc:chgData name="Carolina Bolelli" userId="d7926893-566e-4e7f-acc2-6407bb3f96bc" providerId="ADAL" clId="{E4DFCB6A-B7F5-4743-98C1-BD2122A8F120}" dt="2024-07-17T08:05:55.696" v="109" actId="5793"/>
        <pc:sldMkLst>
          <pc:docMk/>
          <pc:sldMk cId="1100750728" sldId="4054"/>
        </pc:sldMkLst>
      </pc:sldChg>
      <pc:sldChg chg="modNotesTx">
        <pc:chgData name="Carolina Bolelli" userId="d7926893-566e-4e7f-acc2-6407bb3f96bc" providerId="ADAL" clId="{E4DFCB6A-B7F5-4743-98C1-BD2122A8F120}" dt="2024-07-10T10:10:26.425" v="106" actId="20577"/>
        <pc:sldMkLst>
          <pc:docMk/>
          <pc:sldMk cId="2876997581" sldId="4058"/>
        </pc:sldMkLst>
      </pc:sldChg>
      <pc:sldChg chg="modSp mod modNotesTx">
        <pc:chgData name="Carolina Bolelli" userId="d7926893-566e-4e7f-acc2-6407bb3f96bc" providerId="ADAL" clId="{E4DFCB6A-B7F5-4743-98C1-BD2122A8F120}" dt="2024-07-17T08:06:29.678" v="110" actId="5793"/>
        <pc:sldMkLst>
          <pc:docMk/>
          <pc:sldMk cId="431233827" sldId="4059"/>
        </pc:sldMkLst>
        <pc:spChg chg="mod">
          <ac:chgData name="Carolina Bolelli" userId="d7926893-566e-4e7f-acc2-6407bb3f96bc" providerId="ADAL" clId="{E4DFCB6A-B7F5-4743-98C1-BD2122A8F120}" dt="2024-07-10T10:10:19.667" v="105" actId="1076"/>
          <ac:spMkLst>
            <pc:docMk/>
            <pc:sldMk cId="431233827" sldId="4059"/>
            <ac:spMk id="19" creationId="{C5A49F55-0BA8-A514-663C-9A498A8C874F}"/>
          </ac:spMkLst>
        </pc:spChg>
      </pc:sldChg>
      <pc:sldChg chg="modSp mod">
        <pc:chgData name="Carolina Bolelli" userId="d7926893-566e-4e7f-acc2-6407bb3f96bc" providerId="ADAL" clId="{E4DFCB6A-B7F5-4743-98C1-BD2122A8F120}" dt="2024-07-10T10:10:40.845" v="108" actId="1076"/>
        <pc:sldMkLst>
          <pc:docMk/>
          <pc:sldMk cId="2109967429" sldId="4062"/>
        </pc:sldMkLst>
        <pc:spChg chg="mod">
          <ac:chgData name="Carolina Bolelli" userId="d7926893-566e-4e7f-acc2-6407bb3f96bc" providerId="ADAL" clId="{E4DFCB6A-B7F5-4743-98C1-BD2122A8F120}" dt="2024-07-10T10:10:40.845" v="108" actId="1076"/>
          <ac:spMkLst>
            <pc:docMk/>
            <pc:sldMk cId="2109967429" sldId="4062"/>
            <ac:spMk id="2" creationId="{2430DC55-51DF-DCFA-1DFF-AEBCBE543D9E}"/>
          </ac:spMkLst>
        </pc:spChg>
        <pc:picChg chg="mod">
          <ac:chgData name="Carolina Bolelli" userId="d7926893-566e-4e7f-acc2-6407bb3f96bc" providerId="ADAL" clId="{E4DFCB6A-B7F5-4743-98C1-BD2122A8F120}" dt="2024-07-10T10:10:35.904" v="107" actId="1076"/>
          <ac:picMkLst>
            <pc:docMk/>
            <pc:sldMk cId="2109967429" sldId="4062"/>
            <ac:picMk id="9" creationId="{A571F59C-E997-317B-23A0-DEAE01B3C415}"/>
          </ac:picMkLst>
        </pc:picChg>
      </pc:sldChg>
      <pc:sldChg chg="modSp mod modNotesTx">
        <pc:chgData name="Carolina Bolelli" userId="d7926893-566e-4e7f-acc2-6407bb3f96bc" providerId="ADAL" clId="{E4DFCB6A-B7F5-4743-98C1-BD2122A8F120}" dt="2024-07-10T10:09:01.948" v="93" actId="20577"/>
        <pc:sldMkLst>
          <pc:docMk/>
          <pc:sldMk cId="4104792099" sldId="4064"/>
        </pc:sldMkLst>
        <pc:spChg chg="mod">
          <ac:chgData name="Carolina Bolelli" userId="d7926893-566e-4e7f-acc2-6407bb3f96bc" providerId="ADAL" clId="{E4DFCB6A-B7F5-4743-98C1-BD2122A8F120}" dt="2024-07-10T10:09:01.948" v="93" actId="20577"/>
          <ac:spMkLst>
            <pc:docMk/>
            <pc:sldMk cId="4104792099" sldId="4064"/>
            <ac:spMk id="5" creationId="{5E15BD1E-94E7-BE78-88B7-93CF598B1297}"/>
          </ac:spMkLst>
        </pc:spChg>
      </pc:sldChg>
      <pc:sldChg chg="modNotesTx">
        <pc:chgData name="Carolina Bolelli" userId="d7926893-566e-4e7f-acc2-6407bb3f96bc" providerId="ADAL" clId="{E4DFCB6A-B7F5-4743-98C1-BD2122A8F120}" dt="2024-07-10T10:09:07.597" v="94" actId="20577"/>
        <pc:sldMkLst>
          <pc:docMk/>
          <pc:sldMk cId="2306310982" sldId="4065"/>
        </pc:sldMkLst>
      </pc:sldChg>
      <pc:sldChg chg="modNotesTx">
        <pc:chgData name="Carolina Bolelli" userId="d7926893-566e-4e7f-acc2-6407bb3f96bc" providerId="ADAL" clId="{E4DFCB6A-B7F5-4743-98C1-BD2122A8F120}" dt="2024-07-10T10:09:12.134" v="95" actId="20577"/>
        <pc:sldMkLst>
          <pc:docMk/>
          <pc:sldMk cId="2595785313" sldId="4066"/>
        </pc:sldMkLst>
      </pc:sldChg>
      <pc:sldChg chg="modSp mod">
        <pc:chgData name="Carolina Bolelli" userId="d7926893-566e-4e7f-acc2-6407bb3f96bc" providerId="ADAL" clId="{E4DFCB6A-B7F5-4743-98C1-BD2122A8F120}" dt="2024-07-10T10:07:54.508" v="10" actId="1076"/>
        <pc:sldMkLst>
          <pc:docMk/>
          <pc:sldMk cId="3070174494" sldId="4069"/>
        </pc:sldMkLst>
        <pc:spChg chg="mod">
          <ac:chgData name="Carolina Bolelli" userId="d7926893-566e-4e7f-acc2-6407bb3f96bc" providerId="ADAL" clId="{E4DFCB6A-B7F5-4743-98C1-BD2122A8F120}" dt="2024-07-10T10:07:48.758" v="9" actId="1076"/>
          <ac:spMkLst>
            <pc:docMk/>
            <pc:sldMk cId="3070174494" sldId="4069"/>
            <ac:spMk id="4" creationId="{8FA5FAF9-60E4-5551-57B7-44AAF7343756}"/>
          </ac:spMkLst>
        </pc:spChg>
        <pc:spChg chg="mod">
          <ac:chgData name="Carolina Bolelli" userId="d7926893-566e-4e7f-acc2-6407bb3f96bc" providerId="ADAL" clId="{E4DFCB6A-B7F5-4743-98C1-BD2122A8F120}" dt="2024-07-10T10:07:54.508" v="10" actId="1076"/>
          <ac:spMkLst>
            <pc:docMk/>
            <pc:sldMk cId="3070174494" sldId="4069"/>
            <ac:spMk id="11" creationId="{3DC07F2C-7A01-921D-7D48-38C402000AF4}"/>
          </ac:spMkLst>
        </pc:spChg>
        <pc:spChg chg="mod">
          <ac:chgData name="Carolina Bolelli" userId="d7926893-566e-4e7f-acc2-6407bb3f96bc" providerId="ADAL" clId="{E4DFCB6A-B7F5-4743-98C1-BD2122A8F120}" dt="2024-07-10T10:07:39.107" v="8" actId="1076"/>
          <ac:spMkLst>
            <pc:docMk/>
            <pc:sldMk cId="3070174494" sldId="4069"/>
            <ac:spMk id="12" creationId="{E0D1646D-4926-2F02-B43C-B5BDA985F92F}"/>
          </ac:spMkLst>
        </pc:spChg>
      </pc:sldChg>
      <pc:sldChg chg="modSp mod">
        <pc:chgData name="Carolina Bolelli" userId="d7926893-566e-4e7f-acc2-6407bb3f96bc" providerId="ADAL" clId="{E4DFCB6A-B7F5-4743-98C1-BD2122A8F120}" dt="2024-07-10T10:08:10.427" v="12" actId="1076"/>
        <pc:sldMkLst>
          <pc:docMk/>
          <pc:sldMk cId="163397873" sldId="4070"/>
        </pc:sldMkLst>
        <pc:spChg chg="mod">
          <ac:chgData name="Carolina Bolelli" userId="d7926893-566e-4e7f-acc2-6407bb3f96bc" providerId="ADAL" clId="{E4DFCB6A-B7F5-4743-98C1-BD2122A8F120}" dt="2024-07-10T10:08:06.092" v="11" actId="1076"/>
          <ac:spMkLst>
            <pc:docMk/>
            <pc:sldMk cId="163397873" sldId="4070"/>
            <ac:spMk id="14" creationId="{6CC95BCF-60D2-6493-096E-A8A221C205C2}"/>
          </ac:spMkLst>
        </pc:spChg>
        <pc:spChg chg="mod">
          <ac:chgData name="Carolina Bolelli" userId="d7926893-566e-4e7f-acc2-6407bb3f96bc" providerId="ADAL" clId="{E4DFCB6A-B7F5-4743-98C1-BD2122A8F120}" dt="2024-07-10T10:08:10.427" v="12" actId="1076"/>
          <ac:spMkLst>
            <pc:docMk/>
            <pc:sldMk cId="163397873" sldId="4070"/>
            <ac:spMk id="24" creationId="{294E5BD3-EA36-0B0C-1484-80BB3B46FF0F}"/>
          </ac:spMkLst>
        </pc:spChg>
      </pc:sldChg>
    </pc:docChg>
  </pc:docChgLst>
  <pc:docChgLst>
    <pc:chgData name="Carolina Bolelli" userId="d7926893-566e-4e7f-acc2-6407bb3f96bc" providerId="ADAL" clId="{82243596-D939-48BB-BFC1-7D6ADE8CCD41}"/>
    <pc:docChg chg="modSld sldOrd">
      <pc:chgData name="Carolina Bolelli" userId="d7926893-566e-4e7f-acc2-6407bb3f96bc" providerId="ADAL" clId="{82243596-D939-48BB-BFC1-7D6ADE8CCD41}" dt="2024-08-23T13:19:37.834" v="5" actId="1076"/>
      <pc:docMkLst>
        <pc:docMk/>
      </pc:docMkLst>
      <pc:sldChg chg="modSp mod ord">
        <pc:chgData name="Carolina Bolelli" userId="d7926893-566e-4e7f-acc2-6407bb3f96bc" providerId="ADAL" clId="{82243596-D939-48BB-BFC1-7D6ADE8CCD41}" dt="2024-08-23T13:19:37.834" v="5" actId="1076"/>
        <pc:sldMkLst>
          <pc:docMk/>
          <pc:sldMk cId="3742305772" sldId="4043"/>
        </pc:sldMkLst>
        <pc:spChg chg="mod">
          <ac:chgData name="Carolina Bolelli" userId="d7926893-566e-4e7f-acc2-6407bb3f96bc" providerId="ADAL" clId="{82243596-D939-48BB-BFC1-7D6ADE8CCD41}" dt="2024-08-23T13:19:27.888" v="3" actId="255"/>
          <ac:spMkLst>
            <pc:docMk/>
            <pc:sldMk cId="3742305772" sldId="4043"/>
            <ac:spMk id="3" creationId="{B87C1DD7-79BF-9D6B-64F9-9F361321A766}"/>
          </ac:spMkLst>
        </pc:spChg>
        <pc:spChg chg="mod">
          <ac:chgData name="Carolina Bolelli" userId="d7926893-566e-4e7f-acc2-6407bb3f96bc" providerId="ADAL" clId="{82243596-D939-48BB-BFC1-7D6ADE8CCD41}" dt="2024-08-23T13:19:37.834" v="5" actId="1076"/>
          <ac:spMkLst>
            <pc:docMk/>
            <pc:sldMk cId="3742305772" sldId="4043"/>
            <ac:spMk id="4" creationId="{30C7BFE2-D7CC-C226-D870-36121B2318CD}"/>
          </ac:spMkLst>
        </pc:spChg>
      </pc:sldChg>
      <pc:sldChg chg="modAnim">
        <pc:chgData name="Carolina Bolelli" userId="d7926893-566e-4e7f-acc2-6407bb3f96bc" providerId="ADAL" clId="{82243596-D939-48BB-BFC1-7D6ADE8CCD41}" dt="2024-08-23T13:18:53.240" v="0"/>
        <pc:sldMkLst>
          <pc:docMk/>
          <pc:sldMk cId="4247028148" sldId="404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23/08/2024</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AE2AB-91E0-4C8D-9F27-8E48F04C0D87}" type="datetimeFigureOut">
              <a:t>23/08/2024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FE8FF-7D6A-4CF4-8E5A-9C1FC8840B2A}" type="slidenum">
              <a:t>‹#›</a:t>
            </a:fld>
            <a:endParaRPr lang="en-GB"/>
          </a:p>
        </p:txBody>
      </p:sp>
    </p:spTree>
    <p:extLst>
      <p:ext uri="{BB962C8B-B14F-4D97-AF65-F5344CB8AC3E}">
        <p14:creationId xmlns:p14="http://schemas.microsoft.com/office/powerpoint/2010/main" val="290912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a:t>
            </a:fld>
            <a:endParaRPr lang="en-US"/>
          </a:p>
        </p:txBody>
      </p:sp>
    </p:spTree>
    <p:extLst>
      <p:ext uri="{BB962C8B-B14F-4D97-AF65-F5344CB8AC3E}">
        <p14:creationId xmlns:p14="http://schemas.microsoft.com/office/powerpoint/2010/main" val="159980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FAADD4-B18C-4DB9-9138-942480173923}" type="slidenum">
              <a:rPr lang="en-US" smtClean="0"/>
              <a:t>23</a:t>
            </a:fld>
            <a:endParaRPr lang="en-US"/>
          </a:p>
        </p:txBody>
      </p:sp>
    </p:spTree>
    <p:extLst>
      <p:ext uri="{BB962C8B-B14F-4D97-AF65-F5344CB8AC3E}">
        <p14:creationId xmlns:p14="http://schemas.microsoft.com/office/powerpoint/2010/main" val="366179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4</a:t>
            </a:fld>
            <a:endParaRPr lang="en-GB"/>
          </a:p>
        </p:txBody>
      </p:sp>
    </p:spTree>
    <p:extLst>
      <p:ext uri="{BB962C8B-B14F-4D97-AF65-F5344CB8AC3E}">
        <p14:creationId xmlns:p14="http://schemas.microsoft.com/office/powerpoint/2010/main" val="200030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spcBef>
                <a:spcPts val="1500"/>
              </a:spcBef>
              <a:buNone/>
            </a:pPr>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6</a:t>
            </a:fld>
            <a:endParaRPr lang="en-US"/>
          </a:p>
        </p:txBody>
      </p:sp>
    </p:spTree>
    <p:extLst>
      <p:ext uri="{BB962C8B-B14F-4D97-AF65-F5344CB8AC3E}">
        <p14:creationId xmlns:p14="http://schemas.microsoft.com/office/powerpoint/2010/main" val="369540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10</a:t>
            </a:fld>
            <a:endParaRPr lang="en-GB"/>
          </a:p>
        </p:txBody>
      </p:sp>
    </p:spTree>
    <p:extLst>
      <p:ext uri="{BB962C8B-B14F-4D97-AF65-F5344CB8AC3E}">
        <p14:creationId xmlns:p14="http://schemas.microsoft.com/office/powerpoint/2010/main" val="101423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13</a:t>
            </a:fld>
            <a:endParaRPr lang="en-US"/>
          </a:p>
        </p:txBody>
      </p:sp>
    </p:spTree>
    <p:extLst>
      <p:ext uri="{BB962C8B-B14F-4D97-AF65-F5344CB8AC3E}">
        <p14:creationId xmlns:p14="http://schemas.microsoft.com/office/powerpoint/2010/main" val="39526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14</a:t>
            </a:fld>
            <a:endParaRPr lang="en-US"/>
          </a:p>
        </p:txBody>
      </p:sp>
    </p:spTree>
    <p:extLst>
      <p:ext uri="{BB962C8B-B14F-4D97-AF65-F5344CB8AC3E}">
        <p14:creationId xmlns:p14="http://schemas.microsoft.com/office/powerpoint/2010/main" val="154810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15</a:t>
            </a:fld>
            <a:endParaRPr lang="en-US"/>
          </a:p>
        </p:txBody>
      </p:sp>
    </p:spTree>
    <p:extLst>
      <p:ext uri="{BB962C8B-B14F-4D97-AF65-F5344CB8AC3E}">
        <p14:creationId xmlns:p14="http://schemas.microsoft.com/office/powerpoint/2010/main" val="371996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18</a:t>
            </a:fld>
            <a:endParaRPr lang="en-GB"/>
          </a:p>
        </p:txBody>
      </p:sp>
    </p:spTree>
    <p:extLst>
      <p:ext uri="{BB962C8B-B14F-4D97-AF65-F5344CB8AC3E}">
        <p14:creationId xmlns:p14="http://schemas.microsoft.com/office/powerpoint/2010/main" val="38304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GB" b="0" dirty="0"/>
          </a:p>
        </p:txBody>
      </p:sp>
      <p:sp>
        <p:nvSpPr>
          <p:cNvPr id="4" name="Slide Number Placeholder 3"/>
          <p:cNvSpPr>
            <a:spLocks noGrp="1"/>
          </p:cNvSpPr>
          <p:nvPr>
            <p:ph type="sldNum" sz="quarter" idx="10"/>
          </p:nvPr>
        </p:nvSpPr>
        <p:spPr/>
        <p:txBody>
          <a:bodyPr/>
          <a:lstStyle/>
          <a:p>
            <a:fld id="{1CFAADD4-B18C-4DB9-9138-942480173923}" type="slidenum">
              <a:rPr lang="en-US" smtClean="0"/>
              <a:t>22</a:t>
            </a:fld>
            <a:endParaRPr lang="en-US"/>
          </a:p>
        </p:txBody>
      </p:sp>
    </p:spTree>
    <p:extLst>
      <p:ext uri="{BB962C8B-B14F-4D97-AF65-F5344CB8AC3E}">
        <p14:creationId xmlns:p14="http://schemas.microsoft.com/office/powerpoint/2010/main" val="3054491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BC37F9-0851-6187-F14A-D281BAADAB5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5062" r="5062"/>
          <a:stretch/>
        </p:blipFill>
        <p:spPr>
          <a:xfrm flipH="1">
            <a:off x="5961970" y="0"/>
            <a:ext cx="12326030" cy="10287000"/>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98688"/>
            <a:ext cx="10782252" cy="1288009"/>
          </a:xfrm>
          <a:prstGeom prst="rect">
            <a:avLst/>
          </a:prstGeom>
          <a:solidFill>
            <a:srgbClr val="2A255A"/>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57737"/>
            <a:ext cx="10782251" cy="1288009"/>
          </a:xfrm>
          <a:prstGeom prst="rect">
            <a:avLst/>
          </a:prstGeom>
          <a:solidFill>
            <a:srgbClr val="2A255A"/>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7" name="Group 46">
            <a:extLst>
              <a:ext uri="{FF2B5EF4-FFF2-40B4-BE49-F238E27FC236}">
                <a16:creationId xmlns:a16="http://schemas.microsoft.com/office/drawing/2014/main" id="{166259CE-BF51-EADD-84BF-269E570C6873}"/>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ED7AFA0C-CE39-BFCC-50A4-99622AB3AEC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8E34B9B-2498-7D53-C9C8-C1B82194AD6B}"/>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C17FD8-E17C-7E89-FFE0-41F3B68B2CE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FAA4CE1-4CC9-C957-AA7C-0F0E83F4337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40D4EAC-7A93-95C7-AAAB-094DAC2B04D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BD6601-212B-C71E-2FC4-529CFB642FA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34707D7-953F-2C7F-F441-B55619044666}"/>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B54452C-B870-E00A-057D-7D9AE261FE74}"/>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89A9A68-D747-3D28-2EAA-F6212DD54A7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42E85E6-CA0D-D036-C09D-F9E707EE093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DFDF32-3ED5-C345-959F-F9412553AC2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6BE72BA-7989-1C3F-F6CF-C678DD45377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2B7DE96-7AC0-1845-1196-F5368CA8256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0B56C6E-3CA2-201F-7E72-406B7712F91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543C7E3-4B87-3DE6-1584-31EC1D5BFB5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380BCAA-8C02-227C-0BA2-A5717F1B681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3FF6ADC-4911-6DD2-8FF7-8C961172E2F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8C3CBB-781F-3C94-FB6E-9845F7D255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7944A74-79B9-00EF-AB8C-ADB65C6D1A0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AC192D6-FA81-7299-C880-3938FF5ADA48}"/>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B3A9721-9143-FCE3-C5DD-5A80C311C7AF}"/>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BB7FD1D-9272-4291-D678-BA88A7D182DE}"/>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0F39126-25B3-87F4-CAF2-74E4D5CA09DE}"/>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5C7A65E-2973-5A72-D0C8-4141EB6D83CC}"/>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4B66DE-6D61-C00D-D215-2A5817C99E37}"/>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E88FABE-387D-AF9A-C95D-4E880AB003BB}"/>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0AC3F74-EAD4-D4AF-9581-8185C776C29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9E51EC4-2F3E-F25E-F5C8-76E1FA4010E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26FC9D1-D095-B4C5-79AC-B9F8662E74A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A572E34-C3EE-545F-E4C3-E21C5312776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78B8195-E542-1CBA-A1D8-5422BE7F4C6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CFEE7CA-C5B4-BE36-B454-00237FCB8D4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5EFD808-2A08-7C46-5DE1-BAE9DC6E0EA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BB2BD1D-7490-CD81-5D48-3E843724230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E81A2E5A-E433-B33E-41D2-09F9CFD6617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F9D10D-EC51-0388-9BE4-EC31F1A82A6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5" name="Text Placeholder 11">
            <a:extLst>
              <a:ext uri="{FF2B5EF4-FFF2-40B4-BE49-F238E27FC236}">
                <a16:creationId xmlns:a16="http://schemas.microsoft.com/office/drawing/2014/main" id="{E38308A9-B624-3A17-1FBF-C3CC37E2D4B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6" name="Text Placeholder 11">
            <a:extLst>
              <a:ext uri="{FF2B5EF4-FFF2-40B4-BE49-F238E27FC236}">
                <a16:creationId xmlns:a16="http://schemas.microsoft.com/office/drawing/2014/main" id="{DDC2AD39-C323-625C-DB1B-D531310D11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D9ED032-6279-6C81-7F77-8E7396B400B5}"/>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46" name="TextBox 45">
            <a:extLst>
              <a:ext uri="{FF2B5EF4-FFF2-40B4-BE49-F238E27FC236}">
                <a16:creationId xmlns:a16="http://schemas.microsoft.com/office/drawing/2014/main" id="{640F18A8-9F7F-6000-F43E-455C0F56899A}"/>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00705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urpl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AEC5C8-9CBD-F7D5-FD77-95095C47C8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2EB3AACA-8E00-9C5B-CF8C-AEC758759AFF}"/>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09FC8E-2DF1-A02C-B13A-5BB35C3CBC8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D7D64CD-22FC-59A3-A5CF-944325CB2886}"/>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22612F-8A94-8278-7419-9EC6C1E6C6B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64C5D06-1B59-9560-0A2F-BECD63C4C513}"/>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F020367-37B9-EC90-E991-EEC146D541C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8E3375A-0CED-6AF6-86EE-0F0AB894CD75}"/>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C1D62C8-4C62-0407-5262-E82BB29B44E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887CB27-8BA9-DC78-68A3-8452C7C1D19F}"/>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391B9D1-688D-7FE5-5544-9C90568F4A1D}"/>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DBE6B48-3E0D-05CD-4A63-6B8F317F749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68884FA-BAEE-8A4A-5B7A-3E925A992284}"/>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69DB9C5-786C-F987-ED43-F88D5EC754A3}"/>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987CD0A-C340-FE27-218C-85B9EE60B70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E67A0C3-E845-5F86-32EA-921A5173AFD6}"/>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643E3E-2298-4506-5F66-D850735C20F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6511758-47B3-6F4A-49B4-94C896E6E88F}"/>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6407D88-BF2A-A740-3FD2-EDB084A56552}"/>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391A53"/>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8559607-8C53-1499-348C-5E26ED467B5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A993F6-D2D0-1549-D466-53C538E71F78}"/>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F754E1E-33EC-0713-76B5-D28ABC38D959}"/>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8A071C7-8F89-F71D-A1D5-536CF3BFBE1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9A607B1-27AC-2C81-44C2-32FEAD54085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D32C6-D238-09BB-ED45-692AC32AB14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17E1E5-E777-B8A6-9A33-46399AC93FF9}"/>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7334537-B481-2037-67FB-E7EA0ABF52B1}"/>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A9794C-9116-2E3E-2458-DA9CED069B7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B2F283-C926-3EA6-D967-B0C24C6758D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1FF6ADE-F130-47BA-6801-2572C69BE32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BE0D3ED-1837-18DF-C060-D29F14604B79}"/>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2C1666B-562F-4E4F-B253-0EF4F28A915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AA582BB-1480-29EA-8F07-A06745FB3D79}"/>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AA513A7-B1EF-B96D-ED23-D27B1760C17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4691011-10E3-82EF-834C-4BA5E4851673}"/>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58D85612-57EE-8FCB-42A5-C10D39BA6476}"/>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71E7987C-BC42-1662-905B-B62820C0AA3C}"/>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8423ACB2-5CAB-B509-9855-98210562BEB6}"/>
              </a:ext>
            </a:extLst>
          </p:cNvPr>
          <p:cNvSpPr txBox="1">
            <a:spLocks noChangeAspect="1"/>
          </p:cNvSpPr>
          <p:nvPr userDrawn="1"/>
        </p:nvSpPr>
        <p:spPr>
          <a:xfrm>
            <a:off x="953503" y="3711793"/>
            <a:ext cx="9309092" cy="1288009"/>
          </a:xfrm>
          <a:prstGeom prst="rect">
            <a:avLst/>
          </a:prstGeom>
          <a:solidFill>
            <a:srgbClr val="391A53"/>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E9560D7F-A990-B9AA-7952-80375FC2FFE0}"/>
              </a:ext>
            </a:extLst>
          </p:cNvPr>
          <p:cNvSpPr>
            <a:spLocks noGrp="1"/>
          </p:cNvSpPr>
          <p:nvPr>
            <p:ph type="body" sz="quarter" idx="11"/>
          </p:nvPr>
        </p:nvSpPr>
        <p:spPr>
          <a:xfrm>
            <a:off x="953503" y="4974402"/>
            <a:ext cx="6864513" cy="1288009"/>
          </a:xfrm>
          <a:prstGeom prst="rect">
            <a:avLst/>
          </a:prstGeom>
          <a:solidFill>
            <a:srgbClr val="391A53"/>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3F12A98-E1C8-1B17-EC7A-D6D6FBFFCD7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C24A0002-9727-13DB-1AAE-F0E163E55EB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BD75D284-9779-6316-664E-78540B4391BB}"/>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995D5954-46BF-337E-FBC1-02CDECD8F62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375598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Red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0"/>
            <a:ext cx="18288000" cy="10287000"/>
          </a:xfrm>
          <a:prstGeom prst="rect">
            <a:avLst/>
          </a:prstGeom>
        </p:spPr>
      </p:pic>
      <p:sp>
        <p:nvSpPr>
          <p:cNvPr id="12" name="Freeform: Shape 11">
            <a:extLst>
              <a:ext uri="{FF2B5EF4-FFF2-40B4-BE49-F238E27FC236}">
                <a16:creationId xmlns:a16="http://schemas.microsoft.com/office/drawing/2014/main" id="{0D631F44-05A0-5C07-AEBA-F92320A928A5}"/>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C0B31"/>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506A22-F318-81B3-4A2C-86E3900473B4}"/>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4815A2F-6AE1-29CB-9221-63BE504E1931}"/>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620DD60-444A-6900-CADD-8BEAF4ACE69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F5A5653-D58D-4B93-54F7-C730202EA77E}"/>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E60A2E3-B935-3BD8-DEB7-FB2B02E5243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C2B31C-7988-8061-4628-27954A072E3D}"/>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F308CAE-08A7-40B1-3991-0CE8ED24F9EB}"/>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95412CF-26AB-C354-F6CC-A5464841FCCA}"/>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2AD7D1-522D-704A-3174-F7396679368F}"/>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C0B31"/>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56E7D8D-1A61-D82F-40CA-516651F764B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383D4E6-8711-BD7D-55E5-49486C45F2D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19CF739-E39F-D473-1090-BFA42983A868}"/>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DC8DD21-DEC2-ED90-BECA-A1D7FD03EAE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25311F2-97E6-7041-425D-EA7E0278F38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7A93859-09CB-A1C6-EC78-6122469A870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0A4D77C-45F7-0557-20B3-27129D188A17}"/>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27F81E9-68DA-8243-ED7D-97BB62E189D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C0B31"/>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50E8198-67D5-94A6-02C6-E885891E55B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3FE2424-F832-299F-5E10-6ED92DECA5C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B1BB11B-5269-5F92-118A-E363DB7FE4BB}"/>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9D5BDB-5C51-6407-D488-068DC68D451E}"/>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A0CB6BB-CA0D-22DE-5DDC-FB06A96075C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6BD45AA-9CA4-76BF-95CD-C5F94EF1394C}"/>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74B80F7-549D-A5FD-C244-1BF8F56B4F2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2C7A392-9D95-8D36-CAE5-6FDB3122BF8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AFD6134-2D25-C374-5F1B-ED52E8DACB8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AA529B4-75FE-C109-F4D5-63DBF8E4D5E5}"/>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796A51A-0BAC-B1D9-49D6-8E7AEA83BEA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4D4A76D-AFF8-9108-8295-7DA2DC40F4C0}"/>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5C24339-6E35-BC90-2F6A-ACEA3DD1EB4D}"/>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AB4517-298B-D214-F374-4FC585C456D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79BAF16-43A5-5469-2ADD-90AF55EB206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998679E-B5D7-009D-E6BC-45D123C2912D}"/>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BC7CC8B-0B67-BD1D-073E-0A50C66ADA10}"/>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ADF7349-F1B4-EEA0-E820-101E5A86FF9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7" name="Title 1">
            <a:extLst>
              <a:ext uri="{FF2B5EF4-FFF2-40B4-BE49-F238E27FC236}">
                <a16:creationId xmlns:a16="http://schemas.microsoft.com/office/drawing/2014/main" id="{5A42E513-53FE-BA49-1AD4-0A8F244ACED2}"/>
              </a:ext>
            </a:extLst>
          </p:cNvPr>
          <p:cNvSpPr txBox="1">
            <a:spLocks noChangeAspect="1"/>
          </p:cNvSpPr>
          <p:nvPr userDrawn="1"/>
        </p:nvSpPr>
        <p:spPr>
          <a:xfrm>
            <a:off x="953503" y="3711793"/>
            <a:ext cx="9309092" cy="1288009"/>
          </a:xfrm>
          <a:prstGeom prst="rect">
            <a:avLst/>
          </a:prstGeom>
          <a:solidFill>
            <a:srgbClr val="8C0B31"/>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8" name="Text Placeholder 15">
            <a:extLst>
              <a:ext uri="{FF2B5EF4-FFF2-40B4-BE49-F238E27FC236}">
                <a16:creationId xmlns:a16="http://schemas.microsoft.com/office/drawing/2014/main" id="{630B6EBA-11E5-71EC-7BA0-1A9ECF18119E}"/>
              </a:ext>
            </a:extLst>
          </p:cNvPr>
          <p:cNvSpPr>
            <a:spLocks noGrp="1"/>
          </p:cNvSpPr>
          <p:nvPr>
            <p:ph type="body" sz="quarter" idx="11"/>
          </p:nvPr>
        </p:nvSpPr>
        <p:spPr>
          <a:xfrm>
            <a:off x="953503" y="4974402"/>
            <a:ext cx="6864513" cy="1288009"/>
          </a:xfrm>
          <a:prstGeom prst="rect">
            <a:avLst/>
          </a:prstGeom>
          <a:solidFill>
            <a:srgbClr val="8C0B31"/>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D18A8A68-D724-4159-22D6-6B44ACBD0D1F}"/>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3F34B161-BBCF-2935-C7DF-5D611BECBD40}"/>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15383267-15AB-5F62-7E78-983CFCC6B7E0}"/>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CE9201F6-FC09-4CFE-245D-551A67434A4B}"/>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684624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rang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24095A-BDDB-4AFD-EBA7-09EB676022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A27A6A02-6310-B7E3-902F-0288750694A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8C76DB9-06E3-B1AE-FD1D-6BC93B2A5DCA}"/>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3BFD65-83B9-102A-CAD7-3C51A8C21910}"/>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2553C77-D9B0-8740-7F1E-0BF048D55535}"/>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3A5AE4-4775-76C9-C0D0-AA1B5BF5A2AC}"/>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9857CFF-DE0E-3E35-79C0-2DDBEDDA1381}"/>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F7AE1D6-9D14-37A4-4A56-D37FF71618C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5EADA92-7870-4E01-3464-DC42BFBDB7BD}"/>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B1D8F3-B37E-BF77-D800-9D8E6F49D1F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D58C512-F50D-7BFB-C277-7BBABDC20090}"/>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4423C43-3DC1-DFC2-731E-3499ADFDD5D7}"/>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53B1866-3572-E05A-87E7-BE7F33B08BC1}"/>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AB78DC-4E7C-64D3-2E71-C531CBF74CD6}"/>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176CA6A-9736-65EE-C35F-F75140E1AC41}"/>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11445F1-4C47-5050-AF57-D1943F6843A3}"/>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FBA6E6B-C768-3DFB-D1D2-CDD48EA5651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A250EE-1D04-92E1-2743-A8D7B3D6304D}"/>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D766B2C-5FE7-29AB-04EF-ADF7B0EC351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12604"/>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73ECD4D-5FBA-AB3E-4322-DFCB587E473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DD6704-DAFA-71DA-8416-EC484FA56176}"/>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BFD6140-CB62-A461-CEA1-850E0116CA62}"/>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B3EED68-BC54-C0AE-DE36-42E5C3F25638}"/>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1097AB-26DC-D57D-04EA-54D05A3F54F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23D88D7-220A-F61B-9C07-A07E0C3DD00A}"/>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2D51D88-4E15-1723-D37C-045249DCE15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1C43B3-E84C-0314-5547-437A873B5CA5}"/>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9913DF9-703C-0B50-E9F9-90FD5EFB7B71}"/>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EECD442-4563-CAE4-9D0D-FC415DF8122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F24EED7-7441-D9F8-CB0A-37D61743B36E}"/>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517416-13FF-D74F-05D1-F0BBA949C7E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763AA3-7A6C-2487-75DA-CEA2A4A78039}"/>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D08AC0A-9610-66FD-B35C-30A0AD1442EC}"/>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BB8FA1B-E8FD-3FC1-FA7C-8D4C4977965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677A989-AD85-58F3-914C-052EE6F550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8C9EC68-2A35-EA55-2F7A-075EFFFC9E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8023B1C-C5A6-12DE-9505-5F2D421A5807}"/>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F104D45C-5478-B667-C093-F8C9A7746B95}"/>
              </a:ext>
            </a:extLst>
          </p:cNvPr>
          <p:cNvSpPr txBox="1">
            <a:spLocks noChangeAspect="1"/>
          </p:cNvSpPr>
          <p:nvPr userDrawn="1"/>
        </p:nvSpPr>
        <p:spPr>
          <a:xfrm>
            <a:off x="953503" y="3711793"/>
            <a:ext cx="9309092" cy="1288009"/>
          </a:xfrm>
          <a:prstGeom prst="rect">
            <a:avLst/>
          </a:prstGeom>
          <a:solidFill>
            <a:srgbClr val="812604"/>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ABF45305-21DF-89C7-CBCF-ADD6F17039BC}"/>
              </a:ext>
            </a:extLst>
          </p:cNvPr>
          <p:cNvSpPr>
            <a:spLocks noGrp="1"/>
          </p:cNvSpPr>
          <p:nvPr>
            <p:ph type="body" sz="quarter" idx="11"/>
          </p:nvPr>
        </p:nvSpPr>
        <p:spPr>
          <a:xfrm>
            <a:off x="953503" y="4974402"/>
            <a:ext cx="6864513" cy="1288009"/>
          </a:xfrm>
          <a:prstGeom prst="rect">
            <a:avLst/>
          </a:prstGeom>
          <a:solidFill>
            <a:srgbClr val="812604"/>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3F406ACC-A816-1335-FB27-CCE262A4F1F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10CAF34B-00D2-DCE3-337D-78FA24A01D7C}"/>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89342C14-1923-42D8-6A20-36BE5B625E1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18A34C7C-16BA-769E-FCB0-046A94E08D20}"/>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50173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E111E95-F0F2-3295-8874-FFF1B041B4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grpSp>
        <p:nvGrpSpPr>
          <p:cNvPr id="44" name="Group 43">
            <a:extLst>
              <a:ext uri="{FF2B5EF4-FFF2-40B4-BE49-F238E27FC236}">
                <a16:creationId xmlns:a16="http://schemas.microsoft.com/office/drawing/2014/main" id="{6FAFC575-9401-8293-F202-FB2970D6D271}"/>
              </a:ext>
            </a:extLst>
          </p:cNvPr>
          <p:cNvGrpSpPr/>
          <p:nvPr userDrawn="1"/>
        </p:nvGrpSpPr>
        <p:grpSpPr>
          <a:xfrm>
            <a:off x="720000" y="720000"/>
            <a:ext cx="2573887" cy="2066587"/>
            <a:chOff x="720000" y="720000"/>
            <a:chExt cx="2573887" cy="2066587"/>
          </a:xfrm>
        </p:grpSpPr>
        <p:sp>
          <p:nvSpPr>
            <p:cNvPr id="45" name="Freeform: Shape 44">
              <a:extLst>
                <a:ext uri="{FF2B5EF4-FFF2-40B4-BE49-F238E27FC236}">
                  <a16:creationId xmlns:a16="http://schemas.microsoft.com/office/drawing/2014/main" id="{0077D5BA-2CE1-78D7-4997-160565BC0A27}"/>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D405313-AA95-1A86-1C20-835F17CF01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E99E9FC-4A7D-095C-52F0-5396687C211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E119FC4B-2D20-23FF-833B-65CB22A2403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388CA78-9C21-99AF-6899-9B206602C83E}"/>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3987763-40BB-95EB-13A9-B5C94B2E67EE}"/>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6A42FAB-D26A-6119-7F30-5037DDE7986A}"/>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681798D7-4D91-DB27-1604-69E26200592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9B9C4DE6-028A-F3F7-7118-9C4CA6F6F30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8AE3F7F-95E6-FA84-795D-A4A0A48BC11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3A542CAB-4E5C-76E0-F4AE-F94C18D74EB2}"/>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25135-8F86-281C-7FA0-33D561374ABE}"/>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0B65BE9-A0AE-F87E-BF5C-5A49B0E1532A}"/>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00F11E0-0AD8-4C81-3783-6E6D2AECCAF1}"/>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8E321AE-7345-3DD3-A050-000D6153C2B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C9DF7E0-5C33-FE60-2DC4-DC662A82F4B6}"/>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E1E4E153-3C2E-47B4-95DD-7855638788B4}"/>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730DC49-B5C3-A390-CBBB-632E052F2C4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C19D6068-674A-FCEE-AE99-E0E227B9F94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94CCDE6-EAC7-A9F6-97A2-854DD5229FDB}"/>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ADD2C31A-D7E2-04C8-9E79-1F01412252D3}"/>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57F7595F-56A5-AA66-9453-359D5F01924B}"/>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BADD081-3524-B514-D409-F0F5D89542A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C768BEDB-5810-A4C8-F862-55D12FF1857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84F27D91-0D2D-A428-40C9-604CDB3B6969}"/>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4EAFC8F3-2EF7-D2A3-163B-2508C2542E8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907D02C-2D52-1AB0-4F7A-3CA460D1AFBE}"/>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EFF659C2-1714-5544-AE69-A5DFED669127}"/>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15A0DA3-3264-8221-692B-80E38604E940}"/>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7BB0C1D8-5490-53FC-2471-32C8859D2F6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317AB9B-5CAE-E8A1-944A-780C54C3664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710345AA-F354-9749-9337-94B88CDEA29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FA100977-E836-D21F-B057-87E58B97B8B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EB252E6-92DB-D35C-C9FF-664D1D5A90FF}"/>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038CF6D-2269-6A64-4878-A0F69BB621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6287FCF8-D0AE-3D4E-733A-5DECA453967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2A255A"/>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2A255A"/>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13" name="Text Placeholder 1">
            <a:extLst>
              <a:ext uri="{FF2B5EF4-FFF2-40B4-BE49-F238E27FC236}">
                <a16:creationId xmlns:a16="http://schemas.microsoft.com/office/drawing/2014/main" id="{11FB88AF-5B4A-70E5-A73B-64DB2CDF237F}"/>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pic>
        <p:nvPicPr>
          <p:cNvPr id="14" name="Picture 13" descr="A group of icons on a black background&#10;&#10;Description automatically generated">
            <a:extLst>
              <a:ext uri="{FF2B5EF4-FFF2-40B4-BE49-F238E27FC236}">
                <a16:creationId xmlns:a16="http://schemas.microsoft.com/office/drawing/2014/main" id="{77FF5123-E22E-9E85-E37A-8266094952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15" name="Text Placeholder 1">
            <a:extLst>
              <a:ext uri="{FF2B5EF4-FFF2-40B4-BE49-F238E27FC236}">
                <a16:creationId xmlns:a16="http://schemas.microsoft.com/office/drawing/2014/main" id="{D7612C74-65CF-56E7-C00A-511DCD482AE5}"/>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17" name="Text Placeholder 1">
            <a:extLst>
              <a:ext uri="{FF2B5EF4-FFF2-40B4-BE49-F238E27FC236}">
                <a16:creationId xmlns:a16="http://schemas.microsoft.com/office/drawing/2014/main" id="{942743F5-D506-AA9C-C11E-314620B4A25A}"/>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18" name="Text Placeholder 1">
            <a:extLst>
              <a:ext uri="{FF2B5EF4-FFF2-40B4-BE49-F238E27FC236}">
                <a16:creationId xmlns:a16="http://schemas.microsoft.com/office/drawing/2014/main" id="{6E05F752-213E-7DAA-2C72-4634B6B5A00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9" name="Text Placeholder 1">
            <a:extLst>
              <a:ext uri="{FF2B5EF4-FFF2-40B4-BE49-F238E27FC236}">
                <a16:creationId xmlns:a16="http://schemas.microsoft.com/office/drawing/2014/main" id="{80216F36-0B1A-ED69-38FD-62BEBF2A05F5}"/>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20" name="Text Placeholder 1">
            <a:extLst>
              <a:ext uri="{FF2B5EF4-FFF2-40B4-BE49-F238E27FC236}">
                <a16:creationId xmlns:a16="http://schemas.microsoft.com/office/drawing/2014/main" id="{1244BA0D-707F-500D-6F85-D7227D7BF50D}"/>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21" name="Text Placeholder 1">
            <a:extLst>
              <a:ext uri="{FF2B5EF4-FFF2-40B4-BE49-F238E27FC236}">
                <a16:creationId xmlns:a16="http://schemas.microsoft.com/office/drawing/2014/main" id="{2A871368-373D-56F1-50FA-948DA3B93253}"/>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Tree>
    <p:extLst>
      <p:ext uri="{BB962C8B-B14F-4D97-AF65-F5344CB8AC3E}">
        <p14:creationId xmlns:p14="http://schemas.microsoft.com/office/powerpoint/2010/main" val="1983466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Green">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5D4FE7-F8DA-71D3-172F-7C0829BD2F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04B2B"/>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04B2B"/>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547ABA43-E54B-A366-88E2-4AF1E0AF4946}"/>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ADAEE2EF-9359-FD8C-F8C3-C0E23AC1C128}"/>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EFD4008-0075-6AF3-390E-F457313850B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86C7122-D71F-A8AB-EE58-6E8C9F9494A2}"/>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AD4FAD-1B07-5AF8-445C-EB2FEE09663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443B6C3-D7D8-C867-3D15-92BEA0479665}"/>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CC8A75A-F5AD-9753-5C51-D4AE71C3A30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2D86184-72BB-712B-5B5F-6C4175CFC8CC}"/>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C1CD8E7-8A00-E755-98B4-ACDFE826C88A}"/>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436449C-0580-EC8D-77A1-CE9D475C69A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09535A5-6B1D-DD0C-57E6-0293E86DD0BC}"/>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684333A-B177-74AE-08E8-B32517B1CD15}"/>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4E8B621-E8FB-442E-93A7-F25F1238B20C}"/>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99ADC67-5CBD-9A91-9B5E-86C97CD6E331}"/>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E3B4DE8-C58D-CD08-2683-717CF27939C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505C367-A230-B8ED-9891-C1DBBF4DA23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0AD041-9FFB-D734-EB19-860FBC3EBDE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C569A735-770E-83D8-EB37-BDE09D293C7E}"/>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43DBBFD-C405-2754-9211-3FA6A66F0D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52C15DD-9EB4-F32E-37B1-2323B7AE970B}"/>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F4F8C8E-B2D8-49E5-830E-48158B1EDC76}"/>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4DF38B1-00F5-BB9A-BD27-FF724C3CAD7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B78AE7-4DD2-41F4-16CA-E2745059A9CC}"/>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6187EC2-9D55-118D-C92F-8140838784A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ACFE20C-51EA-7346-1F9F-9443A97710EF}"/>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A9944C4-DEB3-A3A6-9AF6-AD823A3A8748}"/>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DF8C4-79E0-7B2A-9215-394F55CCEDE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9B46BEB-DA65-C004-C8A8-E5145A752DFB}"/>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A4F928-4A7A-F5A6-468E-FBF5D76A963D}"/>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754A0D7-FC60-F983-866A-0F8FA9655663}"/>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ED6299B-F8A3-7F58-325A-642972A030A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E797FB3-BF31-F743-CD61-A5D347120675}"/>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0C4CE74-40E2-5F71-A1B8-8BF572180FF0}"/>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B8E085E-E1F5-661E-1033-3828DB4E236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BE5430B-B2B3-456A-D6FF-45F83ECDA388}"/>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0F5CF2-8E6C-69A2-FD90-53BBF70A986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7E23234-E0D5-66E9-721E-53BC062B292A}"/>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8EFC57D4-88B1-A2DC-A33C-9248DAB7970B}"/>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climate-pact.europa.eu</a:t>
            </a:r>
          </a:p>
        </p:txBody>
      </p:sp>
      <p:sp>
        <p:nvSpPr>
          <p:cNvPr id="46" name="Text Placeholder 1">
            <a:extLst>
              <a:ext uri="{FF2B5EF4-FFF2-40B4-BE49-F238E27FC236}">
                <a16:creationId xmlns:a16="http://schemas.microsoft.com/office/drawing/2014/main" id="{8497ECC9-4D50-B75A-1FDB-71A68559E638}"/>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EUClimateAction</a:t>
            </a:r>
            <a:endParaRPr lang="en-GB" sz="1400" b="1">
              <a:solidFill>
                <a:srgbClr val="104B2B"/>
              </a:solidFill>
            </a:endParaRPr>
          </a:p>
        </p:txBody>
      </p:sp>
      <p:sp>
        <p:nvSpPr>
          <p:cNvPr id="47" name="Text Placeholder 1">
            <a:extLst>
              <a:ext uri="{FF2B5EF4-FFF2-40B4-BE49-F238E27FC236}">
                <a16:creationId xmlns:a16="http://schemas.microsoft.com/office/drawing/2014/main" id="{2B73197A-ECE6-A5CF-19CD-3FEBB64583A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sp>
        <p:nvSpPr>
          <p:cNvPr id="48" name="Text Placeholder 1">
            <a:extLst>
              <a:ext uri="{FF2B5EF4-FFF2-40B4-BE49-F238E27FC236}">
                <a16:creationId xmlns:a16="http://schemas.microsoft.com/office/drawing/2014/main" id="{2D8BE1E5-617C-59C7-C572-A3AA405C19D9}"/>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ourplanet_eu</a:t>
            </a:r>
            <a:endParaRPr lang="en-GB" sz="1400" b="1">
              <a:solidFill>
                <a:srgbClr val="104B2B"/>
              </a:solidFill>
            </a:endParaRPr>
          </a:p>
        </p:txBody>
      </p:sp>
      <p:sp>
        <p:nvSpPr>
          <p:cNvPr id="49" name="Text Placeholder 1">
            <a:extLst>
              <a:ext uri="{FF2B5EF4-FFF2-40B4-BE49-F238E27FC236}">
                <a16:creationId xmlns:a16="http://schemas.microsoft.com/office/drawing/2014/main" id="{8EE04921-2BE3-BD50-2659-713178057118}"/>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a:t>
            </a:r>
            <a:r>
              <a:rPr lang="en-GB" sz="1400" b="1">
                <a:solidFill>
                  <a:srgbClr val="104B2B"/>
                </a:solidFill>
              </a:rPr>
              <a:t>-environment-climate</a:t>
            </a:r>
          </a:p>
        </p:txBody>
      </p:sp>
      <p:sp>
        <p:nvSpPr>
          <p:cNvPr id="50" name="Text Placeholder 1">
            <a:extLst>
              <a:ext uri="{FF2B5EF4-FFF2-40B4-BE49-F238E27FC236}">
                <a16:creationId xmlns:a16="http://schemas.microsoft.com/office/drawing/2014/main" id="{E599208A-DC4F-973D-206E-703576E9539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893705EF-4795-2547-C31D-2EDEE6D0D5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4817F77E-9716-218D-A314-D5B96E05EF25}"/>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80473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Turquoise">
    <p:spTree>
      <p:nvGrpSpPr>
        <p:cNvPr id="1" name=""/>
        <p:cNvGrpSpPr/>
        <p:nvPr/>
      </p:nvGrpSpPr>
      <p:grpSpPr>
        <a:xfrm>
          <a:off x="0" y="0"/>
          <a:ext cx="0" cy="0"/>
          <a:chOff x="0" y="0"/>
          <a:chExt cx="0" cy="0"/>
        </a:xfrm>
      </p:grpSpPr>
      <p:pic>
        <p:nvPicPr>
          <p:cNvPr id="10" name="Picture 9" descr="A blue and white background&#10;&#10;Description automatically generated">
            <a:extLst>
              <a:ext uri="{FF2B5EF4-FFF2-40B4-BE49-F238E27FC236}">
                <a16:creationId xmlns:a16="http://schemas.microsoft.com/office/drawing/2014/main" id="{D2043D43-C1E6-B288-ADA9-8BC514301F7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84547"/>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84547"/>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11" name="Group 10">
            <a:extLst>
              <a:ext uri="{FF2B5EF4-FFF2-40B4-BE49-F238E27FC236}">
                <a16:creationId xmlns:a16="http://schemas.microsoft.com/office/drawing/2014/main" id="{02B62ED8-A8F3-F1C9-3BEB-85B3842A01B3}"/>
              </a:ext>
            </a:extLst>
          </p:cNvPr>
          <p:cNvGrpSpPr/>
          <p:nvPr userDrawn="1"/>
        </p:nvGrpSpPr>
        <p:grpSpPr>
          <a:xfrm>
            <a:off x="720000" y="720000"/>
            <a:ext cx="2573887" cy="2066587"/>
            <a:chOff x="720000" y="720000"/>
            <a:chExt cx="2573887" cy="2066587"/>
          </a:xfrm>
        </p:grpSpPr>
        <p:sp>
          <p:nvSpPr>
            <p:cNvPr id="12" name="Freeform: Shape 11">
              <a:extLst>
                <a:ext uri="{FF2B5EF4-FFF2-40B4-BE49-F238E27FC236}">
                  <a16:creationId xmlns:a16="http://schemas.microsoft.com/office/drawing/2014/main" id="{B546063E-973C-FFAE-FF2A-5513B9CD5D1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616A640-A6BB-9060-C1A8-2A1AB6E0B7F7}"/>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3A1C153-BCA4-1A4E-158C-836C813EFCE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002C096-F6AE-309F-E849-E7A16CE6B36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B899135-992F-3EB2-DBEC-820637AF8E9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154654-27A9-D744-262E-0954F75D616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D533212-451B-3631-4827-227762827D48}"/>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579E2E7-0548-2443-9E88-59A0A9CD215D}"/>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052F47-368A-613F-CFFA-8953254905C8}"/>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73576B9-BA8A-5C27-8C31-ABEC8AC85C54}"/>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4AF3349-42AB-2A4D-F79E-DE5DA0939C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5F9D197-0299-683B-C3B6-2711289553D0}"/>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2BE3F72-C7B6-00A2-9E91-F5EACA6C47F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670E7CC-8397-84DE-B0B7-6D11BA53442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F835620-C068-CF21-6F21-D7FFA3C02D6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ED599AD-2621-847C-02B1-9454ED0DCD9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9C5ED4A-A351-1406-CAD7-7611A919FBA5}"/>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400BF92-7D3A-2771-A0BB-7F489ECEF20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A6D36F-FCB4-EC82-3F61-30BCD41D36D4}"/>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E74BA0C-BD78-0285-493B-D82D10C0F30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C61FC1B-B7F8-0839-ED74-FDC86D2819C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02D2B2D-313A-4779-8796-F54F8A78B584}"/>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9D2FF87-C27F-5260-16B1-F4339EC907B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BF60282-56C8-0F19-E334-71D648F4836B}"/>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08B5D4F-7258-5EAA-74F4-A8376981BD6A}"/>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E0FF5AD-E255-EE94-FA5A-17F6E7F6A9D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92AA60E-2D23-FA76-3E19-6D528B93CE51}"/>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24E48D9-FDE3-3408-F34F-173FA7376E39}"/>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68A837-9A35-4225-5722-F1AC1F574208}"/>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4036B7-419A-DBF1-B7B3-6277CEA45C8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AB069E4-FCB7-70E9-35E5-DA247DA4049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3FED4922-533F-0C2B-22D8-49EDB7624D1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301D7B8-65E2-7DB3-61EE-5F348A7D3DF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690EAF6-D861-8E01-A7AC-3C774312A5C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6F3E597-9BBD-AFB8-C8BE-DB4370B15FE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F4CAA85-8FF4-4D99-FD7A-3679A49E6566}"/>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5" name="Picture 4" descr="A group of icons on a black background&#10;&#10;Description automatically generated">
            <a:extLst>
              <a:ext uri="{FF2B5EF4-FFF2-40B4-BE49-F238E27FC236}">
                <a16:creationId xmlns:a16="http://schemas.microsoft.com/office/drawing/2014/main" id="{5650AA8A-97DA-CFFE-FE63-C373842E6F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6" name="Text Placeholder 1">
            <a:extLst>
              <a:ext uri="{FF2B5EF4-FFF2-40B4-BE49-F238E27FC236}">
                <a16:creationId xmlns:a16="http://schemas.microsoft.com/office/drawing/2014/main" id="{0C5C4A87-71BB-0FE8-DD72-0D9ABA8F0B8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C39B13CA-43D6-181C-9E96-2493875E2D61}"/>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C0AA3304-6460-4530-8E6D-D008467C201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B3EBD57F-E765-43C7-358F-8962A243F3EC}"/>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49" name="Text Placeholder 1">
            <a:extLst>
              <a:ext uri="{FF2B5EF4-FFF2-40B4-BE49-F238E27FC236}">
                <a16:creationId xmlns:a16="http://schemas.microsoft.com/office/drawing/2014/main" id="{FBA577BB-DDB8-A1BE-CB4C-6766368933B3}"/>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50" name="Text Placeholder 1">
            <a:extLst>
              <a:ext uri="{FF2B5EF4-FFF2-40B4-BE49-F238E27FC236}">
                <a16:creationId xmlns:a16="http://schemas.microsoft.com/office/drawing/2014/main" id="{8B59D12D-1270-3FBE-84E7-7441078158F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51" name="Text Placeholder 1">
            <a:extLst>
              <a:ext uri="{FF2B5EF4-FFF2-40B4-BE49-F238E27FC236}">
                <a16:creationId xmlns:a16="http://schemas.microsoft.com/office/drawing/2014/main" id="{AEA8EE0C-BED8-ACEC-D740-5476AD372AE2}"/>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243250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urp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1C7DF9B-59C8-C7F1-61C1-9F1AFDF072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391A53"/>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391A53"/>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45" name="Group 44">
            <a:extLst>
              <a:ext uri="{FF2B5EF4-FFF2-40B4-BE49-F238E27FC236}">
                <a16:creationId xmlns:a16="http://schemas.microsoft.com/office/drawing/2014/main" id="{9D1E7D09-CD96-D128-1533-75DF5EB794C2}"/>
              </a:ext>
            </a:extLst>
          </p:cNvPr>
          <p:cNvGrpSpPr/>
          <p:nvPr userDrawn="1"/>
        </p:nvGrpSpPr>
        <p:grpSpPr>
          <a:xfrm>
            <a:off x="720000" y="720000"/>
            <a:ext cx="2573887" cy="2066587"/>
            <a:chOff x="720000" y="720000"/>
            <a:chExt cx="2573887" cy="2066587"/>
          </a:xfrm>
        </p:grpSpPr>
        <p:sp>
          <p:nvSpPr>
            <p:cNvPr id="46" name="Freeform: Shape 45">
              <a:extLst>
                <a:ext uri="{FF2B5EF4-FFF2-40B4-BE49-F238E27FC236}">
                  <a16:creationId xmlns:a16="http://schemas.microsoft.com/office/drawing/2014/main" id="{24DBD109-AE75-EB35-6230-369F69C1568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C34DB15-5738-7A94-6FAA-42FFCE4B792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02B89CC-5532-F9A0-29AA-F4D81834A2D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E02B75E1-F0B3-E6E7-7157-F3BA9FB0D308}"/>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F03C257-9523-F9A1-2860-F107AEAFC78C}"/>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01BFE526-B708-94BC-01A0-36005F732F46}"/>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E9ACE61-2CC8-59D3-87B5-C0EA1FE7F2EE}"/>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D30675-C59C-DAB6-94A8-39504FB021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53FD920C-4785-E978-2C1E-1E1817B8809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7679C5C6-1E62-2BB5-C3C6-225CC7E0890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AB2C8EE-3F34-221E-A26E-2D0225F743F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9CDA9FF5-F450-3B87-827F-D83D65CDF3E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E0250A8F-BBAD-555F-F6AF-9E33D4CD7C3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70E635F0-92CB-B979-46D5-10953A1BF93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75CEBE2-B8A5-EDAD-FEB2-E5B800EC5ADF}"/>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4C03271-1ADC-AC15-5140-B1B4922F700D}"/>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B8BC970A-2D3E-B3BB-C148-B00C933CDC87}"/>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B6834A8-0C0F-3246-9311-5466BB2B97FD}"/>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A1145D1-19D5-23B8-5A31-05D83D2DA33E}"/>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491BAC3E-838D-9CB8-FBFC-4CBE0C21220C}"/>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AEBFB39-3924-CAD6-6B24-80276F60545A}"/>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96D20CE4-CA0F-3212-C9BD-FE6FC54AD6A2}"/>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3032A91-D3D1-38EC-9888-5380A48B7172}"/>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B9C03CFB-6D76-FCF2-C190-372A5950240A}"/>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573D4B19-52D7-C09D-385F-095ADE46196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FC1229A2-1E54-449E-E300-77EC9B165818}"/>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7B56E7A-F2FE-2DDE-BCF5-04280E9E929A}"/>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FD651F2-7FCE-ACEC-F4F9-86C6334FED3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14930332-99C7-ABC1-96AB-34F40FBA956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4263099-3A30-B905-D626-81C0D621695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F001D9B0-E6DB-1775-E932-0899EB23047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75E1A23-EA6F-7C33-51B7-0F04B3B66F4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872C76F-D2B6-0592-8FBA-E618EDD0194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D9CDF39A-7A80-0DEE-33E4-D022886EEBC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46C91336-941F-BAA1-5556-27FD63989D6B}"/>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3889172-50DB-AA60-7AFA-D98EAAF617A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4" name="Picture 3" descr="A group of icons on a black background&#10;&#10;Description automatically generated">
            <a:extLst>
              <a:ext uri="{FF2B5EF4-FFF2-40B4-BE49-F238E27FC236}">
                <a16:creationId xmlns:a16="http://schemas.microsoft.com/office/drawing/2014/main" id="{052C9C0C-7A88-47D5-EB94-8F01102966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 name="Text Placeholder 1">
            <a:extLst>
              <a:ext uri="{FF2B5EF4-FFF2-40B4-BE49-F238E27FC236}">
                <a16:creationId xmlns:a16="http://schemas.microsoft.com/office/drawing/2014/main" id="{645C1967-B865-71B5-9039-6F3F52EF8AB6}"/>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D431313D-D435-EC05-4CC6-190A08EF9D39}"/>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2AC5BCB9-4B39-2862-EAF4-E458BAB0613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07884FF0-FFC3-6997-C209-8AC4C9DE51D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10" name="Text Placeholder 1">
            <a:extLst>
              <a:ext uri="{FF2B5EF4-FFF2-40B4-BE49-F238E27FC236}">
                <a16:creationId xmlns:a16="http://schemas.microsoft.com/office/drawing/2014/main" id="{01F51E31-BD8C-5A04-2AF0-AE26C4472EA7}"/>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11" name="Text Placeholder 1">
            <a:extLst>
              <a:ext uri="{FF2B5EF4-FFF2-40B4-BE49-F238E27FC236}">
                <a16:creationId xmlns:a16="http://schemas.microsoft.com/office/drawing/2014/main" id="{57372A88-79EB-B647-F3F3-C082EF55DD5C}"/>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2" name="Text Placeholder 1">
            <a:extLst>
              <a:ext uri="{FF2B5EF4-FFF2-40B4-BE49-F238E27FC236}">
                <a16:creationId xmlns:a16="http://schemas.microsoft.com/office/drawing/2014/main" id="{5FB2AFBC-B563-52AD-9D79-1E401B4FE5D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304640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Re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BC7160C-A50D-BCD6-6F06-35B3B75EFF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C0B31"/>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5" y="3666302"/>
            <a:ext cx="6864512" cy="1288009"/>
          </a:xfrm>
          <a:prstGeom prst="rect">
            <a:avLst/>
          </a:prstGeom>
          <a:solidFill>
            <a:srgbClr val="8C0B31"/>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F38C9A6B-B33C-E4DA-D641-770187D267E9}"/>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4F299E7F-3A5B-1102-AB56-A5C04082ECF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B5008C9-5412-5D1C-8D8A-7CCD8503CDF5}"/>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6FA9020-01B8-8F24-F4AA-71975D215CAF}"/>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6BFF7CD-F021-0DD2-047D-889C2A71B7D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815AFD7-8519-F0C3-158B-F822FFF9B6BA}"/>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8663A3E-E652-7A93-09D6-0C84EF45D15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4E1766-0558-86C9-9960-C277F12DE382}"/>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E36D776-D62C-DE33-0118-284DDBCFD661}"/>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D7537B-477D-F136-F527-67D44CF4EDE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8EB3CA-1603-B48A-DD3E-10AEAEAFBBFD}"/>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713F32B-30F6-5434-603D-9A1D307A230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FAF5980-1A87-DEE2-B15D-50402557D86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F62270-C697-7294-5033-08D4DD087EE9}"/>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75707F-8656-86D5-B67E-857B6E838F1B}"/>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0B115C-06C6-34A7-D57E-1AD20D3E337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EA7C53-F69B-CA1B-B26E-4E7286538797}"/>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6E2AEBA-EF92-9F54-469C-5E2204474DC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D4D48B3-471E-E381-FD42-296DD1FCFA0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30094F3-A21B-452C-89C3-A9933DD6D76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89A589C-B624-63B6-4C67-62A6B4620FA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9444173-42AC-3943-D1F8-9AF9604E0F0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0A3CB978-5B9A-239F-A417-0ADD2D0FAEED}"/>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F224053-1D6C-4B9D-19C9-D457BB4D1E5C}"/>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023FC24-9844-E780-031E-208FA967BA87}"/>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8E43849-CD5E-F6DA-A223-8EA3DAA7A03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7820566-5C5A-C2BE-AB17-76AE5B7E147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DCEC3EA-EF93-FA16-33DD-31413AB35D6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692F417-65A0-6A1C-5588-FA4277DA5248}"/>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528CDA-41CF-6C92-557E-A75D051851D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ED8EB53-E410-45DD-FDE8-5CA81F75A07F}"/>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687C714-568F-6D52-D57D-5B9DD651721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DB15279-E308-2D1D-AD60-190BE45B9EB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C04514-8F3A-7261-A143-4EA3DC56630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A1BAD8B-94C2-2BC3-D0D9-0F4FBA4CF8E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B68B15-9D7F-DAF8-8632-267A630288DF}"/>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76565C-E107-E179-B3CA-120F2BEBC01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767C92FB-69F4-5522-68C8-E537D764AD3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climate-pact.europa.eu</a:t>
            </a:r>
          </a:p>
        </p:txBody>
      </p:sp>
      <p:sp>
        <p:nvSpPr>
          <p:cNvPr id="46" name="Text Placeholder 1">
            <a:extLst>
              <a:ext uri="{FF2B5EF4-FFF2-40B4-BE49-F238E27FC236}">
                <a16:creationId xmlns:a16="http://schemas.microsoft.com/office/drawing/2014/main" id="{1A6ADBC5-5046-FB8D-0EC5-46243D1637D2}"/>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EUClimateAction</a:t>
            </a:r>
            <a:endParaRPr lang="en-GB" sz="1400" b="1">
              <a:solidFill>
                <a:srgbClr val="8C0B31"/>
              </a:solidFill>
            </a:endParaRPr>
          </a:p>
        </p:txBody>
      </p:sp>
      <p:sp>
        <p:nvSpPr>
          <p:cNvPr id="47" name="Text Placeholder 1">
            <a:extLst>
              <a:ext uri="{FF2B5EF4-FFF2-40B4-BE49-F238E27FC236}">
                <a16:creationId xmlns:a16="http://schemas.microsoft.com/office/drawing/2014/main" id="{431641D1-BFD5-A88B-4316-AF541438EC5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sp>
        <p:nvSpPr>
          <p:cNvPr id="48" name="Text Placeholder 1">
            <a:extLst>
              <a:ext uri="{FF2B5EF4-FFF2-40B4-BE49-F238E27FC236}">
                <a16:creationId xmlns:a16="http://schemas.microsoft.com/office/drawing/2014/main" id="{F5F171ED-E22F-9F9A-ECA9-4714043C3137}"/>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ourplanet_eu</a:t>
            </a:r>
            <a:endParaRPr lang="en-GB" sz="1400" b="1">
              <a:solidFill>
                <a:srgbClr val="8C0B31"/>
              </a:solidFill>
            </a:endParaRPr>
          </a:p>
        </p:txBody>
      </p:sp>
      <p:sp>
        <p:nvSpPr>
          <p:cNvPr id="49" name="Text Placeholder 1">
            <a:extLst>
              <a:ext uri="{FF2B5EF4-FFF2-40B4-BE49-F238E27FC236}">
                <a16:creationId xmlns:a16="http://schemas.microsoft.com/office/drawing/2014/main" id="{A142B3D0-1D61-26B3-89CF-98ABE6E1936E}"/>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a:t>
            </a:r>
            <a:r>
              <a:rPr lang="en-GB" sz="1400" b="1">
                <a:solidFill>
                  <a:srgbClr val="8C0B31"/>
                </a:solidFill>
              </a:rPr>
              <a:t>-environment-climate</a:t>
            </a:r>
          </a:p>
        </p:txBody>
      </p:sp>
      <p:sp>
        <p:nvSpPr>
          <p:cNvPr id="50" name="Text Placeholder 1">
            <a:extLst>
              <a:ext uri="{FF2B5EF4-FFF2-40B4-BE49-F238E27FC236}">
                <a16:creationId xmlns:a16="http://schemas.microsoft.com/office/drawing/2014/main" id="{F79F67EA-87DF-CEAD-E370-B24FF8D41038}"/>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B98A7A18-1E92-E31D-E8A4-F976162955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DC7C703B-1E36-8607-052A-35248B338980}"/>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41044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Oran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11368DE-4280-2A14-B19A-16BD374B30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12604"/>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812604"/>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EC8D1F42-5D81-230C-CE2D-9639758C530C}"/>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24A29612-372C-878A-C126-3E16D4CA828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94152B4-FCF4-C794-B6A4-7FFDDC4F957F}"/>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6168453-C472-7EFA-9926-7F4B8BA572F6}"/>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CF034E7-4C62-E547-B16F-604C0206DF0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5A7F537-2A3B-16B3-0685-E004BE45B55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F8D9DB2-E166-40FE-FD18-12C442184F7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601974F-1ED1-982E-DDAC-54AB975985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D8B6E1F-EFC7-9697-CC3B-4A5524CA58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2E21BE2-EAB6-B4F1-55DC-DBEA3CBF36ED}"/>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14DD977-BFD6-5EF1-80C5-E9043F701915}"/>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55EBC0-8076-AA4F-C258-F273EA5E78CB}"/>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76C4754-73D5-3E7C-515D-C6EDFC31402F}"/>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321B6A8-D164-AA27-6496-E8C98D6F406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ED36082-E46C-626E-9C68-61555D3559C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8FE6AB0-D060-2818-55D2-FB9760854F0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B481D6D-DFFD-AAE3-BDC9-6FCB4D0ACEDB}"/>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EC7F4E-230C-C1A9-F705-B887401B57E3}"/>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26E89A5-2FF7-8EDB-0573-3DD55CD0FD53}"/>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DED970E-BA0D-E8F5-0482-FE5663DB0F8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C57AFF-9D6F-8D87-9142-D11919FEA125}"/>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A0994C1-D2FF-A5C4-982A-1E57561E058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0498A5-C459-27EC-844A-C0B197F847E3}"/>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BDCA33E-2303-3341-B513-FFCFA9238B53}"/>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0F85734-7DE7-1980-F5AF-1D3A1C4E8E58}"/>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79F3A0-EAD9-DD0B-2315-0E4C8605D2E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6A3BDF2-D4E5-AF5D-5083-C32EA23413C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68BB895-3003-99F9-8F8B-C2EE08F53899}"/>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3A2AF45-A7BD-7A3D-BE57-F5EBC38E0D7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1E332CA-C117-B07D-D9F9-5F8621CF5C4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4931297-3917-1DA1-74C0-01145113EF0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D91F48-125C-BFEA-8987-BF38DFE6CEE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B19FE91-FB05-49B2-B845-201421DE93C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46E157F-A7E0-41A5-ADEB-6D68331B6F60}"/>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A46AAFA-4A4B-C0CD-E13B-5E190C39694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0CAA6AA-322D-7CCF-2302-1137141C2C06}"/>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CDFAED-181F-8EC0-89DD-33405451C485}"/>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01B4E11A-DD9A-06D2-11B9-7A435DB322E0}"/>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climate-pact.europa.eu</a:t>
            </a:r>
          </a:p>
        </p:txBody>
      </p:sp>
      <p:sp>
        <p:nvSpPr>
          <p:cNvPr id="46" name="Text Placeholder 1">
            <a:extLst>
              <a:ext uri="{FF2B5EF4-FFF2-40B4-BE49-F238E27FC236}">
                <a16:creationId xmlns:a16="http://schemas.microsoft.com/office/drawing/2014/main" id="{B5289986-2C67-7E04-2E1E-21E5CABF26CD}"/>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EUClimateAction</a:t>
            </a:r>
            <a:endParaRPr lang="en-GB" sz="1400" b="1">
              <a:solidFill>
                <a:srgbClr val="812604"/>
              </a:solidFill>
            </a:endParaRPr>
          </a:p>
        </p:txBody>
      </p:sp>
      <p:sp>
        <p:nvSpPr>
          <p:cNvPr id="47" name="Text Placeholder 1">
            <a:extLst>
              <a:ext uri="{FF2B5EF4-FFF2-40B4-BE49-F238E27FC236}">
                <a16:creationId xmlns:a16="http://schemas.microsoft.com/office/drawing/2014/main" id="{C5273F8E-28A4-C5BB-3505-8C8F2A518B21}"/>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sp>
        <p:nvSpPr>
          <p:cNvPr id="48" name="Text Placeholder 1">
            <a:extLst>
              <a:ext uri="{FF2B5EF4-FFF2-40B4-BE49-F238E27FC236}">
                <a16:creationId xmlns:a16="http://schemas.microsoft.com/office/drawing/2014/main" id="{05F39C0A-D001-A64D-36CE-66F0DFE684C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ourplanet_eu</a:t>
            </a:r>
            <a:endParaRPr lang="en-GB" sz="1400" b="1">
              <a:solidFill>
                <a:srgbClr val="812604"/>
              </a:solidFill>
            </a:endParaRPr>
          </a:p>
        </p:txBody>
      </p:sp>
      <p:sp>
        <p:nvSpPr>
          <p:cNvPr id="49" name="Text Placeholder 1">
            <a:extLst>
              <a:ext uri="{FF2B5EF4-FFF2-40B4-BE49-F238E27FC236}">
                <a16:creationId xmlns:a16="http://schemas.microsoft.com/office/drawing/2014/main" id="{F29D46E6-2562-48DA-9FB6-2E2302356116}"/>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a:t>
            </a:r>
            <a:r>
              <a:rPr lang="en-GB" sz="1400" b="1">
                <a:solidFill>
                  <a:srgbClr val="812604"/>
                </a:solidFill>
              </a:rPr>
              <a:t>-environment-climate</a:t>
            </a:r>
          </a:p>
        </p:txBody>
      </p:sp>
      <p:sp>
        <p:nvSpPr>
          <p:cNvPr id="50" name="Text Placeholder 1">
            <a:extLst>
              <a:ext uri="{FF2B5EF4-FFF2-40B4-BE49-F238E27FC236}">
                <a16:creationId xmlns:a16="http://schemas.microsoft.com/office/drawing/2014/main" id="{59B05DA7-5A5F-6517-C467-720986381026}"/>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1019B822-41A4-4973-9E40-4CEDB87DEF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3" name="Text Placeholder 1">
            <a:extLst>
              <a:ext uri="{FF2B5EF4-FFF2-40B4-BE49-F238E27FC236}">
                <a16:creationId xmlns:a16="http://schemas.microsoft.com/office/drawing/2014/main" id="{8A61E11D-AE2A-FBBC-0C82-412F48CFD23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179785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Tree>
    <p:extLst>
      <p:ext uri="{BB962C8B-B14F-4D97-AF65-F5344CB8AC3E}">
        <p14:creationId xmlns:p14="http://schemas.microsoft.com/office/powerpoint/2010/main" val="52772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077" r="3077"/>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12604"/>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601216"/>
            <a:ext cx="10782251" cy="1288009"/>
          </a:xfrm>
          <a:prstGeom prst="rect">
            <a:avLst/>
          </a:prstGeom>
          <a:solidFill>
            <a:srgbClr val="812604"/>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287B1C5C-3FBF-D76C-2B9B-D81A82D47561}"/>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767FD9C1-E84A-25EE-DACE-7762FEDCA0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361EC86-6E48-8D9E-427C-2002323AE16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F806923-C8DB-6956-C03E-3BF08413C6BE}"/>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8F755EC-ECDA-2C6A-41D7-D0E1FAACA2E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2C3E85A-EA46-5AD2-1248-C4AD81F5E3C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7D3BE10-DFD1-A03F-A46A-BACE65BFB2E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121F38D-3DA7-9B52-E611-E4DC5C7A98FB}"/>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025B310-DA4A-DD48-7ED2-E947EE287DC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2AE6995-B2D9-80DE-A524-789D4ACD3241}"/>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6EE7A02-C1C1-C9AF-46E6-6DF64CC350A1}"/>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B7B5E6-0D09-51F8-DB85-1913221331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18A630-DD39-5EF9-2F2E-55C239A136E7}"/>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B9CF34-5C56-F44B-2357-588998EF94A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1907CB7-272D-AF83-A1C8-D524E64FE69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B09BCB1-F20C-D324-CB73-D3C5858772B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4392DF-84B0-5F33-F59F-AD6EA40E602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5D9669D-2115-BB4A-23DC-E940B67F426C}"/>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F33A1EE-EDA4-5857-5F63-271AAB20C32E}"/>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A717A60-C5F2-D075-F76A-863CE2F0BF0A}"/>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06E9C25-697F-120A-11ED-4D9834AC0B4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AF300FB-6BBA-4E07-9CA6-04680ABCBC5B}"/>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5E6190-84C5-DAEC-7F28-594A2A7D0130}"/>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0FFB3D-999C-2207-8CA7-5ED50893645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20934E-FB2C-304D-0FC3-A9A1B2B8F452}"/>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68B6636-391F-DAF2-EEAD-86A1DE81BDFE}"/>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36FE0F-47CA-1491-55EA-7990AF01027E}"/>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A64BEE-8F70-BCEE-7683-201C63591D7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5E62E2-4E59-703B-60CD-212295547A0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75DE2AA-49F3-64C1-EA5A-8F3002E51DBB}"/>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8190A98-F91B-AD00-5226-93C525C5CF42}"/>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63B8C1B-5A6E-540E-24BA-24FDAE1707D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8327482-7ED5-EB3D-780B-6484FDF3E503}"/>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AFAEE43-9C49-52D3-2836-6A6BA99982BE}"/>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CCEE6CE-93AA-9355-0D9F-6C2D16C1D4B6}"/>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FFC9401-2FA4-6B7C-63A2-91834943A57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7631797C-5EC6-87EA-2363-CA8A2A068749}"/>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BEC7852B-82ED-B641-E822-5CF84AB81CB8}"/>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8027586-5A61-FF19-49F0-AF16165D714B}"/>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D14349BD-56D4-107D-C967-0745B5872C5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A4CB9351-4723-E796-AE29-47E50E26DA4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3098734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Body Text + Image">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
        <p:nvSpPr>
          <p:cNvPr id="4" name="Content Placeholder 2"/>
          <p:cNvSpPr>
            <a:spLocks noGrp="1"/>
          </p:cNvSpPr>
          <p:nvPr>
            <p:ph sz="half" idx="1"/>
          </p:nvPr>
        </p:nvSpPr>
        <p:spPr>
          <a:xfrm>
            <a:off x="503040" y="3271291"/>
            <a:ext cx="8488560" cy="6480722"/>
          </a:xfrm>
        </p:spPr>
        <p:txBody>
          <a:bodyPr>
            <a:normAutofit/>
          </a:bodyPr>
          <a:lstStyle>
            <a:lvl1pPr marL="0" indent="0">
              <a:buNone/>
              <a:defRPr sz="2400" baseline="0"/>
            </a:lvl1pPr>
            <a:lvl2pPr marL="622800" indent="0">
              <a:buNone/>
              <a:defRPr sz="2400" baseline="0"/>
            </a:lvl2pPr>
            <a:lvl3pPr marL="1342800" indent="0">
              <a:buNone/>
              <a:defRPr sz="2400" baseline="0"/>
            </a:lvl3pPr>
            <a:lvl4pPr marL="2062800" indent="0">
              <a:buNone/>
              <a:defRPr sz="2400" baseline="0"/>
            </a:lvl4pPr>
            <a:lvl5pPr marL="2782800" indent="0">
              <a:buNone/>
              <a:defRPr sz="2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8"/>
          <p:cNvSpPr>
            <a:spLocks noGrp="1"/>
          </p:cNvSpPr>
          <p:nvPr>
            <p:ph type="pic" sz="quarter" idx="10"/>
          </p:nvPr>
        </p:nvSpPr>
        <p:spPr>
          <a:xfrm>
            <a:off x="9296400" y="3271289"/>
            <a:ext cx="8488560" cy="6480722"/>
          </a:xfrm>
        </p:spPr>
        <p:txBody>
          <a:bodyPr/>
          <a:lstStyle/>
          <a:p>
            <a:endParaRPr lang="en-GB"/>
          </a:p>
        </p:txBody>
      </p:sp>
      <p:pic>
        <p:nvPicPr>
          <p:cNvPr id="8" name="Picture 2">
            <a:extLst>
              <a:ext uri="{FF2B5EF4-FFF2-40B4-BE49-F238E27FC236}">
                <a16:creationId xmlns:a16="http://schemas.microsoft.com/office/drawing/2014/main" id="{E6A0F398-3AD0-D619-DF1A-C7EBE0ED314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6015183" y="55131"/>
            <a:ext cx="1769778" cy="1127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A picture containing text&#10;&#10;Description automatically generated">
            <a:extLst>
              <a:ext uri="{FF2B5EF4-FFF2-40B4-BE49-F238E27FC236}">
                <a16:creationId xmlns:a16="http://schemas.microsoft.com/office/drawing/2014/main" id="{76B77AAD-469C-480D-959A-A000F60613A4}"/>
              </a:ext>
            </a:extLst>
          </p:cNvPr>
          <p:cNvPicPr>
            <a:picLocks noChangeAspect="1"/>
          </p:cNvPicPr>
          <p:nvPr userDrawn="1"/>
        </p:nvPicPr>
        <p:blipFill>
          <a:blip r:embed="rId3"/>
          <a:stretch>
            <a:fillRect/>
          </a:stretch>
        </p:blipFill>
        <p:spPr>
          <a:xfrm>
            <a:off x="7446816" y="-4948"/>
            <a:ext cx="2859236" cy="1260704"/>
          </a:xfrm>
          <a:prstGeom prst="rect">
            <a:avLst/>
          </a:prstGeom>
        </p:spPr>
      </p:pic>
    </p:spTree>
    <p:extLst>
      <p:ext uri="{BB962C8B-B14F-4D97-AF65-F5344CB8AC3E}">
        <p14:creationId xmlns:p14="http://schemas.microsoft.com/office/powerpoint/2010/main" val="2362887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e-bullet">
    <p:spTree>
      <p:nvGrpSpPr>
        <p:cNvPr id="1" name=""/>
        <p:cNvGrpSpPr/>
        <p:nvPr/>
      </p:nvGrpSpPr>
      <p:grpSpPr>
        <a:xfrm>
          <a:off x="0" y="0"/>
          <a:ext cx="0" cy="0"/>
          <a:chOff x="0" y="0"/>
          <a:chExt cx="0" cy="0"/>
        </a:xfrm>
      </p:grpSpPr>
      <p:sp>
        <p:nvSpPr>
          <p:cNvPr id="8" name="Espace réservé du texte 6">
            <a:extLst>
              <a:ext uri="{FF2B5EF4-FFF2-40B4-BE49-F238E27FC236}">
                <a16:creationId xmlns:a16="http://schemas.microsoft.com/office/drawing/2014/main" id="{206F102C-CDC5-6544-9341-C9DD53CE79E5}"/>
              </a:ext>
            </a:extLst>
          </p:cNvPr>
          <p:cNvSpPr>
            <a:spLocks noGrp="1"/>
          </p:cNvSpPr>
          <p:nvPr>
            <p:ph type="body" sz="quarter" idx="12" hasCustomPrompt="1"/>
          </p:nvPr>
        </p:nvSpPr>
        <p:spPr>
          <a:xfrm>
            <a:off x="6847279" y="2717346"/>
            <a:ext cx="10306656" cy="5634718"/>
          </a:xfrm>
          <a:prstGeom prst="rect">
            <a:avLst/>
          </a:prstGeom>
        </p:spPr>
        <p:txBody>
          <a:bodyPr lIns="0" tIns="0" rIns="0" bIns="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a:t>
            </a:r>
            <a:r>
              <a:rPr lang="fr-FR" err="1"/>
              <a:t>ilit</a:t>
            </a:r>
            <a:r>
              <a:rPr lang="fr-FR"/>
              <a:t>, </a:t>
            </a:r>
            <a:r>
              <a:rPr lang="fr-FR" err="1"/>
              <a:t>ero</a:t>
            </a:r>
            <a:r>
              <a:rPr lang="fr-FR"/>
              <a:t> </a:t>
            </a:r>
            <a:r>
              <a:rPr lang="fr-FR" err="1"/>
              <a:t>cuptus</a:t>
            </a:r>
            <a:r>
              <a:rPr lang="fr-FR"/>
              <a:t> </a:t>
            </a:r>
            <a:r>
              <a:rPr lang="fr-FR" err="1"/>
              <a:t>quunt</a:t>
            </a:r>
            <a:r>
              <a:rPr lang="fr-FR"/>
              <a:t> </a:t>
            </a:r>
            <a:r>
              <a:rPr lang="fr-FR" err="1"/>
              <a:t>andandus</a:t>
            </a:r>
            <a:r>
              <a:rPr lang="fr-FR"/>
              <a:t>, si </a:t>
            </a:r>
            <a:r>
              <a:rPr lang="fr-FR" err="1"/>
              <a:t>conse</a:t>
            </a:r>
            <a:r>
              <a:rPr lang="fr-FR"/>
              <a:t> </a:t>
            </a:r>
            <a:r>
              <a:rPr lang="fr-FR" err="1"/>
              <a:t>commolo</a:t>
            </a:r>
            <a:r>
              <a:rPr lang="fr-FR"/>
              <a:t> </a:t>
            </a:r>
            <a:r>
              <a:rPr lang="fr-FR" err="1"/>
              <a:t>ribeatem</a:t>
            </a:r>
            <a:r>
              <a:rPr lang="fr-FR"/>
              <a:t> </a:t>
            </a:r>
            <a:r>
              <a:rPr lang="fr-FR" noProof="0"/>
              <a:t>labores</a:t>
            </a:r>
            <a:r>
              <a:rPr lang="fr-FR"/>
              <a:t> rem </a:t>
            </a:r>
            <a:r>
              <a:rPr lang="fr-FR" err="1"/>
              <a:t>incillatia</a:t>
            </a:r>
            <a:r>
              <a:rPr lang="fr-FR"/>
              <a:t> dis il </a:t>
            </a:r>
            <a:r>
              <a:rPr lang="fr-FR" err="1"/>
              <a:t>illupta</a:t>
            </a:r>
            <a:r>
              <a:rPr lang="fr-FR"/>
              <a:t> </a:t>
            </a:r>
            <a:r>
              <a:rPr lang="fr-FR" err="1"/>
              <a:t>vollaudae</a:t>
            </a:r>
            <a:r>
              <a:rPr lang="fr-FR"/>
              <a:t>. </a:t>
            </a:r>
          </a:p>
          <a:p>
            <a:pPr lvl="0"/>
            <a:r>
              <a:rPr lang="fr-FR"/>
              <a:t>Bus. </a:t>
            </a:r>
            <a:r>
              <a:rPr lang="fr-FR" err="1"/>
              <a:t>Quibus</a:t>
            </a:r>
            <a:r>
              <a:rPr lang="fr-FR"/>
              <a:t> </a:t>
            </a:r>
            <a:r>
              <a:rPr lang="fr-FR" err="1"/>
              <a:t>intiost</a:t>
            </a:r>
            <a:r>
              <a:rPr lang="fr-FR"/>
              <a:t> </a:t>
            </a:r>
            <a:r>
              <a:rPr lang="fr-FR" err="1"/>
              <a:t>eatento</a:t>
            </a:r>
            <a:r>
              <a:rPr lang="fr-FR"/>
              <a:t> quo </a:t>
            </a:r>
            <a:r>
              <a:rPr lang="fr-FR" err="1"/>
              <a:t>dolut</a:t>
            </a:r>
            <a:r>
              <a:rPr lang="fr-FR"/>
              <a:t> et </a:t>
            </a:r>
            <a:r>
              <a:rPr lang="fr-FR" err="1"/>
              <a:t>aliquaestia</a:t>
            </a:r>
            <a:r>
              <a:rPr lang="fr-FR"/>
              <a:t> </a:t>
            </a:r>
            <a:r>
              <a:rPr lang="fr-FR" err="1"/>
              <a:t>quidunt</a:t>
            </a:r>
            <a:r>
              <a:rPr lang="fr-FR"/>
              <a:t> </a:t>
            </a:r>
            <a:r>
              <a:rPr lang="fr-FR" err="1"/>
              <a:t>aditae</a:t>
            </a:r>
            <a:r>
              <a:rPr lang="fr-FR"/>
              <a:t> </a:t>
            </a:r>
            <a:r>
              <a:rPr lang="fr-FR" err="1"/>
              <a:t>volore</a:t>
            </a:r>
            <a:r>
              <a:rPr lang="fr-FR"/>
              <a:t>, </a:t>
            </a:r>
            <a:r>
              <a:rPr lang="fr-FR" err="1"/>
              <a:t>sanis</a:t>
            </a:r>
            <a:r>
              <a:rPr lang="fr-FR"/>
              <a:t> di </a:t>
            </a:r>
            <a:r>
              <a:rPr lang="fr-FR" err="1"/>
              <a:t>blaborem</a:t>
            </a:r>
            <a:r>
              <a:rPr lang="fr-FR"/>
              <a:t> que </a:t>
            </a:r>
            <a:r>
              <a:rPr lang="fr-FR" err="1"/>
              <a:t>laut</a:t>
            </a:r>
            <a:r>
              <a:rPr lang="fr-FR"/>
              <a:t> mi, </a:t>
            </a:r>
            <a:r>
              <a:rPr lang="fr-FR" err="1"/>
              <a:t>omnita</a:t>
            </a:r>
            <a:r>
              <a:rPr lang="fr-FR"/>
              <a:t> </a:t>
            </a:r>
            <a:r>
              <a:rPr lang="fr-FR" err="1"/>
              <a:t>voloreped</a:t>
            </a:r>
            <a:r>
              <a:rPr lang="fr-FR"/>
              <a:t> </a:t>
            </a:r>
            <a:r>
              <a:rPr lang="fr-FR" err="1"/>
              <a:t>quunto</a:t>
            </a:r>
            <a:r>
              <a:rPr lang="fr-FR"/>
              <a:t> te </a:t>
            </a:r>
            <a:r>
              <a:rPr lang="fr-FR" err="1"/>
              <a:t>eseque</a:t>
            </a:r>
            <a:r>
              <a:rPr lang="fr-FR"/>
              <a:t> </a:t>
            </a:r>
            <a:r>
              <a:rPr lang="fr-FR" err="1"/>
              <a:t>veritatquis</a:t>
            </a:r>
            <a:r>
              <a:rPr lang="fr-FR"/>
              <a:t> </a:t>
            </a:r>
            <a:r>
              <a:rPr lang="fr-FR" err="1"/>
              <a:t>conse</a:t>
            </a:r>
            <a:r>
              <a:rPr lang="fr-FR"/>
              <a:t> </a:t>
            </a:r>
            <a:r>
              <a:rPr lang="fr-FR" err="1"/>
              <a:t>sam</a:t>
            </a:r>
            <a:r>
              <a:rPr lang="fr-FR"/>
              <a:t> </a:t>
            </a:r>
            <a:r>
              <a:rPr lang="fr-FR" err="1"/>
              <a:t>aboris</a:t>
            </a:r>
            <a:r>
              <a:rPr lang="fr-FR"/>
              <a:t> sus.</a:t>
            </a:r>
            <a:br>
              <a:rPr lang="fr-FR"/>
            </a:br>
            <a:r>
              <a:rPr lang="fr-FR"/>
              <a:t>Rit es </a:t>
            </a:r>
            <a:r>
              <a:rPr lang="fr-FR" err="1"/>
              <a:t>assiminus</a:t>
            </a:r>
            <a:r>
              <a:rPr lang="fr-FR"/>
              <a:t> </a:t>
            </a:r>
            <a:r>
              <a:rPr lang="fr-FR" err="1"/>
              <a:t>eatus</a:t>
            </a:r>
            <a:r>
              <a:rPr lang="fr-FR"/>
              <a:t> </a:t>
            </a:r>
            <a:r>
              <a:rPr lang="fr-FR" err="1"/>
              <a:t>dolorerunt</a:t>
            </a:r>
            <a:r>
              <a:rPr lang="fr-FR"/>
              <a:t>. </a:t>
            </a:r>
          </a:p>
          <a:p>
            <a:pPr lvl="0"/>
            <a:r>
              <a:rPr lang="fr-FR" err="1"/>
              <a:t>Ebistis</a:t>
            </a:r>
            <a:r>
              <a:rPr lang="fr-FR"/>
              <a:t> et </a:t>
            </a:r>
            <a:r>
              <a:rPr lang="fr-FR" err="1"/>
              <a:t>landebitat</a:t>
            </a:r>
            <a:r>
              <a:rPr lang="fr-FR"/>
              <a:t>. Nam sa </a:t>
            </a:r>
            <a:r>
              <a:rPr lang="fr-FR" err="1"/>
              <a:t>dolliquid</a:t>
            </a:r>
            <a:r>
              <a:rPr lang="fr-FR"/>
              <a:t> qui </a:t>
            </a:r>
            <a:r>
              <a:rPr lang="fr-FR" err="1"/>
              <a:t>doloribusape</a:t>
            </a:r>
            <a:r>
              <a:rPr lang="fr-FR"/>
              <a:t> </a:t>
            </a:r>
            <a:r>
              <a:rPr lang="fr-FR" err="1"/>
              <a:t>vollestem</a:t>
            </a:r>
            <a:r>
              <a:rPr lang="fr-FR"/>
              <a:t> </a:t>
            </a:r>
            <a:r>
              <a:rPr lang="fr-FR" err="1"/>
              <a:t>ipicium</a:t>
            </a:r>
            <a:r>
              <a:rPr lang="fr-FR"/>
              <a:t> </a:t>
            </a:r>
            <a:r>
              <a:rPr lang="fr-FR" err="1"/>
              <a:t>quae</a:t>
            </a:r>
            <a:r>
              <a:rPr lang="fr-FR"/>
              <a:t> </a:t>
            </a:r>
            <a:r>
              <a:rPr lang="fr-FR" err="1"/>
              <a:t>comnim</a:t>
            </a:r>
            <a:r>
              <a:rPr lang="fr-FR"/>
              <a:t> </a:t>
            </a:r>
            <a:r>
              <a:rPr lang="fr-FR" err="1"/>
              <a:t>ario</a:t>
            </a:r>
            <a:r>
              <a:rPr lang="fr-FR"/>
              <a:t>. Pa </a:t>
            </a:r>
            <a:r>
              <a:rPr lang="fr-FR" err="1"/>
              <a:t>voluptis</a:t>
            </a:r>
            <a:r>
              <a:rPr lang="fr-FR"/>
              <a:t> doloris </a:t>
            </a:r>
            <a:r>
              <a:rPr lang="fr-FR" err="1"/>
              <a:t>untibus</a:t>
            </a:r>
            <a:r>
              <a:rPr lang="fr-FR"/>
              <a:t> </a:t>
            </a:r>
            <a:r>
              <a:rPr lang="fr-FR" err="1"/>
              <a:t>modi</a:t>
            </a:r>
            <a:r>
              <a:rPr lang="fr-FR"/>
              <a:t> </a:t>
            </a:r>
            <a:r>
              <a:rPr lang="fr-FR" err="1"/>
              <a:t>ditas</a:t>
            </a:r>
            <a:r>
              <a:rPr lang="fr-FR"/>
              <a:t> </a:t>
            </a:r>
            <a:r>
              <a:rPr lang="fr-FR" err="1"/>
              <a:t>nis</a:t>
            </a:r>
            <a:r>
              <a:rPr lang="fr-FR"/>
              <a:t> </a:t>
            </a:r>
            <a:r>
              <a:rPr lang="fr-FR" err="1"/>
              <a:t>assimin</a:t>
            </a:r>
            <a:r>
              <a:rPr lang="fr-FR"/>
              <a:t> </a:t>
            </a:r>
            <a:r>
              <a:rPr lang="fr-FR" err="1"/>
              <a:t>velitae</a:t>
            </a:r>
            <a:r>
              <a:rPr lang="fr-FR"/>
              <a:t> </a:t>
            </a:r>
            <a:r>
              <a:rPr lang="fr-FR" err="1"/>
              <a:t>cuptatem</a:t>
            </a:r>
            <a:r>
              <a:rPr lang="fr-FR"/>
              <a:t> </a:t>
            </a:r>
            <a:r>
              <a:rPr lang="fr-FR" err="1"/>
              <a:t>ius</a:t>
            </a:r>
            <a:r>
              <a:rPr lang="fr-FR"/>
              <a:t> </a:t>
            </a:r>
            <a:r>
              <a:rPr lang="fr-FR" err="1"/>
              <a:t>eari</a:t>
            </a:r>
            <a:r>
              <a:rPr lang="fr-FR"/>
              <a:t> </a:t>
            </a:r>
            <a:r>
              <a:rPr lang="fr-FR" err="1"/>
              <a:t>quatem</a:t>
            </a:r>
            <a:r>
              <a:rPr lang="fr-FR"/>
              <a:t> </a:t>
            </a:r>
            <a:r>
              <a:rPr lang="fr-FR" err="1"/>
              <a:t>am</a:t>
            </a:r>
            <a:r>
              <a:rPr lang="fr-FR"/>
              <a:t> </a:t>
            </a:r>
            <a:r>
              <a:rPr lang="fr-FR" err="1"/>
              <a:t>vel</a:t>
            </a:r>
            <a:r>
              <a:rPr lang="fr-FR"/>
              <a:t> </a:t>
            </a:r>
            <a:r>
              <a:rPr lang="fr-FR" err="1"/>
              <a:t>illoreh</a:t>
            </a:r>
            <a:r>
              <a:rPr lang="fr-FR"/>
              <a:t> </a:t>
            </a:r>
            <a:r>
              <a:rPr lang="fr-FR" err="1"/>
              <a:t>enditae</a:t>
            </a:r>
            <a:r>
              <a:rPr lang="fr-FR"/>
              <a:t> </a:t>
            </a:r>
            <a:r>
              <a:rPr lang="fr-FR" err="1"/>
              <a:t>dio</a:t>
            </a:r>
            <a:r>
              <a:rPr lang="fr-FR"/>
              <a:t> </a:t>
            </a:r>
            <a:r>
              <a:rPr lang="fr-FR" err="1"/>
              <a:t>dolor</a:t>
            </a:r>
            <a:r>
              <a:rPr lang="fr-FR"/>
              <a:t> </a:t>
            </a:r>
            <a:r>
              <a:rPr lang="fr-FR" err="1"/>
              <a:t>magnimusam</a:t>
            </a:r>
            <a:r>
              <a:rPr lang="fr-FR"/>
              <a:t> qui a que </a:t>
            </a:r>
            <a:r>
              <a:rPr lang="fr-FR" err="1"/>
              <a:t>nonsequi</a:t>
            </a:r>
            <a:r>
              <a:rPr lang="fr-FR"/>
              <a:t> </a:t>
            </a:r>
            <a:r>
              <a:rPr lang="fr-FR" err="1"/>
              <a:t>aut</a:t>
            </a:r>
            <a:r>
              <a:rPr lang="fr-FR"/>
              <a:t> labo</a:t>
            </a:r>
          </a:p>
        </p:txBody>
      </p:sp>
      <p:sp>
        <p:nvSpPr>
          <p:cNvPr id="5" name="Espace réservé du texte 7">
            <a:extLst>
              <a:ext uri="{FF2B5EF4-FFF2-40B4-BE49-F238E27FC236}">
                <a16:creationId xmlns:a16="http://schemas.microsoft.com/office/drawing/2014/main" id="{C22CA8ED-7674-A248-8F63-ACF54C503214}"/>
              </a:ext>
            </a:extLst>
          </p:cNvPr>
          <p:cNvSpPr>
            <a:spLocks noGrp="1"/>
          </p:cNvSpPr>
          <p:nvPr>
            <p:ph type="body" sz="quarter" idx="10" hasCustomPrompt="1"/>
          </p:nvPr>
        </p:nvSpPr>
        <p:spPr>
          <a:xfrm>
            <a:off x="765456" y="693324"/>
            <a:ext cx="16347731"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Espace réservé du texte 6">
            <a:extLst>
              <a:ext uri="{FF2B5EF4-FFF2-40B4-BE49-F238E27FC236}">
                <a16:creationId xmlns:a16="http://schemas.microsoft.com/office/drawing/2014/main" id="{A7B63159-2B01-744B-BBD4-0953E2B38378}"/>
              </a:ext>
            </a:extLst>
          </p:cNvPr>
          <p:cNvSpPr>
            <a:spLocks noGrp="1"/>
          </p:cNvSpPr>
          <p:nvPr>
            <p:ph type="body" sz="quarter" idx="11" hasCustomPrompt="1"/>
          </p:nvPr>
        </p:nvSpPr>
        <p:spPr>
          <a:xfrm>
            <a:off x="765457" y="1380868"/>
            <a:ext cx="16363972"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Tree>
    <p:extLst>
      <p:ext uri="{BB962C8B-B14F-4D97-AF65-F5344CB8AC3E}">
        <p14:creationId xmlns:p14="http://schemas.microsoft.com/office/powerpoint/2010/main" val="4171259131"/>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e-3col-bullet">
    <p:spTree>
      <p:nvGrpSpPr>
        <p:cNvPr id="1" name=""/>
        <p:cNvGrpSpPr/>
        <p:nvPr/>
      </p:nvGrpSpPr>
      <p:grpSpPr>
        <a:xfrm>
          <a:off x="0" y="0"/>
          <a:ext cx="0" cy="0"/>
          <a:chOff x="0" y="0"/>
          <a:chExt cx="0" cy="0"/>
        </a:xfrm>
      </p:grpSpPr>
      <p:sp>
        <p:nvSpPr>
          <p:cNvPr id="6" name="Espace réservé du texte 7">
            <a:extLst>
              <a:ext uri="{FF2B5EF4-FFF2-40B4-BE49-F238E27FC236}">
                <a16:creationId xmlns:a16="http://schemas.microsoft.com/office/drawing/2014/main" id="{BFDBE420-BCDF-E044-A4F9-F1459C8A0460}"/>
              </a:ext>
            </a:extLst>
          </p:cNvPr>
          <p:cNvSpPr>
            <a:spLocks noGrp="1"/>
          </p:cNvSpPr>
          <p:nvPr>
            <p:ph type="body" sz="quarter" idx="10" hasCustomPrompt="1"/>
          </p:nvPr>
        </p:nvSpPr>
        <p:spPr>
          <a:xfrm>
            <a:off x="765457" y="693324"/>
            <a:ext cx="16369196"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Espace réservé du texte 6">
            <a:extLst>
              <a:ext uri="{FF2B5EF4-FFF2-40B4-BE49-F238E27FC236}">
                <a16:creationId xmlns:a16="http://schemas.microsoft.com/office/drawing/2014/main" id="{8D21AC8B-FB4E-7A40-9B63-3C2E1E7174B7}"/>
              </a:ext>
            </a:extLst>
          </p:cNvPr>
          <p:cNvSpPr>
            <a:spLocks noGrp="1"/>
          </p:cNvSpPr>
          <p:nvPr>
            <p:ph type="body" sz="quarter" idx="11" hasCustomPrompt="1"/>
          </p:nvPr>
        </p:nvSpPr>
        <p:spPr>
          <a:xfrm>
            <a:off x="765456" y="1380868"/>
            <a:ext cx="16400731"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76FADABF-44D2-4546-B06F-49E22A20A1D7}"/>
              </a:ext>
            </a:extLst>
          </p:cNvPr>
          <p:cNvSpPr>
            <a:spLocks noGrp="1"/>
          </p:cNvSpPr>
          <p:nvPr>
            <p:ph type="body" sz="quarter" idx="12" hasCustomPrompt="1"/>
          </p:nvPr>
        </p:nvSpPr>
        <p:spPr>
          <a:xfrm>
            <a:off x="765457" y="2717347"/>
            <a:ext cx="16388478" cy="5034643"/>
          </a:xfrm>
          <a:prstGeom prst="rect">
            <a:avLst/>
          </a:prstGeom>
        </p:spPr>
        <p:txBody>
          <a:bodyPr lIns="0" tIns="0" rIns="0" bIns="0" numCol="3" spcCol="36000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veritatquis conse sam aboris. </a:t>
            </a:r>
          </a:p>
          <a:p>
            <a:pPr lvl="0"/>
            <a:r>
              <a:rPr lang="fr-FR"/>
              <a:t>Pa voluptis doloris untibus modi ditas nis assimin velitae cuptatem ius eari quatem am vel illoreh enditae dio dolor</a:t>
            </a:r>
          </a:p>
          <a:p>
            <a:pPr lvl="0"/>
            <a:r>
              <a:rPr lang="fr-FR"/>
              <a:t>Quibus intiost eatento quo dolut et aliquaestia quidunt aditae volore, et aliquaestia quidunt aditae veritat quis veritatquis conse sam aboris. Rit es assiminus eatus dolorerunt. Ebistis et landebitat. </a:t>
            </a:r>
          </a:p>
          <a:p>
            <a:pPr lvl="0"/>
            <a:r>
              <a:rPr lang="fr-FR"/>
              <a:t>Nam sa dolliquid qui doloribus et aliquaestia quidunt aditae veritatquis et aliquaestia quidunt aditae veritatquis ape vollestem ipi quae comnim ario. </a:t>
            </a:r>
          </a:p>
          <a:p>
            <a:pPr lvl="0"/>
            <a:r>
              <a:rPr lang="fr-FR"/>
              <a:t>Quibus intiost eatento quo dolut et aliquaestia quidunt aditae volore, sanis di blaborem que laut mi, omnita voloreped quunto te eseque veritatquis conse sam aboris.</a:t>
            </a:r>
            <a:br>
              <a:rPr lang="fr-FR"/>
            </a:br>
            <a:endParaRPr lang="fr-FR"/>
          </a:p>
        </p:txBody>
      </p:sp>
    </p:spTree>
    <p:extLst>
      <p:ext uri="{BB962C8B-B14F-4D97-AF65-F5344CB8AC3E}">
        <p14:creationId xmlns:p14="http://schemas.microsoft.com/office/powerpoint/2010/main" val="843624425"/>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e+image">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EFDF42B1-12D6-E04C-BD41-265FAA89A991}"/>
              </a:ext>
            </a:extLst>
          </p:cNvPr>
          <p:cNvSpPr>
            <a:spLocks noGrp="1"/>
          </p:cNvSpPr>
          <p:nvPr>
            <p:ph type="pic" sz="quarter" idx="14" hasCustomPrompt="1"/>
          </p:nvPr>
        </p:nvSpPr>
        <p:spPr>
          <a:xfrm>
            <a:off x="9144000" y="0"/>
            <a:ext cx="9144000" cy="10287000"/>
          </a:xfrm>
          <a:prstGeom prst="rect">
            <a:avLst/>
          </a:prstGeom>
        </p:spPr>
        <p:txBody>
          <a:bodyPr lIns="0" tIns="0" rIns="0" bIns="0" anchor="ctr" anchorCtr="0"/>
          <a:lstStyle>
            <a:lvl1pPr marL="0" indent="0" algn="l">
              <a:buFontTx/>
              <a:buNone/>
              <a:defRPr>
                <a:solidFill>
                  <a:srgbClr val="1C726F"/>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Image zone, click on the </a:t>
            </a:r>
            <a:r>
              <a:rPr lang="fr-FR" noProof="0"/>
              <a:t>icon</a:t>
            </a:r>
            <a:r>
              <a:rPr lang="fr-FR"/>
              <a:t> </a:t>
            </a:r>
          </a:p>
        </p:txBody>
      </p:sp>
      <p:sp>
        <p:nvSpPr>
          <p:cNvPr id="7" name="Espace réservé du texte 7">
            <a:extLst>
              <a:ext uri="{FF2B5EF4-FFF2-40B4-BE49-F238E27FC236}">
                <a16:creationId xmlns:a16="http://schemas.microsoft.com/office/drawing/2014/main" id="{6FCC27CC-AC1D-E343-860F-1E9804D4C69E}"/>
              </a:ext>
            </a:extLst>
          </p:cNvPr>
          <p:cNvSpPr>
            <a:spLocks noGrp="1"/>
          </p:cNvSpPr>
          <p:nvPr>
            <p:ph type="body" sz="quarter" idx="10" hasCustomPrompt="1"/>
          </p:nvPr>
        </p:nvSpPr>
        <p:spPr>
          <a:xfrm>
            <a:off x="765457" y="693324"/>
            <a:ext cx="7762500"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Espace réservé du texte 6">
            <a:extLst>
              <a:ext uri="{FF2B5EF4-FFF2-40B4-BE49-F238E27FC236}">
                <a16:creationId xmlns:a16="http://schemas.microsoft.com/office/drawing/2014/main" id="{2FD30779-A01D-D34F-87EF-65F2B3065DCE}"/>
              </a:ext>
            </a:extLst>
          </p:cNvPr>
          <p:cNvSpPr>
            <a:spLocks noGrp="1"/>
          </p:cNvSpPr>
          <p:nvPr>
            <p:ph type="body" sz="quarter" idx="11" hasCustomPrompt="1"/>
          </p:nvPr>
        </p:nvSpPr>
        <p:spPr>
          <a:xfrm>
            <a:off x="765457" y="1380868"/>
            <a:ext cx="7762500"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42372EED-F96B-E048-ADD4-669F99926661}"/>
              </a:ext>
            </a:extLst>
          </p:cNvPr>
          <p:cNvSpPr>
            <a:spLocks noGrp="1"/>
          </p:cNvSpPr>
          <p:nvPr>
            <p:ph type="body" sz="quarter" idx="12" hasCustomPrompt="1"/>
          </p:nvPr>
        </p:nvSpPr>
        <p:spPr>
          <a:xfrm>
            <a:off x="765457" y="2717346"/>
            <a:ext cx="7737994" cy="5634718"/>
          </a:xfrm>
          <a:prstGeom prst="rect">
            <a:avLst/>
          </a:prstGeom>
        </p:spPr>
        <p:txBody>
          <a:bodyPr lIns="0" tIns="0" rIns="0" bIns="0"/>
          <a:lstStyle>
            <a:lvl1pPr marL="0" indent="0">
              <a:lnSpc>
                <a:spcPts val="3180"/>
              </a:lnSpc>
              <a:buClr>
                <a:srgbClr val="FF6F00"/>
              </a:buClr>
              <a:buFontTx/>
              <a:buNone/>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volore, sanis di blaborem que laut mi, omnita voloreped quunto te eseque veritatquis conse sam aboris sus.</a:t>
            </a:r>
            <a:br>
              <a:rPr lang="fr-FR"/>
            </a:br>
            <a:r>
              <a:rPr lang="fr-FR"/>
              <a:t>Rit es assiminus eatus dolorerunt. </a:t>
            </a:r>
          </a:p>
          <a:p>
            <a:pPr lvl="0"/>
            <a:r>
              <a:rPr lang="fr-FR"/>
              <a:t>Ebistis et landebitat. Nam sa dolliquid qui doloribusape vollestem ipicium quae comnim ario. </a:t>
            </a:r>
          </a:p>
        </p:txBody>
      </p:sp>
    </p:spTree>
    <p:extLst>
      <p:ext uri="{BB962C8B-B14F-4D97-AF65-F5344CB8AC3E}">
        <p14:creationId xmlns:p14="http://schemas.microsoft.com/office/powerpoint/2010/main" val="3107414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Graphic 4">
            <a:extLst>
              <a:ext uri="{FF2B5EF4-FFF2-40B4-BE49-F238E27FC236}">
                <a16:creationId xmlns:a16="http://schemas.microsoft.com/office/drawing/2014/main" id="{17FB55D9-BA5D-059A-4E95-C54DC28BA8F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852647" y="660475"/>
            <a:ext cx="1755515" cy="1408958"/>
          </a:xfrm>
          <a:prstGeom prst="rect">
            <a:avLst/>
          </a:prstGeom>
        </p:spPr>
      </p:pic>
      <p:sp>
        <p:nvSpPr>
          <p:cNvPr id="6" name="Text Placeholder 14">
            <a:extLst>
              <a:ext uri="{FF2B5EF4-FFF2-40B4-BE49-F238E27FC236}">
                <a16:creationId xmlns:a16="http://schemas.microsoft.com/office/drawing/2014/main" id="{815321C1-A34B-89AC-9ADA-B00B470ABA23}"/>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33762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424"/>
            <a:ext cx="10112911"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42" name="Freeform: Shape 41">
            <a:extLst>
              <a:ext uri="{FF2B5EF4-FFF2-40B4-BE49-F238E27FC236}">
                <a16:creationId xmlns:a16="http://schemas.microsoft.com/office/drawing/2014/main" id="{113D975A-EE43-AF28-EF51-014F65E9083E}"/>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grpSp>
        <p:nvGrpSpPr>
          <p:cNvPr id="56" name="Group 55">
            <a:extLst>
              <a:ext uri="{FF2B5EF4-FFF2-40B4-BE49-F238E27FC236}">
                <a16:creationId xmlns:a16="http://schemas.microsoft.com/office/drawing/2014/main" id="{9AB27F26-2760-8216-F453-FC164A8F6A55}"/>
              </a:ext>
            </a:extLst>
          </p:cNvPr>
          <p:cNvGrpSpPr/>
          <p:nvPr userDrawn="1"/>
        </p:nvGrpSpPr>
        <p:grpSpPr>
          <a:xfrm>
            <a:off x="15852647" y="669536"/>
            <a:ext cx="1747021" cy="1400976"/>
            <a:chOff x="15852647" y="669536"/>
            <a:chExt cx="1747021" cy="1400976"/>
          </a:xfrm>
        </p:grpSpPr>
        <p:sp>
          <p:nvSpPr>
            <p:cNvPr id="17" name="Freeform: Shape 16">
              <a:extLst>
                <a:ext uri="{FF2B5EF4-FFF2-40B4-BE49-F238E27FC236}">
                  <a16:creationId xmlns:a16="http://schemas.microsoft.com/office/drawing/2014/main" id="{73F44FB7-5679-2D0C-B4E2-AD82920C19BD}"/>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21A6AEE-1957-5047-35E4-87F56C8DB6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D23F31D-E8E2-83A6-089D-BD26B36D0B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8CE5318-C6F2-115B-020E-6277BF25AE5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0638714-7E47-08F0-6223-1EE4337251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A8A5F34-33AA-F0E9-D915-C18A2718B24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19D8BB9-3136-6156-3921-BEDF8D587F0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6841A22-0CC5-2EE8-4424-45CFB21161D0}"/>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3216649-73E4-274B-AB24-77F2C513C85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23467F3-2A76-0E73-C549-0BF6076A93C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3E102B-92B0-BB05-D100-65B40F7007F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0BA3776-6B56-8503-6750-CF9D19FC23C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5D46B49-B1ED-4716-18E4-BB0AD32EAD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E3D36B8-7675-F446-CA6A-460D7808CBA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7B932E0-2995-3578-40BD-10EE280BB52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B98498F-D1B5-43F3-336A-27CE8EA0901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9C1AD24-203B-C750-AE83-553A1C11003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A0360A1-DFF3-BEAC-6794-5153A83479A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EF9C17E-74A7-8937-7123-4C352C32EBB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250170A-B03D-0B28-2D2C-332B2D147249}"/>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EEA2D80-5ABA-25BB-C8D9-3F486D9CF66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F9A2B44-E2A1-3EC7-E5B6-06151C7AA8E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CB33B10-5E45-FECB-F5F0-E265834C15D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C304B8-0CD8-9DBB-6A5F-CE4BB09C774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9DB8915-014D-23D9-0706-7CFC3AA10B6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0D3F77B-669F-494C-E2FC-235D329EB26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F2D0234-7C52-311B-E542-A663D2A97BB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438B681-AA23-EED8-88A7-0879C3C3A3E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E3BA52E-110F-2DBE-A35B-794B05B5500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59D5C514-DBBE-33D6-7ECB-EA1B8AD36D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79FE3971-E003-0E2F-A5BE-DBF487A9243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B3504383-3A78-B0DA-B610-B60B55C70E7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CC6B8826-703E-261B-98FF-FF124422924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261C5BC7-9DDB-67D8-6239-21E1E0147D1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F2F0A4FA-676F-EABB-402A-0BCA1FFCD2C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7" name="Text Placeholder 20">
            <a:extLst>
              <a:ext uri="{FF2B5EF4-FFF2-40B4-BE49-F238E27FC236}">
                <a16:creationId xmlns:a16="http://schemas.microsoft.com/office/drawing/2014/main" id="{C7F65BDC-7493-3C9C-C6AD-A0F80251F3E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8" name="Text Placeholder 14">
            <a:extLst>
              <a:ext uri="{FF2B5EF4-FFF2-40B4-BE49-F238E27FC236}">
                <a16:creationId xmlns:a16="http://schemas.microsoft.com/office/drawing/2014/main" id="{0BBD3F89-EF9C-5248-B3BF-7C5539A79674}"/>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731935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Slide Turquois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5AF1CA-7F97-60F1-EE9F-D178C28C6D10}"/>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823"/>
            <a:ext cx="10112911"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E1B2FFE5-C6C7-5478-D462-9F3D198AF7D5}"/>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976A1520-BA9F-4749-E17F-BE71B6F86A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67FEAD-D2AC-641C-919E-9EC6C86DA45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A09BF87-5D97-D7D7-B1F9-5270AF3B7DC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53E177F-0CDB-C06C-E652-F07560C9DEA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B112154-45B5-7C73-0D59-C4D9942F826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CD45037-0442-8F2D-FDEB-6132F4FF4C7C}"/>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CCBF5F5-5EC8-BB46-92F1-A172D10BA09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06FB5C-C8E7-0403-7CFA-F3055302AC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57E2504-B159-53F4-9AB2-207A29EFB0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C49BDFF-7E88-6D3C-DC07-318F472D3D15}"/>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3D198F-D521-CB76-E0C7-E8AEBC523F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9CDF5B-048D-9743-13B6-1957FE7618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6D8574E-D22A-2B48-5A53-FC580B4F5C8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EC06C93-9692-D457-8C52-72ABA4F402E1}"/>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63F3DC3-27BA-24AE-7969-44F0DE8C667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0968645-8550-00F7-FB01-4C3C35CE430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B9E4207-B07D-28E1-9D71-48E1E7D8651F}"/>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8635E3-B99D-4504-7E97-7342C2D66CE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EB8A50C-3234-141C-D61E-778380A9E77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5E5F96F-4B2B-2918-8ABB-EF980124C39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93AECD-3847-D7C2-0060-78987363410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F1FDAEF-2D71-5554-D330-98B7B59C326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FC5AFE1-9640-AD5C-9F94-748B47B899A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3F3C12E-C5CA-8FB7-D500-B9FB33D295F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6C1D897-9957-6113-27C4-93CEAC8833D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2878239-6E98-492E-B58E-DBDE42802B7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3C41412-5DFD-735F-5D12-BD1144B8AC2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1C37789-1A2B-9608-A51B-2E9FFE5D758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B175680-7BDF-22E6-3855-489B7AF4CE72}"/>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909C860-986D-421A-B157-934D99B4B4D9}"/>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077090E-F9D6-907A-357E-BA975CCBED9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1EE9919-3D48-CDBF-FA09-904B0F5300A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8643D56-E6DE-EF8B-30D9-3A1C7C3A99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639AC3A-17B2-FA5E-870C-89C6EF4CC69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A33E639-F652-35DA-96B5-24580AA8392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C372223-8A76-BBC1-4DF4-73141F92E55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1BC9379F-15D8-474A-C2FF-C429CB77DEA8}"/>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CED31F53-20B7-D8F8-0F48-E8C75488CDC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527859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Slide Purp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2CABCDE-E29A-7A76-196B-4B88EB8BD5B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968"/>
            <a:ext cx="10112911"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9" name="Group 48">
            <a:extLst>
              <a:ext uri="{FF2B5EF4-FFF2-40B4-BE49-F238E27FC236}">
                <a16:creationId xmlns:a16="http://schemas.microsoft.com/office/drawing/2014/main" id="{D50EAEF8-70FD-25F3-656E-55C0923C6CB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5CF9C7D-120F-27A5-D7CC-89539A368B5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F21F221-9F1C-7958-A67C-703D19F4591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0EA057A-3837-9E93-F4E6-A8684BF8134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DFFDBD4-AC2C-C09E-9B26-4CD4DC3AC2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5C0732B-D40A-EA7F-BB7D-513D9950219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54D239-8880-E28C-AE17-96A0FFF9959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F3AB3BB-68A1-F370-2603-B30C1E03082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81EDD9-AC2F-0DAA-5105-A73A730525E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A460696-0466-AC48-4775-ECDC8EE61EB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2DBB585-E4E2-9DED-1275-84CECA15411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306C7EA-F105-A621-6675-B21B901C429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95B7A5B-00CC-18BD-2537-5225805A547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9F9DF08-76DD-5F19-97A2-087BC1805E46}"/>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199CD07-9963-6BB5-B9F4-0FE80CBBBB6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A7D5A18-2CCC-D0F6-1CB7-C6656CFCB1B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F50009-5C40-8723-E5E5-FBE46B2B3E4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5BA646A-29F6-6823-8EC7-EC25F3A1E3EE}"/>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A9B7BCB-2D73-72C3-DD73-69DF35A6C88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8B3D92B-43C3-F712-7EE5-5F5E0209194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F29B556-3FFA-1294-F516-51971AF0674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D95C125-D97E-7CA8-3ADF-251560B743A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1FBB4F7-D9B0-1CAE-E83E-B69F84463E5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FDB478B-E6CE-6536-64DA-64339A4AF3B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D37E3D6-3D1B-2CDB-F030-D2045EED1A6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61EAB02-C3FB-7BDB-1AC5-7FA59179568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1010B63-D0E4-9706-1F2C-F904548B430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0805C06-F26B-A2D2-54C1-480C0622E99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EE2428-2BDE-95C7-E7B7-F07A9C41EBE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519B671-4A7E-1C53-1160-7B9BE797032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AF212C1-5246-E854-100F-F86B88A7E49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981C63B-5498-E44B-F26C-2FC7BC375A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447CC36-53BB-7DAA-FF2E-163DD399995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F207C3B-10A7-1F34-D194-DA7EE5BE0F7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F0F635F-A1B8-593B-6E02-D4381CC3F5DE}"/>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D9E487C-225B-EA63-A214-ACA79637E3D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C846954-4A44-716D-D8E9-4115899C9F6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 name="Text Placeholder 20">
            <a:extLst>
              <a:ext uri="{FF2B5EF4-FFF2-40B4-BE49-F238E27FC236}">
                <a16:creationId xmlns:a16="http://schemas.microsoft.com/office/drawing/2014/main" id="{F0715267-16C9-B6EB-AE8E-C3E97CA988F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4">
            <a:extLst>
              <a:ext uri="{FF2B5EF4-FFF2-40B4-BE49-F238E27FC236}">
                <a16:creationId xmlns:a16="http://schemas.microsoft.com/office/drawing/2014/main" id="{87DCD2AC-4F14-7801-F261-91A45BA939E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3146605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Slide Re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8406FE05-7D50-AB75-AE42-B6DE96AC1EE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1ADFEABE-F669-D702-C71E-69A8D81EEF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46FB4EC-CA3C-C881-2B9B-7878976BF9C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BFDBE04-7DB6-2E33-2006-13100A31967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E5D0A68-94F6-541D-A5CF-84AD378B711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B33DB52-A586-A6E2-176C-DB0ECCBD1E6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2D9510-5DE4-A83F-8132-ACB4EB1F1F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A96CDB9-752A-500D-2545-3B8196790C8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F7CA41F-ABC4-5BF2-6F62-E7023FDC5601}"/>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20AF33C-CF00-356B-BB4F-3AEF2E6D88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637EF0-9621-A6EF-18CC-A433820DC2D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6C073B8-323F-7ED0-E478-B1A16158B17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9124AC5-126A-EDF6-434E-98B6BD503FB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E19171B-0FD6-784E-79A4-A5744181EA6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333869-86E0-A377-8143-8F42B28232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01332D1-3039-5FE4-564F-D04CFBD66B9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A815CBB-7942-1E9F-442F-3A02A322A59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7C9E889-7DDA-BB5D-A344-C482DAB34A9D}"/>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D397D30-BB8E-F01B-A413-6515EA8E4529}"/>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23A8B3F-BDF0-A1F4-345E-125754FD97A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8A6D5AF-1439-6115-5DA3-64C449824E0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7D49DE8-F04E-3E8C-8D79-277D94B1972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0C9CCF2-E92A-095F-17C2-8426E4562AE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7D88AE-A7B8-A636-D170-C8C17556B57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6CAD5A1-50CF-DAF4-FE76-7F692FBF662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890C6-C0A0-0C1B-1C6B-02AF655E2C8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C757B43-950E-739D-ACCD-E039CD7F11E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B3C82EE-2463-6747-F256-415230BB7C8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1A56ACB-B520-4801-BB74-D01E61D99D7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E0991DC-488A-27F0-C347-FB0E256C64E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22140A8-8784-7AE0-7D1F-6804ECF13D9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181C85B-8A52-507B-E018-E9A600D160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298254F-5573-B72D-2F8E-47941225FF1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7B6979F-B493-62B4-D00C-14F64E0C3A1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F684F46-9D9E-FE3D-F03F-6A554611F5B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91F8CCD-B32D-7DF0-3349-3D4BDCEBE91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FBF0775-6D55-1974-FCA6-FA210F8CC6B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248DA810-770B-45AD-2B0C-FDD174657893}"/>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75208AF0-E540-C8F8-FE8E-2A2CF7EE641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215365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lide Oran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C414FE9-76AD-AAD3-7052-EADD6450263D}"/>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061D7753-9791-2BE3-A1A0-ABB399FCA4D1}"/>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0189436-EC6D-F62D-F8A5-14C3B84108E8}"/>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2C916EE-B6A3-29F0-CAE8-91206C699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83EB507-B74E-2514-7AD9-CF44A56139F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4942B5-6E1D-6510-09CF-312B65176C5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75509B8-2F60-6E9C-1FD8-506889187A9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3CEEC60-7855-6679-EEB3-49400889F0A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A789F6D-DDFE-30C0-DC6F-61BD346B33B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B6C9937-0F69-A8B6-AF14-3924080798B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259424B-9D8B-18C7-F8DF-9DDCB8FF09D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2E5632-EFDD-9D60-B0BE-982CE3A56A1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A562ABE-E0BB-0A1D-DC17-E1DA377DCD9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DB070B-29FB-647C-ACA1-46755FC48739}"/>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75E82A6-837B-4D14-F21F-951982CC140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B28B23-B787-6170-56E7-02F19DDEBFC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021147A-9516-1EE8-C428-031867151C8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163186-B204-B7DD-86E1-94246878B322}"/>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00D7F8C-9B40-0CC4-B7F9-0D8F40BB095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789421B-79D8-3214-6C87-C80FC858B0D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A69F00-28A0-A58F-4289-B5CA7C639AA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45ACF0-1250-2A51-F516-1728BAFBCE1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9F5961D-D12B-87DC-8063-490A97E2531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9750B53-4ADB-118D-55CF-C1F20A0FFA8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C334234-519C-A0D7-5148-84A883A8D0E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BD3A50B-5400-0FAD-65E2-F2F4318C96E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8D0748A-9541-3810-1A1E-57847D5C8D9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3BB3B84F-EFA6-BD52-FC57-E5FFA9CD1EB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389ED4E1-C6CF-2A29-02B7-1318AA3799B1}"/>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82856B-7A71-F041-C6AD-E70E9B16F7A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5799A86-8D8B-0062-D19E-BEA8F6E0A94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BA103B-A11C-E240-BC96-335CC3C7A19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15F25D6-DB11-E831-7182-7249A758953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454D2E-1CA6-7150-BD92-DB7FD4F72AF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FDC0012-12CA-B2D8-444C-635FB216E83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D1F8611-3A09-66B9-A4A4-FAAB971E53B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84ADCA0-9F86-6A27-6A02-CAE8BCEB20C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B6A08A5-6690-1F3D-6686-D9E3250813E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5" name="Text Placeholder 20">
            <a:extLst>
              <a:ext uri="{FF2B5EF4-FFF2-40B4-BE49-F238E27FC236}">
                <a16:creationId xmlns:a16="http://schemas.microsoft.com/office/drawing/2014/main" id="{EF30957D-BE9D-BC62-7D08-239D686C969A}"/>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6" name="Text Placeholder 14">
            <a:extLst>
              <a:ext uri="{FF2B5EF4-FFF2-40B4-BE49-F238E27FC236}">
                <a16:creationId xmlns:a16="http://schemas.microsoft.com/office/drawing/2014/main" id="{05449095-69C8-2B62-F7E8-64583941C0C1}"/>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65416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272" r="3272"/>
          <a:stretch/>
        </p:blipFill>
        <p:spPr>
          <a:xfrm flipH="1">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49212"/>
            <a:ext cx="10782252" cy="1288009"/>
          </a:xfrm>
          <a:prstGeom prst="rect">
            <a:avLst/>
          </a:prstGeom>
          <a:solidFill>
            <a:srgbClr val="104B2B"/>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08261"/>
            <a:ext cx="10782251" cy="1288009"/>
          </a:xfrm>
          <a:prstGeom prst="rect">
            <a:avLst/>
          </a:prstGeom>
          <a:solidFill>
            <a:srgbClr val="104B2B"/>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E4396C54-F1D3-A78D-B2FA-E373F71DE843}"/>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AE4A9C36-D793-EF80-6AF2-3178AF4415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EF1FC17-B688-5E65-562E-B4D4C3C038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8F006D6-662B-8FDC-F644-789C9AF967E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282643E-CBE4-1329-F90C-54D50888E185}"/>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1687934-4D5D-0437-4D48-D8F25096EFE9}"/>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5E48528-2A50-8C39-DA47-6609EE1AA7EC}"/>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AD2C86F-1194-2E67-AB16-1EBA9292E30F}"/>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89EDC2C-964F-47F3-5FBE-A737322B7979}"/>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25EA7B4-D346-1852-3FF4-E717024334A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7F6CC62-46DE-1B8D-C0BC-362355C9C90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1740F38-CD3F-6480-C465-EC263CF402B1}"/>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A0D55E2-25DA-92FF-FE0B-33207C4C1B6D}"/>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27B4A84-1730-540F-F758-04D4A835F15F}"/>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CE83D55-9AF9-1BD8-0D83-C722F676ECED}"/>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78B501-2FE8-72E3-C6A7-E607CDA8F32E}"/>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25A3BE-91E2-0A2E-1123-5CB383AA80CA}"/>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57697FB-913C-B265-4E11-69173B911216}"/>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6ED4839-7F64-CF95-EFA9-241B4359E1C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FCA90C-FB96-1588-9B70-90920C91ED27}"/>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F9ABF7B-D62F-6D41-E86F-D54FB7A35F5A}"/>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94BF142-E5C7-E7ED-BB2C-9912D3134145}"/>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90DC4F1-307E-9957-4E89-D787E71D8DC5}"/>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4685A13-0A18-FC1C-737B-2DFA4F70C38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B0586-69A8-7735-94B2-E19E0069B296}"/>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259F40-1C20-9F0E-5F19-86FC3C177DC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C69A7BB-269E-60FD-D4CC-09BD10DD386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48A7539-AAD4-9852-58C3-F17172FFFAB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D92421C-8C70-D71B-3797-7046A15E1CB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99CC6D5-FB79-AF25-930C-3F31602F6CE4}"/>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12BB9AD-CDEB-4311-0D18-374032CB743E}"/>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76780C0-B3F9-4D9A-19FB-5DB68464BA9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A6C396E-F9D5-E777-1450-72802229CFA9}"/>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9F2F12C-C1CE-CD24-A550-B57A1543471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66B3AEC-DABA-AC4C-4173-9E511FA56A92}"/>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3801ED8-6FC5-FA08-B5EB-9B65CE414A72}"/>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EDD9FD2-B4F7-46EE-60A2-F53D9F0066C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2975F48E-1BE2-3F63-FB89-1D98E586FFC3}"/>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2D513145-8A7A-F3C0-BEA2-71AD3E9D4830}"/>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49" name="Text Placeholder 11">
            <a:extLst>
              <a:ext uri="{FF2B5EF4-FFF2-40B4-BE49-F238E27FC236}">
                <a16:creationId xmlns:a16="http://schemas.microsoft.com/office/drawing/2014/main" id="{3E364218-637B-ADEF-1692-090113DD12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50" name="Text Placeholder 11">
            <a:extLst>
              <a:ext uri="{FF2B5EF4-FFF2-40B4-BE49-F238E27FC236}">
                <a16:creationId xmlns:a16="http://schemas.microsoft.com/office/drawing/2014/main" id="{0F53ED33-3838-648B-887E-D80AFB3158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271333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258810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Tree>
    <p:extLst>
      <p:ext uri="{BB962C8B-B14F-4D97-AF65-F5344CB8AC3E}">
        <p14:creationId xmlns:p14="http://schemas.microsoft.com/office/powerpoint/2010/main" val="1691296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882194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615101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570862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lide Blue Box">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spTree>
    <p:extLst>
      <p:ext uri="{BB962C8B-B14F-4D97-AF65-F5344CB8AC3E}">
        <p14:creationId xmlns:p14="http://schemas.microsoft.com/office/powerpoint/2010/main" val="854585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Blu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2A255A"/>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083295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Tree>
    <p:extLst>
      <p:ext uri="{BB962C8B-B14F-4D97-AF65-F5344CB8AC3E}">
        <p14:creationId xmlns:p14="http://schemas.microsoft.com/office/powerpoint/2010/main" val="3016143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lide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9" name="Group 8">
            <a:extLst>
              <a:ext uri="{FF2B5EF4-FFF2-40B4-BE49-F238E27FC236}">
                <a16:creationId xmlns:a16="http://schemas.microsoft.com/office/drawing/2014/main" id="{A6327118-95D0-2FD7-C9DC-E4F32AB5E8B2}"/>
              </a:ext>
            </a:extLst>
          </p:cNvPr>
          <p:cNvGrpSpPr/>
          <p:nvPr userDrawn="1"/>
        </p:nvGrpSpPr>
        <p:grpSpPr>
          <a:xfrm>
            <a:off x="15852647" y="669536"/>
            <a:ext cx="1747021" cy="1400976"/>
            <a:chOff x="15852647" y="669536"/>
            <a:chExt cx="1747021" cy="1400976"/>
          </a:xfrm>
        </p:grpSpPr>
        <p:sp>
          <p:nvSpPr>
            <p:cNvPr id="10" name="Freeform: Shape 9">
              <a:extLst>
                <a:ext uri="{FF2B5EF4-FFF2-40B4-BE49-F238E27FC236}">
                  <a16:creationId xmlns:a16="http://schemas.microsoft.com/office/drawing/2014/main" id="{1A64D40A-075D-CB5B-C01B-C76C7FB054E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1430FF6-58D3-A2D5-57B8-3D4356CB9BC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0CD66D6-0632-6AFD-8F21-8F8E76B1F71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7079785-5BE8-3DFE-B8A3-84F63A94217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7BA89A5-16F4-233A-A25D-4C2FDE8C106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995DEF5-B835-CFC7-57C2-8C18013FEE9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6E7A9FD-C095-F24E-4ECF-805F8635754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F5F3C96-AF62-3594-BA93-A0AE05E3C4C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4CE657ED-B6D0-5907-1F5D-8C93838C88CC}"/>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0FF00C-129A-41A4-C116-D85DC86B1CD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BD20FE1-6786-379B-3D82-DA8961E661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C605DA5-4190-F3CA-BB7F-AAD40B10ED4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86107DD-8C15-C61B-B3E4-14AEB9D818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D5C2F77-442A-87E9-27D8-0F7975428852}"/>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F7DF757-58E8-AB27-E386-598D084733F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A67FFAE-B4D4-2878-F4DC-EE90A69D875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9FD3131-5DAE-2C9C-6E9A-B7B353AC048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7DDCDA9-28C5-813B-6EBF-0A53D7F265C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3A3166E-7561-A064-F192-A1E08DC152B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3324BA-A683-213A-52DA-86935C01658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88317F1-3116-1390-FD10-FB1A213E72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9B6AC75-C3CA-43CD-EB1A-E66C0D13384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CBD2E23-C18B-16CE-9DD1-F251947B7B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6E24D8C-0166-7AB0-4697-26C0833EE6E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36F36D-7AD0-4ACE-2173-F6F2550C1F5A}"/>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03B2EEF-D327-9975-B27E-BBCBC2789A1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50A0A37-F517-3CBA-3661-B64185752B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4993486-8C74-1C76-009D-4D0971BF0C7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B81CA98-BA0C-F473-FBCC-9F49D87725B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A56527B-72FC-7586-28E8-B049946D5E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8621DE-8739-7B63-FFC8-91113C4DCA48}"/>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3C1A076-3BB5-CA1E-7285-26185E1ED3E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AA2206-1124-0591-B992-9EDD4B8CC76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F89BBC9-C262-7E0E-FC23-7650E522D4C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E03DE3E-CF58-BA31-4563-81B829C470A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188378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4121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Turquois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2425" b="2425"/>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184547"/>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184547"/>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F5ECADC9-0A2F-F4A1-9119-6B93A403AD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D087A167-8A79-634C-1D61-E2A1B965CFB5}"/>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2DDE3D8-317B-0A94-7533-8016BD85ED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050557-AFCB-0180-4445-6BF9785B14D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EDB5891-ADBF-7159-9AD4-6C753DB28B9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6BC37F2-0959-073C-9D3D-59BD7D2D6B72}"/>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93567C0-47E9-5DB4-08F9-CD5E1330F8B0}"/>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A91FA93-C78A-4A1F-04D7-DCBD92EC8411}"/>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348A6C-06AD-0325-C5F7-5AA8D2CB02CE}"/>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8134223-38CF-BFE3-7267-5E3177326536}"/>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787B2EB-72B6-4AAB-B948-7CFCA69D702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AFB51C7-2549-A423-5755-0165E5714CA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0D4B3FD-C9EB-59BD-D964-89F763DD3DF2}"/>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EC68E17-3FCC-A979-DE10-3BE0DD5D9A2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70DACD8-AB89-1956-44ED-8D0615E59134}"/>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637B30-D650-BAA2-291B-5D100137ABF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1686D14-CE01-8955-EB28-1ACBF436E79C}"/>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C20A024-28AE-28CC-4501-4F239563050A}"/>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21DF54E-69A9-44C0-6832-D8E3D06CF044}"/>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48F6B5C-DB2A-2FDC-CB55-FCC5164833BF}"/>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D8FDFA4-280A-F1CF-44CC-B644DC7F37A0}"/>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2E6DDBE-3A8F-E70C-8DF9-272A5945FBD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7A2000-137A-6F27-1038-0554695C000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746AB20-7CD3-D971-EFEA-E8CAB84F5FF9}"/>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5066A79-8510-7960-72B6-10F898D37280}"/>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268988E-3898-9462-9F40-78EA054CA99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51A8C71-574B-4B75-D93D-1787807C5DF0}"/>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92E4F82-128A-D56B-5A8B-6AE8BBAF0E9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5AB2457-4F8E-7017-DA4C-B05F5ADF94EE}"/>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97BE66A-CB51-385F-1ADE-A764FDF9F2EF}"/>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DEBC766-8D7D-ED7F-F848-D161A6F57FD4}"/>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5D4CC4-4862-E2CC-D61E-78AADEC87D4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CC340A4-77B3-CC6D-78AA-C2183A3323F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0C769E6-AA29-E79B-8333-2FA6CCF6E9F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A934E48-8118-A3CC-6454-6A744C906A79}"/>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A7E8B0-D803-6396-B771-5ECC16BF5125}"/>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38026D9-B643-E21C-BB60-6EAD88E066B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0CB4ACF4-C1A9-65B5-1869-C06F0884713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4658F18-9D36-4751-8DF9-0A489E28B2D7}"/>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EC046726-A0D9-18D8-F5C7-8585DF074BBC}"/>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013880EE-C95E-CF14-A05E-E5BD830528E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71536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691214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Green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12" name="Group 11">
            <a:extLst>
              <a:ext uri="{FF2B5EF4-FFF2-40B4-BE49-F238E27FC236}">
                <a16:creationId xmlns:a16="http://schemas.microsoft.com/office/drawing/2014/main" id="{8F3E28F6-BC9C-8D4A-F9DD-5DA979BE3EDD}"/>
              </a:ext>
            </a:extLst>
          </p:cNvPr>
          <p:cNvGrpSpPr/>
          <p:nvPr userDrawn="1"/>
        </p:nvGrpSpPr>
        <p:grpSpPr>
          <a:xfrm>
            <a:off x="15852647" y="669536"/>
            <a:ext cx="1747021" cy="1400976"/>
            <a:chOff x="15852647" y="669536"/>
            <a:chExt cx="1747021" cy="1400976"/>
          </a:xfrm>
        </p:grpSpPr>
        <p:sp>
          <p:nvSpPr>
            <p:cNvPr id="13" name="Freeform: Shape 12">
              <a:extLst>
                <a:ext uri="{FF2B5EF4-FFF2-40B4-BE49-F238E27FC236}">
                  <a16:creationId xmlns:a16="http://schemas.microsoft.com/office/drawing/2014/main" id="{E567EDCF-B679-E25A-A567-68278C261074}"/>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3E7D6F7-1703-195F-532A-7A69B0EBC34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92DF8AD-00FA-D0C7-3127-7DBE5117F182}"/>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ADB34DB-D2CC-6ED9-9EE5-37AC70D8E71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6B582A5-FDCD-A123-2FD5-6197B157761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38ABC44-AB7B-255D-CF0F-60C268EA67E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2D14F69-806A-9C3C-9914-33EFAB06872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63A28A-986A-FA6B-5473-4D2CFC09EB2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D1037AB-1E60-3B9A-C6EA-22B74AC1F4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1B61C7B-CCE9-FF32-94E0-249474200D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D0B0B1-526A-1EC1-8D51-00D6651AF0C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148A4DB-B540-F815-010B-E06FEB1AA3C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8F11AC-F449-CB59-E5E4-49E992B5D16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0459A8-C060-739A-D453-873647361AC8}"/>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DCCCBD8-8CA7-3041-35E5-E05A4E80D7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98614A8-9B0A-C561-AF20-65958F8D5029}"/>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178E3B-9E5B-0791-C088-BB7D3C1792A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C8B6329-AEC0-8332-6699-793DA5E9EDDB}"/>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54F46B6-33C1-50C6-76EB-97180753BA92}"/>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6A05B8E-A1EF-2248-C8E2-5C1754433EE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B29D8D3-97F1-7426-9727-D7D01B6EF4B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87D6F87-82C0-F4BB-B138-716B8298CA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712EB830-3006-0C1E-364F-5DA681801B7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54343D7-0E23-AA92-4264-5F207E7E818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03BA79E-7B32-DCED-2F41-1C133739D2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5FCA718-A14B-54F2-17AC-D2737C405193}"/>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336C681-B87D-FA6E-3648-8F432DDA591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F05107-5C3A-8B25-CADC-0EAE47A8171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991EA49-5BB5-13BB-894C-2CBED77EFDD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569158C-2EE7-9109-04F4-64069D10D6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55FECAC-E7FD-F221-D075-3DE7CF1DC352}"/>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00CDA6A9-12D4-8E2F-3608-08C25FC9B360}"/>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3703E89F-A7D9-8B32-CC74-3B36B1FB137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3F9080D-6CF6-49F5-FE85-AE2E5D9C519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F492C20-B2E2-D32D-BD90-F4539F8F10C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93738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Green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04B2B"/>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F61638D9-957A-8643-02F3-61A2470FE57D}"/>
              </a:ext>
            </a:extLst>
          </p:cNvPr>
          <p:cNvGrpSpPr/>
          <p:nvPr userDrawn="1"/>
        </p:nvGrpSpPr>
        <p:grpSpPr>
          <a:xfrm>
            <a:off x="15852647" y="669536"/>
            <a:ext cx="1747021" cy="1400976"/>
            <a:chOff x="15852647" y="669536"/>
            <a:chExt cx="1747021" cy="1400976"/>
          </a:xfrm>
        </p:grpSpPr>
        <p:sp>
          <p:nvSpPr>
            <p:cNvPr id="8" name="Freeform: Shape 7">
              <a:extLst>
                <a:ext uri="{FF2B5EF4-FFF2-40B4-BE49-F238E27FC236}">
                  <a16:creationId xmlns:a16="http://schemas.microsoft.com/office/drawing/2014/main" id="{316CE748-BDFC-001E-1323-3E0C0AEAA34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04E4D89-99AD-C22D-3DE4-7ABAEE09B81D}"/>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1A40D31-B530-8B1B-3DAC-2FA22897400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D566F2-478A-84C2-56E2-C80A98F351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02100F9-325E-8446-F0E4-DB213DB808D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0488E1F-FFF8-F1B2-304E-215E54649BE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D8BDEA2-16D5-4B47-B0F1-8CB019C6BA9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CA13C54D-6626-4AAA-4BD1-37D579E537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F88F321-662D-A89D-759A-A345FB0243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84A4577-4C2E-F5FE-D45A-C0C7990FD33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6B60CB-2F5F-E459-135F-D1040C35C6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750D77-ACE4-753D-F5B2-D19E41F27F5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2C2EB3D-BAE3-CCBA-9C4E-0724F30E867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E627DC6-A1ED-F76E-3A79-4A288A65F70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3F00F6B-498E-CB10-F926-3BBF9CBC519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3EE76FF-6FEA-5A32-C6C7-061E5E7D3C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C4FEB1A-1B97-6243-BAF1-1842D1A3705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558CBB-B96C-1AD0-30B7-F41EA27ABE8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580EE0-904E-36E8-72D0-E157AEF6DFA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020CBC2-4FEE-05F9-C3F8-9F788A61C48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B38633E-9AD1-D8AA-E9A0-112BE82BAA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FE95E2-BC77-491B-70CC-B69196BD280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00FB28-F1AC-E4FE-1179-01AA2A754CE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EA9B586-F683-8E91-27C5-86461DA0289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71E7B0-589E-3DA4-5EDF-A158728EE4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6DC9E3E-D575-3601-2310-17B8A0832A3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49950A3-B4CB-26C2-F2CB-40A89A3F2D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9045F5F-D134-4BF2-2364-B4996C29F48A}"/>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F9F8877A-49D6-63C2-17D9-90F33C0EEF5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DF974F5-E822-AD63-05F6-F9FD2735C05D}"/>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DCFFCA-2553-135D-E0F4-ACAAFE1231F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5348F9F-DF4B-840D-A12F-2F61DD5531C5}"/>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39D7CCD-F73B-12E5-61BD-3EE82A39924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B86C066-6FAC-CCF9-D7DC-84A4CCC4F87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4E363B-353D-1BA3-6D71-565A872897A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06647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Green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10" name="Group 9">
            <a:extLst>
              <a:ext uri="{FF2B5EF4-FFF2-40B4-BE49-F238E27FC236}">
                <a16:creationId xmlns:a16="http://schemas.microsoft.com/office/drawing/2014/main" id="{041A9A8E-3ABE-12BE-596D-A908CAF1AFA0}"/>
              </a:ext>
            </a:extLst>
          </p:cNvPr>
          <p:cNvGrpSpPr/>
          <p:nvPr userDrawn="1"/>
        </p:nvGrpSpPr>
        <p:grpSpPr>
          <a:xfrm>
            <a:off x="15852647" y="669536"/>
            <a:ext cx="1747021" cy="1400976"/>
            <a:chOff x="15852647" y="669536"/>
            <a:chExt cx="1747021" cy="1400976"/>
          </a:xfrm>
        </p:grpSpPr>
        <p:sp>
          <p:nvSpPr>
            <p:cNvPr id="11" name="Freeform: Shape 10">
              <a:extLst>
                <a:ext uri="{FF2B5EF4-FFF2-40B4-BE49-F238E27FC236}">
                  <a16:creationId xmlns:a16="http://schemas.microsoft.com/office/drawing/2014/main" id="{80A53FF5-0185-5761-0D24-C08C1E61929C}"/>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C00EDF1-7875-1925-8D77-B03683913DB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A1FCD2F-74AF-59C4-26C6-47FCBC5620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1AD1C4E-F9CF-8CB5-3A1E-D5F10FFFC79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C601011-3241-F0B1-F44C-FDA6DBB1E79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79AF7D6-D03B-674D-3147-8B7A0ADF19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52D39D6-BF6B-DA38-7503-A47E386BFD2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9BC3461-7434-EA1B-AA69-BB4CC5439EC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ADF0EE-363C-56E0-0163-32DE4CCCA80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F9D0CF-AF79-9F37-E5F3-8672BC2876B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9E18C54-A8D0-4B6C-1ACA-28A3FFE301E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EAD05F3-0E61-518C-1C1A-78D574C1CFF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46F2E57-A8E3-73AE-5FEC-A413C6814CA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842841E-F9C3-2C08-21E2-09651B2FC455}"/>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FF7680B-8A6E-9B1D-8A1C-DDDDA9554C5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D547592-5C13-0F37-A7E2-5E68F000374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29D67C6-35F4-835E-F58B-7C99E7E82F1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6C1F2F-0D86-7E67-A878-B6422A4DDC9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E73669-D507-5804-0A4D-617D0B520E4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2DF627A-675B-F611-A6FC-E12959103EA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0DD50C-A0E6-A366-B3EA-7EA7439A99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DAC9243-C468-A4F1-C6FE-2DE252F61B7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479E72F-AB9B-A918-9F87-31EB5DE8D04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5600D54-8AF3-F2CB-D4A2-D8F45E29CD5D}"/>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3CB0393-1BB8-DA3D-CA18-08349C594DF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239F0A7-4F4D-6174-451D-BE54942E9C2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3C42D7E-1AB3-DC5A-2E35-327D69B1448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8BBD5BA-2520-19CB-9D2E-18382A06A3A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274C936-63F4-2127-D6AE-A4FD5888224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BFC6970B-7CBD-40E2-B4EF-F0CA5899CBF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C60FEDF-38BF-84B9-C148-4523765EFB2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E485CC-A4E6-CC59-44A3-B10EA376B89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04F31FA-50EF-4062-71E0-E6A5ADE3E0A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AD2CCB1-DA45-23BF-9651-DC070B6A6113}"/>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EB0ECA65-E4AA-700D-961D-F7E191A274E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15153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lide Turquoise ">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21D79EF9-8556-6F55-837A-3581F4F15BA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472BF602-17F1-BDE3-72A8-71066BB16763}"/>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888AB7-82E5-DA41-B671-DECFE0F89752}"/>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C5081F0-053E-17A5-883D-0DD313B492C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DD184CB-978F-F134-70B4-A1114EB521B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05DF089-85EE-F973-6CEF-C231617C786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B410127-8F0E-9D19-B49A-B2A520B6C33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7A62466-4245-DA0C-A77B-CE698027760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C83A680-56F3-C04C-F84E-F0F926B3165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1A2F23C-53E4-90D4-3669-67B8E3F797A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27F5C39-7AB9-1D6E-1698-917E0025A15F}"/>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525A717-9ACC-FAC4-BFB0-FABD6FB52C8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6BF0765-845C-BEA0-7C54-2FA4300C7B0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702506F-BC31-D904-AC7D-1F401E73919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05E0AC2-8538-2AA7-0AA1-11F6EDDF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F95CFFF-20A3-EB65-AE1B-993E9082F0C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18CEEF1-F282-4214-7BC7-0A3D98C9FFA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BE029B-9D14-9043-650F-374AE495860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86277A0-189F-9608-E641-2BD097EE51E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E18E364-091E-F2C2-BAB5-65FAA92759AA}"/>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201F382-3F54-E805-5A8F-47CE6400FD0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1A288A5-6F02-5234-2D2E-1FE1AEE683F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0323E85-1B08-3B9A-B39C-A80C2457BC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7C2D79E-5ED4-2B4A-DFE3-BCFDFBF05E2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BDB2552-8EA4-7B38-31F8-58460DF8125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B472AE-D4F8-C1E7-4319-C38A9057E27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1EEC2EF-02A4-799F-3AF1-95E2BEADAFD8}"/>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5BA3B4A-D200-2FA6-276A-5069AE3A610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237FB8E-3030-959B-3E61-E746736162A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2B28063-4D19-3D5F-3ACE-8B9E2B97263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3291581-3766-13D0-6942-A2C312B974D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94B8F7E-A395-F962-E08A-A9623EF513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E2F4C5-B83F-2796-8045-938866452BCF}"/>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D17F3A-FA9C-43EE-FBDF-6AC045D7A5B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EA29360-8709-F23C-BB7A-4A4081689FB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98CADF7-186D-18DD-2A43-D0EAD5A5CD5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16AA4-D13C-DEB0-F260-7EEF8F1C7FE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65011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67703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10837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061C3446-8F87-778C-F08B-45F985CAE7D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4B57428-4186-8C7E-6E4E-B05264A772E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F69ED2C-93C7-B87D-0ABA-9C1EE37C569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8F38DE5-3FBE-E9A0-9A45-935B17881F5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DBB4FED-835D-BEC0-B6EF-041B0701B1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0E0AEEE-2ED2-D978-AEBD-D177C25C72C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A4071AC-1D77-8FF2-BD7D-66B852E2E684}"/>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071D470-A081-0F17-35B2-7B885789889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CC28B93-393D-2797-83D8-09E3FC0D6D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1013087-9648-A867-E5B9-3BBA583AADB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DB05672-03AF-2AC1-6631-AE0968A9C38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15799ED-CE0B-7E00-71AC-05F85C0E3ED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B5D9ABE-D95A-C984-CC61-12B9F925425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79D503-02BD-398D-6DF8-4F59ED94E1C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BDA8970-95D2-6219-8255-E78DABF68F8B}"/>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A28754-D46E-0B5A-9905-5C792C5A9C6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4EC2FEF-7BA5-DBCE-3494-245A4212C4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7393390-6B8D-4583-6E15-0ED7F17A332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4DDCA96-1586-EBA8-611D-F75D7EF3643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E14FB0A-7485-BFDE-B479-0CF420933E9B}"/>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F7278B-1390-79A8-45C4-0C0A758BA8A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F2529E2-A38A-50A6-9E8D-0A1B58D3ABC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B3EB9FE-3C28-9FE4-2DF7-0DF1FFA9EDF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BC6D4A6-619B-12A8-E2A2-83B61BDB90D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98113C-3F35-CA44-614B-EED301B84D6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6332AB4-466E-562E-9EC4-B07316190FF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3B50934-CC16-CDA1-0C93-280331C62B4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8FB3D26-1144-5B8A-C375-918A719D89E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98D2B-7E40-A4E1-4328-E2547979FBA6}"/>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F3899B1-C8B1-EFEE-A98F-D402BCA731F8}"/>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5BE0097-D0E6-DE59-13FD-E669CED9E38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6186144-3126-4A95-BF08-36BDD5B56F5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CE1475-2C09-E0E1-023C-01EB6DE0864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CC1595-2F87-591C-ADCD-EDFA73975A0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6BC5CC0-D8D8-FDCC-9C8B-C8632362BB3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D1198AB-B262-FEC3-D89C-FC36E691E9B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9D9422E-07B7-1157-CD5F-9C52307B516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9217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lide Turquois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84547"/>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51B0CF22-B7E7-3B13-FA42-0926A111AF4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812B48E8-36E1-B4D8-C3C7-08FCD27970D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B8CC0FF-11C6-6AD2-18A5-41FE777B7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3481176-6C84-D54A-868E-BC6E44F7F87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DF206F9-EE34-FA76-0760-96655A8A2A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DA41B55-ECE1-251D-AEAE-19B353740D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06B1722-3C57-AD17-AC1C-4C648A42E1A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6DF4B20-5789-16FD-1F0E-B6DA7CE60BB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8DDB8EE-A917-299C-6D0B-0F1F28ACDCE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3F05E28-9E71-EA0A-9537-E1EAD026B75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13E26B0-58AE-DC34-7974-E55CC8A7214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677681F-7EBD-A471-4895-3F479BF9992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88A8D8C-069B-1537-0EBF-7D28069B893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5B9801D-39CE-2817-6B4D-8D21A1954E4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3C8924D-3EF5-3170-1E95-C79F3AEE5DD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D3501-BD79-ABF0-67EA-2E1E254D03E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B302D4-9CA2-B34B-C16B-1FE7E48DB4E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E6FD810-DA71-C923-F18E-67791325BB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23C06DA-F0F7-D55D-2FFC-ADA475B6AAE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BC2E45-D09C-16E1-518E-A90F3860A1A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654F174-F7D9-4696-BD4A-69FE509B080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22E54C-29AD-3703-4608-3BD9E245108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764591D-D154-00BC-85AB-4BADDCDA5AE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A2AB488-BEA7-706F-6B43-126654BD10A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9529DDF3-C39D-43FD-BAC6-19D88A3B2E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10B5210-C25A-2FA6-625B-D0E0C38C18B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215C168-A0F4-0EAF-6CBD-C05A3EC51F9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7144510-5934-D0A6-9A2D-1EF7F2AC9D74}"/>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6FC308-29B8-80BE-98E4-3204C0A2B03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CC8BF9A-1070-2F1A-9488-885B94657204}"/>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F1EA4B8-B592-EEC0-549A-9D2C111D82E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B00D944-FE53-C076-7C8E-780059AFE31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7ABAB2C-8A04-679C-9DFD-31A08D7CB7C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C110FF0-0950-EA83-CCC0-A5A6532CBE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E4BC911-8570-6580-7CDC-9039E59F56A0}"/>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395E055-DAD1-4ECB-8200-8B552066993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BB4C6-E99A-169A-44DD-C98BF498D11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43998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Slide Turquois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FEB85B75-07EE-395D-340D-F2815DD3DA0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50235801-F813-502D-3974-E4C4D1023B40}"/>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975A60B-93A5-A966-F9C6-AAD8B745AD30}"/>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0CC640F-3BC6-D4DB-90E5-22C7D31708F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5B24A8-B6F3-605F-DAB7-4FDDC2A39A6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79C40A2-5BE4-724E-2045-34564081A2C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09B6E25-E67C-E7EF-ECF5-813156130F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DF05D51-E2C3-F4DE-C119-2E6EF97E3CC0}"/>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84F6EFF-80C0-1205-884E-1F19F6C611E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2716596-0B2B-1384-E8BD-0134D94008E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800BDA-4A37-08BF-9A93-F0EEE640E8B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8D0895F-18BC-29F5-AA46-96A682CC2C07}"/>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66EC328-AE32-955D-B6B6-6E0F5B9C23F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2D914A6-24A3-FD21-FECA-8A27E4B8C82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FC7372B-D128-B957-73EC-81E8DB7F43E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7DA2815-DF57-78FA-63E7-D180B3F6640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77ADBAE-CC48-8DC1-9187-20582EE7675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71A44DB-CCEE-12B0-0D01-11E0BB8587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3C0A2D0-00D5-014D-D5CD-0E674C148B4D}"/>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B744009-7AA0-1142-6AE2-68A056B6DFC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AF1B300-5C6E-FC56-3E7C-B1B045D9C5A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7BB253C-ADBA-E1F7-9190-B44D6F1DF8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27C2D3A-BF27-7624-B3C6-B44AF2328F94}"/>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C419DED-8B7A-7B4B-9F0B-C93A18ADEC0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4A6EF18-77E6-1D59-AFB2-1A8C7D9B712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E537D59-1910-A4BE-9B84-488FCC0420F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469306D-EFFF-AD94-792B-12DC991AE91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04B4F80-A728-2C2A-4D09-5CB4D580384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7DE6001-3CF2-8E6C-5764-1AE66BEE673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687C016-2AF1-63B8-6976-CF23F4FD16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4457AB5-62D6-EF41-2071-9EB9E8F3E32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A93A456-5E21-E66D-4765-2F093E98FD4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0384B9-ADFE-3551-6BB3-5634C7DF92C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3100AE2-2FCB-BA9E-918B-3DA1DB9B882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247B37E-DF73-0C3E-A179-D8025AC9629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99AE33-726E-A8A5-156C-3F6C532CD5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D6C441B-9922-7768-4458-07BC1E946FA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1147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3090" t="19653" r="3090"/>
          <a:stretch/>
        </p:blipFill>
        <p:spPr>
          <a:xfrm flipH="1">
            <a:off x="288758" y="0"/>
            <a:ext cx="17999242" cy="10277674"/>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391A53"/>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391A53"/>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5D2007-724E-57AB-B280-B3FED89487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CAB18B9E-C087-D361-ABF7-9577471FC5B2}"/>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7E33DA6-B298-3B16-D5F2-4EDCA6BF01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81E7FAE-B6B5-71CC-16EF-D37993ECD7F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F28003F-1A83-D909-0965-AC44C92CDDCB}"/>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4D52ADA-D96E-BFBB-2A9E-2E695ED3602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85BABA6-6CBB-DF43-F1D7-F71A2FE25D84}"/>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164DD9F-E823-A66C-A15A-42FCC44AAD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67CBDF4-1E4C-8843-2FEC-6058A66B07E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06DAA1E-EFE0-4BAF-80AA-D6513482682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908A920-E1A4-BA0A-543D-DAAD3F87653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762A93E-331B-B5A4-774B-B6A9EB7C52D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10F08DB-DB12-F409-7FD6-A00ADF40E431}"/>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DEB0A47-9916-C4F2-B201-FF4C66A7E52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ACD718D-0913-9666-E5C6-8B32AC75D663}"/>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D099E4-0BE2-688B-2E9C-B47736909D6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F224D4D-0A0B-A2C4-1CE6-5661D62FB70F}"/>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B59C49B-BB39-B4D3-250C-DCFE942FC57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F004AEE-F17E-5529-6388-789288B970B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536B6AF-6271-DCE3-8862-F646E597F391}"/>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A38C9F6-AD40-FE33-5ED9-8E9CE348B319}"/>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DA43F2F-7C4F-E99D-CD99-66EE42AC944E}"/>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8314E83-CCAD-F4BF-5F61-A75150EB9481}"/>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827FABC-9940-9282-37FB-A23D97C4790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B925B7B-9A8F-9658-DA59-80056C7CE08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B30034C-0B80-66B0-88FC-3BA0A3543222}"/>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FE3F3C7-5B0E-239F-823C-590CDD29C6C6}"/>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773079B-7CB3-9280-003F-739D2B35BB8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BD672F6-D6BF-5833-9BC8-0D2FE38592BC}"/>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7BC2DA3-A394-4156-010E-2D42F5604A3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A48BE62-D2C8-1A75-5651-5E3B68E519D5}"/>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936ED0-F387-D30B-D4A2-23BED8608D8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C0E9266-DC6E-B12C-5878-DA6359D5B12A}"/>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1836CBB-BAB4-6628-8B3C-F7DE7BBCA7A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5BB0282-00EB-E97C-75CB-CB77F03AA965}"/>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C79F562-225E-9A03-2AFC-3F3E4B7169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06A639F-AD02-227E-C289-5F4F5B29479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3D233DEC-20EE-C513-56AC-57910064706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F10024C-1259-A405-AEA6-19A62F68D485}"/>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6AD21A31-7CF7-AD29-DD5A-0E107047F90F}"/>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34C9B841-3FA0-7D15-D60D-4C3A7BC79304}"/>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016942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Slide Purpl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867920A-7D37-D3E6-BEC7-D94DC5F10404}"/>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6B9272B-5743-00F2-0ECF-138D06E8B7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05AA8D7D-C7F8-EF8B-4371-7399494BDAF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70EECB1-417C-C0F0-0431-053C2403178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9C28B00-0659-D4A0-4016-044D9651DE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96E87D-2C82-141F-B453-F655C4B59E3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F1E3A78-B388-10B1-23F1-EB2A7C286D7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5245AF-06B7-D4F9-FDE1-2138C84492D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3583CD1-CD2D-447E-D22A-0358BCD0129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A94B60D-DE83-FE64-8BB9-AC1DB278AA4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F47BB05-CF42-7F1D-3997-ABBAFCE0C6B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0BC4705-DD58-1665-AA1C-4C5B24ED22B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9A1096E-C07F-8C8F-B2E8-48DC2BF4FA8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174156A-5068-9817-7593-688022F84639}"/>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AB1B4B7-6D25-39E4-45A5-FEF0B8E9EB9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D873CF-0015-BC4D-7AD6-99B56F6A661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B842464-914F-2FDA-D1AD-F776E355132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ABF7DE4-3B91-38BB-2E09-9AEF57AF73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65B19C1-9D35-7C5D-B505-E1596A226F8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471A7F9-BC0F-C5BD-47CC-04B6A4E15EE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C527256-3DA7-4B4D-298B-4B8DE8B15EB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A397B45-423D-FE5A-4B8E-2CC35D8881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0F4DC3E-5E6B-70D1-E43E-3C618ECF5EA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B2C7F28-1621-DAF2-967E-D7E32A033435}"/>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EA1CED1-306E-4238-ED7B-DDF875B01E5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0EC17E5-04A1-1FB0-EAE2-67E5D619EB01}"/>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772372C-1886-4035-66F4-F4E85043DD0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B55F5-F6BD-61C4-75A8-B88A7965BC7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6BC40C-5183-E03C-2BA9-CA4F5F181F8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D9D991D-9C28-2609-A7D7-7DDA35D3C5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3DDA733-0911-0AF8-3B4C-4F1DA6FC5AB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4A4210-449E-77A2-BE1B-FAE1B0B493D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C2819F0-890D-711F-CDCB-3F23596A16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743E7DD-0644-D6F5-D324-6918883069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E629F08-3AD8-0047-2F4B-5F333297062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7A19521-5A48-AE43-68D9-FA65645E554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23C49D4-1A60-6D81-2985-18031C4F3D2D}"/>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45853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Slide Purpl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FF4BC66E-66DF-1EF5-E71B-17D990B12082}"/>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833919C-B937-B897-3172-69E677E04AE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4C36847F-16CB-45E2-7332-B0B4DEC8936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33AB3ED-7815-8A5C-C860-5A294214B9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7BBD56FB-0FCD-9B35-CFF2-61A67E66913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3662185-5D46-4114-DF18-A2CD06DC90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9EA93A-53F9-F6C1-BBAA-27B3E136773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055AAFB-6606-E016-E0AC-CAD5A157EE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7F3513E-F060-5A75-1637-566C85410F1A}"/>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EAC3B14-5C11-E6BF-342D-898E45A1D1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757137B-6EDE-6C3A-9824-6F0851A8E7C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8BE3B6F-1732-57AB-CB6C-03FCBCC0C25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40DBA88-1A09-686A-A8B5-AF5479AA3D7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2114E2F-E2E3-E6B3-5FD7-113329038BDB}"/>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841B12F-1CEE-BBF2-1F36-AC664BADE8CC}"/>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17613B1-6479-4713-CCE1-E3C20A28388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0AB32DB-3399-73A8-9F24-C102968D6BC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BB0148B-F72E-2479-1CE6-6320F6D108C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163E616-0855-BBE1-7041-D989D0A5721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2B26E29-41C1-4682-1769-34FE7BD7FA8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0035DA6-F44F-B376-D3EC-7EAB14875FF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B0227FC-4A1D-40A7-FC45-CA4C9B90584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33C6E9C-7385-EAA6-2DE3-85701C2A78D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14939B1-A2A8-6EC6-7FD8-FD96165FD21C}"/>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9C689F-1F58-ABB1-3D93-782973B8C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3A59BC-FBCD-2236-597E-35DE02978AA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CE64764-8D07-B535-F85A-606B6900052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9B50AC6-189F-0BFF-5398-7DB82CE7BDB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D55C885-8F94-1B5C-508F-47223929DC9D}"/>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58B5516-CB0E-8B11-E6AB-9F5217630FF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D8AFEE3-C1DB-D33A-9186-2515FCB456B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080C9-E8FF-2CCF-1B64-78EC70BC02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7E3014F-D473-CFD5-8FE1-9C67D185EB3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5E1246-0519-A3BD-4341-F21E448D8EC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3119FF0-C831-C7D2-C74E-8D77C6B833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24CC4E5-9F09-4EF2-FBE9-D58DC682B1E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F62C49-3E78-8472-2D51-B4D81E72030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876270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Slide Purpl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33FBC5E6-8DCA-2EDB-F37A-45380241EF16}"/>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BD9DC7EE-51D8-88AC-FC18-062F8B2BE2F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BCC6187-7425-71AA-10E8-39ED2F19FB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28BAFC9-1BE8-7E7A-4101-767A7FD87E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8018AA2-29C2-FB49-8ADB-97697BBEAF5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8E3E34E-4842-9B32-A30E-5B8F153B3FF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7A415E-5CFE-2DF0-EE17-C1288C661ABA}"/>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0F4ED2F-888C-AE30-40CE-A426699160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7508C1C-A117-D8C9-0041-88DAB7A4213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ED0A14D-C6FB-6BA9-AC62-3A63EBC8BE6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499360D4-B908-D4F3-9AC8-4A9A17412FF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026F67-7B6E-CBDE-71E4-50F1ADF62EB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1477982-7820-51EF-F42B-0E16AE5AAA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7240F68-80B7-29A5-B51A-386CD38AD70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844E5C-5A72-3FB8-286D-C5991324B59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D6679D6-6A88-4317-A973-78E22FDD9F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9AA7094-B676-9AE4-498F-8729E41F860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52817BD-F48B-5840-1999-8EC0C58EC2E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35ECB10-217D-EF67-52D1-2D8BF507700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CBA21D-5C04-BB46-8B40-EED2BDF5B81D}"/>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740A210-918A-BF41-0385-D0F08341BB6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CFA9E77-0CF0-1FC2-6824-2CFE123FF86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D1E36B-4896-CCE8-07C7-66482F7654BF}"/>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949244-C77C-05C0-B273-CEC306B96FD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15A96-13FF-1845-39A0-DB9B28EE725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1F89A22-E22C-68A3-3856-873EEB3C2BE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C6153A8-E219-7F0D-3734-D9CE7425E21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6E2ADA0-B369-26F1-1A72-140F011BEC5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1C0E6-DF2B-EBB7-B35E-6B5019900E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1F83660-BEDA-0989-8FF9-42A882394D4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724FADB-C919-9C5A-528B-9F6F6BFB49B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4A68892-BD2F-69BC-1D4C-5FF82AE3C0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95AE0E3-179F-9236-2E7B-464F5305E7E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3B15401-4B8E-08DC-68EE-A5E4E19CB09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7BAD00C-3450-47B0-9DF6-8EFEA97C1C8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6EDE8B6-55C8-FC67-922D-E4D4A00F2F9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75498CB-42E1-D11D-83E0-1F7F355B198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437559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Slide Purpl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391A53"/>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312A7C3A-ADD5-A1E8-B02D-D58653227933}"/>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D52B0ED-98A4-BE8D-8E48-E9497E6A6D9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6C4AC48-06B5-BC03-2F7E-5F6F5B1DACF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F257BC7-7F6A-0AF9-741E-637B440A490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210D240-D726-6CDF-8607-BCB1A5C7F41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F0B038A-EC28-1267-C5AC-B3F69F5F07C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75FBF0C-1023-1F15-5658-0FE6AF36074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A21E988-0405-72D6-EAD4-F38154AB72A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42C07B2-E70F-DE15-60F3-D89464FE2AC8}"/>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7EF9FDC-FEC7-9D1D-1BA2-4F9CF4929DE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051C8F7-8C43-6A4B-9E0B-85E5B6E9A55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4307B5B-73FE-5DD7-77F5-D44FD0ECE14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6CD367E-70C9-542F-3103-9D171C4C060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BE8A5CE-50C2-42F5-7D6B-7EFE72D5249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05C8195-217B-EA78-2E2D-EA0314F909B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B346F00-55C5-09B3-17E6-DE484C7B2F0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DF7AAD-54E4-0C1C-0F2A-499CE199E9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929EB9-F55A-CCE2-5E94-96DAE516365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E0790F-5639-AEE0-7336-DDAE95E7304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BEF849-E45B-068F-57A2-5765E2949A3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658FDDA-719F-ACA3-B68A-CCA8AC4F9478}"/>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B642707-0A06-99A1-0024-C6661364479F}"/>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0B8881F-3081-677D-F7F6-CA320588784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4466A41-F1A7-305E-42A7-5EC45544EA84}"/>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90D4D7-CFF0-B88E-98D4-E5DDFEED1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005F435-8163-A1F1-AA58-B0F102871A0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8DBF30B-E787-DD88-3595-37CB45BC6BB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0F58B93-9ECE-1A26-1035-F6CF1FD4973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FB166EF-7290-9684-4C16-ACFB886DC5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FBEA51-C1CB-BA5F-8528-D3D344F9E80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75F8B8A-4095-5956-FE12-807DCBED27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2EF6133-B4AB-E3C4-CEA9-75EDDB83D7E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5142455-5A16-725E-87F1-552438CA47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56794E-D8B6-B6C8-8A1B-DAD6D5C8A34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4D9D79D-118B-9805-72B3-A04AF6E0D411}"/>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4CCDC8D-014D-8313-C43E-B43A17679E6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AA530E1-209B-720C-CBF1-D668611DBC9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6831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Slide Purpl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291B835E-5856-A505-FBF1-B5E7605BB417}"/>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54172C9-186C-6704-9FBD-7E61D3DA53A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382DC5C-0C9C-3D39-5A10-AB739CDC12E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AB9B765-2C74-6D97-F727-B41C2494648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9E2E7A7-312C-16DC-E34B-583D9D4914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4D57D8B-16E9-26AC-1ECD-17013E8E0E4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D2E5DC-D76C-2EFD-D2EF-F41A819DCA6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EE8E2C0-3DDF-4D96-4EF7-8DB67CB4E6F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5AEEAFE-6F59-BBDC-DF0C-D96F422A66A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9BAC88-BF96-673C-1CA1-ED1E28392F6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2A21C1C-E521-232D-7363-956E8BF0D5B7}"/>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D1733B8-4123-AC3B-6601-DEE572064C0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0907C37-BA3B-1954-506F-D08D1E657AA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A92FC78-BD38-F97F-5EE2-FCD8250A165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9C0ADC6-3A25-C62E-E916-420F88F94706}"/>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C5F6DFE-C1DA-F43C-D246-FAB343FA6A3C}"/>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6FB9B-7A06-3DEA-544F-25F7E5EEA8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B56CD62-9F42-B6D5-309D-B426F05F268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62C27FF0-3D12-E81F-9658-D65BF58E5B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F95BA7C-A03E-C287-C02B-931D81F71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0697402-F91C-871F-8C5A-16945EDDDEE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9305BED-6933-C9E7-0ED9-2792FD40003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8D684A5-6C95-6B35-5C10-FDCDBFCACA2E}"/>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94C1A57-D2D7-547B-45B0-ECA184EF2F7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DB6DD3-6688-8B5B-A730-39CABE5848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4ABB591-D2FD-DE13-B79B-A7E13DFD9A5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88EB257-964D-67E1-5ABA-90E6B855FA1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9128939-DD51-B2C5-761A-358AB998D6E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84A0F4A-BA3D-9F07-1203-39A6BF03619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30D487-7243-0DF2-1938-772EB65550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06265EF-B70A-948E-7174-0B8A26F209C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595D7D3-12A4-3E9A-B1B4-CB98166F14E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0E95214-79A8-DC50-A379-C628CEDB889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5021B66-44D8-19E9-8739-D837566BA6F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2B8D92-07AF-6961-0C1A-3C8861C0A07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AB906DE-2C28-A4AC-10E5-31F8106F4A2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55CA267-BB4B-C6F3-C1DF-C054D6E06BB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958328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Slide Re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616A445-29F1-4DE8-45AE-8E92EF38E64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FDB1929-7188-DF72-4FD0-79CE925D7EC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E1C2720-8B90-8CCA-FF12-2BD511885BD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28B0970-18A8-0969-2710-AA95E674C80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0C2DFDD7-4D69-2B8C-328C-1FC3D878E02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48907D8-DA8E-A29B-C2EA-ED8C6F10D59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2EBCB8E-7FA8-AE4B-1F12-25EDE42FD162}"/>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08C04B96-F440-04C3-59C9-DAFDA8029C1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9EF6642-FD08-DD09-AD44-8CBF37B6671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01A0CB-D325-3B1D-4FB4-6CAA6137892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BF803C7-23BC-9104-EB81-78A148188A54}"/>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79D8225-1529-8501-5B4B-E0046DC8167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4AF8DC-7752-449B-CB76-9CA9BF323E7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5EA81A-F86A-DD57-DF49-F35FF71BCC5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0A5A6AF-E506-9F71-60E7-EDB1775AD0E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2F2E761-4334-4F37-0C05-F3D3172A8DC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D978A03-56D2-E5BB-73A1-0900CC18A3B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3F41BBE-D124-5E55-C74A-9B4EA7520194}"/>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866517-E8F8-68E6-BCDB-5DF24DE58BA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2322FA8-B2DE-1A97-899B-DF4304A040A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724FAE7-0E4B-53E9-8CF9-78A39FFCF32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C301126-BA28-E6F0-00A5-544D42919F4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D2B3F68-174C-E3A5-57DB-8E2D94FD133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B00B225-3003-EAF5-E82E-EEF84703880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BCC32A-D0AB-B352-7EA3-26DE6F526CCB}"/>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0AEE1CE-570E-46FA-2CCA-878327A4DFE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D7A63D2-BCDC-4354-0145-D2D4725C091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F4485A0-11D4-26CE-3F79-FCF95E8BB0E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6B2DFDE-A310-60FD-1754-E3CAB5AC642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0B045A3-3A2D-8150-21B1-051779B174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F66A6C4-D22E-A53D-D647-B30D3794859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AD7259E-3B32-5383-AD9E-93D88C83185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FD56289-0627-363E-D410-444195F4457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4D3968C-D482-223E-C57D-B52FCAEFE66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6B4BD9F-F2A6-FF8E-1DC6-D54C851DFA1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39A34DC-6EAC-F033-CBE6-CCF06834C34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1F40FAE-5F4A-3AEA-7AE8-D5FD6070834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029144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Slide Red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B3A38101-8CFE-7FBC-5F36-8B6FF9F21197}"/>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636AA27-9752-D105-E785-C4C11A50A21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135F4A51-8E2A-4F45-8728-EC441F36F72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E49D8AC-B2D2-FC06-E1DD-99F95A93996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0F5286B-6D1D-D20B-91AB-0716A37E3BE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C23E68F-5E8F-C990-61D0-D337E87BB593}"/>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EBA9DB3-525F-032D-E87D-35815616A75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F9D6C18-377E-3F3A-825F-9114E6501293}"/>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C5D4396-0688-7416-3213-59CF1682B68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180C643-D171-4FFB-12AF-28ED00F5F1F2}"/>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7CDE73-ECA5-5C05-7B1E-9E1B9D54244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5C68E21-7D86-A602-2D83-9B785704870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75A3ABA-F716-10F0-0168-5A5AEA6F469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7346EDB-2CE1-3581-0BEB-79A42318206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C933CB5-A3D8-E5FD-046D-62E895EF69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7466622-9B7D-19CE-9FF1-1F269BE369B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FFF52D2-A433-830A-F5A8-0186FA22F75A}"/>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F9D01D3-E257-04CF-5B4A-4483F1C5C0B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FBDEC0D-D866-6C80-65F2-51731815027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974B48-F806-5FC4-5FDC-EA57920ED86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C0958A6-0747-EDBC-F218-A6488430E3D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5AC5C4F-1D9A-B222-D2EC-AFADCB7C411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D21406F-4FAC-E842-BEA4-BDC2D319A2A0}"/>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7EF2FBA-EBED-70DF-A80E-F8C710B488A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76F9750-4A34-8E90-8980-28B7FC24816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6B9167-D7A8-D97D-F645-C39AA992BF6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5B554E3-DC3F-F7B6-F52B-E9D7EA97B3A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5702B2-BB10-2568-6AD5-3439AB8F2E6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0DCA9F-F42F-1049-33EA-F39644CAF20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348E97E-9B57-E66F-8C7E-D123CFA043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3AC0A70-F074-D442-A588-CB1982E0061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09A6308-3432-F925-9A7F-558376A2A97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5E879EC-21AA-019D-1F96-7F3474825D1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8456AA-9BF7-5B83-8124-BAD8F4BDE11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DB29D8-BFA7-DBFE-B660-4110D77FC74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420D3A9-4C1C-5DAF-E9DD-1E27510696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02302D-C29D-23AE-FB22-47DF2548E802}"/>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36775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D486241F-FB50-B05F-7E94-CD4FC58E6DDF}"/>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6771658F-04B1-03B5-DF63-342A1639AC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2B34747-C508-5EBA-3493-2A986D3E1B5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A09B701-E494-2332-EC66-B004E9E6A5B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7E3A323-84AA-25E2-604A-258801CC9A0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F56860-5EB8-D64F-1985-DBF15A60606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856A691-6F97-2EE7-3637-C65791B646D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244C741-4EB2-FCDF-A076-B2317348F91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D2A3334-F4C8-E57C-F4BA-98257C1D50A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E32F2F8-2938-788E-725A-90F834185F11}"/>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7535052-2144-6E5A-9463-3F1B6B1402E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7F33A52-CCED-EE8F-DF24-E453A4618A1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4FD538-3B41-FF30-EC8A-4B6CCFB66AA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A383386-E60A-03CA-03A8-7F43FEC43E0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43444DE-86CE-0C7C-6248-468F334F557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76D8C6A-DCDA-EAEE-0BC7-71F3DA42589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F9A4B9-68DF-2091-B51C-BED7D963F1E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A1A34B6-EABA-52D0-0FAE-4D2F5A0C145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F921DB4-BC98-76C1-0D61-25FB0EA6A6E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1653815-2527-84BD-AFF1-D40E31FDA1D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718F0FA-4F24-6E2C-FB8F-9F6F83B3AA1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2E917CC-8FF8-2EB4-19E0-2F0AF9BB271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7CB2EAC-206D-D507-9E00-70007B05513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32AF2C-164D-E616-4129-BD2C3E2EA233}"/>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3F7DA00-9233-3D76-B203-F0A4EE23C44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E3D2BF9-229E-3F36-59BB-558A7182D2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765F847-6515-2E3A-29CC-ABFEB5CF2E0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2F5E97C-8F3B-7FC3-D769-F1DF942D1AF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40F98F5-D092-C17A-DF1B-A9735520CB3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E97DCD-8219-C872-2A09-17CBB13E3CC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89F46D7-3B31-6C82-51F3-AD3A5E4F304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23E88B9-28D4-8970-3F38-6E6A08C603A4}"/>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34F1B8-B83E-9017-5E86-C164D6DAF514}"/>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4764A99-C6BA-36B8-39C0-9ED6072633B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4ADABE7-B069-027A-EDF1-6449E47B1F8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76ACE7C-4D36-88DE-D3B5-B103728A36C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052495A-EBB2-25D3-5E14-C07C44864F0F}"/>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839352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Slide Red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12604"/>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E1803CC1-4750-E582-03B4-043A522E63D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C9D0B36-9033-9B30-995C-B27DF40CCB8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48219ECC-CEDF-31F5-4EE8-EDCB3D12925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1FDDDF1-0117-09B0-256C-618604B311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6EFA83-0CB9-01FA-C518-1A29313AB6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42897DB-7065-B85C-336C-14698DD0BDF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9044A9F-6B70-48E3-F9CB-19CEDFB0FED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44BBDD-89DE-AED2-A61D-259565D0850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E94E3F9-93D1-5B8F-38CA-CBF2BF1C8FF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5197E16-E49E-E3F6-180D-3CFD14EA8E9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429BD37-B3F5-3F14-BD31-31CAF50E34D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5E81A7E-3ABB-8AC5-E786-8EB875C9103D}"/>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5E73298-884F-3416-0E1F-E535ACE4541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CC1AC6-0BDB-C5E9-BE5D-F9DB37B393D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537F16E-B693-63B8-8F97-52D2D9101FCF}"/>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3DCD859-20EE-9766-0A98-AB6365FD626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58F7F78-1320-8B79-9C19-D060B7EE1AF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60C9FDF-A4A0-DC9D-99DE-5B5201FC6EA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4441B86-926C-D22F-4AE2-80D7234D036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6D8D98B-84FD-AC5F-6666-90B69FD05E7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1A3421-5F0B-D497-7228-8CC57B5D4076}"/>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FBB1FA-0F85-CB39-EA85-FAD5858DE475}"/>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FA81F5B-1494-613D-6B18-A3BE098C48E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6097913-11CC-F5F3-6B80-A0E70315004D}"/>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2AA1348-39C7-63E2-97F6-97D8A027CDE1}"/>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48F59CF-9319-8D71-FEC4-0C3D5E6080F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F496B87-B48F-B492-23A4-DF7A5B7388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0AE5C4-55BD-50E6-CD04-3131F3E3671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E1D26D-4BBB-94BE-56F7-81347BF1DEC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B6E6AA5-1EB9-62AE-820D-1E85D783759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E893E29-C661-44B9-1C93-9BA383AC04C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893D72C-AB99-A824-F37C-BADE36BE43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65DD1FE-0738-B254-8667-588F526E3CC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E9B5B9-0DC2-4388-0FB4-19370A3C91BF}"/>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22E3EBC-DF67-9695-F204-813E3D37E11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2296BD8-97FD-559B-EF38-8568C9081E8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152E6A2-E858-DCAB-0F3D-7E0F7666CDC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72052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Slide Red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B223137C-6516-3490-2709-46A4D4B0CE6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FDCA84A2-84F7-F247-5790-C9EC1BBF352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B93BA68-3FBF-47C3-6885-43126036F6F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0464FD1-A054-448C-06E8-9D638677CE1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42329B1-1ED2-3D0B-B7FA-11AF6E915F1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807C474-EB15-80F6-812E-D721B39C68BA}"/>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92F9A70-CC34-F2E6-E651-DCDAF0F6D0C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E9AD076-17D1-331F-4EB9-0ED6428A6A8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ACB2ADB-429D-A5F3-5052-88E2B869C1F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E5B9C04-363D-CD39-06C0-5F34EBAADA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6A6EC6E-E510-6FD9-B66E-77AA8FFA8E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1BC7698-1BF4-38DF-411F-4282364D9EDB}"/>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AFB816C-CC2F-DC4C-5396-B2774AA77F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143D71-00CE-9E91-DEE6-C19AE54EB0C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6729F61-D0EC-5388-5A11-EA318CE5648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852F48F-A494-0092-6AE4-B42E93320E85}"/>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AED7543-90FA-C052-3800-BCFAC96E1F47}"/>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E44F09-263C-4DBD-D0C6-6873B56D11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3D87F6-BD3B-270A-BAA0-50A1CAB4A1A5}"/>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FD1C99-81DD-4E23-E846-214628F4FD4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533B5B2-4E08-DA62-EE3D-7F7AD3E7208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F31A788-AB5B-C16D-D4E7-FE4780A134B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29AC9A-88B6-CEB9-512E-CC3CF6F04BF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7282912-6477-2B56-0A14-97871437C7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8943404-E9DF-FDF3-A118-CCC77893488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89339E3-14C6-CE1B-74AA-6223A389D85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2ADE1FA-2C66-A430-CF39-AFDC23A5DB5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A21DAC9-BA52-48C0-42BA-F9800335392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F273631-00E8-C416-2737-CA591EF194A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CEAE72D-4480-07FA-4280-72284D5D116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69FD6A3-98A0-FAB9-2A08-2B1EED9E583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EBE7819-93C9-CC61-A27E-F3BD2300555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AF1FF61-8591-5F2A-2218-180B5065188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0CD6B2D-E27E-2E6D-F364-F66CF01769B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BB26A7-4357-A3DA-9685-99878C53DDA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0364705-40F7-E13C-58B5-717CB3E573D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F30204B-6B01-AF08-1CFF-FA9B9E4419FC}"/>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65808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9346" r="9346"/>
          <a:stretch/>
        </p:blipFill>
        <p:spPr>
          <a:xfrm>
            <a:off x="3829499" y="0"/>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C0B31"/>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8C0B31"/>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D9442B-9747-F3F7-C686-FC6C830E81BF}"/>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BDAE35F0-1D2C-E26A-442D-29611D38F63F}"/>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8E57773-2F3B-B69D-B0AA-6904B255ACE4}"/>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901ABDB-6B92-2CAE-0D67-B18313A3A64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FAE13A9-5B01-33CC-A4D5-06CBE607FB10}"/>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A4AFF5-A6AD-CE9A-A89A-D7DBAA61AB81}"/>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5D6693E-2048-85EA-1B4C-B6A3DCACAAE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8798E5-AD0E-E627-2B86-7B07D8619345}"/>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070D805-0180-EF4E-6CA9-CED2031FC7B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A96630-968C-3307-87DC-4D5EEFC10917}"/>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EF0ED02-46C9-BB6C-0D5A-3C03BE21DF77}"/>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399A7C-E45E-8480-968D-8DF1ADC89C7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529719-B5EF-4D7F-54A4-AFE2DEF6F1D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EA4DF1C-644C-567D-D975-BD8980120F9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B194B3-A202-914D-DE4E-7537CC2E715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96D8CB0-391A-B60B-759D-6BDCB1EA76B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2BF1954-DDA7-647A-EE97-157856858323}"/>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CB3DD44-BC92-2021-A444-7E070571808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E0CC522-D3FA-43DA-39E2-BF4F170B144F}"/>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75813D3-9B15-A64F-96FD-5FA3BA6C80B6}"/>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3CE1C6C-C563-D0A5-54CC-2C7D7A5B862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623A374-9405-088E-F02B-586CEA4E715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5211D-A4C5-DC0A-5FA7-931183FA2C2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64EF050-A752-E760-BE95-46B5836407A1}"/>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046921-6490-7887-E999-9002380A2709}"/>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5E41309-92DE-0841-FC8A-ECEFC7042A0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A80705F-A932-CDEB-9031-DB84646ADD4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9759786-CE56-57CB-1E3B-525726E44D7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E1D0D9-ECB3-D614-FE7D-3BE8FF973B80}"/>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CC46180-12F4-F44A-FCBD-16FDAF47A75C}"/>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B351F15-352C-E25D-BD92-E0339D8024F7}"/>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55713A9-E06A-EB3C-99AF-0B38D296EC3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5E43F7A-A554-FEED-1E7E-D33DDBD55CCC}"/>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959D307-ED3C-5F28-7A03-99B87605C021}"/>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3C24AA-084E-E048-DA54-FABEA0C9EC51}"/>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678DF5-5D30-8455-523B-D3AF47B4FE0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3FEDA9F-A951-254B-3564-52716F22226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951F93FA-6B87-CD0C-E932-0341DAEFCB90}"/>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6BFA1253-FD80-90BB-A1DB-923E8826252E}"/>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CAC3517D-CB90-9B39-ADA6-18FB08346A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2CA44EA5-5391-AF5A-1BB3-DCE14C45F2D6}"/>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2799848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Slide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C4F3B4D1-7648-4FA4-0980-07BE53DCF90D}"/>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72F1515-BB22-B747-2DF8-2D2F6E2F642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9ECD9E94-E6E6-D4B5-19CC-078AF913C72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BA3E7F0-7131-A6B9-4AAF-0FB77C1D26D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CC56754-E80B-25C1-3B94-A52E5D57CA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A5103C5-4F03-11B4-0B7D-4FA71B869F1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71175F9-BDCA-4FD0-1DB8-781C3AB21EF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0CBBA62-BE48-33B3-C9B6-33A971ED077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017F8E0-2450-E004-93C1-3AADC7F4499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E1FFA6-73BC-EC39-3E56-557ABE8524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ACAB39-65E8-03DC-6244-95A22862D67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C060399-EC19-564E-304A-671F971FCD1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F0C40F3-B77E-4235-E3AE-62C405FF37C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AD9A5AD-1886-4462-F9FC-D0424C04278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C83D9DA-7575-578F-ABEF-BF5AE5A7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87C4276-1939-C85E-7879-DFE8BC1E642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91E70B-BADD-026E-0D30-18446E25678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641290-F05C-054F-D9CC-4B67449DEDB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3418F9A-83FB-F019-E990-7B99C61D442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1F8A2FA-D24F-5990-EB89-6409CC9343F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FB831B3-5F1B-AFAB-C5DC-3861D0A583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FBECF5C-9680-36AB-3985-D14FB7AAB8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AF2EAB3-20B3-6C4E-8B36-A289A96D83D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6918DDC-A0D1-3B27-0FDF-949E4647A066}"/>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567F41-BD59-DE2E-58C9-412A3192B5A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1540DD1-BD0A-9857-6CF0-F1986555230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7B1C56-09D5-F66E-4834-6F6D930506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DEC7D2E-0E14-79BF-30B4-F93807C3D99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A3C6EA-C144-3716-B0E9-5A38AB202AA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94E04B1-37F7-B8A0-A956-1CD9E55BE15E}"/>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2F888AB-00A1-1887-2FB2-3D6708EFF9E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86E4483-BEB4-F0B7-8558-7F47AA877C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FB7A756-4743-959F-DF4F-0225CCAD940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3E6A0-E3EE-5464-2958-44402ED774D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FC5BA8-773A-CA58-BE98-D299452B87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7B3C5A1-996D-882D-B20C-DC67478100AD}"/>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8144D0E-8DF0-87B4-B9B7-77818604C93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83847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Slide Orang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302BEA28-3B1C-CDBA-80AC-A32DE6DC2C7F}"/>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CFD804DC-EBE7-077D-FD20-CE497844EA8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808656F-672F-4155-1568-86C129FF44D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106C56D-D27D-D297-F204-BA766AF3A04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8F32BCB-32A2-8F8D-DDDF-F6AD6EA382F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F7CA0F15-7542-57AD-DD05-DAEC18D496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4418335-35D7-FCAB-63F5-E46A9A123D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6E14DDD-5411-77DE-928C-6D609F33FF8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2F91BB-856D-3252-354B-3B7A630F2A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F4C881A-C6A2-843D-095F-39B68A36C2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B717054-994B-276C-095A-5C1C189742B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ACC383-AA98-AA11-638B-3E5D4F4329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EE54A5A-9A03-93B6-CC4A-20830362E9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6E4EFD-8E9F-A189-7AB7-9433CF418B3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4C3F2AD-CA08-AC86-53D6-1337948C4AF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A60CA07-5503-C9BA-8091-FFBD3816A8B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A4F22B1-8C31-B0EF-8EA0-28CE07B99AE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8D235-37EB-D7D8-B60B-09B19AC3BA9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7854E73-EB26-6580-55EF-0FED61F2C35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05B60A-CEF4-9919-9580-29A1B03B213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CED2355-5BEF-2C70-DC88-9A588368B30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0522455-9413-4D62-3654-F5265716C9E2}"/>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DC036F7-B0CE-845F-F54F-33C8549A1B9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78E0564-83AB-4D1E-DECE-A6169FD0DFD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9D15049-DB5F-2561-3A49-E2122A61B84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EE4B9AE-6F5B-1C77-2197-7039F96F90B8}"/>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9CC4E02-3724-0E9E-B3A8-BBE642092CF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AC1565B-29CE-E098-9E12-736814E7923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FA49C5E-8139-7841-4F60-293E2016970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7147EED-5B74-780B-ADF6-2937692D96C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C506F36-8A6A-3EC8-150F-44F354DBCA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2125C91-B210-5F5D-0017-FF7CC8DB774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AF31FC7-69AF-71DE-ACFE-8B7F40BD5E1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A18900C-97D8-F477-2113-8827781E8FE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28B064C-F07C-2DDE-EDFD-9C57AC86995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9BE67DE-566D-077C-8B8B-A617E70376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245043D-DC22-343A-A090-DF742425E354}"/>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011980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Slide Orang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F223DA0B-6E47-E297-882C-2A6D7D45E5BE}"/>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A3E8033B-509A-AEF1-E3A8-677E6411AE5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6FC87AF-15AB-64BC-777E-13B97EFFA55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26EA3F5-04D1-3C21-0791-2168E5F9622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2DAFE0D-4B99-BB66-B5E9-8BC1F70B7B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6DAB77E-D263-97D9-0987-9DAF234E19E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F46234-8D03-D210-0205-823BE2346290}"/>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C41A09F-4BA3-27CD-F8D5-00641CB221E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233C6AB-7903-200E-82A3-21974FF1F839}"/>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FF6995-1F6A-234B-6228-348630FB4A8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D97CD64-D4E2-18EA-EAA4-D47E807DE97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8C88DC6-1DD0-5030-D6B6-1AC15145149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B1BFD06-6DA9-E353-6C8E-74A788C3405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ACAB736-F937-5C31-5FF8-341927EB987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AB07B22-BDE8-55FE-6EE4-080911036B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2B841CE-84FF-F5C4-B39A-2FFE252F0A6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1F9CF34-F4BE-A5ED-483E-121847A2EE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503B5CA-6993-5890-A209-88F0D3AC2A6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9606261-7BBD-B4CD-BA91-5C7F74B9283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F8D8D30-432A-391B-ECA3-D6C5BCAF0B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538CBB2-7C8D-454E-F2F0-3B11C5274664}"/>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708C4E1-0745-4FA7-7358-F32C77CEEC88}"/>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216A121-FB6F-4280-7C60-31CCF8348B1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3351220-06AD-3A9E-EA45-94514807770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368C707-A75E-8417-A01B-B9336FA00F2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E039DD7-EF02-AB66-DE5D-CB09024173FB}"/>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5ED3CF3-3801-CA50-0953-274F7526C996}"/>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690FC8-2E3D-FEBE-79F8-491FDA5BCCC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175209A-4D80-9EED-5F53-7BECD0041B5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119A1A3-3525-2554-A417-FF616995861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A174122-D779-F896-256C-969962D5EF7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0336101-76DF-A980-FD93-F9BF0CE93C0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15CF08B-9B4D-C5DC-AB50-AAD11CA9D0C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9A9258C-616F-8447-075E-6B8A5555D8B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DC41B91-CA1E-3DF2-8A10-5526C9D1AA0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7F22B54-F5BA-0D77-B475-71AA168F51E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2880F79-670E-5FB5-7893-7F14C7DEF7F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684916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Slide Orang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C0B31"/>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7000B187-879F-53CC-6519-49B2E6BC639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0BFCA7E7-D924-40D1-D40C-2E43FECA41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B7BD0A0E-9EB5-0A08-13C2-BF2A0B736F7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E8BE1BD-D3E3-F5F6-C11E-F4A98EA7B9A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37F4E34-F759-5E88-22EC-470E54FEF75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1418245-43F4-B5C2-4833-735EF820F85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FC45174-CB70-CF86-FFA7-92200EE0B5B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64D36EE-0BFE-915A-AA3F-3474C4D5956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A388D1-E97F-1147-FDCD-4E5025B4880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B82143-AB18-3336-09CF-DE92912DD0F8}"/>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363A030-E4CE-7DAD-B8A3-D142E29B91C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EF35C05-3B21-304A-FE1C-F0E24B07446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66CFFB3-9407-1E28-BA02-A989198387A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D299F3A-E4BF-8FB0-847E-736361AA71D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627DC04-9406-6ED5-3DCF-B839C62219C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1A578EA-8E08-5C18-D74A-34BCDBF37CF8}"/>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D21DAC6-86C4-DC07-EB1A-3BB7A23CEF6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917606-EBBA-96FE-F7E8-E1D84231FCB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B1EB892-E310-B68B-650F-2CDEC32BAD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F5E448-90CA-611B-1714-FC52B96795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2F2C4F9-81DB-8198-EF63-3ABB265689BF}"/>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94594B-578C-D076-DC71-28C78C6D5BA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D4E7FB6-C382-0870-9F7A-153F71954E8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49A00AB-7400-F6BE-31ED-6A9A3D77F8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B0AA616-C3FE-145E-4F57-B968FC91F18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4E197F-99F5-AD80-613B-DA36ABD7842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0ED1495-AB90-A857-D09D-D57177A7E2AB}"/>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8F3CD5C-68B3-18D3-8633-B9F6B0DDC6E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93A34D-8A6D-DFD1-954E-7376F43AA52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933AE6-6F19-A662-05FE-B7F28E2820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B6BACE7-9BAD-1EC1-C62E-A6D8AD30ADA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7B7D1EE-D2B1-0A34-B678-AE80B746E8E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3B2C22F-C1A9-581E-48E7-6F828F71375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8C33FB-4F6B-C0C9-34FD-37E51E389D8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5D06B2A-CA50-DB79-9D7B-9853297C01D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B8211B-07A1-9E84-D5BD-665AFFAB05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8A9CC81-69AD-5BEE-30FB-6B3A4EEA23C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254825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Slide Oran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D016C06D-1FBE-BB20-9EF7-326C1D7E152A}"/>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DEFD833A-DF8F-3420-C839-724759AD534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8E86664C-A8E9-142A-2A77-088C0996C15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066A76C-19A6-E0E7-802E-ECA657AB85A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3D558EE-8AFA-03BA-AFB0-647408C0DB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2A1B2BC-9B38-033E-DEBC-482F44A406D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D4B4E59-793D-B137-0706-B2DF8CCEAA0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B8FFFF1-ED61-D333-FA48-CC45DE816882}"/>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6DC106-352E-A2E7-3087-E549BEDBF07E}"/>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18CFEC8-7274-6F1C-F5B5-741B8A61BF2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ACE2911-57D7-DD15-D85F-E6BF998F680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069DE4-A618-20F4-E29C-AFF7E6C613F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1FFB80C-F6CB-4E00-BF5B-649F1E6029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F7A0A33-741B-68C8-0FD9-D28348B1FBB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5353325-E59A-879C-D21F-9CE11993AA5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B76017F-5E05-8495-052D-D23813E969A6}"/>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6189B0A-18DE-6261-31A7-F5238FCE554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5475422-34CF-9ABD-4539-805E7032D03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EEFD8F1-C1D4-FCA1-6D19-57D0E96EF64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5001B8-7F81-2F42-4D95-0CA9E0DBF16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2BEE897-1326-CF4E-6A5D-1CB77A4E984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1110939-9F81-A3F4-F501-8BD8F308468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EF32550-2FBA-ADF4-8FFB-C285056CB2B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D12B963-A384-F829-BF9E-61930839BBF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BF4CA81-4DBA-377C-C049-A0D1DF0A347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4AEDD09-C2AF-304F-0F05-5809753542B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7B444D-9BEA-1ABF-5ECD-0B6FF9319E6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E9BF831-A733-ECC7-2950-851E454C88D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CEAD4E-DA3B-F6E4-9138-14A082F3EC4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1E74276-6A3C-8EF7-2C3C-2E0D2A8378D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FEBF046-6BC9-6C29-80EB-9417202B781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F0948ED-1926-37F7-EE76-7153B67DBDC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AFA31B4-E1EE-353A-52F1-08F94B5FCC5C}"/>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493AB2E-6639-725E-4E81-C8403409C06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0CD96A-A2B6-0E62-6950-7C7E8CE1AE1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258977A-BC89-9BDF-E826-183DD765972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976E8B6-2B69-9B4F-95E7-BAFD389B25B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8966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711793"/>
            <a:ext cx="7865620" cy="1288009"/>
          </a:xfrm>
          <a:prstGeom prst="rect">
            <a:avLst/>
          </a:prstGeom>
          <a:solidFill>
            <a:srgbClr val="2A255A"/>
          </a:solidFill>
        </p:spPr>
        <p:txBody>
          <a:bodyPr wrap="none" lIns="216000" tIns="180000" rIns="252000" bIns="108000" anchor="ctr" anchorCtr="0">
            <a:spAutoFit/>
          </a:bodyPr>
          <a:lstStyle>
            <a:lvl1pPr algn="l">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949002"/>
            <a:ext cx="9163219" cy="1288009"/>
          </a:xfrm>
          <a:prstGeom prst="rect">
            <a:avLst/>
          </a:prstGeom>
          <a:solidFill>
            <a:srgbClr val="2A255A"/>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5" name="Freeform: Shape 14">
            <a:extLst>
              <a:ext uri="{FF2B5EF4-FFF2-40B4-BE49-F238E27FC236}">
                <a16:creationId xmlns:a16="http://schemas.microsoft.com/office/drawing/2014/main" id="{1DB0D992-9199-9C40-4445-25EB44B0A41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C302585-31DD-3FFC-4671-2C5775D69761}"/>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E86BDA-3FB2-BF30-6255-9428BBCD024A}"/>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3D9A018-ADF6-B519-FC7E-22165E20568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DFD549-6067-6161-98F8-7BB7A8D10B4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D2D807D-EDC2-E77E-0F43-A20758777E6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0180F99-1A8D-8915-7194-CDF80D3C2FCE}"/>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DBF581A-B8BD-D3B8-2A01-702BC9413A79}"/>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C8F51B3-A929-1F14-DC38-05F5BC61E3B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CB885F-EFC2-D305-4C57-8E3BF4075DD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35268F-2309-BAC7-0E0A-EFF0514D44EE}"/>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4674473-D990-552B-AE04-298A2505CB53}"/>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533BB47-0EB6-AB4F-8CA4-A2A1EDBE69B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D59BD0E-6818-2F16-928D-F5EC0282791B}"/>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F4F12F7-28CE-C8AF-08A9-7C9C723B0DF4}"/>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97CA8A-09AA-6AAC-3EA5-7958194859B0}"/>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7F94296-D2A2-81A8-87FD-6AD0EC14B72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0F97456-A3A1-FF9F-C130-7A2A9735DF2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2E8D06D-9B8B-D54B-0E87-9A2701B5536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DE0F40F-A05E-52EF-7F08-E6E18129717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82ECCC-61F7-DE81-BE84-DC1FEC67354F}"/>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1431C0E-9DE8-AE7F-5138-B91D552D3DD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839580-9F07-AE5C-5A02-1D0DA01C35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F336763-958C-670B-A75B-0E5BC5FA69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B773F7B-0684-7C11-4E25-BB92D38BD81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0249D9-3212-68E4-6A28-ACE2D72F283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138ECBB-A3AE-7A99-3B63-1A489DB323E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7F45EB7-DA87-A2BD-EE82-CC8FDD866273}"/>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81B62C8-FD90-BACA-53C8-63F7AE5C208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381150D-3EC4-3111-278D-BDA52AD97D02}"/>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80E4EC-16A5-95A8-028F-8D8823EA804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9CB1CB-CCFB-9C68-0375-F42AC22DCCE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F097894-7ED2-115F-0971-E764F2DC704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B13C612-9988-B8B9-FE2B-26C63E7115A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EBB45D9B-9009-8A38-B0A2-6393208B3AE4}"/>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8BD03DED-3A00-CCDC-30BB-BA243BE8FD7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13" name="Text Placeholder 11">
            <a:extLst>
              <a:ext uri="{FF2B5EF4-FFF2-40B4-BE49-F238E27FC236}">
                <a16:creationId xmlns:a16="http://schemas.microsoft.com/office/drawing/2014/main" id="{CB6F789C-2F96-C61E-F050-927333989DED}"/>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717C26C6-5814-86B6-143A-EB7766E2A66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07FC797C-41BB-48A5-92B8-58418D938D74}"/>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3912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Green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3744"/>
            <a:ext cx="18288000" cy="10287000"/>
          </a:xfrm>
          <a:prstGeom prst="rect">
            <a:avLst/>
          </a:prstGeom>
        </p:spPr>
      </p:pic>
      <p:grpSp>
        <p:nvGrpSpPr>
          <p:cNvPr id="49" name="Group 48">
            <a:extLst>
              <a:ext uri="{FF2B5EF4-FFF2-40B4-BE49-F238E27FC236}">
                <a16:creationId xmlns:a16="http://schemas.microsoft.com/office/drawing/2014/main" id="{7F565169-0D07-B380-6736-1D1231573388}"/>
              </a:ext>
            </a:extLst>
          </p:cNvPr>
          <p:cNvGrpSpPr/>
          <p:nvPr userDrawn="1"/>
        </p:nvGrpSpPr>
        <p:grpSpPr>
          <a:xfrm>
            <a:off x="15223013" y="660475"/>
            <a:ext cx="2386036" cy="1915762"/>
            <a:chOff x="15223013" y="660475"/>
            <a:chExt cx="2386036" cy="1915762"/>
          </a:xfrm>
        </p:grpSpPr>
        <p:sp>
          <p:nvSpPr>
            <p:cNvPr id="12" name="Freeform: Shape 11">
              <a:extLst>
                <a:ext uri="{FF2B5EF4-FFF2-40B4-BE49-F238E27FC236}">
                  <a16:creationId xmlns:a16="http://schemas.microsoft.com/office/drawing/2014/main" id="{35CFE7D0-6C70-4102-FB80-F6D5AF1C32C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8569215-5CE6-D3C9-C287-9EA025FCE7D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8118823-B1AF-96FD-89EA-11C25480C772}"/>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A41477D-C81D-D086-E94C-11728D058642}"/>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274E292-8B69-BFCD-9AEF-230B169B1B0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D5F0998-190E-F7D4-B16F-1767C7505415}"/>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7B5A9B-1E49-6B68-F4CD-9687B4F11D31}"/>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D40358B-793F-31B3-8489-A8B9896BDF30}"/>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C12F732-1824-E51E-DE91-4CA7D55513C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B657707-D8BC-CC80-6A73-B52598B6646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D4014C2-F7ED-8379-3AA1-EDB92B613DB2}"/>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88F1A33-76C7-4F2D-1477-4FDCC285A81E}"/>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6813F72-9767-4BCC-E96C-14E9427DEE4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C795672-E740-6F25-FFF9-DF1B167DF6A4}"/>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D083484-45BC-52E1-9B21-9086D1A499BD}"/>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524305E-BEDA-F580-12B8-FB73C2FB686A}"/>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715F747-98F6-039B-38F3-DBA4D655FE6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A8D2B2B-8369-7D83-1ADF-4225168647F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6EA52F2-3599-507C-8329-9AF513982DCC}"/>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5E04916-E6CE-0913-8151-AE2E378FFAB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56A26A-0B30-3D40-037F-A3A26B6BF03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2596AE7-BE9F-D281-063A-459CC1AB972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1EE0E38-78A1-7055-F268-A80DFBF2AB8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7500FD7-8C61-D1DE-D08F-28E68DE9B3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E3411BD-097C-FCBA-CBE3-AB65C6901F66}"/>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DD5CDDD-E6B3-37D9-FB22-D3832DC0EA24}"/>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E8AAB68-4C22-AFCD-296F-0E46D74BCAC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CBD7F65-00D3-482B-143C-770D8AC7674B}"/>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B0B0B0B-0E1A-ED03-0172-590BD15D303D}"/>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0E91741-76BE-50E9-B67A-BE353336D9B5}"/>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08A919-BC08-B7BB-54CC-1518729243E2}"/>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65A33BB-C4D3-A5C9-6AE6-8BA1514AE64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24C79AE0-11FA-9B51-03E2-0A3594838F6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D9A5414-80ED-A18C-7A06-7551E8CFB2A4}"/>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EBB00AA-AB82-0738-A71F-1BC4B22522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E4E78C5-8984-729E-408E-7717D0F8F538}"/>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8" name="Text Placeholder 15">
            <a:extLst>
              <a:ext uri="{FF2B5EF4-FFF2-40B4-BE49-F238E27FC236}">
                <a16:creationId xmlns:a16="http://schemas.microsoft.com/office/drawing/2014/main" id="{430815C5-9F36-0C7B-8323-EF696995B49D}"/>
              </a:ext>
            </a:extLst>
          </p:cNvPr>
          <p:cNvSpPr>
            <a:spLocks noGrp="1"/>
          </p:cNvSpPr>
          <p:nvPr>
            <p:ph type="body" sz="quarter" idx="11"/>
          </p:nvPr>
        </p:nvSpPr>
        <p:spPr>
          <a:xfrm>
            <a:off x="953503" y="4974402"/>
            <a:ext cx="6864513" cy="1288009"/>
          </a:xfrm>
          <a:prstGeom prst="rect">
            <a:avLst/>
          </a:prstGeom>
          <a:solidFill>
            <a:srgbClr val="104B2B"/>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995AA28-C2CC-39BC-8638-8AFEBE77BA36}"/>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734A2F72-B4C4-61D6-FE6D-6AF8BBE37868}"/>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DF40E026-10AB-CA4D-289A-FBDD64D497BA}"/>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D9ECB48A-9E82-60C4-2017-D705B75ACB17}"/>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51817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Turquois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40A9973-E049-3B56-78EE-44080C8288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0"/>
            <a:ext cx="18288000" cy="10290744"/>
          </a:xfrm>
          <a:prstGeom prst="rect">
            <a:avLst/>
          </a:prstGeom>
        </p:spPr>
      </p:pic>
      <p:sp>
        <p:nvSpPr>
          <p:cNvPr id="13" name="Freeform: Shape 12">
            <a:extLst>
              <a:ext uri="{FF2B5EF4-FFF2-40B4-BE49-F238E27FC236}">
                <a16:creationId xmlns:a16="http://schemas.microsoft.com/office/drawing/2014/main" id="{1A7CD3DB-C1E2-DA5E-8005-9B7E0B3E515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DB0C04-AC8F-535D-42BC-326A413CC5B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2438422-346D-ACF2-B58F-79B2035B028E}"/>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8A0B222-C890-1F75-D64D-BCFC7F63AD5D}"/>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B944A77-EAD6-7CBD-EBD7-3E2BA9995381}"/>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083B49-4804-4943-5E68-30B6D8A90AF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9573BBA-968A-A1FC-F303-C2BF4ACA37F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635ACA-86DA-2071-A5EC-5DCFC9C6574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FE85A77-BF02-AC7C-CE2E-A48178B36B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C18554A-13D6-5590-8B69-5B00F85EFE3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5B86A37-3E45-1033-8233-208762DC425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B750300-A003-A34C-4CEF-E61248A8C23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DA48FDF-E0DE-E0DE-A8F8-72D73F30E6A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51729C4-CCB7-7E86-92B0-F47AA8B36D63}"/>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3D7A0D4-4E68-C17E-CCB2-91C8C5C352F9}"/>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561D1B6-BF8A-2DA4-D37A-DB241B9FD349}"/>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E678A19-6BF8-E8F3-E1CB-93FFDE743E39}"/>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74C8E9-D0E7-A627-88BA-B49DF6C336C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84547"/>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013AAF9-9D97-F2FD-F0C5-6AE69B9DDAB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80E2479-4B66-E914-D734-5C01ED6291A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8B9D07-6E9D-5C1F-F8FE-4CA72DDB28E6}"/>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C926BD-0533-1824-B3A2-D68F9C7046C2}"/>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E8BDACD-207A-52FA-A290-F67ED7B974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04BC7A-C2D7-A4E5-2794-D8219C608789}"/>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BC54B16-DF74-CCCB-9328-109FC1BF07C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F3EF90E-83BC-28B2-716E-3FFD71C8245A}"/>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914B1E2-CEC9-5928-7E9A-826BB12C0D60}"/>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1137945-FC80-F112-9FEC-B14C813DB8F4}"/>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BC81C4F-4187-F1B4-6D9F-730D735388B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A809DE2-F96E-D45F-2672-A5D5B963474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B8890B8-6E9D-B893-CE85-05B055DD5585}"/>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2F6AA24-2BB3-DE09-0A06-185182436FC3}"/>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AC79839-3235-00CA-AEF1-0B7D39833DA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A4D1DFD-2526-A944-956B-E31BDF5E22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A2DF734-85A3-C84D-F4A0-D59F947C15C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FB90E692-A38F-076E-D505-098BD3820BA4}"/>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9" name="Text Placeholder 15">
            <a:extLst>
              <a:ext uri="{FF2B5EF4-FFF2-40B4-BE49-F238E27FC236}">
                <a16:creationId xmlns:a16="http://schemas.microsoft.com/office/drawing/2014/main" id="{EE5BCE65-0266-1327-B60F-A62FE15EB442}"/>
              </a:ext>
            </a:extLst>
          </p:cNvPr>
          <p:cNvSpPr>
            <a:spLocks noGrp="1"/>
          </p:cNvSpPr>
          <p:nvPr>
            <p:ph type="body" sz="quarter" idx="11"/>
          </p:nvPr>
        </p:nvSpPr>
        <p:spPr>
          <a:xfrm>
            <a:off x="953503" y="4974402"/>
            <a:ext cx="6864513" cy="1288009"/>
          </a:xfrm>
          <a:prstGeom prst="rect">
            <a:avLst/>
          </a:prstGeom>
          <a:solidFill>
            <a:srgbClr val="184547"/>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a:t>
            </a:r>
            <a:endParaRPr lang="en-GB" dirty="0"/>
          </a:p>
        </p:txBody>
      </p:sp>
      <p:sp>
        <p:nvSpPr>
          <p:cNvPr id="2" name="Text Placeholder 11">
            <a:extLst>
              <a:ext uri="{FF2B5EF4-FFF2-40B4-BE49-F238E27FC236}">
                <a16:creationId xmlns:a16="http://schemas.microsoft.com/office/drawing/2014/main" id="{892FE58D-B906-2943-6146-C73BB74F531A}"/>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0096C8C4-D016-AE82-C3C4-3607AF290AC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C533A02-083F-B35F-81A1-ADB31AB3C978}"/>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E5FED268-BA0F-1B92-F9A8-A4434AF301A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9055949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0.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8.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9.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673" r:id="rId1"/>
    <p:sldLayoutId id="2147483683" r:id="rId2"/>
    <p:sldLayoutId id="2147483680" r:id="rId3"/>
    <p:sldLayoutId id="2147483682" r:id="rId4"/>
    <p:sldLayoutId id="2147483679" r:id="rId5"/>
    <p:sldLayoutId id="2147483681" r:id="rId6"/>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171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676" r:id="rId1"/>
    <p:sldLayoutId id="2147483684" r:id="rId2"/>
    <p:sldLayoutId id="2147483688" r:id="rId3"/>
    <p:sldLayoutId id="2147483686" r:id="rId4"/>
    <p:sldLayoutId id="2147483687" r:id="rId5"/>
    <p:sldLayoutId id="2147483685"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4" r:id="rId3"/>
    <p:sldLayoutId id="2147483702" r:id="rId4"/>
    <p:sldLayoutId id="2147483703" r:id="rId5"/>
    <p:sldLayoutId id="2147483701" r:id="rId6"/>
    <p:sldLayoutId id="2147483740" r:id="rId7"/>
    <p:sldLayoutId id="2147483741" r:id="rId8"/>
    <p:sldLayoutId id="2147483742" r:id="rId9"/>
    <p:sldLayoutId id="2147483743" r:id="rId10"/>
    <p:sldLayoutId id="214748374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62136"/>
      </p:ext>
    </p:extLst>
  </p:cSld>
  <p:clrMap bg1="lt1" tx1="dk1" bg2="lt2" tx2="dk2" accent1="accent1" accent2="accent2" accent3="accent3" accent4="accent4" accent5="accent5" accent6="accent6" hlink="hlink" folHlink="folHlink"/>
  <p:sldLayoutIdLst>
    <p:sldLayoutId id="2147483648" r:id="rId1"/>
    <p:sldLayoutId id="2147483653" r:id="rId2"/>
    <p:sldLayoutId id="2147483650" r:id="rId3"/>
    <p:sldLayoutId id="2147483649" r:id="rId4"/>
    <p:sldLayoutId id="2147483652" r:id="rId5"/>
    <p:sldLayoutId id="2147483651" r:id="rId6"/>
    <p:sldLayoutId id="2147483745" r:id="rId7"/>
    <p:sldLayoutId id="2147483746"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2632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47" r:id="rId3"/>
    <p:sldLayoutId id="2147483710" r:id="rId4"/>
    <p:sldLayoutId id="2147483711" r:id="rId5"/>
    <p:sldLayoutId id="2147483712"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951935"/>
      </p:ext>
    </p:extLst>
  </p:cSld>
  <p:clrMap bg1="lt1" tx1="dk1" bg2="lt2" tx2="dk2" accent1="accent1" accent2="accent2" accent3="accent3" accent4="accent4" accent5="accent5" accent6="accent6" hlink="hlink" folHlink="folHlink"/>
  <p:sldLayoutIdLst>
    <p:sldLayoutId id="2147483690" r:id="rId1"/>
    <p:sldLayoutId id="2147483706" r:id="rId2"/>
    <p:sldLayoutId id="2147483748" r:id="rId3"/>
    <p:sldLayoutId id="2147483696" r:id="rId4"/>
    <p:sldLayoutId id="2147483705" r:id="rId5"/>
    <p:sldLayoutId id="2147483697"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58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49" r:id="rId3"/>
    <p:sldLayoutId id="2147483716" r:id="rId4"/>
    <p:sldLayoutId id="2147483717" r:id="rId5"/>
    <p:sldLayoutId id="2147483718"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1650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2360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audiovisual.ec.europa.eu/en/video/I-252968" TargetMode="External"/><Relationship Id="rId2" Type="http://schemas.openxmlformats.org/officeDocument/2006/relationships/image" Target="../media/image74.png"/><Relationship Id="rId1" Type="http://schemas.openxmlformats.org/officeDocument/2006/relationships/slideLayout" Target="../slideLayouts/slideLayout46.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80.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91.jpeg"/><Relationship Id="rId4" Type="http://schemas.openxmlformats.org/officeDocument/2006/relationships/image" Target="../media/image90.jpeg"/></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hyperlink" Target="https://ec.europa.eu/newsroom/clima/user-subscriptions/2343/create" TargetMode="External"/><Relationship Id="rId3" Type="http://schemas.openxmlformats.org/officeDocument/2006/relationships/image" Target="../media/image94.png"/><Relationship Id="rId7" Type="http://schemas.openxmlformats.org/officeDocument/2006/relationships/hyperlink" Target="https://climate-pact.europa.eu/news-and-events/events_en" TargetMode="External"/><Relationship Id="rId12" Type="http://schemas.openxmlformats.org/officeDocument/2006/relationships/hyperlink" Target="https://www.instagram.com/ourplanet_eu/" TargetMode="External"/><Relationship Id="rId2" Type="http://schemas.openxmlformats.org/officeDocument/2006/relationships/image" Target="../media/image93.png"/><Relationship Id="rId1" Type="http://schemas.openxmlformats.org/officeDocument/2006/relationships/slideLayout" Target="../slideLayouts/slideLayout46.xml"/><Relationship Id="rId6" Type="http://schemas.openxmlformats.org/officeDocument/2006/relationships/hyperlink" Target="https://climate-pact.europa.eu/news-and-events/news_en" TargetMode="External"/><Relationship Id="rId11" Type="http://schemas.openxmlformats.org/officeDocument/2006/relationships/hyperlink" Target="https://www.linkedin.com/showcase/eu-environment-climate/" TargetMode="External"/><Relationship Id="rId5" Type="http://schemas.openxmlformats.org/officeDocument/2006/relationships/hyperlink" Target="https://climate-pact.europa.eu/get-inspired/resources_en" TargetMode="External"/><Relationship Id="rId10" Type="http://schemas.openxmlformats.org/officeDocument/2006/relationships/hyperlink" Target="https://twitter.com/EUClimateAction" TargetMode="External"/><Relationship Id="rId4" Type="http://schemas.openxmlformats.org/officeDocument/2006/relationships/hyperlink" Target="https://climate-pact.europa.eu/news-and-events/news/european-climate-pact-community-driving-change-2024-03-15_en" TargetMode="External"/><Relationship Id="rId9" Type="http://schemas.openxmlformats.org/officeDocument/2006/relationships/hyperlink" Target="https://www.facebook.com/EUClimateActio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audiovisual.ec.europa.eu/en/video/I-249944" TargetMode="Externa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8" Type="http://schemas.openxmlformats.org/officeDocument/2006/relationships/hyperlink" Target="https://climate-pact.europa.eu/get-involved/take-individual-action_en" TargetMode="External"/><Relationship Id="rId3" Type="http://schemas.openxmlformats.org/officeDocument/2006/relationships/hyperlink" Target="https://climate-pact.europa.eu/get-involved/become-partner-pact_en" TargetMode="External"/><Relationship Id="rId7" Type="http://schemas.openxmlformats.org/officeDocument/2006/relationships/hyperlink" Target="https://climate-pact.europa.eu/get-involved/host-group-activity/quick-start-tools-citizen-engagement_en" TargetMode="External"/><Relationship Id="rId2" Type="http://schemas.openxmlformats.org/officeDocument/2006/relationships/hyperlink" Target="https://climate-pact.europa.eu/get-involved/become-pact-ambassador_en" TargetMode="External"/><Relationship Id="rId1" Type="http://schemas.openxmlformats.org/officeDocument/2006/relationships/slideLayout" Target="../slideLayouts/slideLayout39.xml"/><Relationship Id="rId6" Type="http://schemas.openxmlformats.org/officeDocument/2006/relationships/hyperlink" Target="https://climate-pact.europa.eu/get-involved/host-group-activity_en" TargetMode="External"/><Relationship Id="rId5" Type="http://schemas.openxmlformats.org/officeDocument/2006/relationships/hyperlink" Target="https://climate-pact.europa.eu/get-inspired/resources_en" TargetMode="External"/><Relationship Id="rId4" Type="http://schemas.openxmlformats.org/officeDocument/2006/relationships/hyperlink" Target="https://climate-pact.europa.eu/get-involved/register-satellite-event_e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limate-pact.europa.eu/get-involved/host-group-activity/quick-start-tools-citizen-engagement_en"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99.svg"/><Relationship Id="rId11" Type="http://schemas.openxmlformats.org/officeDocument/2006/relationships/image" Target="../media/image7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hyperlink" Target="mailto:stories@euclimatepact.eu" TargetMode="External"/><Relationship Id="rId2" Type="http://schemas.openxmlformats.org/officeDocument/2006/relationships/hyperlink" Target="https://climate-pact.europa.eu/get-inspired/success-stories_en" TargetMode="External"/><Relationship Id="rId1" Type="http://schemas.openxmlformats.org/officeDocument/2006/relationships/slideLayout" Target="../slideLayouts/slideLayout38.xml"/><Relationship Id="rId4" Type="http://schemas.openxmlformats.org/officeDocument/2006/relationships/image" Target="../media/image106.jpeg"/></Relationships>
</file>

<file path=ppt/slides/_rels/slide26.xml.rels><?xml version="1.0" encoding="UTF-8" standalone="yes"?>
<Relationships xmlns="http://schemas.openxmlformats.org/package/2006/relationships"><Relationship Id="rId8" Type="http://schemas.openxmlformats.org/officeDocument/2006/relationships/hyperlink" Target="mailto:ambassadors@euclimatepact.eu" TargetMode="External"/><Relationship Id="rId13" Type="http://schemas.openxmlformats.org/officeDocument/2006/relationships/image" Target="../media/image111.png"/><Relationship Id="rId3" Type="http://schemas.openxmlformats.org/officeDocument/2006/relationships/hyperlink" Target="https://twitter.com/EUClimateAction" TargetMode="External"/><Relationship Id="rId7" Type="http://schemas.openxmlformats.org/officeDocument/2006/relationships/hyperlink" Target="https://ec.europa.eu/newsroom/clima/user-subscriptions/2343/create" TargetMode="External"/><Relationship Id="rId12" Type="http://schemas.openxmlformats.org/officeDocument/2006/relationships/image" Target="../media/image110.svg"/><Relationship Id="rId2" Type="http://schemas.openxmlformats.org/officeDocument/2006/relationships/hyperlink" Target="https://www.facebook.com/EUClimateAction/" TargetMode="External"/><Relationship Id="rId16" Type="http://schemas.openxmlformats.org/officeDocument/2006/relationships/image" Target="../media/image114.svg"/><Relationship Id="rId1" Type="http://schemas.openxmlformats.org/officeDocument/2006/relationships/slideLayout" Target="../slideLayouts/slideLayout40.xml"/><Relationship Id="rId6" Type="http://schemas.openxmlformats.org/officeDocument/2006/relationships/hyperlink" Target="https://climate-pact.europa.eu/index_en" TargetMode="External"/><Relationship Id="rId11" Type="http://schemas.openxmlformats.org/officeDocument/2006/relationships/image" Target="../media/image109.png"/><Relationship Id="rId5" Type="http://schemas.openxmlformats.org/officeDocument/2006/relationships/hyperlink" Target="https://www.instagram.com/ourplanet_eu/" TargetMode="External"/><Relationship Id="rId15" Type="http://schemas.openxmlformats.org/officeDocument/2006/relationships/image" Target="../media/image113.png"/><Relationship Id="rId10" Type="http://schemas.openxmlformats.org/officeDocument/2006/relationships/image" Target="../media/image108.svg"/><Relationship Id="rId4" Type="http://schemas.openxmlformats.org/officeDocument/2006/relationships/hyperlink" Target="https://www.linkedin.com/showcase/eu-environment-climate/" TargetMode="External"/><Relationship Id="rId9" Type="http://schemas.openxmlformats.org/officeDocument/2006/relationships/image" Target="../media/image107.png"/><Relationship Id="rId14" Type="http://schemas.openxmlformats.org/officeDocument/2006/relationships/image" Target="../media/image11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limate-pact.europa.eu/index_en"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hyperlink" Target="https://commission.europa.eu/strategy-and-policy/priorities-2019-2024/european-green-deal_e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7C1DD7-79BF-9D6B-64F9-9F361321A766}"/>
              </a:ext>
            </a:extLst>
          </p:cNvPr>
          <p:cNvSpPr>
            <a:spLocks noGrp="1"/>
          </p:cNvSpPr>
          <p:nvPr>
            <p:ph type="body" sz="quarter" idx="10"/>
          </p:nvPr>
        </p:nvSpPr>
        <p:spPr>
          <a:xfrm>
            <a:off x="830093" y="5739947"/>
            <a:ext cx="6220490" cy="1121809"/>
          </a:xfrm>
        </p:spPr>
        <p:txBody>
          <a:bodyPr/>
          <a:lstStyle/>
          <a:p>
            <a:r>
              <a:rPr lang="el-GR" sz="6000" dirty="0">
                <a:latin typeface="Open Sans"/>
                <a:ea typeface="Open Sans"/>
                <a:cs typeface="Open Sans"/>
              </a:rPr>
              <a:t>Το Ευρωπαϊκό</a:t>
            </a:r>
          </a:p>
        </p:txBody>
      </p:sp>
      <p:sp>
        <p:nvSpPr>
          <p:cNvPr id="4" name="Text Placeholder 3">
            <a:extLst>
              <a:ext uri="{FF2B5EF4-FFF2-40B4-BE49-F238E27FC236}">
                <a16:creationId xmlns:a16="http://schemas.microsoft.com/office/drawing/2014/main" id="{30C7BFE2-D7CC-C226-D870-36121B2318CD}"/>
              </a:ext>
            </a:extLst>
          </p:cNvPr>
          <p:cNvSpPr>
            <a:spLocks noGrp="1"/>
          </p:cNvSpPr>
          <p:nvPr>
            <p:ph type="body" sz="quarter" idx="11"/>
          </p:nvPr>
        </p:nvSpPr>
        <p:spPr>
          <a:xfrm>
            <a:off x="830093" y="6861756"/>
            <a:ext cx="10263264" cy="1121809"/>
          </a:xfrm>
        </p:spPr>
        <p:txBody>
          <a:bodyPr/>
          <a:lstStyle/>
          <a:p>
            <a:r>
              <a:rPr lang="el-GR" sz="6000" dirty="0"/>
              <a:t>Σύμφωνο για το Κλίμα</a:t>
            </a:r>
          </a:p>
        </p:txBody>
      </p:sp>
    </p:spTree>
    <p:extLst>
      <p:ext uri="{BB962C8B-B14F-4D97-AF65-F5344CB8AC3E}">
        <p14:creationId xmlns:p14="http://schemas.microsoft.com/office/powerpoint/2010/main" val="374230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5D0441D-2655-B555-913C-22EE8A2594B3}"/>
              </a:ext>
            </a:extLst>
          </p:cNvPr>
          <p:cNvSpPr txBox="1"/>
          <p:nvPr/>
        </p:nvSpPr>
        <p:spPr>
          <a:xfrm>
            <a:off x="13972172" y="5659881"/>
            <a:ext cx="6648450" cy="5386090"/>
          </a:xfrm>
          <a:prstGeom prst="rect">
            <a:avLst/>
          </a:prstGeom>
          <a:noFill/>
        </p:spPr>
        <p:txBody>
          <a:bodyPr wrap="square">
            <a:spAutoFit/>
          </a:bodyPr>
          <a:lstStyle/>
          <a:p>
            <a:r>
              <a:rPr lang="el-GR" sz="34400" b="1">
                <a:solidFill>
                  <a:schemeClr val="bg1">
                    <a:alpha val="11000"/>
                  </a:schemeClr>
                </a:solidFill>
                <a:latin typeface="Open Sans"/>
                <a:ea typeface="Open Sans"/>
                <a:cs typeface="Open Sans"/>
              </a:rPr>
              <a:t>2. </a:t>
            </a:r>
          </a:p>
        </p:txBody>
      </p:sp>
      <p:sp>
        <p:nvSpPr>
          <p:cNvPr id="3" name="Text Placeholder 2">
            <a:extLst>
              <a:ext uri="{FF2B5EF4-FFF2-40B4-BE49-F238E27FC236}">
                <a16:creationId xmlns:a16="http://schemas.microsoft.com/office/drawing/2014/main" id="{2B8DEAF0-23CB-CCCC-5073-4839CEAFC571}"/>
              </a:ext>
            </a:extLst>
          </p:cNvPr>
          <p:cNvSpPr>
            <a:spLocks noGrp="1"/>
          </p:cNvSpPr>
          <p:nvPr>
            <p:ph type="body" sz="quarter" idx="11"/>
          </p:nvPr>
        </p:nvSpPr>
        <p:spPr>
          <a:xfrm>
            <a:off x="991603" y="6485049"/>
            <a:ext cx="7633441" cy="941796"/>
          </a:xfrm>
        </p:spPr>
        <p:txBody>
          <a:bodyPr/>
          <a:lstStyle/>
          <a:p>
            <a:r>
              <a:rPr lang="el-GR" sz="6800">
                <a:latin typeface="Open Sans"/>
                <a:ea typeface="Open Sans"/>
                <a:cs typeface="Open Sans"/>
              </a:rPr>
              <a:t> </a:t>
            </a:r>
          </a:p>
        </p:txBody>
      </p:sp>
      <p:sp>
        <p:nvSpPr>
          <p:cNvPr id="8" name="Text Placeholder 2">
            <a:extLst>
              <a:ext uri="{FF2B5EF4-FFF2-40B4-BE49-F238E27FC236}">
                <a16:creationId xmlns:a16="http://schemas.microsoft.com/office/drawing/2014/main" id="{892619A3-B797-1BA6-42E3-825C6CE3B551}"/>
              </a:ext>
            </a:extLst>
          </p:cNvPr>
          <p:cNvSpPr txBox="1">
            <a:spLocks/>
          </p:cNvSpPr>
          <p:nvPr/>
        </p:nvSpPr>
        <p:spPr>
          <a:xfrm>
            <a:off x="991604" y="5186075"/>
            <a:ext cx="12980568" cy="2174405"/>
          </a:xfrm>
          <a:prstGeom prst="rect">
            <a:avLst/>
          </a:prstGeom>
          <a:solidFill>
            <a:srgbClr val="184547"/>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l-GR" sz="6800" dirty="0">
                <a:latin typeface="Open Sans"/>
                <a:ea typeface="Open Sans"/>
                <a:cs typeface="Open Sans"/>
              </a:rPr>
              <a:t>Το Ευρωπαϊκό Σύμφωνο για το Κλίμα εν </a:t>
            </a:r>
            <a:r>
              <a:rPr lang="el-GR" sz="6800" dirty="0" err="1">
                <a:latin typeface="Open Sans"/>
                <a:ea typeface="Open Sans"/>
                <a:cs typeface="Open Sans"/>
              </a:rPr>
              <a:t>δρασει</a:t>
            </a:r>
            <a:endParaRPr lang="el-GR" sz="6800" dirty="0">
              <a:latin typeface="Open Sans"/>
              <a:ea typeface="Open Sans"/>
              <a:cs typeface="Open Sans"/>
            </a:endParaRPr>
          </a:p>
        </p:txBody>
      </p:sp>
    </p:spTree>
    <p:extLst>
      <p:ext uri="{BB962C8B-B14F-4D97-AF65-F5344CB8AC3E}">
        <p14:creationId xmlns:p14="http://schemas.microsoft.com/office/powerpoint/2010/main" val="151924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7EBDF132-810A-F860-D269-7AE56BA3BF38}"/>
              </a:ext>
            </a:extLst>
          </p:cNvPr>
          <p:cNvSpPr>
            <a:spLocks noGrp="1"/>
          </p:cNvSpPr>
          <p:nvPr>
            <p:ph type="body" sz="quarter" idx="11"/>
          </p:nvPr>
        </p:nvSpPr>
        <p:spPr>
          <a:xfrm>
            <a:off x="1484396" y="1089193"/>
            <a:ext cx="14085804" cy="836159"/>
          </a:xfrm>
        </p:spPr>
        <p:txBody>
          <a:bodyPr/>
          <a:lstStyle/>
          <a:p>
            <a:r>
              <a:rPr lang="el-GR" sz="4000" dirty="0"/>
              <a:t>Συμμετοχή των πολιτών στη δράση για το κλίμα</a:t>
            </a:r>
          </a:p>
        </p:txBody>
      </p:sp>
      <p:sp>
        <p:nvSpPr>
          <p:cNvPr id="17" name="Rectangle: Rounded Corners 16">
            <a:extLst>
              <a:ext uri="{FF2B5EF4-FFF2-40B4-BE49-F238E27FC236}">
                <a16:creationId xmlns:a16="http://schemas.microsoft.com/office/drawing/2014/main" id="{418772BE-2558-3767-DDF4-D7DED81F70C8}"/>
              </a:ext>
            </a:extLst>
          </p:cNvPr>
          <p:cNvSpPr/>
          <p:nvPr/>
        </p:nvSpPr>
        <p:spPr>
          <a:xfrm>
            <a:off x="10597765" y="6214939"/>
            <a:ext cx="5450357"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4">
            <a:extLst>
              <a:ext uri="{FF2B5EF4-FFF2-40B4-BE49-F238E27FC236}">
                <a16:creationId xmlns:a16="http://schemas.microsoft.com/office/drawing/2014/main" id="{6F8952BC-FCF8-25C1-1D70-7726C3058900}"/>
              </a:ext>
            </a:extLst>
          </p:cNvPr>
          <p:cNvSpPr txBox="1">
            <a:spLocks/>
          </p:cNvSpPr>
          <p:nvPr/>
        </p:nvSpPr>
        <p:spPr>
          <a:xfrm>
            <a:off x="10926665" y="6422293"/>
            <a:ext cx="5121457"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l-GR" sz="2000" b="1" dirty="0">
                <a:solidFill>
                  <a:schemeClr val="accent2"/>
                </a:solidFill>
                <a:latin typeface="Open Sans"/>
                <a:ea typeface="Open Sans"/>
                <a:cs typeface="Open Sans"/>
              </a:rPr>
              <a:t>Τοπικές ομάδες δράσης για το κλίμα</a:t>
            </a:r>
          </a:p>
        </p:txBody>
      </p:sp>
      <p:sp>
        <p:nvSpPr>
          <p:cNvPr id="22" name="Rectangle: Rounded Corners 21">
            <a:extLst>
              <a:ext uri="{FF2B5EF4-FFF2-40B4-BE49-F238E27FC236}">
                <a16:creationId xmlns:a16="http://schemas.microsoft.com/office/drawing/2014/main" id="{5CDF3470-E2FA-D9A9-1050-A72D9DAA8DD6}"/>
              </a:ext>
            </a:extLst>
          </p:cNvPr>
          <p:cNvSpPr/>
          <p:nvPr/>
        </p:nvSpPr>
        <p:spPr>
          <a:xfrm>
            <a:off x="8799043" y="5143500"/>
            <a:ext cx="3259607" cy="769294"/>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4">
            <a:extLst>
              <a:ext uri="{FF2B5EF4-FFF2-40B4-BE49-F238E27FC236}">
                <a16:creationId xmlns:a16="http://schemas.microsoft.com/office/drawing/2014/main" id="{A49FD6CD-72BA-1E11-0ABF-B0D2F10990B5}"/>
              </a:ext>
            </a:extLst>
          </p:cNvPr>
          <p:cNvSpPr txBox="1">
            <a:spLocks/>
          </p:cNvSpPr>
          <p:nvPr/>
        </p:nvSpPr>
        <p:spPr>
          <a:xfrm>
            <a:off x="9176069" y="5366896"/>
            <a:ext cx="2664007" cy="33404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l-GR" sz="1800" b="1" dirty="0">
                <a:solidFill>
                  <a:schemeClr val="tx2"/>
                </a:solidFill>
                <a:latin typeface="Open Sans"/>
                <a:ea typeface="Open Sans"/>
                <a:cs typeface="Open Sans"/>
              </a:rPr>
              <a:t>Κλιματικοί περίπατοι</a:t>
            </a:r>
          </a:p>
        </p:txBody>
      </p:sp>
      <p:sp>
        <p:nvSpPr>
          <p:cNvPr id="24" name="Rectangle: Rounded Corners 23">
            <a:extLst>
              <a:ext uri="{FF2B5EF4-FFF2-40B4-BE49-F238E27FC236}">
                <a16:creationId xmlns:a16="http://schemas.microsoft.com/office/drawing/2014/main" id="{88C18A79-67F7-9C12-861E-FB27E613BF54}"/>
              </a:ext>
            </a:extLst>
          </p:cNvPr>
          <p:cNvSpPr/>
          <p:nvPr/>
        </p:nvSpPr>
        <p:spPr>
          <a:xfrm>
            <a:off x="12304244" y="5143500"/>
            <a:ext cx="3762928"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4">
            <a:extLst>
              <a:ext uri="{FF2B5EF4-FFF2-40B4-BE49-F238E27FC236}">
                <a16:creationId xmlns:a16="http://schemas.microsoft.com/office/drawing/2014/main" id="{15C2B0C2-1289-931B-18A6-8723B85D883B}"/>
              </a:ext>
            </a:extLst>
          </p:cNvPr>
          <p:cNvSpPr txBox="1">
            <a:spLocks/>
          </p:cNvSpPr>
          <p:nvPr/>
        </p:nvSpPr>
        <p:spPr>
          <a:xfrm>
            <a:off x="12665228" y="5366896"/>
            <a:ext cx="343402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l-GR" sz="2000" b="1" dirty="0">
                <a:solidFill>
                  <a:schemeClr val="accent3"/>
                </a:solidFill>
                <a:latin typeface="Open Sans"/>
                <a:ea typeface="Open Sans"/>
                <a:cs typeface="Open Sans"/>
              </a:rPr>
              <a:t>Κοινοβούλια </a:t>
            </a:r>
            <a:r>
              <a:rPr lang="el-GR" sz="2000" b="1" dirty="0" err="1">
                <a:solidFill>
                  <a:schemeClr val="accent3"/>
                </a:solidFill>
                <a:latin typeface="Open Sans"/>
                <a:ea typeface="Open Sans"/>
                <a:cs typeface="Open Sans"/>
              </a:rPr>
              <a:t>ομοτίμων</a:t>
            </a:r>
            <a:endParaRPr lang="el-GR" sz="2000" b="1" dirty="0">
              <a:solidFill>
                <a:schemeClr val="accent3"/>
              </a:solidFill>
              <a:latin typeface="Open Sans"/>
              <a:ea typeface="Open Sans"/>
              <a:cs typeface="Open Sans"/>
            </a:endParaRPr>
          </a:p>
        </p:txBody>
      </p:sp>
      <p:sp>
        <p:nvSpPr>
          <p:cNvPr id="27" name="Rectangle: Rounded Corners 26">
            <a:extLst>
              <a:ext uri="{FF2B5EF4-FFF2-40B4-BE49-F238E27FC236}">
                <a16:creationId xmlns:a16="http://schemas.microsoft.com/office/drawing/2014/main" id="{AD8671B9-BD2A-AFC9-8D29-E5D42675A1C8}"/>
              </a:ext>
            </a:extLst>
          </p:cNvPr>
          <p:cNvSpPr/>
          <p:nvPr/>
        </p:nvSpPr>
        <p:spPr>
          <a:xfrm>
            <a:off x="8824895" y="7292229"/>
            <a:ext cx="5360813" cy="769294"/>
          </a:xfrm>
          <a:prstGeom prst="roundRect">
            <a:avLst/>
          </a:prstGeom>
          <a:no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2DDE491E-9155-DBE3-4FDE-30B311DB9956}"/>
              </a:ext>
            </a:extLst>
          </p:cNvPr>
          <p:cNvSpPr txBox="1">
            <a:spLocks/>
          </p:cNvSpPr>
          <p:nvPr/>
        </p:nvSpPr>
        <p:spPr>
          <a:xfrm>
            <a:off x="9064251" y="7519271"/>
            <a:ext cx="5121457" cy="542252"/>
          </a:xfrm>
          <a:prstGeom prst="rect">
            <a:avLst/>
          </a:prstGeom>
          <a:ln>
            <a:noFill/>
          </a:ln>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l-GR" sz="2000" b="1" dirty="0">
                <a:solidFill>
                  <a:schemeClr val="accent3">
                    <a:lumMod val="75000"/>
                  </a:schemeClr>
                </a:solidFill>
                <a:latin typeface="Open Sans"/>
                <a:ea typeface="Open Sans"/>
                <a:cs typeface="Open Sans"/>
              </a:rPr>
              <a:t>Εργαστήρια φωτογραφικών ιστοριών</a:t>
            </a:r>
          </a:p>
        </p:txBody>
      </p:sp>
      <p:sp>
        <p:nvSpPr>
          <p:cNvPr id="32" name="TextBox 31">
            <a:extLst>
              <a:ext uri="{FF2B5EF4-FFF2-40B4-BE49-F238E27FC236}">
                <a16:creationId xmlns:a16="http://schemas.microsoft.com/office/drawing/2014/main" id="{C3968B7A-59A7-373D-3C19-DE42831B2700}"/>
              </a:ext>
            </a:extLst>
          </p:cNvPr>
          <p:cNvSpPr txBox="1"/>
          <p:nvPr/>
        </p:nvSpPr>
        <p:spPr>
          <a:xfrm>
            <a:off x="8627593" y="3408397"/>
            <a:ext cx="8616866" cy="1441357"/>
          </a:xfrm>
          <a:prstGeom prst="rect">
            <a:avLst/>
          </a:prstGeom>
          <a:noFill/>
        </p:spPr>
        <p:txBody>
          <a:bodyPr wrap="square">
            <a:spAutoFit/>
          </a:bodyPr>
          <a:lstStyle/>
          <a:p>
            <a:pPr>
              <a:lnSpc>
                <a:spcPts val="3600"/>
              </a:lnSpc>
            </a:pPr>
            <a:r>
              <a:rPr lang="el-GR" sz="2400" b="1" dirty="0">
                <a:latin typeface="Open Sans"/>
                <a:ea typeface="Open Sans"/>
                <a:cs typeface="Open Sans"/>
              </a:rPr>
              <a:t>Το Σύμφωνο για το Κλίμα </a:t>
            </a:r>
            <a:r>
              <a:rPr lang="el-GR" sz="2400" dirty="0">
                <a:latin typeface="Open Sans"/>
                <a:ea typeface="Open Sans"/>
                <a:cs typeface="Open Sans"/>
              </a:rPr>
              <a:t>εμπλέκει τους πολίτες σε συζητήσεις σχετικά με τη δράση για το κλίμα μέσω δραστηριοτήτων όπως:</a:t>
            </a:r>
          </a:p>
        </p:txBody>
      </p:sp>
      <p:pic>
        <p:nvPicPr>
          <p:cNvPr id="6" name="Picture 5" descr="A green qr code on a black background&#10;&#10;Description automatically generated">
            <a:extLst>
              <a:ext uri="{FF2B5EF4-FFF2-40B4-BE49-F238E27FC236}">
                <a16:creationId xmlns:a16="http://schemas.microsoft.com/office/drawing/2014/main" id="{5111CE6B-E1BC-698D-10A1-8E18288AB09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766329" y="7853417"/>
            <a:ext cx="2688776" cy="2688776"/>
          </a:xfrm>
          <a:prstGeom prst="rect">
            <a:avLst/>
          </a:prstGeom>
        </p:spPr>
      </p:pic>
      <p:sp>
        <p:nvSpPr>
          <p:cNvPr id="7" name="Text Placeholder 4">
            <a:extLst>
              <a:ext uri="{FF2B5EF4-FFF2-40B4-BE49-F238E27FC236}">
                <a16:creationId xmlns:a16="http://schemas.microsoft.com/office/drawing/2014/main" id="{60BC666F-E566-6CF9-DAA6-7A0FDB25F464}"/>
              </a:ext>
            </a:extLst>
          </p:cNvPr>
          <p:cNvSpPr txBox="1">
            <a:spLocks/>
          </p:cNvSpPr>
          <p:nvPr/>
        </p:nvSpPr>
        <p:spPr>
          <a:xfrm>
            <a:off x="8799043" y="917691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el-GR" sz="2000" b="1">
                <a:solidFill>
                  <a:srgbClr val="184547"/>
                </a:solidFill>
                <a:effectLst/>
                <a:latin typeface="Open Sans" panose="020B0606030504020204" pitchFamily="34" charset="0"/>
                <a:ea typeface="Open Sans" panose="020B0606030504020204" pitchFamily="34" charset="0"/>
                <a:cs typeface="Open Sans" panose="020B0606030504020204" pitchFamily="34" charset="0"/>
              </a:rPr>
              <a:t>Για περισσότερες πληροφορίες</a:t>
            </a:r>
            <a:br>
              <a:rPr lang="el-GR" sz="2000" b="1">
                <a:solidFill>
                  <a:srgbClr val="184547"/>
                </a:solidFill>
                <a:effectLst/>
                <a:latin typeface="Open Sans" panose="020B0606030504020204" pitchFamily="34" charset="0"/>
                <a:ea typeface="Open Sans" panose="020B0606030504020204" pitchFamily="34" charset="0"/>
                <a:cs typeface="Open Sans" panose="020B0606030504020204" pitchFamily="34" charset="0"/>
              </a:rPr>
            </a:br>
            <a:r>
              <a:rPr lang="el-GR" sz="2000" b="1">
                <a:solidFill>
                  <a:srgbClr val="184547"/>
                </a:solidFill>
                <a:effectLst/>
                <a:latin typeface="Open Sans" panose="020B0606030504020204" pitchFamily="34" charset="0"/>
                <a:ea typeface="Open Sans" panose="020B0606030504020204" pitchFamily="34" charset="0"/>
                <a:cs typeface="Open Sans" panose="020B0606030504020204" pitchFamily="34" charset="0"/>
              </a:rPr>
              <a:t>επισκεφτείτε τον ιστότοπο</a:t>
            </a:r>
          </a:p>
        </p:txBody>
      </p:sp>
      <p:pic>
        <p:nvPicPr>
          <p:cNvPr id="3" name="Picture 2">
            <a:hlinkClick r:id="rId3"/>
            <a:extLst>
              <a:ext uri="{FF2B5EF4-FFF2-40B4-BE49-F238E27FC236}">
                <a16:creationId xmlns:a16="http://schemas.microsoft.com/office/drawing/2014/main" id="{61B08FD5-FC26-1C9F-7FB3-AB50BA5FB2B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08709" y="2838224"/>
            <a:ext cx="6154009" cy="6141846"/>
          </a:xfrm>
          <a:prstGeom prst="rect">
            <a:avLst/>
          </a:prstGeom>
        </p:spPr>
      </p:pic>
    </p:spTree>
    <p:extLst>
      <p:ext uri="{BB962C8B-B14F-4D97-AF65-F5344CB8AC3E}">
        <p14:creationId xmlns:p14="http://schemas.microsoft.com/office/powerpoint/2010/main" val="296304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1" y="0"/>
            <a:ext cx="8040445"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BF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03443"/>
            <a:ext cx="12188651" cy="836159"/>
          </a:xfrm>
          <a:solidFill>
            <a:srgbClr val="174C54"/>
          </a:solidFill>
        </p:spPr>
        <p:txBody>
          <a:bodyPr wrap="square" lIns="216000" tIns="144000" rIns="180000" bIns="108000" anchor="t">
            <a:spAutoFit/>
          </a:bodyPr>
          <a:lstStyle/>
          <a:p>
            <a:pPr marL="904875" indent="-893445"/>
            <a:r>
              <a:rPr lang="el-GR" dirty="0">
                <a:latin typeface="Open Sans"/>
                <a:ea typeface="Open Sans"/>
                <a:cs typeface="Open Sans"/>
              </a:rPr>
              <a:t>    Δραστηριότητες στα ΚΡΑΤΗ ΜΕΛΗ ΤΗΣ ΕΕ</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651861"/>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el-GR" sz="2400" dirty="0">
                <a:latin typeface="Open Sans"/>
                <a:ea typeface="Open Sans"/>
                <a:cs typeface="Arial"/>
              </a:rPr>
              <a:t>Σε κάθε κράτος μέλος, </a:t>
            </a:r>
            <a:r>
              <a:rPr lang="el-GR" sz="2400" b="1" dirty="0">
                <a:latin typeface="Open Sans"/>
                <a:ea typeface="Open Sans"/>
                <a:cs typeface="Arial"/>
              </a:rPr>
              <a:t>οι Συντονιστές Χωρών (ΣΧ) και οι οργανισμοί δημοσίων σχέσεων </a:t>
            </a:r>
            <a:r>
              <a:rPr lang="el-GR" sz="2400" dirty="0">
                <a:latin typeface="Open Sans"/>
                <a:ea typeface="Open Sans"/>
                <a:cs typeface="Arial"/>
              </a:rPr>
              <a:t>οργανώνουν και προωθούν εκδηλώσεις και δραστηριότητες για την τοπική κοινότητα του Συμφώνου και το κοινό, όπως:</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8852374" y="490880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l-GR" sz="2000" b="1" dirty="0">
                <a:solidFill>
                  <a:srgbClr val="0E101A"/>
                </a:solidFill>
                <a:latin typeface="Open Sans"/>
                <a:cs typeface="Calibri" panose="020F0502020204030204"/>
              </a:rPr>
              <a:t>Δραστηριότητες ενίσχυσης της συμμετοχής των πολιτών </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2" y="4805969"/>
            <a:ext cx="7860631"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erson holding a plant&#10;&#10;Description automatically generated">
            <a:extLst>
              <a:ext uri="{FF2B5EF4-FFF2-40B4-BE49-F238E27FC236}">
                <a16:creationId xmlns:a16="http://schemas.microsoft.com/office/drawing/2014/main" id="{97238DB1-597A-02CE-881E-F725E854508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14586"/>
            <a:ext cx="5243184" cy="5243184"/>
          </a:xfrm>
          <a:prstGeom prst="rect">
            <a:avLst/>
          </a:prstGeom>
        </p:spPr>
      </p:pic>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8852375" y="5924902"/>
            <a:ext cx="8038904"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l-GR" sz="2000" b="1" dirty="0">
                <a:solidFill>
                  <a:srgbClr val="0E101A"/>
                </a:solidFill>
                <a:latin typeface="Open Sans"/>
                <a:cs typeface="Calibri" panose="020F0502020204030204"/>
              </a:rPr>
              <a:t>Εθνικές εκδηλώσεις </a:t>
            </a:r>
            <a:r>
              <a:rPr lang="el-GR" sz="2000" dirty="0">
                <a:solidFill>
                  <a:srgbClr val="0E101A"/>
                </a:solidFill>
                <a:latin typeface="Open Sans"/>
                <a:cs typeface="Calibri" panose="020F0502020204030204"/>
              </a:rPr>
              <a:t>στο </a:t>
            </a:r>
            <a:r>
              <a:rPr lang="el-GR" sz="2000" dirty="0" err="1">
                <a:solidFill>
                  <a:srgbClr val="0E101A"/>
                </a:solidFill>
                <a:latin typeface="Open Sans"/>
                <a:cs typeface="Calibri" panose="020F0502020204030204"/>
              </a:rPr>
              <a:t>πλα</a:t>
            </a:r>
            <a:r>
              <a:rPr lang="en-US" sz="2000" dirty="0" err="1">
                <a:solidFill>
                  <a:srgbClr val="0E101A"/>
                </a:solidFill>
                <a:latin typeface="Open Sans"/>
                <a:cs typeface="Calibri" panose="020F0502020204030204"/>
              </a:rPr>
              <a:t>ί</a:t>
            </a:r>
            <a:r>
              <a:rPr lang="el-GR" sz="2000" dirty="0" err="1">
                <a:solidFill>
                  <a:srgbClr val="0E101A"/>
                </a:solidFill>
                <a:latin typeface="Open Sans"/>
                <a:cs typeface="Calibri" panose="020F0502020204030204"/>
              </a:rPr>
              <a:t>σιο</a:t>
            </a:r>
            <a:r>
              <a:rPr lang="el-GR" sz="2000" dirty="0">
                <a:solidFill>
                  <a:srgbClr val="0E101A"/>
                </a:solidFill>
                <a:latin typeface="Open Sans"/>
                <a:cs typeface="Calibri" panose="020F0502020204030204"/>
              </a:rPr>
              <a:t> των οποίων συγκεντρώνεται η κοινότητα του Συμφώνου</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8552762" y="5834668"/>
            <a:ext cx="8449049" cy="1001157"/>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8800567" y="7095230"/>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l-GR" sz="2400" b="1" dirty="0">
                <a:solidFill>
                  <a:srgbClr val="0E101A"/>
                </a:solidFill>
                <a:latin typeface="Open Sans"/>
                <a:cs typeface="Calibri" panose="020F0502020204030204"/>
              </a:rPr>
              <a:t>Εργαστήρια ανάπτυξης ικανοτήτων</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8552760" y="7024437"/>
            <a:ext cx="6345363" cy="769294"/>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4">
            <a:extLst>
              <a:ext uri="{FF2B5EF4-FFF2-40B4-BE49-F238E27FC236}">
                <a16:creationId xmlns:a16="http://schemas.microsoft.com/office/drawing/2014/main" id="{8CE8989E-7ECA-650A-47B1-943AF9087DC0}"/>
              </a:ext>
            </a:extLst>
          </p:cNvPr>
          <p:cNvSpPr txBox="1">
            <a:spLocks/>
          </p:cNvSpPr>
          <p:nvPr/>
        </p:nvSpPr>
        <p:spPr>
          <a:xfrm>
            <a:off x="8852375" y="811248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l-GR" sz="2400" b="1" dirty="0">
                <a:solidFill>
                  <a:srgbClr val="0E101A"/>
                </a:solidFill>
                <a:latin typeface="Open Sans"/>
                <a:cs typeface="Calibri" panose="020F0502020204030204"/>
              </a:rPr>
              <a:t>Συνεδρίες ανταλλαγής γνώσεων</a:t>
            </a:r>
          </a:p>
        </p:txBody>
      </p:sp>
      <p:sp>
        <p:nvSpPr>
          <p:cNvPr id="27" name="Rectangle: Rounded Corners 26">
            <a:extLst>
              <a:ext uri="{FF2B5EF4-FFF2-40B4-BE49-F238E27FC236}">
                <a16:creationId xmlns:a16="http://schemas.microsoft.com/office/drawing/2014/main" id="{BE04FC42-F284-904B-59E2-20C2262CF29D}"/>
              </a:ext>
            </a:extLst>
          </p:cNvPr>
          <p:cNvSpPr/>
          <p:nvPr/>
        </p:nvSpPr>
        <p:spPr>
          <a:xfrm>
            <a:off x="8552761" y="8025435"/>
            <a:ext cx="6345363" cy="769294"/>
          </a:xfrm>
          <a:prstGeom prst="roundRect">
            <a:avLst/>
          </a:prstGeom>
          <a:noFill/>
          <a:ln w="76200">
            <a:solidFill>
              <a:srgbClr val="DAF7E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4772790A-FFB5-91F4-5AF9-032AE94F94A3}"/>
              </a:ext>
            </a:extLst>
          </p:cNvPr>
          <p:cNvSpPr txBox="1">
            <a:spLocks/>
          </p:cNvSpPr>
          <p:nvPr/>
        </p:nvSpPr>
        <p:spPr>
          <a:xfrm>
            <a:off x="8800568" y="922332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el-GR" sz="2000" b="1">
                <a:solidFill>
                  <a:srgbClr val="184547"/>
                </a:solidFill>
                <a:effectLst/>
                <a:latin typeface="Open Sans" panose="020B0606030504020204" pitchFamily="34" charset="0"/>
                <a:ea typeface="Open Sans" panose="020B0606030504020204" pitchFamily="34" charset="0"/>
                <a:cs typeface="Open Sans" panose="020B0606030504020204" pitchFamily="34" charset="0"/>
              </a:rPr>
              <a:t>Επικοινωνήστε με τους </a:t>
            </a:r>
            <a:br>
              <a:rPr lang="el-GR" sz="2000" b="1">
                <a:solidFill>
                  <a:srgbClr val="184547"/>
                </a:solidFill>
                <a:effectLst/>
                <a:latin typeface="Open Sans" panose="020B0606030504020204" pitchFamily="34" charset="0"/>
                <a:ea typeface="Open Sans" panose="020B0606030504020204" pitchFamily="34" charset="0"/>
                <a:cs typeface="Open Sans" panose="020B0606030504020204" pitchFamily="34" charset="0"/>
              </a:rPr>
            </a:br>
            <a:r>
              <a:rPr lang="el-GR" sz="2000" b="1">
                <a:solidFill>
                  <a:srgbClr val="184547"/>
                </a:solidFill>
                <a:effectLst/>
                <a:latin typeface="Open Sans" panose="020B0606030504020204" pitchFamily="34" charset="0"/>
                <a:ea typeface="Open Sans" panose="020B0606030504020204" pitchFamily="34" charset="0"/>
                <a:cs typeface="Open Sans" panose="020B0606030504020204" pitchFamily="34" charset="0"/>
              </a:rPr>
              <a:t>συντονιστές του Συμφώνου σε κάθε χώρα</a:t>
            </a:r>
          </a:p>
        </p:txBody>
      </p:sp>
      <p:pic>
        <p:nvPicPr>
          <p:cNvPr id="31" name="Picture 30" descr="A green and black qr code&#10;&#10;Description automatically generated">
            <a:extLst>
              <a:ext uri="{FF2B5EF4-FFF2-40B4-BE49-F238E27FC236}">
                <a16:creationId xmlns:a16="http://schemas.microsoft.com/office/drawing/2014/main" id="{797D0E50-18CA-6917-8A32-C1FDB882A17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109087" y="8223948"/>
            <a:ext cx="2005902" cy="2005902"/>
          </a:xfrm>
          <a:prstGeom prst="rect">
            <a:avLst/>
          </a:prstGeom>
        </p:spPr>
      </p:pic>
    </p:spTree>
    <p:extLst>
      <p:ext uri="{BB962C8B-B14F-4D97-AF65-F5344CB8AC3E}">
        <p14:creationId xmlns:p14="http://schemas.microsoft.com/office/powerpoint/2010/main" val="16339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2F92A-C856-2601-6070-2F9B74DA81EA}"/>
              </a:ext>
            </a:extLst>
          </p:cNvPr>
          <p:cNvSpPr>
            <a:spLocks noGrp="1"/>
          </p:cNvSpPr>
          <p:nvPr>
            <p:ph type="body" sz="quarter" idx="11"/>
          </p:nvPr>
        </p:nvSpPr>
        <p:spPr>
          <a:xfrm>
            <a:off x="-1" y="822493"/>
            <a:ext cx="10229223" cy="836159"/>
          </a:xfrm>
        </p:spPr>
        <p:txBody>
          <a:bodyPr wrap="square" lIns="216000" tIns="144000" rIns="180000" bIns="108000" anchor="t">
            <a:spAutoFit/>
          </a:bodyPr>
          <a:lstStyle/>
          <a:p>
            <a:pPr marL="904875" indent="-893445"/>
            <a:r>
              <a:rPr lang="el-GR" dirty="0">
                <a:latin typeface="Open Sans"/>
                <a:ea typeface="Open Sans"/>
                <a:cs typeface="Open Sans"/>
              </a:rPr>
              <a:t>    ΔΡΑΣΤΗΡΙΟΤΗΤΕΣ σε χώρες της ΕΕ</a:t>
            </a:r>
          </a:p>
        </p:txBody>
      </p:sp>
      <p:pic>
        <p:nvPicPr>
          <p:cNvPr id="3" name="Afbeelding 2" descr="Afbeelding met tekst, kleding, vrouw, Menselijk gezicht&#10;&#10;Automatisch gegenereerde beschrijving">
            <a:extLst>
              <a:ext uri="{FF2B5EF4-FFF2-40B4-BE49-F238E27FC236}">
                <a16:creationId xmlns:a16="http://schemas.microsoft.com/office/drawing/2014/main" id="{C2023FEE-F888-0AC0-6F47-EB73D1E91D5C}"/>
              </a:ext>
            </a:extLst>
          </p:cNvPr>
          <p:cNvPicPr>
            <a:picLocks noChangeAspect="1"/>
          </p:cNvPicPr>
          <p:nvPr/>
        </p:nvPicPr>
        <p:blipFill>
          <a:blip r:embed="rId3"/>
          <a:stretch>
            <a:fillRect/>
          </a:stretch>
        </p:blipFill>
        <p:spPr>
          <a:xfrm>
            <a:off x="1821473" y="2850744"/>
            <a:ext cx="4472784" cy="4458131"/>
          </a:xfrm>
          <a:prstGeom prst="rect">
            <a:avLst/>
          </a:prstGeom>
        </p:spPr>
      </p:pic>
      <p:pic>
        <p:nvPicPr>
          <p:cNvPr id="4" name="Picture 3" descr="A group of people standing in front of a screen&#10;&#10;Description automatically generated">
            <a:extLst>
              <a:ext uri="{FF2B5EF4-FFF2-40B4-BE49-F238E27FC236}">
                <a16:creationId xmlns:a16="http://schemas.microsoft.com/office/drawing/2014/main" id="{3CEBC6BB-0221-05CB-E512-24AE12E9EFAF}"/>
              </a:ext>
            </a:extLst>
          </p:cNvPr>
          <p:cNvPicPr>
            <a:picLocks noChangeAspect="1"/>
          </p:cNvPicPr>
          <p:nvPr/>
        </p:nvPicPr>
        <p:blipFill>
          <a:blip r:embed="rId4"/>
          <a:stretch>
            <a:fillRect/>
          </a:stretch>
        </p:blipFill>
        <p:spPr>
          <a:xfrm>
            <a:off x="11452499" y="2850744"/>
            <a:ext cx="4454339" cy="4471212"/>
          </a:xfrm>
          <a:prstGeom prst="rect">
            <a:avLst/>
          </a:prstGeom>
        </p:spPr>
      </p:pic>
      <p:pic>
        <p:nvPicPr>
          <p:cNvPr id="6" name="Picture 5" descr="A person standing in front of a group of people&#10;&#10;Description automatically generated">
            <a:extLst>
              <a:ext uri="{FF2B5EF4-FFF2-40B4-BE49-F238E27FC236}">
                <a16:creationId xmlns:a16="http://schemas.microsoft.com/office/drawing/2014/main" id="{0C39132C-1A20-0C0E-4D60-C3EB2FE9D3FC}"/>
              </a:ext>
            </a:extLst>
          </p:cNvPr>
          <p:cNvPicPr>
            <a:picLocks noChangeAspect="1"/>
          </p:cNvPicPr>
          <p:nvPr/>
        </p:nvPicPr>
        <p:blipFill>
          <a:blip r:embed="rId5"/>
          <a:stretch>
            <a:fillRect/>
          </a:stretch>
        </p:blipFill>
        <p:spPr>
          <a:xfrm>
            <a:off x="6646209" y="2850916"/>
            <a:ext cx="4454339" cy="4471148"/>
          </a:xfrm>
          <a:prstGeom prst="rect">
            <a:avLst/>
          </a:prstGeom>
        </p:spPr>
      </p:pic>
      <p:sp>
        <p:nvSpPr>
          <p:cNvPr id="5" name="TextBox 4">
            <a:extLst>
              <a:ext uri="{FF2B5EF4-FFF2-40B4-BE49-F238E27FC236}">
                <a16:creationId xmlns:a16="http://schemas.microsoft.com/office/drawing/2014/main" id="{5E15BD1E-94E7-BE78-88B7-93CF598B1297}"/>
              </a:ext>
            </a:extLst>
          </p:cNvPr>
          <p:cNvSpPr txBox="1"/>
          <p:nvPr/>
        </p:nvSpPr>
        <p:spPr>
          <a:xfrm>
            <a:off x="1619249" y="7538084"/>
            <a:ext cx="15040918"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b="1" i="1" dirty="0">
                <a:solidFill>
                  <a:srgbClr val="81270E"/>
                </a:solidFill>
                <a:latin typeface="Open Sans"/>
              </a:rPr>
              <a:t> </a:t>
            </a:r>
            <a:r>
              <a:rPr lang="el-GR" b="1" i="1" dirty="0">
                <a:solidFill>
                  <a:srgbClr val="81270E"/>
                </a:solidFill>
                <a:latin typeface="Open Sans"/>
              </a:rPr>
              <a:t>Εκδήλωση ανάπτυξης ικανοτήτων στο Βέλγιο </a:t>
            </a:r>
            <a:r>
              <a:rPr lang="el-GR" b="1" i="1" dirty="0">
                <a:solidFill>
                  <a:srgbClr val="FF9D02"/>
                </a:solidFill>
                <a:latin typeface="Open Sans"/>
              </a:rPr>
              <a:t>​     </a:t>
            </a:r>
            <a:r>
              <a:rPr lang="el-GR" b="1" i="1" dirty="0">
                <a:solidFill>
                  <a:srgbClr val="174C54"/>
                </a:solidFill>
                <a:latin typeface="Open Sans"/>
              </a:rPr>
              <a:t>Εθνική εκδήλωση στη Βουλγαρία            </a:t>
            </a:r>
            <a:r>
              <a:rPr lang="en-GB" b="1" i="1" dirty="0">
                <a:solidFill>
                  <a:srgbClr val="174C54"/>
                </a:solidFill>
                <a:latin typeface="Open Sans"/>
              </a:rPr>
              <a:t> </a:t>
            </a:r>
            <a:r>
              <a:rPr lang="el-GR" b="1" i="1" dirty="0">
                <a:latin typeface="Open Sans"/>
              </a:rPr>
              <a:t>Εκδήλωση</a:t>
            </a:r>
            <a:r>
              <a:rPr lang="el-GR" b="1" i="1" dirty="0">
                <a:solidFill>
                  <a:srgbClr val="3D2658"/>
                </a:solidFill>
                <a:latin typeface="Open Sans"/>
              </a:rPr>
              <a:t> συμμετοχής των πολιτών στην </a:t>
            </a:r>
            <a:endParaRPr lang="en-GB" b="1" i="1" dirty="0">
              <a:solidFill>
                <a:srgbClr val="3D2658"/>
              </a:solidFill>
              <a:latin typeface="Open Sans"/>
            </a:endParaRPr>
          </a:p>
          <a:p>
            <a:r>
              <a:rPr lang="en-GB" b="1" i="1" dirty="0">
                <a:solidFill>
                  <a:srgbClr val="3D2658"/>
                </a:solidFill>
                <a:latin typeface="Open Sans"/>
              </a:rPr>
              <a:t>																					 </a:t>
            </a:r>
            <a:r>
              <a:rPr lang="el-GR" b="1" i="1" dirty="0">
                <a:solidFill>
                  <a:srgbClr val="3D2658"/>
                </a:solidFill>
                <a:latin typeface="Open Sans"/>
              </a:rPr>
              <a:t>Εσθονία</a:t>
            </a:r>
            <a:r>
              <a:rPr lang="el-GR" i="1" dirty="0">
                <a:latin typeface="Open Sans"/>
              </a:rPr>
              <a:t>​</a:t>
            </a:r>
          </a:p>
        </p:txBody>
      </p:sp>
    </p:spTree>
    <p:extLst>
      <p:ext uri="{BB962C8B-B14F-4D97-AF65-F5344CB8AC3E}">
        <p14:creationId xmlns:p14="http://schemas.microsoft.com/office/powerpoint/2010/main" val="410479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CDA71C0B-0986-5C8F-104D-EAA4A65559A9}"/>
              </a:ext>
            </a:extLst>
          </p:cNvPr>
          <p:cNvSpPr/>
          <p:nvPr/>
        </p:nvSpPr>
        <p:spPr>
          <a:xfrm>
            <a:off x="0" y="0"/>
            <a:ext cx="6783256"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35221D-5F2B-4D0D-C70A-CA4E26BC20A9}"/>
              </a:ext>
            </a:extLst>
          </p:cNvPr>
          <p:cNvSpPr>
            <a:spLocks noGrp="1"/>
          </p:cNvSpPr>
          <p:nvPr>
            <p:ph type="body" sz="quarter" idx="11"/>
          </p:nvPr>
        </p:nvSpPr>
        <p:spPr>
          <a:xfrm>
            <a:off x="1" y="803443"/>
            <a:ext cx="9244483" cy="836159"/>
          </a:xfrm>
        </p:spPr>
        <p:txBody>
          <a:bodyPr wrap="square" lIns="216000" tIns="144000" rIns="180000" bIns="108000" anchor="t">
            <a:spAutoFit/>
          </a:bodyPr>
          <a:lstStyle/>
          <a:p>
            <a:r>
              <a:rPr lang="el-GR" dirty="0">
                <a:latin typeface="Open Sans"/>
                <a:ea typeface="Open Sans"/>
                <a:cs typeface="Open Sans"/>
              </a:rPr>
              <a:t>    Δραστηριότητες Πρεσβευτών</a:t>
            </a:r>
          </a:p>
        </p:txBody>
      </p:sp>
      <p:grpSp>
        <p:nvGrpSpPr>
          <p:cNvPr id="6" name="Group 5">
            <a:extLst>
              <a:ext uri="{FF2B5EF4-FFF2-40B4-BE49-F238E27FC236}">
                <a16:creationId xmlns:a16="http://schemas.microsoft.com/office/drawing/2014/main" id="{7099ADB9-99B7-84A9-5C89-A64F9AA22958}"/>
              </a:ext>
            </a:extLst>
          </p:cNvPr>
          <p:cNvGrpSpPr/>
          <p:nvPr/>
        </p:nvGrpSpPr>
        <p:grpSpPr>
          <a:xfrm>
            <a:off x="7089181" y="2807802"/>
            <a:ext cx="10395973" cy="6383830"/>
            <a:chOff x="7089181" y="2807802"/>
            <a:chExt cx="10395973" cy="6383830"/>
          </a:xfrm>
        </p:grpSpPr>
        <p:pic>
          <p:nvPicPr>
            <p:cNvPr id="3" name="Picture 2" descr="A group of people in a classroom&#10;&#10;Description automatically generated">
              <a:extLst>
                <a:ext uri="{FF2B5EF4-FFF2-40B4-BE49-F238E27FC236}">
                  <a16:creationId xmlns:a16="http://schemas.microsoft.com/office/drawing/2014/main" id="{7F0D4743-AF1F-A223-EC9A-D050CB8674FF}"/>
                </a:ext>
              </a:extLst>
            </p:cNvPr>
            <p:cNvPicPr>
              <a:picLocks noChangeAspect="1"/>
            </p:cNvPicPr>
            <p:nvPr/>
          </p:nvPicPr>
          <p:blipFill rotWithShape="1">
            <a:blip r:embed="rId3"/>
            <a:srcRect t="9309"/>
            <a:stretch/>
          </p:blipFill>
          <p:spPr>
            <a:xfrm>
              <a:off x="7094230" y="2819400"/>
              <a:ext cx="2686459" cy="2094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holding a bag&#10;&#10;Description automatically generated">
              <a:extLst>
                <a:ext uri="{FF2B5EF4-FFF2-40B4-BE49-F238E27FC236}">
                  <a16:creationId xmlns:a16="http://schemas.microsoft.com/office/drawing/2014/main" id="{C4B4A563-7E2D-DCB6-72D7-1E16046F8749}"/>
                </a:ext>
              </a:extLst>
            </p:cNvPr>
            <p:cNvPicPr>
              <a:picLocks noChangeAspect="1"/>
            </p:cNvPicPr>
            <p:nvPr/>
          </p:nvPicPr>
          <p:blipFill rotWithShape="1">
            <a:blip r:embed="rId4"/>
            <a:srcRect l="286" t="-21" r="-1714" b="12268"/>
            <a:stretch/>
          </p:blipFill>
          <p:spPr>
            <a:xfrm>
              <a:off x="15409954" y="2807802"/>
              <a:ext cx="2075200"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a park&#10;&#10;Description automatically generated">
              <a:extLst>
                <a:ext uri="{FF2B5EF4-FFF2-40B4-BE49-F238E27FC236}">
                  <a16:creationId xmlns:a16="http://schemas.microsoft.com/office/drawing/2014/main" id="{5DF8FD8B-0764-B53E-6DB7-8B0CE14D9BD5}"/>
                </a:ext>
              </a:extLst>
            </p:cNvPr>
            <p:cNvPicPr>
              <a:picLocks noChangeAspect="1"/>
            </p:cNvPicPr>
            <p:nvPr/>
          </p:nvPicPr>
          <p:blipFill rotWithShape="1">
            <a:blip r:embed="rId5"/>
            <a:srcRect t="10067" r="-268" b="224"/>
            <a:stretch/>
          </p:blipFill>
          <p:spPr>
            <a:xfrm>
              <a:off x="10081565" y="6196377"/>
              <a:ext cx="2848678"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sitting around a table&#10;&#10;Description automatically generated">
              <a:extLst>
                <a:ext uri="{FF2B5EF4-FFF2-40B4-BE49-F238E27FC236}">
                  <a16:creationId xmlns:a16="http://schemas.microsoft.com/office/drawing/2014/main" id="{52FB1B9E-75A5-4C4F-0DC4-9451E50276ED}"/>
                </a:ext>
              </a:extLst>
            </p:cNvPr>
            <p:cNvPicPr>
              <a:picLocks noChangeAspect="1"/>
            </p:cNvPicPr>
            <p:nvPr/>
          </p:nvPicPr>
          <p:blipFill rotWithShape="1">
            <a:blip r:embed="rId6"/>
            <a:srcRect t="38235" b="2984"/>
            <a:stretch/>
          </p:blipFill>
          <p:spPr>
            <a:xfrm>
              <a:off x="7089181" y="5181189"/>
              <a:ext cx="2686459" cy="135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oster of a building with a body of water and boats&#10;&#10;Description automatically generated">
              <a:extLst>
                <a:ext uri="{FF2B5EF4-FFF2-40B4-BE49-F238E27FC236}">
                  <a16:creationId xmlns:a16="http://schemas.microsoft.com/office/drawing/2014/main" id="{8AFFB51D-C934-BC83-4523-824ACB6681DC}"/>
                </a:ext>
              </a:extLst>
            </p:cNvPr>
            <p:cNvPicPr>
              <a:picLocks noChangeAspect="1"/>
            </p:cNvPicPr>
            <p:nvPr/>
          </p:nvPicPr>
          <p:blipFill rotWithShape="1">
            <a:blip r:embed="rId7"/>
            <a:srcRect t="38434" r="-278" b="-2383"/>
            <a:stretch/>
          </p:blipFill>
          <p:spPr>
            <a:xfrm>
              <a:off x="7089181" y="6884322"/>
              <a:ext cx="2686460" cy="2297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wearing a scarf and a medal&#10;&#10;Description automatically generated">
              <a:extLst>
                <a:ext uri="{FF2B5EF4-FFF2-40B4-BE49-F238E27FC236}">
                  <a16:creationId xmlns:a16="http://schemas.microsoft.com/office/drawing/2014/main" id="{246B365A-1053-D2A5-EE02-87CF01BCD16A}"/>
                </a:ext>
              </a:extLst>
            </p:cNvPr>
            <p:cNvPicPr>
              <a:picLocks noChangeAspect="1"/>
            </p:cNvPicPr>
            <p:nvPr/>
          </p:nvPicPr>
          <p:blipFill rotWithShape="1">
            <a:blip r:embed="rId8"/>
            <a:srcRect t="-1308" r="49997" b="12258"/>
            <a:stretch/>
          </p:blipFill>
          <p:spPr>
            <a:xfrm>
              <a:off x="13232913" y="2815666"/>
              <a:ext cx="1827054"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ollage of people&amp;#39;s faces&#10;&#10;Description automatically generated">
              <a:extLst>
                <a:ext uri="{FF2B5EF4-FFF2-40B4-BE49-F238E27FC236}">
                  <a16:creationId xmlns:a16="http://schemas.microsoft.com/office/drawing/2014/main" id="{F72E00EB-A343-1B13-F6BC-9ED427499D5D}"/>
                </a:ext>
              </a:extLst>
            </p:cNvPr>
            <p:cNvPicPr>
              <a:picLocks noChangeAspect="1"/>
            </p:cNvPicPr>
            <p:nvPr/>
          </p:nvPicPr>
          <p:blipFill>
            <a:blip r:embed="rId9"/>
            <a:stretch>
              <a:fillRect/>
            </a:stretch>
          </p:blipFill>
          <p:spPr>
            <a:xfrm>
              <a:off x="10099185" y="2841381"/>
              <a:ext cx="2824032" cy="3072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and person standing together&#10;&#10;Description automatically generated">
              <a:extLst>
                <a:ext uri="{FF2B5EF4-FFF2-40B4-BE49-F238E27FC236}">
                  <a16:creationId xmlns:a16="http://schemas.microsoft.com/office/drawing/2014/main" id="{1ABE2A01-FF51-C1C5-794E-047ABAEF1C53}"/>
                </a:ext>
              </a:extLst>
            </p:cNvPr>
            <p:cNvPicPr>
              <a:picLocks noChangeAspect="1"/>
            </p:cNvPicPr>
            <p:nvPr/>
          </p:nvPicPr>
          <p:blipFill rotWithShape="1">
            <a:blip r:embed="rId10"/>
            <a:srcRect b="22334"/>
            <a:stretch/>
          </p:blipFill>
          <p:spPr>
            <a:xfrm>
              <a:off x="13240806" y="6196376"/>
              <a:ext cx="4244347"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Text Placeholder 7">
            <a:extLst>
              <a:ext uri="{FF2B5EF4-FFF2-40B4-BE49-F238E27FC236}">
                <a16:creationId xmlns:a16="http://schemas.microsoft.com/office/drawing/2014/main" id="{A36B624A-012E-17F3-68EA-4AE0BCF182E1}"/>
              </a:ext>
            </a:extLst>
          </p:cNvPr>
          <p:cNvSpPr txBox="1">
            <a:spLocks/>
          </p:cNvSpPr>
          <p:nvPr/>
        </p:nvSpPr>
        <p:spPr>
          <a:xfrm>
            <a:off x="431800" y="3600096"/>
            <a:ext cx="6019799" cy="2768981"/>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buNone/>
            </a:pPr>
            <a:r>
              <a:rPr lang="el-GR" sz="2800" dirty="0">
                <a:latin typeface="Open Sans"/>
                <a:ea typeface="Open Sans"/>
                <a:cs typeface="Arial"/>
              </a:rPr>
              <a:t>Οι Πρεσβευτές του Συμφώνου διοργανώνουν </a:t>
            </a:r>
            <a:r>
              <a:rPr lang="el-GR" sz="2800" b="1" dirty="0">
                <a:solidFill>
                  <a:srgbClr val="174C54"/>
                </a:solidFill>
                <a:latin typeface="Open Sans"/>
                <a:ea typeface="Open Sans"/>
                <a:cs typeface="Arial"/>
              </a:rPr>
              <a:t>πληθώρα δραστηριοτήτων σε τοπικό επίπεδο </a:t>
            </a:r>
            <a:r>
              <a:rPr lang="el-GR" sz="2800" dirty="0">
                <a:latin typeface="Open Sans"/>
                <a:ea typeface="Open Sans"/>
                <a:cs typeface="Arial"/>
              </a:rPr>
              <a:t>με σκοπό την προώθηση της</a:t>
            </a:r>
            <a:r>
              <a:rPr lang="el-GR" sz="2800" b="1" dirty="0">
                <a:solidFill>
                  <a:srgbClr val="174C54"/>
                </a:solidFill>
                <a:latin typeface="Open Sans"/>
                <a:ea typeface="Open Sans"/>
                <a:cs typeface="Arial"/>
              </a:rPr>
              <a:t> </a:t>
            </a:r>
            <a:r>
              <a:rPr lang="el-GR" sz="2800" dirty="0">
                <a:latin typeface="Open Sans"/>
                <a:ea typeface="Open Sans"/>
                <a:cs typeface="Arial"/>
              </a:rPr>
              <a:t>αλλαγής και την ενίσχυση της ευαισθητοποίησης. Στις δραστηριότητες περιλαμβάνονται μεταξύ άλλων εργαστήρια, σεμινάρια, συζητήσεις, εκστρατείες στα μέσα κοινωνικής δικτύωσης...</a:t>
            </a:r>
          </a:p>
        </p:txBody>
      </p:sp>
    </p:spTree>
    <p:extLst>
      <p:ext uri="{BB962C8B-B14F-4D97-AF65-F5344CB8AC3E}">
        <p14:creationId xmlns:p14="http://schemas.microsoft.com/office/powerpoint/2010/main" val="230631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37AED6-D338-A67D-950B-07E27B816622}"/>
              </a:ext>
            </a:extLst>
          </p:cNvPr>
          <p:cNvSpPr>
            <a:spLocks noGrp="1"/>
          </p:cNvSpPr>
          <p:nvPr>
            <p:ph type="body" sz="quarter" idx="10"/>
          </p:nvPr>
        </p:nvSpPr>
        <p:spPr/>
        <p:txBody>
          <a:bodyPr wrap="none" lIns="216000" tIns="144000" rIns="180000" bIns="108000" anchor="t">
            <a:spAutoFit/>
          </a:bodyPr>
          <a:lstStyle/>
          <a:p>
            <a:r>
              <a:rPr lang="el-GR">
                <a:latin typeface="Open Sans"/>
                <a:ea typeface="Open Sans"/>
                <a:cs typeface="Open Sans"/>
              </a:rPr>
              <a:t>ΔΡΑΣΤΗΡΙΟΤΗΤΕΣ ΕΤΑΙΡΩΝ</a:t>
            </a:r>
          </a:p>
        </p:txBody>
      </p:sp>
      <p:pic>
        <p:nvPicPr>
          <p:cNvPr id="6" name="Picture 5" descr="A group of people posing for a photo&#10;&#10;Description automatically generated">
            <a:extLst>
              <a:ext uri="{FF2B5EF4-FFF2-40B4-BE49-F238E27FC236}">
                <a16:creationId xmlns:a16="http://schemas.microsoft.com/office/drawing/2014/main" id="{7FCE2C15-18B6-CA68-3EDF-28AD6FA79F39}"/>
              </a:ext>
            </a:extLst>
          </p:cNvPr>
          <p:cNvPicPr>
            <a:picLocks noChangeAspect="1"/>
          </p:cNvPicPr>
          <p:nvPr/>
        </p:nvPicPr>
        <p:blipFill>
          <a:blip r:embed="rId3"/>
          <a:stretch>
            <a:fillRect/>
          </a:stretch>
        </p:blipFill>
        <p:spPr>
          <a:xfrm>
            <a:off x="1484396" y="3096380"/>
            <a:ext cx="4713813" cy="4600114"/>
          </a:xfrm>
          <a:prstGeom prst="rect">
            <a:avLst/>
          </a:prstGeom>
        </p:spPr>
      </p:pic>
      <p:pic>
        <p:nvPicPr>
          <p:cNvPr id="8" name="Picture 7" descr="A group of people sitting around a table&#10;&#10;Description automatically generated">
            <a:extLst>
              <a:ext uri="{FF2B5EF4-FFF2-40B4-BE49-F238E27FC236}">
                <a16:creationId xmlns:a16="http://schemas.microsoft.com/office/drawing/2014/main" id="{2622C3B3-A9F9-310C-A893-BE392FB5463A}"/>
              </a:ext>
            </a:extLst>
          </p:cNvPr>
          <p:cNvPicPr>
            <a:picLocks noChangeAspect="1"/>
          </p:cNvPicPr>
          <p:nvPr/>
        </p:nvPicPr>
        <p:blipFill>
          <a:blip r:embed="rId4"/>
          <a:stretch>
            <a:fillRect/>
          </a:stretch>
        </p:blipFill>
        <p:spPr>
          <a:xfrm>
            <a:off x="11303782" y="3045665"/>
            <a:ext cx="4650829" cy="4650829"/>
          </a:xfrm>
          <a:prstGeom prst="rect">
            <a:avLst/>
          </a:prstGeom>
        </p:spPr>
      </p:pic>
      <p:pic>
        <p:nvPicPr>
          <p:cNvPr id="9" name="Picture 8" descr="A group of people sitting in a room&#10;&#10;Description automatically generated">
            <a:extLst>
              <a:ext uri="{FF2B5EF4-FFF2-40B4-BE49-F238E27FC236}">
                <a16:creationId xmlns:a16="http://schemas.microsoft.com/office/drawing/2014/main" id="{663113C2-F103-B6AA-F842-0B00F55D12E5}"/>
              </a:ext>
            </a:extLst>
          </p:cNvPr>
          <p:cNvPicPr>
            <a:picLocks noChangeAspect="1"/>
          </p:cNvPicPr>
          <p:nvPr/>
        </p:nvPicPr>
        <p:blipFill>
          <a:blip r:embed="rId5"/>
          <a:stretch>
            <a:fillRect/>
          </a:stretch>
        </p:blipFill>
        <p:spPr>
          <a:xfrm>
            <a:off x="6435434" y="3054960"/>
            <a:ext cx="4631123" cy="4650829"/>
          </a:xfrm>
          <a:prstGeom prst="rect">
            <a:avLst/>
          </a:prstGeom>
        </p:spPr>
      </p:pic>
      <p:sp>
        <p:nvSpPr>
          <p:cNvPr id="3" name="TextBox 2">
            <a:extLst>
              <a:ext uri="{FF2B5EF4-FFF2-40B4-BE49-F238E27FC236}">
                <a16:creationId xmlns:a16="http://schemas.microsoft.com/office/drawing/2014/main" id="{A23EC7E2-FAF8-90DC-9127-2F98CFB87900}"/>
              </a:ext>
            </a:extLst>
          </p:cNvPr>
          <p:cNvSpPr txBox="1"/>
          <p:nvPr/>
        </p:nvSpPr>
        <p:spPr>
          <a:xfrm>
            <a:off x="4110990" y="7945605"/>
            <a:ext cx="9585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sz="2000" i="1" dirty="0">
                <a:latin typeface="Open Sans"/>
              </a:rPr>
              <a:t>Αστική κινητικότητα και βιώσιμες πόλεις, Λομβαρδία-Ευρώπη - τοπική συζήτηση και κατάρτιση για τους τοπικούς διοικητικούς υπαλλήλους στο Μιλάνο της Ιταλίας.</a:t>
            </a:r>
          </a:p>
        </p:txBody>
      </p:sp>
      <p:sp>
        <p:nvSpPr>
          <p:cNvPr id="7" name="Text Placeholder 2">
            <a:extLst>
              <a:ext uri="{FF2B5EF4-FFF2-40B4-BE49-F238E27FC236}">
                <a16:creationId xmlns:a16="http://schemas.microsoft.com/office/drawing/2014/main" id="{97997F0A-A314-50A1-B43F-9A2765111783}"/>
              </a:ext>
            </a:extLst>
          </p:cNvPr>
          <p:cNvSpPr>
            <a:spLocks noGrp="1"/>
          </p:cNvSpPr>
          <p:nvPr>
            <p:ph type="body" sz="quarter" idx="11"/>
          </p:nvPr>
        </p:nvSpPr>
        <p:spPr>
          <a:xfrm>
            <a:off x="0" y="803443"/>
            <a:ext cx="8178800" cy="836159"/>
          </a:xfrm>
        </p:spPr>
        <p:txBody>
          <a:bodyPr wrap="square" lIns="216000" tIns="144000" rIns="180000" bIns="108000" anchor="t">
            <a:spAutoFit/>
          </a:bodyPr>
          <a:lstStyle/>
          <a:p>
            <a:r>
              <a:rPr lang="el-GR">
                <a:latin typeface="Open Sans"/>
                <a:ea typeface="Open Sans"/>
                <a:cs typeface="Open Sans"/>
              </a:rPr>
              <a:t>    ΔΡΑΣΤΗΡΙΟΤΗΤΕΣ ΕΤΑΙΡΩΝ</a:t>
            </a:r>
          </a:p>
        </p:txBody>
      </p:sp>
    </p:spTree>
    <p:extLst>
      <p:ext uri="{BB962C8B-B14F-4D97-AF65-F5344CB8AC3E}">
        <p14:creationId xmlns:p14="http://schemas.microsoft.com/office/powerpoint/2010/main" val="259578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0"/>
            <a:ext cx="5276850"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0541000" cy="836159"/>
          </a:xfrm>
          <a:solidFill>
            <a:srgbClr val="174C54"/>
          </a:solidFill>
        </p:spPr>
        <p:txBody>
          <a:bodyPr wrap="square" lIns="216000" tIns="144000" rIns="180000" bIns="108000" anchor="t">
            <a:spAutoFit/>
          </a:bodyPr>
          <a:lstStyle/>
          <a:p>
            <a:pPr marL="904875" indent="-893445"/>
            <a:r>
              <a:rPr lang="el-GR">
                <a:latin typeface="Open Sans"/>
                <a:ea typeface="Open Sans"/>
                <a:cs typeface="Open Sans"/>
              </a:rPr>
              <a:t>    συνεργασία με τις τοπικές αρχές</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9143312" y="3186308"/>
            <a:ext cx="8040445" cy="1342959"/>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el-GR" sz="2400" dirty="0">
                <a:latin typeface="Open Sans"/>
                <a:ea typeface="Open Sans"/>
                <a:cs typeface="Arial"/>
              </a:rPr>
              <a:t>Το Σύμφωνο για το Κλίμα συνεργάζεται με τις τοπικές αρχές για την προώθηση της περαιτέρω προβολής των εκδηλώσεών του, μέσω:</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442925" y="4877754"/>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l-GR" sz="2400" b="1" dirty="0">
                <a:solidFill>
                  <a:srgbClr val="0E101A"/>
                </a:solidFill>
                <a:latin typeface="Open Sans"/>
                <a:cs typeface="Calibri" panose="020F0502020204030204"/>
              </a:rPr>
              <a:t>της Επιτροπής των Περιφερειών</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9143313" y="4760690"/>
            <a:ext cx="6134788"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895350" y="3886201"/>
            <a:ext cx="4628095" cy="415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442925" y="5977909"/>
            <a:ext cx="7564918" cy="7692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l-GR" sz="2400" b="1" dirty="0">
                <a:solidFill>
                  <a:srgbClr val="0E101A"/>
                </a:solidFill>
                <a:latin typeface="Open Sans"/>
                <a:cs typeface="Calibri" panose="020F0502020204030204"/>
              </a:rPr>
              <a:t>των τοπικών συζητήσεων σχετικά με το Σύμφωνο για το Κλίμα (</a:t>
            </a:r>
            <a:r>
              <a:rPr lang="el-GR" sz="2400" b="1" dirty="0" err="1">
                <a:solidFill>
                  <a:srgbClr val="0E101A"/>
                </a:solidFill>
                <a:latin typeface="Open Sans"/>
                <a:cs typeface="Calibri" panose="020F0502020204030204"/>
              </a:rPr>
              <a:t>Climate</a:t>
            </a:r>
            <a:r>
              <a:rPr lang="el-GR" sz="2400" b="1" dirty="0">
                <a:solidFill>
                  <a:srgbClr val="0E101A"/>
                </a:solidFill>
                <a:latin typeface="Open Sans"/>
                <a:cs typeface="Calibri" panose="020F0502020204030204"/>
              </a:rPr>
              <a:t> </a:t>
            </a:r>
            <a:r>
              <a:rPr lang="el-GR" sz="2400" b="1" dirty="0" err="1">
                <a:solidFill>
                  <a:srgbClr val="0E101A"/>
                </a:solidFill>
                <a:latin typeface="Open Sans"/>
                <a:cs typeface="Calibri" panose="020F0502020204030204"/>
              </a:rPr>
              <a:t>Pact</a:t>
            </a:r>
            <a:r>
              <a:rPr lang="el-GR" sz="2400" b="1" dirty="0">
                <a:solidFill>
                  <a:srgbClr val="0E101A"/>
                </a:solidFill>
                <a:latin typeface="Open Sans"/>
                <a:cs typeface="Calibri" panose="020F0502020204030204"/>
              </a:rPr>
              <a:t> </a:t>
            </a:r>
            <a:r>
              <a:rPr lang="el-GR" sz="2400" b="1" dirty="0" err="1">
                <a:solidFill>
                  <a:srgbClr val="0E101A"/>
                </a:solidFill>
                <a:latin typeface="Open Sans"/>
                <a:cs typeface="Calibri" panose="020F0502020204030204"/>
              </a:rPr>
              <a:t>Going</a:t>
            </a:r>
            <a:r>
              <a:rPr lang="el-GR" sz="2400" b="1" dirty="0">
                <a:solidFill>
                  <a:srgbClr val="0E101A"/>
                </a:solidFill>
                <a:latin typeface="Open Sans"/>
                <a:cs typeface="Calibri" panose="020F0502020204030204"/>
              </a:rPr>
              <a:t> </a:t>
            </a:r>
            <a:r>
              <a:rPr lang="el-GR" sz="2400" b="1" dirty="0" err="1">
                <a:solidFill>
                  <a:srgbClr val="0E101A"/>
                </a:solidFill>
                <a:latin typeface="Open Sans"/>
                <a:cs typeface="Calibri" panose="020F0502020204030204"/>
              </a:rPr>
              <a:t>Local</a:t>
            </a:r>
            <a:r>
              <a:rPr lang="el-GR" sz="2400" b="1" dirty="0">
                <a:solidFill>
                  <a:srgbClr val="0E101A"/>
                </a:solidFill>
                <a:latin typeface="Open Sans"/>
                <a:cs typeface="Calibri" panose="020F0502020204030204"/>
              </a:rPr>
              <a:t>)</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9143312" y="6028694"/>
            <a:ext cx="7965091" cy="1116395"/>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442924" y="7740459"/>
            <a:ext cx="8083075" cy="71183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100"/>
              </a:lnSpc>
              <a:buNone/>
            </a:pPr>
            <a:r>
              <a:rPr lang="el-GR" sz="2400" b="1" dirty="0">
                <a:solidFill>
                  <a:srgbClr val="0E101A"/>
                </a:solidFill>
                <a:latin typeface="Open Sans"/>
                <a:cs typeface="Calibri" panose="020F0502020204030204"/>
              </a:rPr>
              <a:t>της Πλατφόρμας Υλοποίησης της Αποστολής για την Προσαρμογή στην Κλιματική Αλλαγή</a:t>
            </a:r>
            <a:r>
              <a:rPr lang="el-GR" sz="2400" dirty="0">
                <a:solidFill>
                  <a:srgbClr val="0E101A"/>
                </a:solidFill>
                <a:latin typeface="Open Sans"/>
                <a:cs typeface="Calibri" panose="020F0502020204030204"/>
              </a:rPr>
              <a:t> (MIP4ADAPT)</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9143312" y="7542975"/>
            <a:ext cx="8581988" cy="1305739"/>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yellow trolley on tracks&#10;&#10;Description automatically generated">
            <a:extLst>
              <a:ext uri="{FF2B5EF4-FFF2-40B4-BE49-F238E27FC236}">
                <a16:creationId xmlns:a16="http://schemas.microsoft.com/office/drawing/2014/main" id="{3E4F86C7-96B2-41D8-F225-72EE33000B7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4097" y="4160879"/>
            <a:ext cx="6827520" cy="3603765"/>
          </a:xfrm>
          <a:prstGeom prst="rect">
            <a:avLst/>
          </a:prstGeom>
        </p:spPr>
      </p:pic>
    </p:spTree>
    <p:extLst>
      <p:ext uri="{BB962C8B-B14F-4D97-AF65-F5344CB8AC3E}">
        <p14:creationId xmlns:p14="http://schemas.microsoft.com/office/powerpoint/2010/main" val="273068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C2A87C50-3B14-B076-12B3-D9F5FB353C16}"/>
              </a:ext>
            </a:extLst>
          </p:cNvPr>
          <p:cNvSpPr/>
          <p:nvPr/>
        </p:nvSpPr>
        <p:spPr>
          <a:xfrm rot="10800000">
            <a:off x="11682412" y="-1694"/>
            <a:ext cx="6605588"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erson holding a microphone&#10;&#10;Description automatically generated">
            <a:extLst>
              <a:ext uri="{FF2B5EF4-FFF2-40B4-BE49-F238E27FC236}">
                <a16:creationId xmlns:a16="http://schemas.microsoft.com/office/drawing/2014/main" id="{B46BABEE-52D9-7041-6B70-1E12589FEAA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896438" y="5271388"/>
            <a:ext cx="4550845" cy="4581325"/>
          </a:xfrm>
          <a:prstGeom prst="rect">
            <a:avLst/>
          </a:prstGeom>
        </p:spPr>
      </p:pic>
      <p:pic>
        <p:nvPicPr>
          <p:cNvPr id="15" name="Picture 14" descr="A group of people sitting at a table&#10;&#10;Description automatically generated">
            <a:extLst>
              <a:ext uri="{FF2B5EF4-FFF2-40B4-BE49-F238E27FC236}">
                <a16:creationId xmlns:a16="http://schemas.microsoft.com/office/drawing/2014/main" id="{B9D18FC7-CCBC-86BE-A683-300BC7EA85E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858339" y="503421"/>
            <a:ext cx="4627045" cy="4627045"/>
          </a:xfrm>
          <a:prstGeom prst="rect">
            <a:avLst/>
          </a:prstGeom>
        </p:spPr>
      </p:pic>
      <p:sp>
        <p:nvSpPr>
          <p:cNvPr id="2" name="Text Placeholder 8">
            <a:extLst>
              <a:ext uri="{FF2B5EF4-FFF2-40B4-BE49-F238E27FC236}">
                <a16:creationId xmlns:a16="http://schemas.microsoft.com/office/drawing/2014/main" id="{5B252B0B-A384-CBF8-0748-E0C2DDF8437A}"/>
              </a:ext>
            </a:extLst>
          </p:cNvPr>
          <p:cNvSpPr txBox="1">
            <a:spLocks/>
          </p:cNvSpPr>
          <p:nvPr/>
        </p:nvSpPr>
        <p:spPr>
          <a:xfrm>
            <a:off x="1042986" y="7410810"/>
            <a:ext cx="10380189" cy="2441903"/>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ts val="3600"/>
              </a:lnSpc>
            </a:pPr>
            <a:r>
              <a:rPr lang="el-GR" sz="2200" dirty="0">
                <a:latin typeface="Open Sans"/>
                <a:ea typeface="Open Sans"/>
                <a:cs typeface="Open Sans"/>
              </a:rPr>
              <a:t>Στην ετήσια εκδήλωση του Συμφώνου συγκεντρώνονται μέλη της κοινότητας του Συμφώνου για το Κλίμα από όλη την Ευρώπη με σκοπό τη συνεργασία για την εύρεση νέων τρόπων ενεργοποίησης της δράσης για το κλίμα στις τοπικές τους κοινότητες. </a:t>
            </a:r>
          </a:p>
          <a:p>
            <a:pPr>
              <a:lnSpc>
                <a:spcPts val="3600"/>
              </a:lnSpc>
            </a:pPr>
            <a:r>
              <a:rPr lang="el-GR" sz="2200" dirty="0">
                <a:latin typeface="Open Sans"/>
                <a:ea typeface="Open Sans"/>
                <a:cs typeface="Open Sans"/>
              </a:rPr>
              <a:t>Διαβάστε περισσότερα για την εκδήλωση του 2024 </a:t>
            </a:r>
            <a:r>
              <a:rPr lang="el-GR" sz="2200" b="1" dirty="0">
                <a:solidFill>
                  <a:srgbClr val="184547"/>
                </a:solidFill>
                <a:latin typeface="Open Sans"/>
                <a:ea typeface="Open Sans"/>
                <a:cs typeface="Open Sans"/>
                <a:hlinkClick r:id="rId4">
                  <a:extLst>
                    <a:ext uri="{A12FA001-AC4F-418D-AE19-62706E023703}">
                      <ahyp:hlinkClr xmlns:ahyp="http://schemas.microsoft.com/office/drawing/2018/hyperlinkcolor" val="tx"/>
                    </a:ext>
                  </a:extLst>
                </a:hlinkClick>
              </a:rPr>
              <a:t>εδώ</a:t>
            </a:r>
            <a:r>
              <a:rPr lang="el-GR" sz="2200" dirty="0">
                <a:latin typeface="Open Sans"/>
                <a:ea typeface="Open Sans"/>
                <a:cs typeface="Open Sans"/>
              </a:rPr>
              <a:t>.</a:t>
            </a:r>
          </a:p>
        </p:txBody>
      </p:sp>
      <p:sp>
        <p:nvSpPr>
          <p:cNvPr id="5" name="Text Placeholder 9">
            <a:extLst>
              <a:ext uri="{FF2B5EF4-FFF2-40B4-BE49-F238E27FC236}">
                <a16:creationId xmlns:a16="http://schemas.microsoft.com/office/drawing/2014/main" id="{1539DACE-71F1-B5C3-4109-06E3B0695D0B}"/>
              </a:ext>
            </a:extLst>
          </p:cNvPr>
          <p:cNvSpPr>
            <a:spLocks noGrp="1"/>
          </p:cNvSpPr>
          <p:nvPr>
            <p:ph type="body" sz="quarter" idx="11"/>
          </p:nvPr>
        </p:nvSpPr>
        <p:spPr>
          <a:xfrm>
            <a:off x="0" y="803443"/>
            <a:ext cx="8651631" cy="836159"/>
          </a:xfrm>
        </p:spPr>
        <p:txBody>
          <a:bodyPr wrap="square" lIns="216000" tIns="144000" rIns="180000" bIns="108000" anchor="t">
            <a:spAutoFit/>
          </a:bodyPr>
          <a:lstStyle/>
          <a:p>
            <a:r>
              <a:rPr lang="el-GR">
                <a:latin typeface="Open Sans"/>
                <a:ea typeface="Open Sans"/>
                <a:cs typeface="Open Sans"/>
              </a:rPr>
              <a:t>    ΚΕΝΤΡΙΚΕΣ ΔΡΑΣΤΗΡΙΟΤΗΤΕΣ</a:t>
            </a:r>
          </a:p>
        </p:txBody>
      </p:sp>
      <p:sp>
        <p:nvSpPr>
          <p:cNvPr id="6" name="Text Placeholder 15">
            <a:extLst>
              <a:ext uri="{FF2B5EF4-FFF2-40B4-BE49-F238E27FC236}">
                <a16:creationId xmlns:a16="http://schemas.microsoft.com/office/drawing/2014/main" id="{2422F2FD-C306-CA94-F47A-C39AC56E9E95}"/>
              </a:ext>
            </a:extLst>
          </p:cNvPr>
          <p:cNvSpPr txBox="1">
            <a:spLocks/>
          </p:cNvSpPr>
          <p:nvPr/>
        </p:nvSpPr>
        <p:spPr>
          <a:xfrm>
            <a:off x="1042985" y="2481162"/>
            <a:ext cx="10974637" cy="408808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600"/>
              </a:lnSpc>
              <a:buNone/>
            </a:pPr>
            <a:r>
              <a:rPr lang="el-GR" sz="2200" dirty="0">
                <a:latin typeface="Open Sans"/>
                <a:ea typeface="Open Sans"/>
                <a:cs typeface="Open Sans"/>
              </a:rPr>
              <a:t>Το Σύμφωνο δημοσιεύει τακτικά νέους </a:t>
            </a:r>
            <a:r>
              <a:rPr lang="el-GR" sz="2200" b="1" dirty="0">
                <a:solidFill>
                  <a:srgbClr val="184547"/>
                </a:solidFill>
                <a:latin typeface="Open Sans"/>
                <a:ea typeface="Open Sans"/>
                <a:cs typeface="Open Sans"/>
                <a:hlinkClick r:id="rId5">
                  <a:extLst>
                    <a:ext uri="{A12FA001-AC4F-418D-AE19-62706E023703}">
                      <ahyp:hlinkClr xmlns:ahyp="http://schemas.microsoft.com/office/drawing/2018/hyperlinkcolor" val="tx"/>
                    </a:ext>
                  </a:extLst>
                </a:hlinkClick>
              </a:rPr>
              <a:t>πόρους</a:t>
            </a:r>
            <a:r>
              <a:rPr lang="el-GR" sz="2200" dirty="0">
                <a:solidFill>
                  <a:schemeClr val="accent1"/>
                </a:solidFill>
                <a:latin typeface="Open Sans"/>
                <a:ea typeface="Open Sans"/>
                <a:cs typeface="Open Sans"/>
              </a:rPr>
              <a:t> </a:t>
            </a:r>
            <a:r>
              <a:rPr lang="el-GR" sz="2200" dirty="0">
                <a:latin typeface="Open Sans"/>
                <a:ea typeface="Open Sans"/>
                <a:cs typeface="Open Sans"/>
              </a:rPr>
              <a:t>στον</a:t>
            </a:r>
            <a:r>
              <a:rPr lang="el-GR" sz="2200" dirty="0">
                <a:solidFill>
                  <a:schemeClr val="accent1"/>
                </a:solidFill>
                <a:latin typeface="Open Sans"/>
                <a:ea typeface="Open Sans"/>
                <a:cs typeface="Open Sans"/>
              </a:rPr>
              <a:t> </a:t>
            </a:r>
            <a:r>
              <a:rPr lang="el-GR" sz="2200" dirty="0" err="1">
                <a:latin typeface="Open Sans"/>
                <a:ea typeface="Open Sans"/>
                <a:cs typeface="Open Sans"/>
              </a:rPr>
              <a:t>ιστότοπό</a:t>
            </a:r>
            <a:r>
              <a:rPr lang="el-GR" sz="2200" dirty="0">
                <a:latin typeface="Open Sans"/>
                <a:ea typeface="Open Sans"/>
                <a:cs typeface="Open Sans"/>
              </a:rPr>
              <a:t> του για όσους/</a:t>
            </a:r>
            <a:r>
              <a:rPr lang="el-GR" sz="2200" dirty="0" err="1">
                <a:latin typeface="Open Sans"/>
                <a:ea typeface="Open Sans"/>
                <a:cs typeface="Open Sans"/>
              </a:rPr>
              <a:t>ες</a:t>
            </a:r>
            <a:r>
              <a:rPr lang="el-GR" sz="2200" dirty="0">
                <a:latin typeface="Open Sans"/>
                <a:ea typeface="Open Sans"/>
                <a:cs typeface="Open Sans"/>
              </a:rPr>
              <a:t> ενδιαφέρονται να μάθουν</a:t>
            </a:r>
            <a:r>
              <a:rPr lang="el-GR" sz="2200" dirty="0">
                <a:solidFill>
                  <a:srgbClr val="000000"/>
                </a:solidFill>
                <a:latin typeface="Open Sans"/>
                <a:ea typeface="Open Sans"/>
                <a:cs typeface="Open Sans"/>
              </a:rPr>
              <a:t> περισσότερα για θέματα που σχετίζονται με το κλίμα. Μπορείτε επίσης να ενημερώνεστε για τις δραστηριότητες του Συμφώνου μέσω των </a:t>
            </a:r>
            <a:r>
              <a:rPr lang="el-GR" sz="2200" dirty="0">
                <a:latin typeface="Open Sans"/>
                <a:ea typeface="Open Sans"/>
                <a:cs typeface="Open Sans"/>
              </a:rPr>
              <a:t>ενοτήτων</a:t>
            </a:r>
            <a:r>
              <a:rPr lang="el-GR" sz="2200" b="1" dirty="0">
                <a:solidFill>
                  <a:srgbClr val="184547"/>
                </a:solidFill>
                <a:latin typeface="Open Sans"/>
                <a:ea typeface="Open Sans"/>
                <a:cs typeface="Open Sans"/>
                <a:hlinkClick r:id="rId6">
                  <a:extLst>
                    <a:ext uri="{A12FA001-AC4F-418D-AE19-62706E023703}">
                      <ahyp:hlinkClr xmlns:ahyp="http://schemas.microsoft.com/office/drawing/2018/hyperlinkcolor" val="tx"/>
                    </a:ext>
                  </a:extLst>
                </a:hlinkClick>
              </a:rPr>
              <a:t> ειδήσεις</a:t>
            </a:r>
            <a:r>
              <a:rPr lang="el-GR" sz="2200" dirty="0">
                <a:solidFill>
                  <a:srgbClr val="000000"/>
                </a:solidFill>
                <a:latin typeface="Open Sans"/>
                <a:ea typeface="Open Sans"/>
                <a:cs typeface="Open Sans"/>
              </a:rPr>
              <a:t> και </a:t>
            </a:r>
            <a:r>
              <a:rPr lang="el-GR" sz="2200" b="1" dirty="0">
                <a:solidFill>
                  <a:srgbClr val="184547"/>
                </a:solidFill>
                <a:latin typeface="Open Sans"/>
                <a:ea typeface="Open Sans"/>
                <a:cs typeface="Open Sans"/>
                <a:hlinkClick r:id="rId7">
                  <a:extLst>
                    <a:ext uri="{A12FA001-AC4F-418D-AE19-62706E023703}">
                      <ahyp:hlinkClr xmlns:ahyp="http://schemas.microsoft.com/office/drawing/2018/hyperlinkcolor" val="tx"/>
                    </a:ext>
                  </a:extLst>
                </a:hlinkClick>
              </a:rPr>
              <a:t>εκδηλώσεις</a:t>
            </a:r>
            <a:r>
              <a:rPr lang="el-GR" sz="2200" dirty="0">
                <a:solidFill>
                  <a:srgbClr val="000000"/>
                </a:solidFill>
                <a:latin typeface="Open Sans"/>
                <a:ea typeface="Open Sans"/>
                <a:cs typeface="Open Sans"/>
              </a:rPr>
              <a:t>, να εγγραφείτε στο </a:t>
            </a:r>
            <a:r>
              <a:rPr lang="el-GR" sz="2200" b="1" dirty="0">
                <a:solidFill>
                  <a:srgbClr val="184547"/>
                </a:solidFill>
                <a:latin typeface="Open Sans"/>
                <a:ea typeface="Open Sans"/>
                <a:cs typeface="Open Sans"/>
                <a:hlinkClick r:id="rId8">
                  <a:extLst>
                    <a:ext uri="{A12FA001-AC4F-418D-AE19-62706E023703}">
                      <ahyp:hlinkClr xmlns:ahyp="http://schemas.microsoft.com/office/drawing/2018/hyperlinkcolor" val="tx"/>
                    </a:ext>
                  </a:extLst>
                </a:hlinkClick>
              </a:rPr>
              <a:t>ενημερωτικό δελτίο</a:t>
            </a:r>
            <a:r>
              <a:rPr lang="el-GR" sz="2200" b="1" dirty="0">
                <a:solidFill>
                  <a:srgbClr val="184547"/>
                </a:solidFill>
                <a:latin typeface="Open Sans"/>
                <a:ea typeface="Open Sans"/>
                <a:cs typeface="Open Sans"/>
              </a:rPr>
              <a:t> </a:t>
            </a:r>
            <a:r>
              <a:rPr lang="el-GR" sz="2200" dirty="0">
                <a:latin typeface="Open Sans"/>
                <a:ea typeface="Open Sans"/>
                <a:cs typeface="Open Sans"/>
              </a:rPr>
              <a:t>του Συμφώνου </a:t>
            </a:r>
            <a:r>
              <a:rPr lang="el-GR" sz="2200" dirty="0">
                <a:solidFill>
                  <a:srgbClr val="000000"/>
                </a:solidFill>
                <a:latin typeface="Open Sans"/>
                <a:ea typeface="Open Sans"/>
                <a:cs typeface="Open Sans"/>
              </a:rPr>
              <a:t>και να ακολουθήσετε το Σύμφωνο στο </a:t>
            </a:r>
            <a:r>
              <a:rPr lang="el-GR" sz="2200" b="1" dirty="0">
                <a:solidFill>
                  <a:srgbClr val="184547"/>
                </a:solidFill>
                <a:latin typeface="Open Sans"/>
                <a:ea typeface="Open Sans"/>
                <a:cs typeface="Open Sans"/>
                <a:hlinkClick r:id="rId9">
                  <a:extLst>
                    <a:ext uri="{A12FA001-AC4F-418D-AE19-62706E023703}">
                      <ahyp:hlinkClr xmlns:ahyp="http://schemas.microsoft.com/office/drawing/2018/hyperlinkcolor" val="tx"/>
                    </a:ext>
                  </a:extLst>
                </a:hlinkClick>
              </a:rPr>
              <a:t>Facebook</a:t>
            </a:r>
            <a:r>
              <a:rPr lang="el-GR" sz="2200" dirty="0">
                <a:solidFill>
                  <a:srgbClr val="000000"/>
                </a:solidFill>
                <a:latin typeface="Open Sans"/>
                <a:ea typeface="Open Sans"/>
                <a:cs typeface="Open Sans"/>
              </a:rPr>
              <a:t>, το </a:t>
            </a:r>
            <a:r>
              <a:rPr lang="el-GR" sz="2200" b="1" dirty="0">
                <a:solidFill>
                  <a:srgbClr val="184547"/>
                </a:solidFill>
                <a:latin typeface="Open Sans"/>
                <a:ea typeface="Open Sans"/>
                <a:cs typeface="Open Sans"/>
                <a:hlinkClick r:id="rId10">
                  <a:extLst>
                    <a:ext uri="{A12FA001-AC4F-418D-AE19-62706E023703}">
                      <ahyp:hlinkClr xmlns:ahyp="http://schemas.microsoft.com/office/drawing/2018/hyperlinkcolor" val="tx"/>
                    </a:ext>
                  </a:extLst>
                </a:hlinkClick>
              </a:rPr>
              <a:t>X</a:t>
            </a:r>
            <a:r>
              <a:rPr lang="el-GR" sz="2200" dirty="0">
                <a:solidFill>
                  <a:srgbClr val="000000"/>
                </a:solidFill>
                <a:latin typeface="Open Sans"/>
                <a:ea typeface="Open Sans"/>
                <a:cs typeface="Open Sans"/>
              </a:rPr>
              <a:t>, το </a:t>
            </a:r>
            <a:r>
              <a:rPr lang="el-GR" sz="2200" b="1" dirty="0">
                <a:solidFill>
                  <a:srgbClr val="184547"/>
                </a:solidFill>
                <a:latin typeface="Open Sans"/>
                <a:ea typeface="Open Sans"/>
                <a:cs typeface="Open Sans"/>
                <a:hlinkClick r:id="rId11">
                  <a:extLst>
                    <a:ext uri="{A12FA001-AC4F-418D-AE19-62706E023703}">
                      <ahyp:hlinkClr xmlns:ahyp="http://schemas.microsoft.com/office/drawing/2018/hyperlinkcolor" val="tx"/>
                    </a:ext>
                  </a:extLst>
                </a:hlinkClick>
              </a:rPr>
              <a:t>LinkedIn</a:t>
            </a:r>
            <a:r>
              <a:rPr lang="el-GR" sz="2200" dirty="0">
                <a:solidFill>
                  <a:srgbClr val="000000"/>
                </a:solidFill>
                <a:latin typeface="Open Sans"/>
                <a:ea typeface="Open Sans"/>
                <a:cs typeface="Open Sans"/>
              </a:rPr>
              <a:t> και το </a:t>
            </a:r>
            <a:r>
              <a:rPr lang="el-GR" sz="2200" b="1" dirty="0">
                <a:solidFill>
                  <a:srgbClr val="184547"/>
                </a:solidFill>
                <a:latin typeface="Open Sans"/>
                <a:ea typeface="Open Sans"/>
                <a:cs typeface="Open Sans"/>
                <a:hlinkClick r:id="rId12">
                  <a:extLst>
                    <a:ext uri="{A12FA001-AC4F-418D-AE19-62706E023703}">
                      <ahyp:hlinkClr xmlns:ahyp="http://schemas.microsoft.com/office/drawing/2018/hyperlinkcolor" val="tx"/>
                    </a:ext>
                  </a:extLst>
                </a:hlinkClick>
              </a:rPr>
              <a:t>Instagram</a:t>
            </a:r>
            <a:r>
              <a:rPr lang="el-GR" sz="2200" dirty="0">
                <a:solidFill>
                  <a:srgbClr val="000000"/>
                </a:solidFill>
                <a:latin typeface="Open Sans"/>
                <a:ea typeface="Open Sans"/>
                <a:cs typeface="Open Sans"/>
              </a:rPr>
              <a:t>.</a:t>
            </a:r>
          </a:p>
          <a:p>
            <a:pPr marL="0" indent="0">
              <a:lnSpc>
                <a:spcPts val="3600"/>
              </a:lnSpc>
              <a:buNone/>
            </a:pPr>
            <a:r>
              <a:rPr lang="el-GR" sz="2200" dirty="0">
                <a:solidFill>
                  <a:srgbClr val="000000"/>
                </a:solidFill>
                <a:latin typeface="Open Sans"/>
                <a:ea typeface="Open Sans"/>
                <a:cs typeface="Open Sans"/>
              </a:rPr>
              <a:t>Επιπλέον, τα μέλη της κοινότητας καλούνται να συμμετάσχουν στις μηνιαίες διαδικτυακές </a:t>
            </a:r>
            <a:r>
              <a:rPr lang="el-GR" sz="2200" b="1" dirty="0">
                <a:solidFill>
                  <a:srgbClr val="184547"/>
                </a:solidFill>
                <a:latin typeface="Open Sans"/>
                <a:ea typeface="Open Sans"/>
                <a:cs typeface="Open Sans"/>
              </a:rPr>
              <a:t>Κοινοτικές Συζητήσεις</a:t>
            </a:r>
            <a:r>
              <a:rPr lang="el-GR" sz="2200" dirty="0">
                <a:solidFill>
                  <a:srgbClr val="184547"/>
                </a:solidFill>
                <a:latin typeface="Open Sans"/>
                <a:ea typeface="Open Sans"/>
                <a:cs typeface="Open Sans"/>
              </a:rPr>
              <a:t> </a:t>
            </a:r>
            <a:r>
              <a:rPr lang="el-GR" sz="2200" dirty="0">
                <a:solidFill>
                  <a:srgbClr val="000000"/>
                </a:solidFill>
                <a:latin typeface="Open Sans"/>
                <a:ea typeface="Open Sans"/>
                <a:cs typeface="Open Sans"/>
              </a:rPr>
              <a:t>και στο εξαμηνιαίο </a:t>
            </a:r>
            <a:r>
              <a:rPr lang="el-GR" sz="2200" b="1" dirty="0">
                <a:solidFill>
                  <a:srgbClr val="184547"/>
                </a:solidFill>
                <a:latin typeface="Open Sans"/>
                <a:ea typeface="Open Sans"/>
                <a:cs typeface="Open Sans"/>
              </a:rPr>
              <a:t>Φόρουμ της Κοινότητας</a:t>
            </a:r>
            <a:r>
              <a:rPr lang="el-GR" sz="2200" dirty="0">
                <a:solidFill>
                  <a:srgbClr val="184547"/>
                </a:solidFill>
                <a:latin typeface="Open Sans"/>
                <a:ea typeface="Open Sans"/>
                <a:cs typeface="Open Sans"/>
              </a:rPr>
              <a:t> </a:t>
            </a:r>
            <a:r>
              <a:rPr lang="el-GR" sz="2200" dirty="0">
                <a:solidFill>
                  <a:srgbClr val="000000"/>
                </a:solidFill>
                <a:latin typeface="Open Sans"/>
                <a:ea typeface="Open Sans"/>
                <a:cs typeface="Open Sans"/>
              </a:rPr>
              <a:t>ώστε να γνωριστούν με άλλους Πρεσβευτές και Εταίρους και να ανταλλάσσουν γνώσεις.</a:t>
            </a:r>
          </a:p>
        </p:txBody>
      </p:sp>
    </p:spTree>
    <p:extLst>
      <p:ext uri="{BB962C8B-B14F-4D97-AF65-F5344CB8AC3E}">
        <p14:creationId xmlns:p14="http://schemas.microsoft.com/office/powerpoint/2010/main" val="221972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1"/>
          </p:nvPr>
        </p:nvSpPr>
        <p:spPr>
          <a:xfrm>
            <a:off x="972553" y="6212652"/>
            <a:ext cx="10070585" cy="1288009"/>
          </a:xfrm>
        </p:spPr>
        <p:txBody>
          <a:bodyPr/>
          <a:lstStyle/>
          <a:p>
            <a:r>
              <a:rPr lang="el-GR"/>
              <a:t> </a:t>
            </a:r>
          </a:p>
        </p:txBody>
      </p:sp>
      <p:sp>
        <p:nvSpPr>
          <p:cNvPr id="2" name="TextBox 1">
            <a:extLst>
              <a:ext uri="{FF2B5EF4-FFF2-40B4-BE49-F238E27FC236}">
                <a16:creationId xmlns:a16="http://schemas.microsoft.com/office/drawing/2014/main" id="{9A2C3FC4-CF8E-014B-9B4A-A799127BB89C}"/>
              </a:ext>
            </a:extLst>
          </p:cNvPr>
          <p:cNvSpPr txBox="1"/>
          <p:nvPr/>
        </p:nvSpPr>
        <p:spPr>
          <a:xfrm>
            <a:off x="13972172" y="5659881"/>
            <a:ext cx="6648450" cy="5386090"/>
          </a:xfrm>
          <a:prstGeom prst="rect">
            <a:avLst/>
          </a:prstGeom>
          <a:noFill/>
        </p:spPr>
        <p:txBody>
          <a:bodyPr wrap="square">
            <a:spAutoFit/>
          </a:bodyPr>
          <a:lstStyle/>
          <a:p>
            <a:r>
              <a:rPr lang="el-GR" sz="34400" b="1" dirty="0">
                <a:solidFill>
                  <a:schemeClr val="bg1">
                    <a:alpha val="11000"/>
                  </a:schemeClr>
                </a:solidFill>
                <a:latin typeface="Open Sans"/>
                <a:ea typeface="Open Sans"/>
                <a:cs typeface="Open Sans"/>
              </a:rPr>
              <a:t>3. </a:t>
            </a:r>
          </a:p>
        </p:txBody>
      </p:sp>
      <p:sp>
        <p:nvSpPr>
          <p:cNvPr id="7" name="Text Placeholder 3">
            <a:extLst>
              <a:ext uri="{FF2B5EF4-FFF2-40B4-BE49-F238E27FC236}">
                <a16:creationId xmlns:a16="http://schemas.microsoft.com/office/drawing/2014/main" id="{2D27F6DB-468B-5353-5C25-622CF204267F}"/>
              </a:ext>
            </a:extLst>
          </p:cNvPr>
          <p:cNvSpPr txBox="1">
            <a:spLocks/>
          </p:cNvSpPr>
          <p:nvPr/>
        </p:nvSpPr>
        <p:spPr>
          <a:xfrm>
            <a:off x="972553" y="5215456"/>
            <a:ext cx="13200648" cy="2285205"/>
          </a:xfrm>
          <a:prstGeom prst="rect">
            <a:avLst/>
          </a:prstGeom>
          <a:solidFill>
            <a:srgbClr val="104B2B"/>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l-GR" dirty="0"/>
              <a:t>Γίνετε και εσείς μέρος αυτής της προσπάθειας!</a:t>
            </a:r>
          </a:p>
        </p:txBody>
      </p:sp>
    </p:spTree>
    <p:extLst>
      <p:ext uri="{BB962C8B-B14F-4D97-AF65-F5344CB8AC3E}">
        <p14:creationId xmlns:p14="http://schemas.microsoft.com/office/powerpoint/2010/main" val="182895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29F9098-1B6C-8D29-B7AA-B3D59916D2F1}"/>
              </a:ext>
            </a:extLst>
          </p:cNvPr>
          <p:cNvSpPr/>
          <p:nvPr/>
        </p:nvSpPr>
        <p:spPr>
          <a:xfrm>
            <a:off x="1503802" y="8053816"/>
            <a:ext cx="8059298" cy="1321453"/>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CC5269D5-8E8C-B878-E7FE-066D2CF9B9DE}"/>
              </a:ext>
            </a:extLst>
          </p:cNvPr>
          <p:cNvSpPr/>
          <p:nvPr/>
        </p:nvSpPr>
        <p:spPr>
          <a:xfrm>
            <a:off x="1503802" y="6613903"/>
            <a:ext cx="8059298" cy="1120061"/>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E422D036-0CE7-702E-F56D-15ED62066435}"/>
              </a:ext>
            </a:extLst>
          </p:cNvPr>
          <p:cNvSpPr/>
          <p:nvPr/>
        </p:nvSpPr>
        <p:spPr>
          <a:xfrm>
            <a:off x="1503802" y="5175474"/>
            <a:ext cx="8059298" cy="1269413"/>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7B569E22-359D-7623-8461-A55FFB06C9CC}"/>
              </a:ext>
            </a:extLst>
          </p:cNvPr>
          <p:cNvSpPr/>
          <p:nvPr/>
        </p:nvSpPr>
        <p:spPr>
          <a:xfrm>
            <a:off x="1503802" y="3528709"/>
            <a:ext cx="8059298" cy="1477749"/>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1" y="803443"/>
            <a:ext cx="11480801" cy="836159"/>
          </a:xfrm>
        </p:spPr>
        <p:txBody>
          <a:bodyPr/>
          <a:lstStyle/>
          <a:p>
            <a:r>
              <a:rPr lang="el-GR" dirty="0"/>
              <a:t>    Γιατί να συμμετάσχω στο σύμφωνο;</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793631" y="3735388"/>
            <a:ext cx="7350369" cy="952500"/>
          </a:xfrm>
          <a:prstGeom prst="rect">
            <a:avLst/>
          </a:prstGeom>
        </p:spPr>
        <p:txBody>
          <a:bodyPr lIns="0" tIns="0" rIns="0" bIns="0" anchor="t"/>
          <a:lstStyle/>
          <a:p>
            <a:pPr marL="0" lvl="0" indent="0">
              <a:lnSpc>
                <a:spcPts val="3000"/>
              </a:lnSpc>
              <a:buNone/>
            </a:pPr>
            <a:r>
              <a:rPr lang="el-GR" sz="2400" b="1" dirty="0">
                <a:solidFill>
                  <a:srgbClr val="184547"/>
                </a:solidFill>
                <a:effectLst/>
                <a:latin typeface="Open Sans"/>
                <a:ea typeface="Open Sans"/>
                <a:cs typeface="Open Sans"/>
              </a:rPr>
              <a:t>Αποκτάτε πρόσβαση σε εργαλεία επικοινωνίας </a:t>
            </a:r>
            <a:br>
              <a:rPr lang="el-GR" sz="2800" b="1" i="1" dirty="0">
                <a:effectLst/>
                <a:latin typeface="Open Sans"/>
                <a:ea typeface="Open Sans"/>
                <a:cs typeface="Open Sans"/>
              </a:rPr>
            </a:br>
            <a:r>
              <a:rPr lang="el-GR" sz="2000" dirty="0">
                <a:effectLst/>
                <a:latin typeface="Open Sans"/>
                <a:ea typeface="Open Sans"/>
                <a:cs typeface="Open Sans"/>
              </a:rPr>
              <a:t>που θα σας βοηθήσουν να ενημερώνετε, να εκπαιδεύετε και να εμπνέετε την κοινότητά σας</a:t>
            </a:r>
            <a:r>
              <a:rPr lang="el-GR" sz="2400" dirty="0">
                <a:latin typeface="Open Sans"/>
                <a:ea typeface="Open Sans"/>
                <a:cs typeface="Open Sans"/>
              </a:rPr>
              <a:t>.</a:t>
            </a:r>
          </a:p>
        </p:txBody>
      </p:sp>
      <p:sp>
        <p:nvSpPr>
          <p:cNvPr id="14" name="Text Placeholder 4">
            <a:extLst>
              <a:ext uri="{FF2B5EF4-FFF2-40B4-BE49-F238E27FC236}">
                <a16:creationId xmlns:a16="http://schemas.microsoft.com/office/drawing/2014/main" id="{9F8D9673-91A0-1544-A184-AA61F4F85039}"/>
              </a:ext>
            </a:extLst>
          </p:cNvPr>
          <p:cNvSpPr txBox="1">
            <a:spLocks/>
          </p:cNvSpPr>
          <p:nvPr/>
        </p:nvSpPr>
        <p:spPr>
          <a:xfrm>
            <a:off x="1503802" y="2553036"/>
            <a:ext cx="14441048" cy="53121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spcAft>
                <a:spcPts val="800"/>
              </a:spcAft>
              <a:buFont typeface="Arial" panose="020B0604020202020204" pitchFamily="34" charset="0"/>
              <a:buNone/>
            </a:pPr>
            <a:r>
              <a:rPr lang="el-GR" sz="2800" dirty="0">
                <a:latin typeface="Open Sans Semibold" panose="020B0706030804020204" pitchFamily="34" charset="0"/>
                <a:ea typeface="Open Sans Semibold" panose="020B0706030804020204" pitchFamily="34" charset="0"/>
                <a:cs typeface="Open Sans Semibold" panose="020B0706030804020204" pitchFamily="34" charset="0"/>
              </a:rPr>
              <a:t>Ως εκπρόσωπος κάποιου οργανισμού, ένωσης, περιφέρειας ή πόλης:</a:t>
            </a:r>
          </a:p>
        </p:txBody>
      </p:sp>
      <p:sp>
        <p:nvSpPr>
          <p:cNvPr id="16" name="Text Placeholder 4">
            <a:extLst>
              <a:ext uri="{FF2B5EF4-FFF2-40B4-BE49-F238E27FC236}">
                <a16:creationId xmlns:a16="http://schemas.microsoft.com/office/drawing/2014/main" id="{FC07EA14-D50A-701A-5C58-6B6E1766B66B}"/>
              </a:ext>
            </a:extLst>
          </p:cNvPr>
          <p:cNvSpPr txBox="1">
            <a:spLocks/>
          </p:cNvSpPr>
          <p:nvPr/>
        </p:nvSpPr>
        <p:spPr>
          <a:xfrm>
            <a:off x="1793631" y="5259147"/>
            <a:ext cx="7769469"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l-GR" sz="2000" dirty="0">
                <a:latin typeface="Open Sans"/>
                <a:ea typeface="Open Sans"/>
                <a:cs typeface="Open Sans"/>
              </a:rPr>
              <a:t>Επωφελείστε από </a:t>
            </a:r>
            <a:r>
              <a:rPr lang="el-GR" sz="2000" dirty="0">
                <a:solidFill>
                  <a:srgbClr val="184547"/>
                </a:solidFill>
                <a:latin typeface="Open Sans"/>
                <a:ea typeface="Open Sans"/>
                <a:cs typeface="Open Sans"/>
              </a:rPr>
              <a:t>τις </a:t>
            </a:r>
            <a:r>
              <a:rPr lang="el-GR" sz="2000" dirty="0">
                <a:latin typeface="Open Sans"/>
                <a:ea typeface="Open Sans"/>
                <a:cs typeface="Open Sans"/>
              </a:rPr>
              <a:t>ευκαιρίες που έχετε να</a:t>
            </a:r>
            <a:r>
              <a:rPr lang="el-GR" sz="2000" b="1" dirty="0">
                <a:solidFill>
                  <a:srgbClr val="184547"/>
                </a:solidFill>
                <a:latin typeface="Open Sans"/>
                <a:ea typeface="Open Sans"/>
                <a:cs typeface="Open Sans"/>
              </a:rPr>
              <a:t> </a:t>
            </a:r>
            <a:r>
              <a:rPr lang="el-GR" sz="2400" b="1" dirty="0">
                <a:solidFill>
                  <a:srgbClr val="184547"/>
                </a:solidFill>
                <a:latin typeface="Open Sans"/>
                <a:ea typeface="Open Sans"/>
                <a:cs typeface="Open Sans"/>
              </a:rPr>
              <a:t>δικτυωθείτε, </a:t>
            </a:r>
            <a:br>
              <a:rPr lang="el-GR" sz="2400" b="1" dirty="0">
                <a:latin typeface="Open Sans"/>
                <a:ea typeface="Open Sans"/>
                <a:cs typeface="Open Sans"/>
              </a:rPr>
            </a:br>
            <a:r>
              <a:rPr lang="el-GR" sz="2400" b="1" dirty="0">
                <a:solidFill>
                  <a:srgbClr val="184547"/>
                </a:solidFill>
                <a:latin typeface="Open Sans"/>
                <a:ea typeface="Open Sans"/>
                <a:cs typeface="Open Sans"/>
              </a:rPr>
              <a:t>να αποκτήσετε γνώσεις από τους άλλους </a:t>
            </a:r>
            <a:r>
              <a:rPr lang="el-GR" sz="2400" dirty="0">
                <a:latin typeface="Open Sans"/>
                <a:ea typeface="Open Sans"/>
                <a:cs typeface="Open Sans"/>
              </a:rPr>
              <a:t>και</a:t>
            </a:r>
            <a:r>
              <a:rPr lang="el-GR" sz="2400" b="1" dirty="0">
                <a:solidFill>
                  <a:srgbClr val="00B23B"/>
                </a:solidFill>
                <a:latin typeface="Open Sans"/>
                <a:ea typeface="Open Sans"/>
                <a:cs typeface="Open Sans"/>
              </a:rPr>
              <a:t> </a:t>
            </a:r>
            <a:r>
              <a:rPr lang="el-GR" sz="2400" b="1" dirty="0">
                <a:solidFill>
                  <a:srgbClr val="184547"/>
                </a:solidFill>
                <a:latin typeface="Open Sans"/>
                <a:ea typeface="Open Sans"/>
                <a:cs typeface="Open Sans"/>
              </a:rPr>
              <a:t>να ανταλλάξετε γνώσεις.</a:t>
            </a:r>
            <a:endParaRPr lang="el-GR" sz="2000" b="1" dirty="0">
              <a:solidFill>
                <a:srgbClr val="184547"/>
              </a:solidFill>
              <a:latin typeface="Open Sans"/>
              <a:ea typeface="Open Sans"/>
              <a:cs typeface="Open Sans"/>
            </a:endParaRPr>
          </a:p>
        </p:txBody>
      </p:sp>
      <p:sp>
        <p:nvSpPr>
          <p:cNvPr id="17" name="Text Placeholder 4">
            <a:extLst>
              <a:ext uri="{FF2B5EF4-FFF2-40B4-BE49-F238E27FC236}">
                <a16:creationId xmlns:a16="http://schemas.microsoft.com/office/drawing/2014/main" id="{9E74BAFF-A2A1-0DFE-4A6B-298994EFC4B6}"/>
              </a:ext>
            </a:extLst>
          </p:cNvPr>
          <p:cNvSpPr txBox="1">
            <a:spLocks/>
          </p:cNvSpPr>
          <p:nvPr/>
        </p:nvSpPr>
        <p:spPr>
          <a:xfrm>
            <a:off x="1793631" y="6782347"/>
            <a:ext cx="7350369"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spcAft>
                <a:spcPts val="800"/>
              </a:spcAft>
              <a:buFont typeface="Arial" panose="020B0604020202020204" pitchFamily="34" charset="0"/>
              <a:buNone/>
            </a:pPr>
            <a:r>
              <a:rPr lang="el-GR" sz="2000" dirty="0">
                <a:latin typeface="Open Sans"/>
                <a:ea typeface="Open Sans"/>
                <a:cs typeface="Open Sans"/>
              </a:rPr>
              <a:t>Επιδεικνύετε τη </a:t>
            </a:r>
            <a:r>
              <a:rPr lang="el-GR" sz="2400" b="1" dirty="0">
                <a:latin typeface="Open Sans"/>
                <a:ea typeface="Open Sans"/>
                <a:cs typeface="Open Sans"/>
              </a:rPr>
              <a:t>δέσμευσή σας </a:t>
            </a:r>
            <a:r>
              <a:rPr lang="el-GR" sz="2400" b="1" dirty="0">
                <a:solidFill>
                  <a:srgbClr val="26155F"/>
                </a:solidFill>
                <a:latin typeface="Open Sans"/>
                <a:ea typeface="Open Sans"/>
                <a:cs typeface="Open Sans"/>
              </a:rPr>
              <a:t>για την ανάληψη δράσης για το κλίμα.</a:t>
            </a:r>
          </a:p>
        </p:txBody>
      </p:sp>
      <p:sp>
        <p:nvSpPr>
          <p:cNvPr id="18" name="Text Placeholder 4">
            <a:extLst>
              <a:ext uri="{FF2B5EF4-FFF2-40B4-BE49-F238E27FC236}">
                <a16:creationId xmlns:a16="http://schemas.microsoft.com/office/drawing/2014/main" id="{F0106F4C-08A7-1721-A19B-07BADBC4B748}"/>
              </a:ext>
            </a:extLst>
          </p:cNvPr>
          <p:cNvSpPr txBox="1">
            <a:spLocks/>
          </p:cNvSpPr>
          <p:nvPr/>
        </p:nvSpPr>
        <p:spPr>
          <a:xfrm>
            <a:off x="1793630" y="8162103"/>
            <a:ext cx="7769469"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l-GR" sz="2400" b="1" dirty="0">
                <a:solidFill>
                  <a:srgbClr val="391A53"/>
                </a:solidFill>
                <a:latin typeface="Open Sans"/>
                <a:ea typeface="Open Sans"/>
                <a:cs typeface="Open Sans"/>
              </a:rPr>
              <a:t>Δίνετε το παράδειγμα και εμπνέετε τους άλλους </a:t>
            </a:r>
            <a:br>
              <a:rPr lang="el-GR" sz="2400" b="1" dirty="0">
                <a:latin typeface="Open Sans"/>
                <a:ea typeface="Open Sans"/>
                <a:cs typeface="Open Sans"/>
              </a:rPr>
            </a:br>
            <a:r>
              <a:rPr lang="el-GR" sz="2000" dirty="0">
                <a:latin typeface="Open Sans"/>
                <a:ea typeface="Open Sans"/>
                <a:cs typeface="Open Sans"/>
              </a:rPr>
              <a:t>ως εταίρος του Συμφώνου. Προσκλήσεις για εταίρους ανακοινώνονται σε τακτά διαστήματα.</a:t>
            </a:r>
          </a:p>
        </p:txBody>
      </p:sp>
      <p:pic>
        <p:nvPicPr>
          <p:cNvPr id="4" name="Picture 3">
            <a:hlinkClick r:id="rId2"/>
            <a:extLst>
              <a:ext uri="{FF2B5EF4-FFF2-40B4-BE49-F238E27FC236}">
                <a16:creationId xmlns:a16="http://schemas.microsoft.com/office/drawing/2014/main" id="{E76AF6D8-CCA5-78E7-7DC7-EE31EC00F24B}"/>
              </a:ext>
            </a:extLst>
          </p:cNvPr>
          <p:cNvPicPr>
            <a:picLocks noChangeAspect="1"/>
          </p:cNvPicPr>
          <p:nvPr/>
        </p:nvPicPr>
        <p:blipFill rotWithShape="1">
          <a:blip r:embed="rId3">
            <a:extLst>
              <a:ext uri="{28A0092B-C50C-407E-A947-70E740481C1C}">
                <a14:useLocalDpi xmlns:a14="http://schemas.microsoft.com/office/drawing/2010/main" val="0"/>
              </a:ext>
            </a:extLst>
          </a:blip>
          <a:srcRect t="750" r="420" b="-1"/>
          <a:stretch/>
        </p:blipFill>
        <p:spPr>
          <a:xfrm>
            <a:off x="10483048" y="3528709"/>
            <a:ext cx="5794227" cy="5786403"/>
          </a:xfrm>
          <a:prstGeom prst="rect">
            <a:avLst/>
          </a:prstGeom>
        </p:spPr>
      </p:pic>
    </p:spTree>
    <p:extLst>
      <p:ext uri="{BB962C8B-B14F-4D97-AF65-F5344CB8AC3E}">
        <p14:creationId xmlns:p14="http://schemas.microsoft.com/office/powerpoint/2010/main" val="219714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4A05E-4F40-9CC8-D91B-F71548AF1F8B}"/>
              </a:ext>
            </a:extLst>
          </p:cNvPr>
          <p:cNvSpPr>
            <a:spLocks noGrp="1"/>
          </p:cNvSpPr>
          <p:nvPr>
            <p:ph type="body" sz="quarter" idx="11"/>
          </p:nvPr>
        </p:nvSpPr>
        <p:spPr>
          <a:xfrm>
            <a:off x="7943097" y="1355893"/>
            <a:ext cx="4325103" cy="836159"/>
          </a:xfrm>
        </p:spPr>
        <p:txBody>
          <a:bodyPr/>
          <a:lstStyle/>
          <a:p>
            <a:r>
              <a:rPr lang="el-GR" dirty="0"/>
              <a:t>περιεχόμενα</a:t>
            </a:r>
          </a:p>
        </p:txBody>
      </p:sp>
      <p:sp>
        <p:nvSpPr>
          <p:cNvPr id="7" name="Rectangle: Rounded Corners 6">
            <a:extLst>
              <a:ext uri="{FF2B5EF4-FFF2-40B4-BE49-F238E27FC236}">
                <a16:creationId xmlns:a16="http://schemas.microsoft.com/office/drawing/2014/main" id="{8B3B3955-F1D5-1EAC-F00D-50850605F5EC}"/>
              </a:ext>
            </a:extLst>
          </p:cNvPr>
          <p:cNvSpPr/>
          <p:nvPr/>
        </p:nvSpPr>
        <p:spPr>
          <a:xfrm>
            <a:off x="7943096" y="5922170"/>
            <a:ext cx="9328904" cy="775019"/>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63229670-93D3-0E85-C18E-2EB8B45EC1AB}"/>
              </a:ext>
            </a:extLst>
          </p:cNvPr>
          <p:cNvSpPr txBox="1">
            <a:spLocks/>
          </p:cNvSpPr>
          <p:nvPr/>
        </p:nvSpPr>
        <p:spPr>
          <a:xfrm>
            <a:off x="8341986" y="6094978"/>
            <a:ext cx="8908855" cy="429405"/>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l-GR" sz="2800" b="1" dirty="0">
                <a:solidFill>
                  <a:schemeClr val="accent2"/>
                </a:solidFill>
                <a:latin typeface="Open Sans"/>
                <a:ea typeface="Open Sans"/>
                <a:cs typeface="Open Sans"/>
              </a:rPr>
              <a:t>3. Γίνετε και εσείς μέρος αυτής της προσπάθειας!</a:t>
            </a:r>
          </a:p>
        </p:txBody>
      </p:sp>
      <p:sp>
        <p:nvSpPr>
          <p:cNvPr id="9" name="Rectangle: Rounded Corners 8">
            <a:extLst>
              <a:ext uri="{FF2B5EF4-FFF2-40B4-BE49-F238E27FC236}">
                <a16:creationId xmlns:a16="http://schemas.microsoft.com/office/drawing/2014/main" id="{6376034E-11C9-B4BB-D648-C39EE0A31C61}"/>
              </a:ext>
            </a:extLst>
          </p:cNvPr>
          <p:cNvSpPr/>
          <p:nvPr/>
        </p:nvSpPr>
        <p:spPr>
          <a:xfrm>
            <a:off x="7943098" y="3879406"/>
            <a:ext cx="9544496" cy="769294"/>
          </a:xfrm>
          <a:prstGeom prst="roundRect">
            <a:avLst/>
          </a:prstGeom>
          <a:solidFill>
            <a:schemeClr val="accent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4">
            <a:extLst>
              <a:ext uri="{FF2B5EF4-FFF2-40B4-BE49-F238E27FC236}">
                <a16:creationId xmlns:a16="http://schemas.microsoft.com/office/drawing/2014/main" id="{C38FD3DF-63FD-836B-AB17-FD302C67CAFD}"/>
              </a:ext>
            </a:extLst>
          </p:cNvPr>
          <p:cNvSpPr txBox="1">
            <a:spLocks/>
          </p:cNvSpPr>
          <p:nvPr/>
        </p:nvSpPr>
        <p:spPr>
          <a:xfrm>
            <a:off x="8304081" y="4058307"/>
            <a:ext cx="9183513" cy="686136"/>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l-GR" sz="2800" b="1" dirty="0">
                <a:solidFill>
                  <a:schemeClr val="bg1"/>
                </a:solidFill>
                <a:latin typeface="Open Sans"/>
                <a:ea typeface="Open Sans"/>
                <a:cs typeface="Open Sans"/>
              </a:rPr>
              <a:t>1. Σχετικά με το Ευρωπαϊκό Σύμφωνο για το Κλίμα</a:t>
            </a:r>
          </a:p>
        </p:txBody>
      </p:sp>
      <p:sp>
        <p:nvSpPr>
          <p:cNvPr id="12" name="Rectangle: Rounded Corners 11">
            <a:extLst>
              <a:ext uri="{FF2B5EF4-FFF2-40B4-BE49-F238E27FC236}">
                <a16:creationId xmlns:a16="http://schemas.microsoft.com/office/drawing/2014/main" id="{BAB8A673-4F67-91CF-25B6-C23AC8099877}"/>
              </a:ext>
            </a:extLst>
          </p:cNvPr>
          <p:cNvSpPr/>
          <p:nvPr/>
        </p:nvSpPr>
        <p:spPr>
          <a:xfrm>
            <a:off x="7943098" y="4901434"/>
            <a:ext cx="9328902" cy="728287"/>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C81EDB5F-187A-0CED-0014-9139ECCE6289}"/>
              </a:ext>
            </a:extLst>
          </p:cNvPr>
          <p:cNvSpPr txBox="1">
            <a:spLocks/>
          </p:cNvSpPr>
          <p:nvPr/>
        </p:nvSpPr>
        <p:spPr>
          <a:xfrm>
            <a:off x="8304081" y="5095890"/>
            <a:ext cx="8984666" cy="647641"/>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l-GR" sz="2800" b="1" dirty="0">
                <a:solidFill>
                  <a:schemeClr val="accent3"/>
                </a:solidFill>
                <a:latin typeface="Open Sans"/>
                <a:ea typeface="Open Sans"/>
                <a:cs typeface="Open Sans"/>
              </a:rPr>
              <a:t>2. Το Ευρωπαϊκό Σύμφωνο για το Κλίμα εν δράσει</a:t>
            </a:r>
          </a:p>
        </p:txBody>
      </p:sp>
      <p:pic>
        <p:nvPicPr>
          <p:cNvPr id="5" name="Picture 4" descr="A group of people standing around a whiteboard&#10;&#10;Description automatically generated">
            <a:extLst>
              <a:ext uri="{FF2B5EF4-FFF2-40B4-BE49-F238E27FC236}">
                <a16:creationId xmlns:a16="http://schemas.microsoft.com/office/drawing/2014/main" id="{EB716295-F0FA-50F5-3DEE-1FA99B404FD7}"/>
              </a:ext>
            </a:extLst>
          </p:cNvPr>
          <p:cNvPicPr>
            <a:picLocks noChangeAspect="1"/>
          </p:cNvPicPr>
          <p:nvPr/>
        </p:nvPicPr>
        <p:blipFill rotWithShape="1">
          <a:blip r:embed="rId2">
            <a:extLst>
              <a:ext uri="{28A0092B-C50C-407E-A947-70E740481C1C}">
                <a14:useLocalDpi xmlns:a14="http://schemas.microsoft.com/office/drawing/2010/main" val="0"/>
              </a:ext>
            </a:extLst>
          </a:blip>
          <a:srcRect t="1009"/>
          <a:stretch/>
        </p:blipFill>
        <p:spPr>
          <a:xfrm>
            <a:off x="0" y="0"/>
            <a:ext cx="7792192" cy="10294708"/>
          </a:xfrm>
          <a:prstGeom prst="rect">
            <a:avLst/>
          </a:prstGeom>
        </p:spPr>
      </p:pic>
    </p:spTree>
    <p:extLst>
      <p:ext uri="{BB962C8B-B14F-4D97-AF65-F5344CB8AC3E}">
        <p14:creationId xmlns:p14="http://schemas.microsoft.com/office/powerpoint/2010/main" val="307532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11634674" cy="836159"/>
          </a:xfrm>
        </p:spPr>
        <p:txBody>
          <a:bodyPr/>
          <a:lstStyle/>
          <a:p>
            <a:r>
              <a:rPr lang="el-GR" dirty="0"/>
              <a:t>    Γιατί να συμμετάσχω στο σύμφωνο;</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484396" y="2460456"/>
            <a:ext cx="3279775" cy="592137"/>
          </a:xfrm>
          <a:prstGeom prst="rect">
            <a:avLst/>
          </a:prstGeom>
        </p:spPr>
        <p:txBody>
          <a:bodyPr lIns="0" tIns="0" rIns="0" bIns="0" anchor="t"/>
          <a:lstStyle/>
          <a:p>
            <a:pPr marL="0" indent="0">
              <a:lnSpc>
                <a:spcPct val="150000"/>
              </a:lnSpc>
              <a:spcAft>
                <a:spcPts val="800"/>
              </a:spcAft>
              <a:buNone/>
            </a:pPr>
            <a:r>
              <a:rPr lang="el-GR" sz="2800" b="1" dirty="0">
                <a:solidFill>
                  <a:srgbClr val="104B2B"/>
                </a:solidFill>
                <a:effectLst/>
                <a:latin typeface="Open Sans"/>
                <a:ea typeface="Open Sans"/>
                <a:cs typeface="Open Sans"/>
              </a:rPr>
              <a:t>Ως άτομο:</a:t>
            </a:r>
            <a:r>
              <a:rPr lang="el-GR" sz="2800" b="1" dirty="0">
                <a:solidFill>
                  <a:srgbClr val="104B2B"/>
                </a:solidFill>
                <a:latin typeface="Open Sans"/>
                <a:ea typeface="Open Sans"/>
                <a:cs typeface="Open Sans"/>
              </a:rPr>
              <a:t> </a:t>
            </a:r>
          </a:p>
        </p:txBody>
      </p:sp>
      <p:sp>
        <p:nvSpPr>
          <p:cNvPr id="4" name="Rectangle: Rounded Corners 3">
            <a:extLst>
              <a:ext uri="{FF2B5EF4-FFF2-40B4-BE49-F238E27FC236}">
                <a16:creationId xmlns:a16="http://schemas.microsoft.com/office/drawing/2014/main" id="{6F03E124-B72E-05C8-0145-924F3E2ABBCA}"/>
              </a:ext>
            </a:extLst>
          </p:cNvPr>
          <p:cNvSpPr/>
          <p:nvPr/>
        </p:nvSpPr>
        <p:spPr>
          <a:xfrm>
            <a:off x="1484396" y="3531547"/>
            <a:ext cx="7581793"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 name="TextBox 8">
            <a:extLst>
              <a:ext uri="{FF2B5EF4-FFF2-40B4-BE49-F238E27FC236}">
                <a16:creationId xmlns:a16="http://schemas.microsoft.com/office/drawing/2014/main" id="{E07073B8-7CDE-FB10-926F-7ED9031BDC3E}"/>
              </a:ext>
            </a:extLst>
          </p:cNvPr>
          <p:cNvSpPr txBox="1"/>
          <p:nvPr/>
        </p:nvSpPr>
        <p:spPr>
          <a:xfrm>
            <a:off x="1780794" y="3723295"/>
            <a:ext cx="2660957" cy="830997"/>
          </a:xfrm>
          <a:prstGeom prst="rect">
            <a:avLst/>
          </a:prstGeom>
          <a:noFill/>
        </p:spPr>
        <p:txBody>
          <a:bodyPr wrap="square">
            <a:spAutoFit/>
          </a:bodyPr>
          <a:lstStyle/>
          <a:p>
            <a:pPr algn="r"/>
            <a:r>
              <a:rPr lang="el-GR" sz="2400" b="1" dirty="0">
                <a:solidFill>
                  <a:srgbClr val="104B2B"/>
                </a:solidFill>
                <a:latin typeface="Open Sans"/>
                <a:ea typeface="Open Sans"/>
                <a:cs typeface="Open Sans"/>
              </a:rPr>
              <a:t>Αποκτάτε γνώσεις</a:t>
            </a:r>
          </a:p>
        </p:txBody>
      </p:sp>
      <p:sp>
        <p:nvSpPr>
          <p:cNvPr id="17" name="TextBox 16">
            <a:extLst>
              <a:ext uri="{FF2B5EF4-FFF2-40B4-BE49-F238E27FC236}">
                <a16:creationId xmlns:a16="http://schemas.microsoft.com/office/drawing/2014/main" id="{B219BAEC-08BB-BC5A-512E-3E89F08792EC}"/>
              </a:ext>
            </a:extLst>
          </p:cNvPr>
          <p:cNvSpPr txBox="1"/>
          <p:nvPr/>
        </p:nvSpPr>
        <p:spPr>
          <a:xfrm>
            <a:off x="4564224" y="3742204"/>
            <a:ext cx="4501965" cy="707886"/>
          </a:xfrm>
          <a:prstGeom prst="rect">
            <a:avLst/>
          </a:prstGeom>
          <a:noFill/>
        </p:spPr>
        <p:txBody>
          <a:bodyPr wrap="square">
            <a:spAutoFit/>
          </a:bodyPr>
          <a:lstStyle/>
          <a:p>
            <a:pPr lvl="0"/>
            <a:r>
              <a:rPr lang="el-GR" sz="2000" dirty="0">
                <a:effectLst/>
                <a:latin typeface="Open Sans" panose="020B0606030504020204" pitchFamily="34" charset="0"/>
                <a:ea typeface="Open Sans" panose="020B0606030504020204" pitchFamily="34" charset="0"/>
                <a:cs typeface="Open Sans" panose="020B0606030504020204" pitchFamily="34" charset="0"/>
              </a:rPr>
              <a:t>σχετικά με την κλιματική αλλαγή και το τι η ίδια σημαίνει για εσάς. </a:t>
            </a:r>
          </a:p>
        </p:txBody>
      </p:sp>
      <p:cxnSp>
        <p:nvCxnSpPr>
          <p:cNvPr id="13" name="Straight Connector 12">
            <a:extLst>
              <a:ext uri="{FF2B5EF4-FFF2-40B4-BE49-F238E27FC236}">
                <a16:creationId xmlns:a16="http://schemas.microsoft.com/office/drawing/2014/main" id="{166E1659-522F-1950-7B32-0A9B76B1B775}"/>
              </a:ext>
            </a:extLst>
          </p:cNvPr>
          <p:cNvCxnSpPr>
            <a:cxnSpLocks/>
          </p:cNvCxnSpPr>
          <p:nvPr/>
        </p:nvCxnSpPr>
        <p:spPr>
          <a:xfrm>
            <a:off x="4582654" y="3683725"/>
            <a:ext cx="0" cy="83247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D1D36D0-5879-2948-CFCF-C342A63C32B2}"/>
              </a:ext>
            </a:extLst>
          </p:cNvPr>
          <p:cNvSpPr/>
          <p:nvPr/>
        </p:nvSpPr>
        <p:spPr>
          <a:xfrm>
            <a:off x="1484396" y="4940008"/>
            <a:ext cx="7581793" cy="1583229"/>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9" name="TextBox 28">
            <a:extLst>
              <a:ext uri="{FF2B5EF4-FFF2-40B4-BE49-F238E27FC236}">
                <a16:creationId xmlns:a16="http://schemas.microsoft.com/office/drawing/2014/main" id="{F625924A-6A73-E3AC-20F2-8CA1FE9DC668}"/>
              </a:ext>
            </a:extLst>
          </p:cNvPr>
          <p:cNvSpPr txBox="1"/>
          <p:nvPr/>
        </p:nvSpPr>
        <p:spPr>
          <a:xfrm>
            <a:off x="1754284" y="5280383"/>
            <a:ext cx="2713978" cy="830997"/>
          </a:xfrm>
          <a:prstGeom prst="rect">
            <a:avLst/>
          </a:prstGeom>
          <a:noFill/>
        </p:spPr>
        <p:txBody>
          <a:bodyPr wrap="square">
            <a:spAutoFit/>
          </a:bodyPr>
          <a:lstStyle/>
          <a:p>
            <a:pPr algn="r"/>
            <a:r>
              <a:rPr lang="el-GR" sz="2400" b="1" dirty="0">
                <a:solidFill>
                  <a:srgbClr val="26155F"/>
                </a:solidFill>
                <a:latin typeface="Open Sans"/>
                <a:ea typeface="Open Sans"/>
                <a:cs typeface="Open Sans"/>
              </a:rPr>
              <a:t>Συνδέεστε με </a:t>
            </a:r>
            <a:br>
              <a:rPr lang="el-GR" sz="2400" b="1" dirty="0">
                <a:solidFill>
                  <a:srgbClr val="26155F"/>
                </a:solidFill>
                <a:latin typeface="Open Sans"/>
                <a:ea typeface="Open Sans"/>
                <a:cs typeface="Open Sans"/>
              </a:rPr>
            </a:br>
            <a:r>
              <a:rPr lang="el-GR" sz="2400" b="1" dirty="0">
                <a:solidFill>
                  <a:srgbClr val="26155F"/>
                </a:solidFill>
                <a:latin typeface="Open Sans"/>
                <a:ea typeface="Open Sans"/>
                <a:cs typeface="Open Sans"/>
              </a:rPr>
              <a:t>ομοϊδεάτες </a:t>
            </a:r>
          </a:p>
        </p:txBody>
      </p:sp>
      <p:sp>
        <p:nvSpPr>
          <p:cNvPr id="30" name="TextBox 29">
            <a:extLst>
              <a:ext uri="{FF2B5EF4-FFF2-40B4-BE49-F238E27FC236}">
                <a16:creationId xmlns:a16="http://schemas.microsoft.com/office/drawing/2014/main" id="{805A15E7-8FEA-8847-7FE3-60F996E8BA4C}"/>
              </a:ext>
            </a:extLst>
          </p:cNvPr>
          <p:cNvSpPr txBox="1"/>
          <p:nvPr/>
        </p:nvSpPr>
        <p:spPr>
          <a:xfrm>
            <a:off x="4564224" y="4957571"/>
            <a:ext cx="4635913" cy="1631216"/>
          </a:xfrm>
          <a:prstGeom prst="rect">
            <a:avLst/>
          </a:prstGeom>
          <a:noFill/>
        </p:spPr>
        <p:txBody>
          <a:bodyPr wrap="square">
            <a:spAutoFit/>
          </a:bodyPr>
          <a:lstStyle/>
          <a:p>
            <a:pPr lvl="0"/>
            <a:r>
              <a:rPr lang="el-GR" sz="2000" dirty="0">
                <a:effectLst/>
                <a:latin typeface="Open Sans" panose="020B0606030504020204" pitchFamily="34" charset="0"/>
                <a:ea typeface="Open Sans" panose="020B0606030504020204" pitchFamily="34" charset="0"/>
                <a:cs typeface="Open Sans" panose="020B0606030504020204" pitchFamily="34" charset="0"/>
              </a:rPr>
              <a:t>με σκοπό την άσκηση πιέσεων για την επίτευξη πραγματικών αλλαγών στην πράξη και την εύρεση λύσεων σε ό,τι αφορά τις προκλήσεις που σχετίζονται με το κλίμα.    </a:t>
            </a:r>
          </a:p>
        </p:txBody>
      </p:sp>
      <p:cxnSp>
        <p:nvCxnSpPr>
          <p:cNvPr id="31" name="Straight Connector 30">
            <a:extLst>
              <a:ext uri="{FF2B5EF4-FFF2-40B4-BE49-F238E27FC236}">
                <a16:creationId xmlns:a16="http://schemas.microsoft.com/office/drawing/2014/main" id="{D598462E-5CE4-E4E8-03EB-5722F332C075}"/>
              </a:ext>
            </a:extLst>
          </p:cNvPr>
          <p:cNvCxnSpPr>
            <a:cxnSpLocks/>
          </p:cNvCxnSpPr>
          <p:nvPr/>
        </p:nvCxnSpPr>
        <p:spPr>
          <a:xfrm>
            <a:off x="4582654" y="5092187"/>
            <a:ext cx="0" cy="1241446"/>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2681D1E7-94B0-2D7D-8A86-BF614FD0203B}"/>
              </a:ext>
            </a:extLst>
          </p:cNvPr>
          <p:cNvSpPr/>
          <p:nvPr/>
        </p:nvSpPr>
        <p:spPr>
          <a:xfrm>
            <a:off x="1484396" y="6735525"/>
            <a:ext cx="7581793" cy="1583228"/>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3" name="TextBox 32">
            <a:extLst>
              <a:ext uri="{FF2B5EF4-FFF2-40B4-BE49-F238E27FC236}">
                <a16:creationId xmlns:a16="http://schemas.microsoft.com/office/drawing/2014/main" id="{1D30D8D0-D8A3-9D3B-1398-EF8B4B30C59F}"/>
              </a:ext>
            </a:extLst>
          </p:cNvPr>
          <p:cNvSpPr txBox="1"/>
          <p:nvPr/>
        </p:nvSpPr>
        <p:spPr>
          <a:xfrm>
            <a:off x="4950756" y="7019307"/>
            <a:ext cx="3862847" cy="1015663"/>
          </a:xfrm>
          <a:prstGeom prst="rect">
            <a:avLst/>
          </a:prstGeom>
          <a:noFill/>
        </p:spPr>
        <p:txBody>
          <a:bodyPr wrap="square">
            <a:spAutoFit/>
          </a:bodyPr>
          <a:lstStyle/>
          <a:p>
            <a:pPr lvl="0"/>
            <a:r>
              <a:rPr lang="el-GR" sz="2000" dirty="0">
                <a:effectLst/>
                <a:latin typeface="Open Sans" panose="020B0606030504020204" pitchFamily="34" charset="0"/>
                <a:ea typeface="Open Sans" panose="020B0606030504020204" pitchFamily="34" charset="0"/>
                <a:cs typeface="Open Sans" panose="020B0606030504020204" pitchFamily="34" charset="0"/>
              </a:rPr>
              <a:t>με ευρωπαϊκούς, τοπικούς και περιφερειακούς φορείς χάραξης πολιτικής. </a:t>
            </a:r>
          </a:p>
        </p:txBody>
      </p:sp>
      <p:cxnSp>
        <p:nvCxnSpPr>
          <p:cNvPr id="34" name="Straight Connector 33">
            <a:extLst>
              <a:ext uri="{FF2B5EF4-FFF2-40B4-BE49-F238E27FC236}">
                <a16:creationId xmlns:a16="http://schemas.microsoft.com/office/drawing/2014/main" id="{B975EFF9-0E06-4814-3B9C-A3B197949F7B}"/>
              </a:ext>
            </a:extLst>
          </p:cNvPr>
          <p:cNvCxnSpPr>
            <a:cxnSpLocks/>
          </p:cNvCxnSpPr>
          <p:nvPr/>
        </p:nvCxnSpPr>
        <p:spPr>
          <a:xfrm>
            <a:off x="4582654" y="6887703"/>
            <a:ext cx="0" cy="131461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932C58A-A893-B8FB-4D9F-87F44275FE5F}"/>
              </a:ext>
            </a:extLst>
          </p:cNvPr>
          <p:cNvSpPr txBox="1"/>
          <p:nvPr/>
        </p:nvSpPr>
        <p:spPr>
          <a:xfrm>
            <a:off x="1385102" y="6735525"/>
            <a:ext cx="3079828" cy="1569660"/>
          </a:xfrm>
          <a:prstGeom prst="rect">
            <a:avLst/>
          </a:prstGeom>
          <a:noFill/>
        </p:spPr>
        <p:txBody>
          <a:bodyPr wrap="square">
            <a:spAutoFit/>
          </a:bodyPr>
          <a:lstStyle/>
          <a:p>
            <a:pPr algn="r"/>
            <a:r>
              <a:rPr lang="el-GR" sz="2400" b="1" dirty="0">
                <a:solidFill>
                  <a:srgbClr val="184547"/>
                </a:solidFill>
                <a:latin typeface="Open Sans"/>
                <a:ea typeface="Open Sans"/>
                <a:cs typeface="Open Sans"/>
              </a:rPr>
              <a:t>Μπορείτε να ανταλλάξετε τις απόψεις σας και να συνεργαστείτε </a:t>
            </a:r>
          </a:p>
        </p:txBody>
      </p:sp>
      <p:sp>
        <p:nvSpPr>
          <p:cNvPr id="37" name="Rectangle: Rounded Corners 36">
            <a:extLst>
              <a:ext uri="{FF2B5EF4-FFF2-40B4-BE49-F238E27FC236}">
                <a16:creationId xmlns:a16="http://schemas.microsoft.com/office/drawing/2014/main" id="{38456044-398D-49DC-94D1-3061EC0F19FA}"/>
              </a:ext>
            </a:extLst>
          </p:cNvPr>
          <p:cNvSpPr/>
          <p:nvPr/>
        </p:nvSpPr>
        <p:spPr>
          <a:xfrm>
            <a:off x="9523757" y="3531547"/>
            <a:ext cx="7317319" cy="1214494"/>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8" name="TextBox 37">
            <a:extLst>
              <a:ext uri="{FF2B5EF4-FFF2-40B4-BE49-F238E27FC236}">
                <a16:creationId xmlns:a16="http://schemas.microsoft.com/office/drawing/2014/main" id="{B3179649-0E6C-74D5-97D6-197564822BA1}"/>
              </a:ext>
            </a:extLst>
          </p:cNvPr>
          <p:cNvSpPr txBox="1"/>
          <p:nvPr/>
        </p:nvSpPr>
        <p:spPr>
          <a:xfrm>
            <a:off x="9622860" y="3504673"/>
            <a:ext cx="2889347" cy="1200329"/>
          </a:xfrm>
          <a:prstGeom prst="rect">
            <a:avLst/>
          </a:prstGeom>
          <a:noFill/>
        </p:spPr>
        <p:txBody>
          <a:bodyPr wrap="square">
            <a:spAutoFit/>
          </a:bodyPr>
          <a:lstStyle/>
          <a:p>
            <a:pPr algn="r"/>
            <a:r>
              <a:rPr lang="el-GR" sz="2400" b="1" dirty="0">
                <a:solidFill>
                  <a:srgbClr val="26155F"/>
                </a:solidFill>
                <a:latin typeface="Open Sans"/>
                <a:ea typeface="Open Sans"/>
                <a:cs typeface="Open Sans"/>
              </a:rPr>
              <a:t>Συμμετέχετε σε δραστηριότητες </a:t>
            </a:r>
            <a:br>
              <a:rPr lang="el-GR" sz="2400" b="1" dirty="0">
                <a:solidFill>
                  <a:srgbClr val="26155F"/>
                </a:solidFill>
                <a:latin typeface="Open Sans"/>
                <a:ea typeface="Open Sans"/>
                <a:cs typeface="Open Sans"/>
              </a:rPr>
            </a:br>
            <a:r>
              <a:rPr lang="el-GR" sz="2400" b="1" dirty="0">
                <a:solidFill>
                  <a:srgbClr val="26155F"/>
                </a:solidFill>
                <a:latin typeface="Open Sans"/>
                <a:ea typeface="Open Sans"/>
                <a:cs typeface="Open Sans"/>
              </a:rPr>
              <a:t>και εκδηλώσεις </a:t>
            </a:r>
          </a:p>
        </p:txBody>
      </p:sp>
      <p:sp>
        <p:nvSpPr>
          <p:cNvPr id="40" name="TextBox 39">
            <a:extLst>
              <a:ext uri="{FF2B5EF4-FFF2-40B4-BE49-F238E27FC236}">
                <a16:creationId xmlns:a16="http://schemas.microsoft.com/office/drawing/2014/main" id="{B50B1BFB-6303-11A8-DC34-111A7F47CDF8}"/>
              </a:ext>
            </a:extLst>
          </p:cNvPr>
          <p:cNvSpPr txBox="1"/>
          <p:nvPr/>
        </p:nvSpPr>
        <p:spPr>
          <a:xfrm>
            <a:off x="12949330" y="3784851"/>
            <a:ext cx="3930443" cy="707886"/>
          </a:xfrm>
          <a:prstGeom prst="rect">
            <a:avLst/>
          </a:prstGeom>
          <a:noFill/>
        </p:spPr>
        <p:txBody>
          <a:bodyPr wrap="square">
            <a:spAutoFit/>
          </a:bodyPr>
          <a:lstStyle/>
          <a:p>
            <a:pPr lvl="0"/>
            <a:r>
              <a:rPr lang="el-GR" sz="2000" dirty="0">
                <a:effectLst/>
                <a:latin typeface="Open Sans" panose="020B0606030504020204" pitchFamily="34" charset="0"/>
                <a:ea typeface="Open Sans" panose="020B0606030504020204" pitchFamily="34" charset="0"/>
                <a:cs typeface="Open Sans" panose="020B0606030504020204" pitchFamily="34" charset="0"/>
              </a:rPr>
              <a:t>ή διοργανώνετε δικές σας πρωτοβουλίες.</a:t>
            </a:r>
          </a:p>
        </p:txBody>
      </p:sp>
      <p:cxnSp>
        <p:nvCxnSpPr>
          <p:cNvPr id="41" name="Straight Connector 40">
            <a:extLst>
              <a:ext uri="{FF2B5EF4-FFF2-40B4-BE49-F238E27FC236}">
                <a16:creationId xmlns:a16="http://schemas.microsoft.com/office/drawing/2014/main" id="{18CB7A5D-E122-FCA8-A522-C9E40535BF34}"/>
              </a:ext>
            </a:extLst>
          </p:cNvPr>
          <p:cNvCxnSpPr>
            <a:cxnSpLocks/>
          </p:cNvCxnSpPr>
          <p:nvPr/>
        </p:nvCxnSpPr>
        <p:spPr>
          <a:xfrm>
            <a:off x="12603191" y="3742204"/>
            <a:ext cx="0" cy="832479"/>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2299411-F179-80A0-73D2-09000D75DD53}"/>
              </a:ext>
            </a:extLst>
          </p:cNvPr>
          <p:cNvSpPr/>
          <p:nvPr/>
        </p:nvSpPr>
        <p:spPr>
          <a:xfrm>
            <a:off x="9484024" y="4946065"/>
            <a:ext cx="7357052" cy="1577171"/>
          </a:xfrm>
          <a:prstGeom prst="roundRect">
            <a:avLst/>
          </a:prstGeom>
          <a:solidFill>
            <a:srgbClr val="FFECC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3" name="TextBox 42">
            <a:extLst>
              <a:ext uri="{FF2B5EF4-FFF2-40B4-BE49-F238E27FC236}">
                <a16:creationId xmlns:a16="http://schemas.microsoft.com/office/drawing/2014/main" id="{022F71FF-90E8-B03F-A44D-703C8AEBDD2C}"/>
              </a:ext>
            </a:extLst>
          </p:cNvPr>
          <p:cNvSpPr txBox="1"/>
          <p:nvPr/>
        </p:nvSpPr>
        <p:spPr>
          <a:xfrm>
            <a:off x="12949330" y="5143500"/>
            <a:ext cx="3930443" cy="1200329"/>
          </a:xfrm>
          <a:prstGeom prst="rect">
            <a:avLst/>
          </a:prstGeom>
          <a:noFill/>
        </p:spPr>
        <p:txBody>
          <a:bodyPr wrap="square">
            <a:spAutoFit/>
          </a:bodyPr>
          <a:lstStyle/>
          <a:p>
            <a:pPr lvl="0"/>
            <a:r>
              <a:rPr lang="el-GR" dirty="0">
                <a:effectLst/>
                <a:latin typeface="Open Sans" panose="020B0606030504020204" pitchFamily="34" charset="0"/>
                <a:ea typeface="Open Sans" panose="020B0606030504020204" pitchFamily="34" charset="0"/>
                <a:cs typeface="Open Sans" panose="020B0606030504020204" pitchFamily="34" charset="0"/>
              </a:rPr>
              <a:t>ως Πρεσβευτής. </a:t>
            </a:r>
            <a:br>
              <a:rPr lang="el-GR" dirty="0">
                <a:effectLst/>
                <a:latin typeface="Open Sans" panose="020B0606030504020204" pitchFamily="34" charset="0"/>
                <a:ea typeface="Open Sans" panose="020B0606030504020204" pitchFamily="34" charset="0"/>
                <a:cs typeface="Open Sans" panose="020B0606030504020204" pitchFamily="34" charset="0"/>
              </a:rPr>
            </a:br>
            <a:r>
              <a:rPr lang="el-GR" dirty="0">
                <a:effectLst/>
                <a:latin typeface="Open Sans" panose="020B0606030504020204" pitchFamily="34" charset="0"/>
                <a:ea typeface="Open Sans" panose="020B0606030504020204" pitchFamily="34" charset="0"/>
                <a:cs typeface="Open Sans" panose="020B0606030504020204" pitchFamily="34" charset="0"/>
              </a:rPr>
              <a:t>Προσκλήσεις για Πρεσβευτές ανακοινώνονται σε τακτά διαστήματα.</a:t>
            </a:r>
          </a:p>
        </p:txBody>
      </p:sp>
      <p:cxnSp>
        <p:nvCxnSpPr>
          <p:cNvPr id="44" name="Straight Connector 43">
            <a:extLst>
              <a:ext uri="{FF2B5EF4-FFF2-40B4-BE49-F238E27FC236}">
                <a16:creationId xmlns:a16="http://schemas.microsoft.com/office/drawing/2014/main" id="{4F6B2025-3271-635A-7A12-5CE6D8CC3282}"/>
              </a:ext>
            </a:extLst>
          </p:cNvPr>
          <p:cNvCxnSpPr>
            <a:cxnSpLocks/>
          </p:cNvCxnSpPr>
          <p:nvPr/>
        </p:nvCxnSpPr>
        <p:spPr>
          <a:xfrm>
            <a:off x="12603191" y="5103117"/>
            <a:ext cx="0" cy="1230516"/>
          </a:xfrm>
          <a:prstGeom prst="line">
            <a:avLst/>
          </a:prstGeom>
          <a:ln w="38100">
            <a:solidFill>
              <a:srgbClr val="812604"/>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961F045-4012-A1F5-C54A-6C5AE3FBF0D4}"/>
              </a:ext>
            </a:extLst>
          </p:cNvPr>
          <p:cNvSpPr txBox="1"/>
          <p:nvPr/>
        </p:nvSpPr>
        <p:spPr>
          <a:xfrm>
            <a:off x="9370749" y="4946792"/>
            <a:ext cx="3141458" cy="1569660"/>
          </a:xfrm>
          <a:prstGeom prst="rect">
            <a:avLst/>
          </a:prstGeom>
          <a:noFill/>
        </p:spPr>
        <p:txBody>
          <a:bodyPr wrap="square">
            <a:spAutoFit/>
          </a:bodyPr>
          <a:lstStyle/>
          <a:p>
            <a:pPr algn="r"/>
            <a:r>
              <a:rPr lang="el-GR" sz="2400" b="1" dirty="0">
                <a:solidFill>
                  <a:srgbClr val="812604"/>
                </a:solidFill>
                <a:latin typeface="Open Sans"/>
                <a:ea typeface="Open Sans"/>
                <a:cs typeface="Open Sans"/>
              </a:rPr>
              <a:t>Δίνετε το παράδειγμα </a:t>
            </a:r>
            <a:br>
              <a:rPr lang="el-GR" sz="2400" b="1" dirty="0">
                <a:solidFill>
                  <a:srgbClr val="812604"/>
                </a:solidFill>
                <a:latin typeface="Open Sans"/>
                <a:ea typeface="Open Sans"/>
                <a:cs typeface="Open Sans"/>
              </a:rPr>
            </a:br>
            <a:r>
              <a:rPr lang="el-GR" sz="2400" b="1" dirty="0">
                <a:solidFill>
                  <a:srgbClr val="812604"/>
                </a:solidFill>
                <a:latin typeface="Open Sans"/>
                <a:ea typeface="Open Sans"/>
                <a:cs typeface="Open Sans"/>
              </a:rPr>
              <a:t>και εμπνέετε τους άλλους </a:t>
            </a:r>
          </a:p>
        </p:txBody>
      </p:sp>
    </p:spTree>
    <p:extLst>
      <p:ext uri="{BB962C8B-B14F-4D97-AF65-F5344CB8AC3E}">
        <p14:creationId xmlns:p14="http://schemas.microsoft.com/office/powerpoint/2010/main" val="134910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F7856897-A45B-0FB2-8871-5141C8E4ED78}"/>
              </a:ext>
            </a:extLst>
          </p:cNvPr>
          <p:cNvSpPr/>
          <p:nvPr/>
        </p:nvSpPr>
        <p:spPr>
          <a:xfrm>
            <a:off x="8714037" y="4364601"/>
            <a:ext cx="5900321" cy="1600345"/>
          </a:xfrm>
          <a:prstGeom prst="roundRect">
            <a:avLst/>
          </a:prstGeom>
          <a:solidFill>
            <a:srgbClr val="00B23B"/>
          </a:solid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5" name="Text Placeholder 4">
            <a:extLst>
              <a:ext uri="{FF2B5EF4-FFF2-40B4-BE49-F238E27FC236}">
                <a16:creationId xmlns:a16="http://schemas.microsoft.com/office/drawing/2014/main" id="{62E540FB-4FD6-7B20-FA4F-318BEF56720C}"/>
              </a:ext>
            </a:extLst>
          </p:cNvPr>
          <p:cNvSpPr>
            <a:spLocks noGrp="1"/>
          </p:cNvSpPr>
          <p:nvPr>
            <p:ph type="body" sz="quarter" idx="11"/>
          </p:nvPr>
        </p:nvSpPr>
        <p:spPr>
          <a:xfrm>
            <a:off x="0" y="803443"/>
            <a:ext cx="10111154" cy="808459"/>
          </a:xfrm>
        </p:spPr>
        <p:txBody>
          <a:bodyPr wrap="square" lIns="216000" tIns="144000" rIns="180000" bIns="108000" anchor="t">
            <a:spAutoFit/>
          </a:bodyPr>
          <a:lstStyle/>
          <a:p>
            <a:r>
              <a:rPr lang="el-GR" sz="4000" dirty="0">
                <a:latin typeface="Open Sans"/>
                <a:ea typeface="Open Sans"/>
                <a:cs typeface="Open Sans"/>
              </a:rPr>
              <a:t>    Πώς μπορείτε να συμμετάσχετε</a:t>
            </a:r>
          </a:p>
        </p:txBody>
      </p:sp>
      <p:sp>
        <p:nvSpPr>
          <p:cNvPr id="2" name="Text Placeholder 4">
            <a:extLst>
              <a:ext uri="{FF2B5EF4-FFF2-40B4-BE49-F238E27FC236}">
                <a16:creationId xmlns:a16="http://schemas.microsoft.com/office/drawing/2014/main" id="{D1F88842-673B-A0DE-9910-2AD944A610F7}"/>
              </a:ext>
            </a:extLst>
          </p:cNvPr>
          <p:cNvSpPr txBox="1">
            <a:spLocks/>
          </p:cNvSpPr>
          <p:nvPr/>
        </p:nvSpPr>
        <p:spPr>
          <a:xfrm>
            <a:off x="2115800" y="2776583"/>
            <a:ext cx="6558130" cy="95250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l-GR" sz="1800" dirty="0">
                <a:latin typeface="Open Sans"/>
                <a:ea typeface="Open Sans"/>
                <a:cs typeface="Open Sans"/>
              </a:rPr>
              <a:t>Γίνετε </a:t>
            </a:r>
            <a:r>
              <a:rPr lang="el-GR" sz="1800" b="1" dirty="0">
                <a:solidFill>
                  <a:srgbClr val="184547"/>
                </a:solidFill>
                <a:latin typeface="Open Sans"/>
                <a:ea typeface="Open Sans"/>
                <a:cs typeface="Arial"/>
                <a:hlinkClick r:id="rId2">
                  <a:extLst>
                    <a:ext uri="{A12FA001-AC4F-418D-AE19-62706E023703}">
                      <ahyp:hlinkClr xmlns:ahyp="http://schemas.microsoft.com/office/drawing/2018/hyperlinkcolor" val="tx"/>
                    </a:ext>
                  </a:extLst>
                </a:hlinkClick>
              </a:rPr>
              <a:t>Πρεσβευτής του Συμφώνου για το Κλίμα</a:t>
            </a:r>
            <a:r>
              <a:rPr lang="el-GR" sz="1800" b="1" dirty="0">
                <a:solidFill>
                  <a:srgbClr val="184547"/>
                </a:solidFill>
                <a:latin typeface="Open Sans"/>
                <a:ea typeface="Open Sans"/>
                <a:cs typeface="Arial"/>
              </a:rPr>
              <a:t> </a:t>
            </a:r>
            <a:r>
              <a:rPr lang="el-GR" sz="1800" dirty="0">
                <a:latin typeface="Open Sans"/>
                <a:ea typeface="Open Sans"/>
                <a:cs typeface="Arial"/>
              </a:rPr>
              <a:t>και </a:t>
            </a:r>
            <a:br>
              <a:rPr lang="el-GR" sz="1800" dirty="0">
                <a:latin typeface="Open Sans"/>
                <a:ea typeface="Open Sans"/>
                <a:cs typeface="Arial"/>
              </a:rPr>
            </a:br>
            <a:r>
              <a:rPr lang="el-GR" sz="1800" dirty="0">
                <a:latin typeface="Open Sans"/>
                <a:ea typeface="Open Sans"/>
                <a:cs typeface="Arial"/>
              </a:rPr>
              <a:t>υποστηρίξτε τη</a:t>
            </a:r>
            <a:r>
              <a:rPr lang="el-GR" sz="1800" dirty="0">
                <a:latin typeface="Open Sans"/>
                <a:ea typeface="Open Sans"/>
                <a:cs typeface="Open Sans"/>
              </a:rPr>
              <a:t> δράση για το κλίμα εντός της κοινότητάς σας. </a:t>
            </a:r>
          </a:p>
        </p:txBody>
      </p:sp>
      <p:sp>
        <p:nvSpPr>
          <p:cNvPr id="3" name="Text Placeholder 4">
            <a:extLst>
              <a:ext uri="{FF2B5EF4-FFF2-40B4-BE49-F238E27FC236}">
                <a16:creationId xmlns:a16="http://schemas.microsoft.com/office/drawing/2014/main" id="{12885CE5-988C-5BF7-5911-D61DA616D97F}"/>
              </a:ext>
            </a:extLst>
          </p:cNvPr>
          <p:cNvSpPr txBox="1">
            <a:spLocks/>
          </p:cNvSpPr>
          <p:nvPr/>
        </p:nvSpPr>
        <p:spPr>
          <a:xfrm>
            <a:off x="2115800" y="4287837"/>
            <a:ext cx="6036763"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l-GR" sz="1800" dirty="0">
                <a:latin typeface="Open Sans"/>
                <a:ea typeface="Open Sans"/>
                <a:cs typeface="Open Sans"/>
              </a:rPr>
              <a:t>Γίνετε</a:t>
            </a:r>
            <a:r>
              <a:rPr lang="el-GR" sz="1800" dirty="0">
                <a:solidFill>
                  <a:srgbClr val="00B23B"/>
                </a:solidFill>
                <a:latin typeface="Open Sans"/>
                <a:ea typeface="Open Sans"/>
                <a:cs typeface="Open Sans"/>
              </a:rPr>
              <a:t> </a:t>
            </a:r>
            <a:r>
              <a:rPr lang="el-GR" sz="1800" b="1" dirty="0">
                <a:solidFill>
                  <a:srgbClr val="00B23B"/>
                </a:solidFill>
                <a:latin typeface="Open Sans"/>
                <a:ea typeface="Open Sans"/>
                <a:cs typeface="Arial"/>
                <a:hlinkClick r:id="rId3">
                  <a:extLst>
                    <a:ext uri="{A12FA001-AC4F-418D-AE19-62706E023703}">
                      <ahyp:hlinkClr xmlns:ahyp="http://schemas.microsoft.com/office/drawing/2018/hyperlinkcolor" val="tx"/>
                    </a:ext>
                  </a:extLst>
                </a:hlinkClick>
              </a:rPr>
              <a:t>Εταίρος του Συμφώνου</a:t>
            </a:r>
            <a:r>
              <a:rPr lang="el-GR" sz="1800" dirty="0">
                <a:latin typeface="Open Sans"/>
                <a:ea typeface="Open Sans"/>
                <a:cs typeface="Open Sans"/>
              </a:rPr>
              <a:t> και αυξήστε την προβολή του οργανισμού σας μέσα από την ανάληψη δράσεων για το κλίμα.</a:t>
            </a:r>
          </a:p>
        </p:txBody>
      </p:sp>
      <p:sp>
        <p:nvSpPr>
          <p:cNvPr id="4" name="Text Placeholder 4">
            <a:extLst>
              <a:ext uri="{FF2B5EF4-FFF2-40B4-BE49-F238E27FC236}">
                <a16:creationId xmlns:a16="http://schemas.microsoft.com/office/drawing/2014/main" id="{714A5999-0B16-F44D-3A45-FE5A3B93E0E4}"/>
              </a:ext>
            </a:extLst>
          </p:cNvPr>
          <p:cNvSpPr txBox="1">
            <a:spLocks/>
          </p:cNvSpPr>
          <p:nvPr/>
        </p:nvSpPr>
        <p:spPr>
          <a:xfrm>
            <a:off x="2115800" y="5764604"/>
            <a:ext cx="6558130"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l-GR" sz="1800" dirty="0">
                <a:latin typeface="Open Sans"/>
                <a:ea typeface="Open Sans"/>
                <a:cs typeface="Open Sans"/>
              </a:rPr>
              <a:t>Γίνετε </a:t>
            </a:r>
            <a:r>
              <a:rPr lang="el-GR" sz="1800" b="1" u="sng" dirty="0">
                <a:latin typeface="Open Sans"/>
                <a:ea typeface="Open Sans"/>
                <a:cs typeface="Open Sans"/>
                <a:hlinkClick r:id="rId2">
                  <a:extLst>
                    <a:ext uri="{A12FA001-AC4F-418D-AE19-62706E023703}">
                      <ahyp:hlinkClr xmlns:ahyp="http://schemas.microsoft.com/office/drawing/2018/hyperlinkcolor" val="tx"/>
                    </a:ext>
                  </a:extLst>
                </a:hlinkClick>
              </a:rPr>
              <a:t>Φίλος/η του Συμφώνου</a:t>
            </a:r>
            <a:r>
              <a:rPr lang="el-GR" sz="1800" b="1" dirty="0">
                <a:latin typeface="Open Sans"/>
                <a:ea typeface="Open Sans"/>
                <a:cs typeface="Open Sans"/>
                <a:hlinkClick r:id="rId2">
                  <a:extLst>
                    <a:ext uri="{A12FA001-AC4F-418D-AE19-62706E023703}">
                      <ahyp:hlinkClr xmlns:ahyp="http://schemas.microsoft.com/office/drawing/2018/hyperlinkcolor" val="tx"/>
                    </a:ext>
                  </a:extLst>
                </a:hlinkClick>
              </a:rPr>
              <a:t> </a:t>
            </a:r>
            <a:r>
              <a:rPr lang="el-GR" sz="1800" dirty="0">
                <a:latin typeface="Open Sans"/>
                <a:ea typeface="Open Sans"/>
                <a:cs typeface="Open Sans"/>
              </a:rPr>
              <a:t>αν είστε πρόθυμος/η </a:t>
            </a:r>
            <a:br>
              <a:rPr lang="el-GR" sz="1800" dirty="0">
                <a:latin typeface="Open Sans"/>
                <a:ea typeface="Open Sans"/>
                <a:cs typeface="Open Sans"/>
              </a:rPr>
            </a:br>
            <a:r>
              <a:rPr lang="el-GR" sz="1800" dirty="0">
                <a:latin typeface="Open Sans"/>
                <a:ea typeface="Open Sans"/>
                <a:cs typeface="Open Sans"/>
              </a:rPr>
              <a:t>να λάβετε καθοδήγηση σχετικά με την ανάληψη περισσότερων δράσεων για το κλίμα</a:t>
            </a:r>
            <a:r>
              <a:rPr lang="el-GR" sz="1800" dirty="0">
                <a:effectLst/>
                <a:latin typeface="Open Sans"/>
                <a:ea typeface="Open Sans"/>
                <a:cs typeface="Open Sans"/>
              </a:rPr>
              <a:t>.</a:t>
            </a:r>
          </a:p>
        </p:txBody>
      </p:sp>
      <p:sp>
        <p:nvSpPr>
          <p:cNvPr id="6" name="Text Placeholder 4">
            <a:extLst>
              <a:ext uri="{FF2B5EF4-FFF2-40B4-BE49-F238E27FC236}">
                <a16:creationId xmlns:a16="http://schemas.microsoft.com/office/drawing/2014/main" id="{93C28F59-2764-C111-C8F7-0DFFF0D79BF7}"/>
              </a:ext>
            </a:extLst>
          </p:cNvPr>
          <p:cNvSpPr txBox="1">
            <a:spLocks/>
          </p:cNvSpPr>
          <p:nvPr/>
        </p:nvSpPr>
        <p:spPr>
          <a:xfrm>
            <a:off x="2115800" y="7330460"/>
            <a:ext cx="6036763"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l-GR" sz="1800" dirty="0">
                <a:latin typeface="Open Sans"/>
                <a:ea typeface="Open Sans"/>
                <a:cs typeface="Open Sans"/>
              </a:rPr>
              <a:t>Δηλώστε </a:t>
            </a:r>
            <a:r>
              <a:rPr lang="el-GR" sz="1800" dirty="0">
                <a:effectLst/>
                <a:latin typeface="Open Sans"/>
                <a:ea typeface="Open Sans"/>
                <a:cs typeface="Open Sans"/>
              </a:rPr>
              <a:t>τη δική σας </a:t>
            </a:r>
            <a:r>
              <a:rPr lang="el-GR" sz="1800" b="1" u="sng" dirty="0">
                <a:solidFill>
                  <a:srgbClr val="00B23B"/>
                </a:solidFill>
                <a:effectLst/>
                <a:latin typeface="Open Sans"/>
                <a:ea typeface="Open Sans"/>
                <a:cs typeface="Open Sans"/>
                <a:hlinkClick r:id="rId4">
                  <a:extLst>
                    <a:ext uri="{A12FA001-AC4F-418D-AE19-62706E023703}">
                      <ahyp:hlinkClr xmlns:ahyp="http://schemas.microsoft.com/office/drawing/2018/hyperlinkcolor" val="tx"/>
                    </a:ext>
                  </a:extLst>
                </a:hlinkClick>
              </a:rPr>
              <a:t>δορυφορική εκδήλωση Συμφώνου για το Κλίμα</a:t>
            </a:r>
            <a:r>
              <a:rPr lang="el-GR" sz="1800" dirty="0">
                <a:effectLst/>
                <a:latin typeface="Open Sans"/>
                <a:ea typeface="Open Sans"/>
                <a:cs typeface="Open Sans"/>
              </a:rPr>
              <a:t> και </a:t>
            </a:r>
            <a:r>
              <a:rPr lang="el-GR" sz="1800" dirty="0">
                <a:latin typeface="Open Sans"/>
                <a:ea typeface="Open Sans"/>
                <a:cs typeface="Open Sans"/>
              </a:rPr>
              <a:t>δημοσιεύστε την εκδήλωσή σας στον </a:t>
            </a:r>
            <a:r>
              <a:rPr lang="el-GR" sz="1800" dirty="0" err="1">
                <a:latin typeface="Open Sans"/>
                <a:ea typeface="Open Sans"/>
                <a:cs typeface="Open Sans"/>
              </a:rPr>
              <a:t>ιστότοπο</a:t>
            </a:r>
            <a:r>
              <a:rPr lang="el-GR" sz="1800" dirty="0">
                <a:latin typeface="Open Sans"/>
                <a:ea typeface="Open Sans"/>
                <a:cs typeface="Open Sans"/>
              </a:rPr>
              <a:t> του Συμφώνου για το Κλίμα.</a:t>
            </a:r>
          </a:p>
        </p:txBody>
      </p:sp>
      <p:sp>
        <p:nvSpPr>
          <p:cNvPr id="8" name="Rectangle: Rounded Corners 7">
            <a:extLst>
              <a:ext uri="{FF2B5EF4-FFF2-40B4-BE49-F238E27FC236}">
                <a16:creationId xmlns:a16="http://schemas.microsoft.com/office/drawing/2014/main" id="{A4AABC79-2F58-FCE7-8048-46A854E6646B}"/>
              </a:ext>
            </a:extLst>
          </p:cNvPr>
          <p:cNvSpPr/>
          <p:nvPr/>
        </p:nvSpPr>
        <p:spPr>
          <a:xfrm>
            <a:off x="1957135" y="2582501"/>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0" name="Rectangle: Rounded Corners 9">
            <a:extLst>
              <a:ext uri="{FF2B5EF4-FFF2-40B4-BE49-F238E27FC236}">
                <a16:creationId xmlns:a16="http://schemas.microsoft.com/office/drawing/2014/main" id="{019AB7D0-45BB-41FE-0422-F074FA07D405}"/>
              </a:ext>
            </a:extLst>
          </p:cNvPr>
          <p:cNvSpPr/>
          <p:nvPr/>
        </p:nvSpPr>
        <p:spPr>
          <a:xfrm>
            <a:off x="1957135" y="4143166"/>
            <a:ext cx="6371889" cy="1146582"/>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2" name="Rectangle: Rounded Corners 11">
            <a:extLst>
              <a:ext uri="{FF2B5EF4-FFF2-40B4-BE49-F238E27FC236}">
                <a16:creationId xmlns:a16="http://schemas.microsoft.com/office/drawing/2014/main" id="{036B1840-1141-2BB0-37DF-7B32D3C0C21A}"/>
              </a:ext>
            </a:extLst>
          </p:cNvPr>
          <p:cNvSpPr/>
          <p:nvPr/>
        </p:nvSpPr>
        <p:spPr>
          <a:xfrm>
            <a:off x="1957135" y="5667122"/>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4" name="Rectangle: Rounded Corners 13">
            <a:extLst>
              <a:ext uri="{FF2B5EF4-FFF2-40B4-BE49-F238E27FC236}">
                <a16:creationId xmlns:a16="http://schemas.microsoft.com/office/drawing/2014/main" id="{419DCF75-5924-6433-239A-DBA7A1115D65}"/>
              </a:ext>
            </a:extLst>
          </p:cNvPr>
          <p:cNvSpPr/>
          <p:nvPr/>
        </p:nvSpPr>
        <p:spPr>
          <a:xfrm>
            <a:off x="1957135" y="7215895"/>
            <a:ext cx="6371889" cy="1316438"/>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 name="Text Placeholder 4">
            <a:extLst>
              <a:ext uri="{FF2B5EF4-FFF2-40B4-BE49-F238E27FC236}">
                <a16:creationId xmlns:a16="http://schemas.microsoft.com/office/drawing/2014/main" id="{083B10B1-83E4-AB8C-25BA-96F641C0AC33}"/>
              </a:ext>
            </a:extLst>
          </p:cNvPr>
          <p:cNvSpPr txBox="1">
            <a:spLocks/>
          </p:cNvSpPr>
          <p:nvPr/>
        </p:nvSpPr>
        <p:spPr>
          <a:xfrm>
            <a:off x="9107285" y="4657856"/>
            <a:ext cx="4945599"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l-GR" sz="1800" dirty="0">
                <a:solidFill>
                  <a:schemeClr val="bg1"/>
                </a:solidFill>
                <a:effectLst/>
                <a:latin typeface="Open Sans"/>
                <a:ea typeface="Open Sans"/>
                <a:cs typeface="Open Sans"/>
              </a:rPr>
              <a:t>Χρησιμοποιήστε</a:t>
            </a:r>
            <a:r>
              <a:rPr lang="el-GR" sz="1800" b="1" dirty="0">
                <a:solidFill>
                  <a:schemeClr val="bg1"/>
                </a:solidFill>
                <a:effectLst/>
                <a:latin typeface="Open Sans"/>
                <a:ea typeface="Open Sans"/>
                <a:cs typeface="Open Sans"/>
              </a:rPr>
              <a:t> </a:t>
            </a:r>
            <a:r>
              <a:rPr lang="el-GR" sz="1800" b="1" dirty="0">
                <a:solidFill>
                  <a:schemeClr val="bg1"/>
                </a:solidFill>
                <a:latin typeface="Open Sans"/>
                <a:ea typeface="Open Sans"/>
                <a:cs typeface="Open Sans"/>
                <a:hlinkClick r:id="rId5">
                  <a:extLst>
                    <a:ext uri="{A12FA001-AC4F-418D-AE19-62706E023703}">
                      <ahyp:hlinkClr xmlns:ahyp="http://schemas.microsoft.com/office/drawing/2018/hyperlinkcolor" val="tx"/>
                    </a:ext>
                  </a:extLst>
                </a:hlinkClick>
              </a:rPr>
              <a:t>τους πόρους</a:t>
            </a:r>
            <a:r>
              <a:rPr lang="el-GR" sz="1800" b="1" dirty="0">
                <a:solidFill>
                  <a:schemeClr val="bg1"/>
                </a:solidFill>
                <a:latin typeface="Open Sans"/>
                <a:ea typeface="Open Sans"/>
                <a:cs typeface="Open Sans"/>
              </a:rPr>
              <a:t> </a:t>
            </a:r>
            <a:r>
              <a:rPr lang="el-GR" sz="1800" dirty="0">
                <a:solidFill>
                  <a:schemeClr val="bg1"/>
                </a:solidFill>
                <a:latin typeface="Open Sans"/>
                <a:ea typeface="Open Sans"/>
                <a:cs typeface="Open Sans"/>
              </a:rPr>
              <a:t>μας</a:t>
            </a:r>
            <a:r>
              <a:rPr lang="el-GR" sz="1800" dirty="0">
                <a:solidFill>
                  <a:schemeClr val="bg1"/>
                </a:solidFill>
                <a:effectLst/>
                <a:latin typeface="Open Sans"/>
                <a:ea typeface="Open Sans"/>
                <a:cs typeface="Open Sans"/>
              </a:rPr>
              <a:t> και διαδώστε σαφείς και ακριβείς πληροφορίες σχετικά με την κλιματική αλλαγή και τη δράση για το κλίμα.  </a:t>
            </a:r>
          </a:p>
        </p:txBody>
      </p:sp>
      <p:sp>
        <p:nvSpPr>
          <p:cNvPr id="22" name="Rectangle: Rounded Corners 21">
            <a:extLst>
              <a:ext uri="{FF2B5EF4-FFF2-40B4-BE49-F238E27FC236}">
                <a16:creationId xmlns:a16="http://schemas.microsoft.com/office/drawing/2014/main" id="{C5D47A3D-E84E-F5D3-AE7B-01E702CB51CD}"/>
              </a:ext>
            </a:extLst>
          </p:cNvPr>
          <p:cNvSpPr/>
          <p:nvPr/>
        </p:nvSpPr>
        <p:spPr>
          <a:xfrm>
            <a:off x="8714037" y="2582501"/>
            <a:ext cx="5900321" cy="1560665"/>
          </a:xfrm>
          <a:prstGeom prst="roundRect">
            <a:avLst/>
          </a:prstGeom>
          <a:solidFill>
            <a:srgbClr val="104B2B"/>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6" name="Rectangle: Rounded Corners 25">
            <a:extLst>
              <a:ext uri="{FF2B5EF4-FFF2-40B4-BE49-F238E27FC236}">
                <a16:creationId xmlns:a16="http://schemas.microsoft.com/office/drawing/2014/main" id="{70461F3F-2618-EB62-2E88-7E42A15BB3AA}"/>
              </a:ext>
            </a:extLst>
          </p:cNvPr>
          <p:cNvSpPr/>
          <p:nvPr/>
        </p:nvSpPr>
        <p:spPr>
          <a:xfrm>
            <a:off x="8714037" y="6214928"/>
            <a:ext cx="5900321" cy="2317404"/>
          </a:xfrm>
          <a:prstGeom prst="roundRect">
            <a:avLst/>
          </a:prstGeom>
          <a:solidFill>
            <a:srgbClr val="184547"/>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34" name="Text Placeholder 4">
            <a:extLst>
              <a:ext uri="{FF2B5EF4-FFF2-40B4-BE49-F238E27FC236}">
                <a16:creationId xmlns:a16="http://schemas.microsoft.com/office/drawing/2014/main" id="{551EFA76-1F8E-8DC0-B457-776A40346B01}"/>
              </a:ext>
            </a:extLst>
          </p:cNvPr>
          <p:cNvSpPr txBox="1">
            <a:spLocks/>
          </p:cNvSpPr>
          <p:nvPr/>
        </p:nvSpPr>
        <p:spPr>
          <a:xfrm>
            <a:off x="9107285" y="2780414"/>
            <a:ext cx="5274562"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l-GR" sz="1800" dirty="0">
                <a:solidFill>
                  <a:schemeClr val="bg1"/>
                </a:solidFill>
                <a:latin typeface="Open Sans"/>
                <a:ea typeface="Open Sans"/>
                <a:cs typeface="Open Sans"/>
              </a:rPr>
              <a:t>Διοργανώστε τη δική σας </a:t>
            </a:r>
            <a:r>
              <a:rPr lang="el-GR" sz="1800" b="1" dirty="0">
                <a:solidFill>
                  <a:schemeClr val="bg1"/>
                </a:solidFill>
                <a:latin typeface="Open Sans"/>
                <a:ea typeface="Open Sans"/>
                <a:cs typeface="Open Sans"/>
                <a:hlinkClick r:id="rId6">
                  <a:extLst>
                    <a:ext uri="{A12FA001-AC4F-418D-AE19-62706E023703}">
                      <ahyp:hlinkClr xmlns:ahyp="http://schemas.microsoft.com/office/drawing/2018/hyperlinkcolor" val="tx"/>
                    </a:ext>
                  </a:extLst>
                </a:hlinkClick>
              </a:rPr>
              <a:t>δραστηριότητα ομάδας δράσης για το κλίμα </a:t>
            </a:r>
            <a:r>
              <a:rPr lang="el-GR" sz="1800" dirty="0">
                <a:solidFill>
                  <a:schemeClr val="bg1"/>
                </a:solidFill>
                <a:latin typeface="Open Sans"/>
                <a:ea typeface="Open Sans"/>
                <a:cs typeface="Open Sans"/>
              </a:rPr>
              <a:t>και εμπνευστείτε από τα </a:t>
            </a:r>
            <a:r>
              <a:rPr lang="el-GR" sz="1800" b="1" dirty="0">
                <a:solidFill>
                  <a:schemeClr val="bg1"/>
                </a:solidFill>
                <a:latin typeface="Open Sans"/>
                <a:ea typeface="Open Sans"/>
                <a:cs typeface="Open Sans"/>
                <a:hlinkClick r:id="rId7">
                  <a:extLst>
                    <a:ext uri="{A12FA001-AC4F-418D-AE19-62706E023703}">
                      <ahyp:hlinkClr xmlns:ahyp="http://schemas.microsoft.com/office/drawing/2018/hyperlinkcolor" val="tx"/>
                    </a:ext>
                  </a:extLst>
                </a:hlinkClick>
              </a:rPr>
              <a:t>εργαλεία γρήγορης εκκίνησης για τη συμμετοχή των πολιτών</a:t>
            </a:r>
            <a:r>
              <a:rPr lang="el-GR" sz="1800" dirty="0">
                <a:solidFill>
                  <a:schemeClr val="bg1"/>
                </a:solidFill>
                <a:latin typeface="Open Sans"/>
                <a:ea typeface="Open Sans"/>
                <a:cs typeface="Open Sans"/>
              </a:rPr>
              <a:t>.</a:t>
            </a:r>
          </a:p>
        </p:txBody>
      </p:sp>
      <p:sp>
        <p:nvSpPr>
          <p:cNvPr id="35" name="Text Placeholder 4">
            <a:extLst>
              <a:ext uri="{FF2B5EF4-FFF2-40B4-BE49-F238E27FC236}">
                <a16:creationId xmlns:a16="http://schemas.microsoft.com/office/drawing/2014/main" id="{09968629-3978-6834-EDBD-5022F0EA2DBE}"/>
              </a:ext>
            </a:extLst>
          </p:cNvPr>
          <p:cNvSpPr txBox="1">
            <a:spLocks/>
          </p:cNvSpPr>
          <p:nvPr/>
        </p:nvSpPr>
        <p:spPr>
          <a:xfrm>
            <a:off x="9107285" y="6322001"/>
            <a:ext cx="5249063"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spcAft>
                <a:spcPts val="800"/>
              </a:spcAft>
              <a:buNone/>
            </a:pPr>
            <a:r>
              <a:rPr lang="el-GR" sz="1800" dirty="0">
                <a:solidFill>
                  <a:schemeClr val="bg1"/>
                </a:solidFill>
                <a:latin typeface="Open Sans"/>
                <a:ea typeface="Open Sans"/>
                <a:cs typeface="Open Sans"/>
              </a:rPr>
              <a:t>Γίνετε μέλη της ομάδας του Συμφώνου που συμμετέχει στην εκστρατεία </a:t>
            </a:r>
            <a:r>
              <a:rPr lang="el-GR" sz="1800" dirty="0" err="1">
                <a:solidFill>
                  <a:schemeClr val="bg1"/>
                </a:solidFill>
                <a:latin typeface="Open Sans"/>
                <a:ea typeface="Open Sans"/>
                <a:cs typeface="Open Sans"/>
              </a:rPr>
              <a:t>ActNow</a:t>
            </a:r>
            <a:r>
              <a:rPr lang="el-GR" sz="1800" dirty="0">
                <a:solidFill>
                  <a:schemeClr val="bg1"/>
                </a:solidFill>
                <a:latin typeface="Open Sans"/>
                <a:ea typeface="Open Sans"/>
                <a:cs typeface="Open Sans"/>
              </a:rPr>
              <a:t> του ΟΗΕ μέσω της </a:t>
            </a:r>
            <a:r>
              <a:rPr lang="el-GR" sz="1800" b="1" dirty="0">
                <a:solidFill>
                  <a:schemeClr val="bg1"/>
                </a:solidFill>
                <a:latin typeface="Open Sans"/>
                <a:ea typeface="Open Sans"/>
                <a:cs typeface="Open Sans"/>
                <a:hlinkClick r:id="rId8">
                  <a:extLst>
                    <a:ext uri="{A12FA001-AC4F-418D-AE19-62706E023703}">
                      <ahyp:hlinkClr xmlns:ahyp="http://schemas.microsoft.com/office/drawing/2018/hyperlinkcolor" val="tx"/>
                    </a:ext>
                  </a:extLst>
                </a:hlinkClick>
              </a:rPr>
              <a:t>εφαρμογής AWorld</a:t>
            </a:r>
            <a:r>
              <a:rPr lang="el-GR" sz="1800" dirty="0">
                <a:solidFill>
                  <a:schemeClr val="bg1"/>
                </a:solidFill>
                <a:latin typeface="Open Sans"/>
                <a:ea typeface="Open Sans"/>
                <a:cs typeface="Open Sans"/>
              </a:rPr>
              <a:t>! Μειώστε το ατομικό σας αποτύπωμα άνθρακα μέσω διάφορων καθημερινών δραστηριοτήτων και λάβετε μετρήσιμα μέτρα για την επίτευξη των Στόχων Βιώσιμης Ανάπτυξης.  </a:t>
            </a:r>
          </a:p>
        </p:txBody>
      </p:sp>
    </p:spTree>
    <p:extLst>
      <p:ext uri="{BB962C8B-B14F-4D97-AF65-F5344CB8AC3E}">
        <p14:creationId xmlns:p14="http://schemas.microsoft.com/office/powerpoint/2010/main" val="44775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4CE233E-B6CD-735B-CE11-8D992B815CBD}"/>
              </a:ext>
            </a:extLst>
          </p:cNvPr>
          <p:cNvSpPr/>
          <p:nvPr/>
        </p:nvSpPr>
        <p:spPr>
          <a:xfrm>
            <a:off x="2638799" y="6390220"/>
            <a:ext cx="9477001" cy="905830"/>
          </a:xfrm>
          <a:prstGeom prst="roundRect">
            <a:avLst/>
          </a:prstGeom>
          <a:solidFill>
            <a:srgbClr val="ECD6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401D9C0E-5158-260A-F003-5735222AB03E}"/>
              </a:ext>
            </a:extLst>
          </p:cNvPr>
          <p:cNvSpPr/>
          <p:nvPr/>
        </p:nvSpPr>
        <p:spPr>
          <a:xfrm>
            <a:off x="2638799" y="5240161"/>
            <a:ext cx="5741052" cy="834448"/>
          </a:xfrm>
          <a:prstGeom prst="roundRect">
            <a:avLst/>
          </a:prstGeom>
          <a:solidFill>
            <a:srgbClr val="D7E8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20EE56C-B2D4-AE22-4838-FEB1832BE1F8}"/>
              </a:ext>
            </a:extLst>
          </p:cNvPr>
          <p:cNvSpPr/>
          <p:nvPr/>
        </p:nvSpPr>
        <p:spPr>
          <a:xfrm>
            <a:off x="2632961" y="4208734"/>
            <a:ext cx="5746890" cy="834448"/>
          </a:xfrm>
          <a:prstGeom prst="roundRect">
            <a:avLst/>
          </a:prstGeom>
          <a:solidFill>
            <a:srgbClr val="D7F9EE"/>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B6EA6A3-03B3-4A5C-2BA8-802EA51C156D}"/>
              </a:ext>
            </a:extLst>
          </p:cNvPr>
          <p:cNvSpPr/>
          <p:nvPr/>
        </p:nvSpPr>
        <p:spPr>
          <a:xfrm>
            <a:off x="2638800" y="3046926"/>
            <a:ext cx="9283709" cy="964829"/>
          </a:xfrm>
          <a:prstGeom prst="roundRect">
            <a:avLst/>
          </a:prstGeom>
          <a:solidFill>
            <a:srgbClr val="CBFFD1"/>
          </a:solidFill>
          <a:ln w="38100">
            <a:solidFill>
              <a:srgbClr val="104B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63083D3-28D7-EBB5-B0E9-8107486B7B33}"/>
              </a:ext>
            </a:extLst>
          </p:cNvPr>
          <p:cNvSpPr/>
          <p:nvPr/>
        </p:nvSpPr>
        <p:spPr>
          <a:xfrm>
            <a:off x="2638798" y="7494010"/>
            <a:ext cx="12423401" cy="921605"/>
          </a:xfrm>
          <a:prstGeom prst="roundRect">
            <a:avLst/>
          </a:prstGeom>
          <a:solidFill>
            <a:srgbClr val="FFECC9"/>
          </a:solidFill>
          <a:ln w="38100">
            <a:solidFill>
              <a:srgbClr val="FEC6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D1941F0-528D-8BF0-4949-F645B74D7CDB}"/>
              </a:ext>
            </a:extLst>
          </p:cNvPr>
          <p:cNvSpPr txBox="1"/>
          <p:nvPr/>
        </p:nvSpPr>
        <p:spPr>
          <a:xfrm>
            <a:off x="3091316" y="3214394"/>
            <a:ext cx="8378674" cy="707886"/>
          </a:xfrm>
          <a:prstGeom prst="rect">
            <a:avLst/>
          </a:prstGeom>
          <a:noFill/>
        </p:spPr>
        <p:txBody>
          <a:bodyPr wrap="square">
            <a:spAutoFit/>
          </a:bodyPr>
          <a:lstStyle/>
          <a:p>
            <a:pPr lvl="0">
              <a:lnSpc>
                <a:spcPct val="100000"/>
              </a:lnSpc>
            </a:pPr>
            <a:r>
              <a:rPr lang="el-GR" sz="2000" b="0" dirty="0">
                <a:solidFill>
                  <a:schemeClr val="tx1"/>
                </a:solidFill>
                <a:latin typeface="Open Sans"/>
                <a:ea typeface="Open Sans"/>
                <a:cs typeface="Open Sans"/>
              </a:rPr>
              <a:t>Πάρτε ιδέες από τα</a:t>
            </a:r>
            <a:r>
              <a:rPr lang="el-GR" sz="2000" b="0" dirty="0">
                <a:latin typeface="Open Sans"/>
                <a:ea typeface="Open Sans"/>
                <a:cs typeface="Open Sans"/>
              </a:rPr>
              <a:t> εργαλεία</a:t>
            </a:r>
            <a:r>
              <a:rPr lang="el-GR" sz="2000" b="0" dirty="0">
                <a:solidFill>
                  <a:schemeClr val="accent1"/>
                </a:solidFill>
                <a:latin typeface="Open Sans"/>
                <a:ea typeface="Open Sans"/>
                <a:cs typeface="Open Sans"/>
              </a:rPr>
              <a:t> </a:t>
            </a:r>
            <a:r>
              <a:rPr lang="el-GR" sz="2000" b="1" dirty="0">
                <a:solidFill>
                  <a:schemeClr val="accent1"/>
                </a:solidFill>
                <a:latin typeface="Open Sans"/>
                <a:ea typeface="Open Sans"/>
                <a:cs typeface="Open Sans"/>
                <a:hlinkClick r:id="rId3">
                  <a:extLst>
                    <a:ext uri="{A12FA001-AC4F-418D-AE19-62706E023703}">
                      <ahyp:hlinkClr xmlns:ahyp="http://schemas.microsoft.com/office/drawing/2018/hyperlinkcolor" val="tx"/>
                    </a:ext>
                  </a:extLst>
                </a:hlinkClick>
              </a:rPr>
              <a:t>γρήγορης εκκίνησης</a:t>
            </a:r>
            <a:r>
              <a:rPr lang="el-GR" sz="2000" b="1" dirty="0">
                <a:solidFill>
                  <a:schemeClr val="accent1"/>
                </a:solidFill>
                <a:latin typeface="Open Sans"/>
                <a:ea typeface="Open Sans"/>
                <a:cs typeface="Open Sans"/>
              </a:rPr>
              <a:t> </a:t>
            </a:r>
            <a:r>
              <a:rPr lang="el-GR" sz="2000" b="0" dirty="0">
                <a:solidFill>
                  <a:schemeClr val="tx1"/>
                </a:solidFill>
                <a:latin typeface="Open Sans"/>
                <a:ea typeface="Open Sans"/>
                <a:cs typeface="Open Sans"/>
              </a:rPr>
              <a:t>που είναι δημοσιευμένα </a:t>
            </a:r>
            <a:r>
              <a:rPr lang="el-GR" sz="2000" b="0" dirty="0">
                <a:solidFill>
                  <a:schemeClr val="accent1"/>
                </a:solidFill>
                <a:latin typeface="Open Sans"/>
                <a:ea typeface="Open Sans"/>
                <a:cs typeface="Open Sans"/>
              </a:rPr>
              <a:t>στον </a:t>
            </a:r>
            <a:r>
              <a:rPr lang="el-GR" sz="2000" b="1" u="sng" dirty="0" err="1">
                <a:solidFill>
                  <a:schemeClr val="accent1"/>
                </a:solidFill>
                <a:latin typeface="Open Sans"/>
                <a:ea typeface="Open Sans"/>
                <a:cs typeface="Open Sans"/>
              </a:rPr>
              <a:t>ιστότοπο</a:t>
            </a:r>
            <a:r>
              <a:rPr lang="el-GR" sz="2000" b="1" u="sng" dirty="0">
                <a:solidFill>
                  <a:schemeClr val="accent1"/>
                </a:solidFill>
                <a:latin typeface="Open Sans"/>
                <a:ea typeface="Open Sans"/>
                <a:cs typeface="Open Sans"/>
              </a:rPr>
              <a:t> του Συμφώνου </a:t>
            </a:r>
          </a:p>
        </p:txBody>
      </p:sp>
      <p:sp>
        <p:nvSpPr>
          <p:cNvPr id="17" name="TextBox 16">
            <a:extLst>
              <a:ext uri="{FF2B5EF4-FFF2-40B4-BE49-F238E27FC236}">
                <a16:creationId xmlns:a16="http://schemas.microsoft.com/office/drawing/2014/main" id="{281DCAA9-3912-20A2-3CF6-06571F180EA9}"/>
              </a:ext>
            </a:extLst>
          </p:cNvPr>
          <p:cNvSpPr txBox="1"/>
          <p:nvPr/>
        </p:nvSpPr>
        <p:spPr>
          <a:xfrm>
            <a:off x="3128209" y="4264615"/>
            <a:ext cx="5186647" cy="400110"/>
          </a:xfrm>
          <a:prstGeom prst="rect">
            <a:avLst/>
          </a:prstGeom>
          <a:noFill/>
        </p:spPr>
        <p:txBody>
          <a:bodyPr wrap="square">
            <a:spAutoFit/>
          </a:bodyPr>
          <a:lstStyle/>
          <a:p>
            <a:pPr>
              <a:lnSpc>
                <a:spcPct val="100000"/>
              </a:lnSpc>
            </a:pPr>
            <a:r>
              <a:rPr lang="el-GR" sz="2000" b="0">
                <a:solidFill>
                  <a:schemeClr val="tx1"/>
                </a:solidFill>
                <a:latin typeface="Open Sans"/>
                <a:ea typeface="Open Sans"/>
                <a:cs typeface="Open Sans"/>
              </a:rPr>
              <a:t>Δηλώστε τη δραστηριότητα που σκοπεύετε να διοργανώσετε</a:t>
            </a:r>
          </a:p>
        </p:txBody>
      </p:sp>
      <p:sp>
        <p:nvSpPr>
          <p:cNvPr id="19" name="TextBox 18">
            <a:extLst>
              <a:ext uri="{FF2B5EF4-FFF2-40B4-BE49-F238E27FC236}">
                <a16:creationId xmlns:a16="http://schemas.microsoft.com/office/drawing/2014/main" id="{C5A49F55-0BA8-A514-663C-9A498A8C874F}"/>
              </a:ext>
            </a:extLst>
          </p:cNvPr>
          <p:cNvSpPr txBox="1"/>
          <p:nvPr/>
        </p:nvSpPr>
        <p:spPr>
          <a:xfrm>
            <a:off x="3128209" y="5457330"/>
            <a:ext cx="5186647" cy="400110"/>
          </a:xfrm>
          <a:prstGeom prst="rect">
            <a:avLst/>
          </a:prstGeom>
          <a:noFill/>
        </p:spPr>
        <p:txBody>
          <a:bodyPr wrap="square">
            <a:spAutoFit/>
          </a:bodyPr>
          <a:lstStyle/>
          <a:p>
            <a:pPr lvl="0">
              <a:lnSpc>
                <a:spcPct val="100000"/>
              </a:lnSpc>
            </a:pPr>
            <a:r>
              <a:rPr lang="el-GR" sz="2000" b="0" dirty="0">
                <a:solidFill>
                  <a:schemeClr val="tx1"/>
                </a:solidFill>
                <a:latin typeface="Open Sans"/>
                <a:ea typeface="Open Sans"/>
                <a:cs typeface="Open Sans"/>
              </a:rPr>
              <a:t>Διοργανώστε τη δραστηριότητα</a:t>
            </a:r>
          </a:p>
        </p:txBody>
      </p:sp>
      <p:sp>
        <p:nvSpPr>
          <p:cNvPr id="21" name="TextBox 20">
            <a:extLst>
              <a:ext uri="{FF2B5EF4-FFF2-40B4-BE49-F238E27FC236}">
                <a16:creationId xmlns:a16="http://schemas.microsoft.com/office/drawing/2014/main" id="{8BEDDD56-7712-9619-B41F-396FD9673670}"/>
              </a:ext>
            </a:extLst>
          </p:cNvPr>
          <p:cNvSpPr txBox="1"/>
          <p:nvPr/>
        </p:nvSpPr>
        <p:spPr>
          <a:xfrm>
            <a:off x="3122941" y="6643080"/>
            <a:ext cx="8799566" cy="400110"/>
          </a:xfrm>
          <a:prstGeom prst="rect">
            <a:avLst/>
          </a:prstGeom>
          <a:noFill/>
        </p:spPr>
        <p:txBody>
          <a:bodyPr wrap="square">
            <a:spAutoFit/>
          </a:bodyPr>
          <a:lstStyle/>
          <a:p>
            <a:pPr>
              <a:lnSpc>
                <a:spcPct val="100000"/>
              </a:lnSpc>
            </a:pPr>
            <a:r>
              <a:rPr lang="el-GR" sz="2000" b="0" dirty="0">
                <a:solidFill>
                  <a:schemeClr val="tx1"/>
                </a:solidFill>
                <a:latin typeface="Open Sans"/>
                <a:ea typeface="Open Sans"/>
                <a:cs typeface="Open Sans"/>
              </a:rPr>
              <a:t>Κοινοποιήστε τα αποτελέσματα στο Ευρωπαϊκό Σύμφωνο για το Κλίμα</a:t>
            </a:r>
          </a:p>
        </p:txBody>
      </p:sp>
      <p:sp>
        <p:nvSpPr>
          <p:cNvPr id="23" name="TextBox 22">
            <a:extLst>
              <a:ext uri="{FF2B5EF4-FFF2-40B4-BE49-F238E27FC236}">
                <a16:creationId xmlns:a16="http://schemas.microsoft.com/office/drawing/2014/main" id="{8C4CD9B6-32BA-4F14-CC6A-ACBE2F16C579}"/>
              </a:ext>
            </a:extLst>
          </p:cNvPr>
          <p:cNvSpPr txBox="1"/>
          <p:nvPr/>
        </p:nvSpPr>
        <p:spPr>
          <a:xfrm>
            <a:off x="3122940" y="7611661"/>
            <a:ext cx="11380459" cy="707886"/>
          </a:xfrm>
          <a:prstGeom prst="rect">
            <a:avLst/>
          </a:prstGeom>
          <a:noFill/>
        </p:spPr>
        <p:txBody>
          <a:bodyPr wrap="square">
            <a:spAutoFit/>
          </a:bodyPr>
          <a:lstStyle/>
          <a:p>
            <a:pPr lvl="0">
              <a:lnSpc>
                <a:spcPct val="100000"/>
              </a:lnSpc>
            </a:pPr>
            <a:r>
              <a:rPr lang="el-GR" sz="2000" b="0" dirty="0">
                <a:solidFill>
                  <a:schemeClr val="tx1"/>
                </a:solidFill>
                <a:latin typeface="Open Sans"/>
                <a:ea typeface="Open Sans"/>
                <a:cs typeface="Open Sans"/>
              </a:rPr>
              <a:t>Διαδώστε τη δραστηριότητά σας και τα αποτελέσματά της και προσκαλέστε και άλλ</a:t>
            </a:r>
            <a:r>
              <a:rPr lang="el-GR" sz="2000" dirty="0">
                <a:latin typeface="Open Sans"/>
                <a:ea typeface="Open Sans"/>
                <a:cs typeface="Open Sans"/>
              </a:rPr>
              <a:t>α άτομα</a:t>
            </a:r>
            <a:r>
              <a:rPr lang="el-GR" sz="2000" b="0" dirty="0">
                <a:solidFill>
                  <a:schemeClr val="tx1"/>
                </a:solidFill>
                <a:latin typeface="Open Sans"/>
                <a:ea typeface="Open Sans"/>
                <a:cs typeface="Open Sans"/>
              </a:rPr>
              <a:t> να φιλοξενήσουν και εκείνα εκδηλώσεις!</a:t>
            </a:r>
          </a:p>
        </p:txBody>
      </p:sp>
      <p:grpSp>
        <p:nvGrpSpPr>
          <p:cNvPr id="25" name="Group 24">
            <a:extLst>
              <a:ext uri="{FF2B5EF4-FFF2-40B4-BE49-F238E27FC236}">
                <a16:creationId xmlns:a16="http://schemas.microsoft.com/office/drawing/2014/main" id="{B51D8FC9-AEF2-7302-D585-85783BC53E57}"/>
              </a:ext>
            </a:extLst>
          </p:cNvPr>
          <p:cNvGrpSpPr/>
          <p:nvPr/>
        </p:nvGrpSpPr>
        <p:grpSpPr>
          <a:xfrm>
            <a:off x="15852647" y="669536"/>
            <a:ext cx="1747021" cy="1400976"/>
            <a:chOff x="15852647" y="669536"/>
            <a:chExt cx="1747021" cy="1400976"/>
          </a:xfrm>
        </p:grpSpPr>
        <p:sp>
          <p:nvSpPr>
            <p:cNvPr id="26" name="Freeform: Shape 25">
              <a:extLst>
                <a:ext uri="{FF2B5EF4-FFF2-40B4-BE49-F238E27FC236}">
                  <a16:creationId xmlns:a16="http://schemas.microsoft.com/office/drawing/2014/main" id="{C1B942DF-E022-A69F-70B1-79B68D466CE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B96DD0-8FCB-889C-D133-D98F105F0BA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305912D-91E8-3127-BE91-A2345E490F9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97D6D7-7F04-0B2C-F63A-762A2F07BF7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5D7D6D8-C46C-F986-7F98-F939FEFE942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4492F71-39F1-8D29-739B-55733501142F}"/>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744B9A3-C98E-44AE-E0D5-0715C883C145}"/>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2206F3-F382-6504-0B34-AEE0B28B2E5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F16BAA0-9807-DB30-56BA-6980065677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597596-3AD7-2FC5-DDC4-435C2106D66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BD2672F-6F5D-7092-1C67-B55919FFC1A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2858999-6E43-8C6C-FEF9-3A7899B12885}"/>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DF9CF68-D842-814E-5A8B-FCC6B95AB49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B805118-E956-1E16-EE8A-1D766875830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E5CFAC1-9552-8E51-07B4-CDBC07750399}"/>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0DAD9D-ECEE-FE6C-BC15-F7A88BCC8D8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567034-36E4-4C3A-6360-9C94610EFD0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483A44A-C810-24BA-67A6-9EE526722D1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AF24B55-5D7A-0B0C-152B-D3CC496F5BF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0EB2D69-23BD-1339-2AAF-5DE99F6EB77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E34377F7-0CA4-04E8-A024-D9D8BCBCD4A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6EFA8B2-AB4C-5223-DDED-E090875E2B8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8C43F07A-4BD8-ED5F-1CC7-CCEAF75AA6E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BC1A95-7DC8-686D-89CE-0FB4E1EDBB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D0CD797-EDEF-B657-B7F8-B8B118DB40C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6AB8ACC2-A308-192F-B79D-0FCE061DF28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CE2F7A01-B1B2-B92D-17CC-F7D3396483D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8F63FAB9-C9E7-0F64-64F0-3B9205C5D6B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BBACFF1-A2AD-67A4-D1BA-EFC43A8451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618636-7840-5C63-CA52-4D5FC158EB3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A66342D7-909A-BB39-05C5-8DEE20CD380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A545311E-ED8D-44F0-36B6-B41564A2DE1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456E2A4-0D35-8131-0607-823853B8CB4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640A1B0-7910-1136-436F-854459BA68DF}"/>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E2A6C0A5-CBF1-A9A3-878D-762AA871D92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6" name="Text Placeholder 2">
            <a:extLst>
              <a:ext uri="{FF2B5EF4-FFF2-40B4-BE49-F238E27FC236}">
                <a16:creationId xmlns:a16="http://schemas.microsoft.com/office/drawing/2014/main" id="{0FFD8A67-B941-ACE7-4AB2-55E09B5B239A}"/>
              </a:ext>
            </a:extLst>
          </p:cNvPr>
          <p:cNvSpPr txBox="1">
            <a:spLocks/>
          </p:cNvSpPr>
          <p:nvPr/>
        </p:nvSpPr>
        <p:spPr>
          <a:xfrm>
            <a:off x="1" y="803443"/>
            <a:ext cx="13919199" cy="1417856"/>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l-GR" dirty="0">
                <a:latin typeface="Open Sans"/>
                <a:ea typeface="Open Sans"/>
                <a:cs typeface="Arial"/>
              </a:rPr>
              <a:t>    Εργαλεία γρήγορης εκκίνησης για την κινητοποίηση της συμμετοχής των πολιτών</a:t>
            </a:r>
          </a:p>
        </p:txBody>
      </p:sp>
    </p:spTree>
    <p:extLst>
      <p:ext uri="{BB962C8B-B14F-4D97-AF65-F5344CB8AC3E}">
        <p14:creationId xmlns:p14="http://schemas.microsoft.com/office/powerpoint/2010/main" val="431233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83E267-93CB-688A-39E7-BDC0FD741A31}"/>
              </a:ext>
            </a:extLst>
          </p:cNvPr>
          <p:cNvGrpSpPr/>
          <p:nvPr/>
        </p:nvGrpSpPr>
        <p:grpSpPr>
          <a:xfrm>
            <a:off x="1386903" y="2632194"/>
            <a:ext cx="15455835" cy="5245915"/>
            <a:chOff x="1386903" y="2632194"/>
            <a:chExt cx="15455835" cy="5245915"/>
          </a:xfrm>
        </p:grpSpPr>
        <p:pic>
          <p:nvPicPr>
            <p:cNvPr id="4" name="Graphic 3">
              <a:extLst>
                <a:ext uri="{FF2B5EF4-FFF2-40B4-BE49-F238E27FC236}">
                  <a16:creationId xmlns:a16="http://schemas.microsoft.com/office/drawing/2014/main" id="{528C6962-DAB3-B797-B4C8-4CAA282D1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6903" y="2632195"/>
              <a:ext cx="3724275" cy="5245914"/>
            </a:xfrm>
            <a:prstGeom prst="rect">
              <a:avLst/>
            </a:prstGeom>
            <a:effectLst/>
          </p:spPr>
        </p:pic>
        <p:pic>
          <p:nvPicPr>
            <p:cNvPr id="5" name="Graphic 4">
              <a:extLst>
                <a:ext uri="{FF2B5EF4-FFF2-40B4-BE49-F238E27FC236}">
                  <a16:creationId xmlns:a16="http://schemas.microsoft.com/office/drawing/2014/main" id="{BF8EFBB8-FEF5-2AF9-4182-1D0F6EEE64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5297423" y="2632194"/>
              <a:ext cx="3724275" cy="5245914"/>
            </a:xfrm>
            <a:prstGeom prst="rect">
              <a:avLst/>
            </a:prstGeom>
            <a:effectLst/>
          </p:spPr>
        </p:pic>
        <p:pic>
          <p:nvPicPr>
            <p:cNvPr id="6" name="Graphic 5">
              <a:extLst>
                <a:ext uri="{FF2B5EF4-FFF2-40B4-BE49-F238E27FC236}">
                  <a16:creationId xmlns:a16="http://schemas.microsoft.com/office/drawing/2014/main" id="{6F3AC7F1-C829-48D6-BE21-EA8BA21ABE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07943" y="2687911"/>
              <a:ext cx="3724275" cy="5190195"/>
            </a:xfrm>
            <a:prstGeom prst="rect">
              <a:avLst/>
            </a:prstGeom>
            <a:effectLst/>
          </p:spPr>
        </p:pic>
        <p:pic>
          <p:nvPicPr>
            <p:cNvPr id="7" name="Graphic 6">
              <a:extLst>
                <a:ext uri="{FF2B5EF4-FFF2-40B4-BE49-F238E27FC236}">
                  <a16:creationId xmlns:a16="http://schemas.microsoft.com/office/drawing/2014/main" id="{99FA721C-D94B-252F-A64D-ECA4798883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V="1">
              <a:off x="13118463" y="2687910"/>
              <a:ext cx="3724275" cy="5190195"/>
            </a:xfrm>
            <a:prstGeom prst="rect">
              <a:avLst/>
            </a:prstGeom>
            <a:effectLst/>
          </p:spPr>
        </p:pic>
        <p:sp>
          <p:nvSpPr>
            <p:cNvPr id="8" name="TextBox 7">
              <a:extLst>
                <a:ext uri="{FF2B5EF4-FFF2-40B4-BE49-F238E27FC236}">
                  <a16:creationId xmlns:a16="http://schemas.microsoft.com/office/drawing/2014/main" id="{1773F746-E837-26EB-515E-4F01F0796F29}"/>
                </a:ext>
              </a:extLst>
            </p:cNvPr>
            <p:cNvSpPr txBox="1"/>
            <p:nvPr/>
          </p:nvSpPr>
          <p:spPr>
            <a:xfrm>
              <a:off x="1386903" y="3266125"/>
              <a:ext cx="3743897" cy="892552"/>
            </a:xfrm>
            <a:prstGeom prst="rect">
              <a:avLst/>
            </a:prstGeom>
            <a:noFill/>
          </p:spPr>
          <p:txBody>
            <a:bodyPr wrap="square">
              <a:spAutoFit/>
            </a:bodyPr>
            <a:lstStyle/>
            <a:p>
              <a:pPr algn="ctr"/>
              <a:r>
                <a:rPr lang="el-GR" sz="2600" b="1" dirty="0">
                  <a:solidFill>
                    <a:srgbClr val="184547"/>
                  </a:solidFill>
                  <a:latin typeface="Open Sans"/>
                  <a:ea typeface="Open Sans"/>
                  <a:cs typeface="Open Sans"/>
                </a:rPr>
                <a:t>Κλιματικός περίπατος</a:t>
              </a:r>
            </a:p>
          </p:txBody>
        </p:sp>
        <p:sp>
          <p:nvSpPr>
            <p:cNvPr id="9" name="TextBox 8">
              <a:extLst>
                <a:ext uri="{FF2B5EF4-FFF2-40B4-BE49-F238E27FC236}">
                  <a16:creationId xmlns:a16="http://schemas.microsoft.com/office/drawing/2014/main" id="{D43A8BC1-1230-5C5B-B10C-066797D2C5D9}"/>
                </a:ext>
              </a:extLst>
            </p:cNvPr>
            <p:cNvSpPr txBox="1"/>
            <p:nvPr/>
          </p:nvSpPr>
          <p:spPr>
            <a:xfrm>
              <a:off x="5412471" y="3266124"/>
              <a:ext cx="3494178" cy="892552"/>
            </a:xfrm>
            <a:prstGeom prst="rect">
              <a:avLst/>
            </a:prstGeom>
            <a:noFill/>
          </p:spPr>
          <p:txBody>
            <a:bodyPr wrap="square">
              <a:spAutoFit/>
            </a:bodyPr>
            <a:lstStyle/>
            <a:p>
              <a:pPr algn="ctr"/>
              <a:r>
                <a:rPr lang="el-GR" sz="2600" b="1" dirty="0">
                  <a:solidFill>
                    <a:srgbClr val="26155F"/>
                  </a:solidFill>
                  <a:latin typeface="Open Sans"/>
                  <a:ea typeface="Open Sans"/>
                  <a:cs typeface="Open Sans"/>
                </a:rPr>
                <a:t>Φωτογραφικές ιστορίες</a:t>
              </a:r>
            </a:p>
          </p:txBody>
        </p:sp>
        <p:sp>
          <p:nvSpPr>
            <p:cNvPr id="10" name="TextBox 9">
              <a:extLst>
                <a:ext uri="{FF2B5EF4-FFF2-40B4-BE49-F238E27FC236}">
                  <a16:creationId xmlns:a16="http://schemas.microsoft.com/office/drawing/2014/main" id="{30059BD6-34BE-372F-DC9C-9F183DC458C4}"/>
                </a:ext>
              </a:extLst>
            </p:cNvPr>
            <p:cNvSpPr txBox="1"/>
            <p:nvPr/>
          </p:nvSpPr>
          <p:spPr>
            <a:xfrm>
              <a:off x="9227564" y="3037523"/>
              <a:ext cx="3704653" cy="892552"/>
            </a:xfrm>
            <a:prstGeom prst="rect">
              <a:avLst/>
            </a:prstGeom>
            <a:noFill/>
          </p:spPr>
          <p:txBody>
            <a:bodyPr wrap="square">
              <a:spAutoFit/>
            </a:bodyPr>
            <a:lstStyle/>
            <a:p>
              <a:pPr algn="ctr"/>
              <a:r>
                <a:rPr lang="el-GR" sz="2600" b="1" dirty="0">
                  <a:solidFill>
                    <a:srgbClr val="16683B"/>
                  </a:solidFill>
                  <a:latin typeface="Open Sans"/>
                  <a:ea typeface="Open Sans"/>
                  <a:cs typeface="Open Sans"/>
                </a:rPr>
                <a:t>Τοπική ομάδα δράσης για το κλίμα</a:t>
              </a:r>
            </a:p>
          </p:txBody>
        </p:sp>
        <p:sp>
          <p:nvSpPr>
            <p:cNvPr id="12" name="TextBox 11">
              <a:extLst>
                <a:ext uri="{FF2B5EF4-FFF2-40B4-BE49-F238E27FC236}">
                  <a16:creationId xmlns:a16="http://schemas.microsoft.com/office/drawing/2014/main" id="{AC546AEC-86B1-DE52-0B8D-BEBB471F71EB}"/>
                </a:ext>
              </a:extLst>
            </p:cNvPr>
            <p:cNvSpPr txBox="1"/>
            <p:nvPr/>
          </p:nvSpPr>
          <p:spPr>
            <a:xfrm>
              <a:off x="13118462" y="3266123"/>
              <a:ext cx="3724276" cy="892552"/>
            </a:xfrm>
            <a:prstGeom prst="rect">
              <a:avLst/>
            </a:prstGeom>
            <a:noFill/>
          </p:spPr>
          <p:txBody>
            <a:bodyPr wrap="square">
              <a:spAutoFit/>
            </a:bodyPr>
            <a:lstStyle/>
            <a:p>
              <a:pPr algn="ctr"/>
              <a:r>
                <a:rPr lang="el-GR" sz="2600" b="1" dirty="0">
                  <a:solidFill>
                    <a:srgbClr val="391A53"/>
                  </a:solidFill>
                  <a:latin typeface="Open Sans"/>
                  <a:ea typeface="Open Sans"/>
                  <a:cs typeface="Open Sans"/>
                </a:rPr>
                <a:t>Κοινοβούλιο ομοτίμων</a:t>
              </a:r>
            </a:p>
          </p:txBody>
        </p:sp>
        <p:cxnSp>
          <p:nvCxnSpPr>
            <p:cNvPr id="14" name="Straight Connector 13">
              <a:extLst>
                <a:ext uri="{FF2B5EF4-FFF2-40B4-BE49-F238E27FC236}">
                  <a16:creationId xmlns:a16="http://schemas.microsoft.com/office/drawing/2014/main" id="{46B62241-94E0-676C-D3CA-E7194E3FF0EB}"/>
                </a:ext>
              </a:extLst>
            </p:cNvPr>
            <p:cNvCxnSpPr/>
            <p:nvPr/>
          </p:nvCxnSpPr>
          <p:spPr>
            <a:xfrm>
              <a:off x="1693207" y="4253925"/>
              <a:ext cx="3105150" cy="0"/>
            </a:xfrm>
            <a:prstGeom prst="line">
              <a:avLst/>
            </a:prstGeom>
            <a:ln w="38100">
              <a:solidFill>
                <a:srgbClr val="18454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DDFD68-6A5D-689E-38BF-6D5A1590B878}"/>
                </a:ext>
              </a:extLst>
            </p:cNvPr>
            <p:cNvCxnSpPr/>
            <p:nvPr/>
          </p:nvCxnSpPr>
          <p:spPr>
            <a:xfrm>
              <a:off x="5579407" y="4253925"/>
              <a:ext cx="3105150" cy="0"/>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2C0042-A72E-3DD2-F0D5-48717715F739}"/>
                </a:ext>
              </a:extLst>
            </p:cNvPr>
            <p:cNvCxnSpPr/>
            <p:nvPr/>
          </p:nvCxnSpPr>
          <p:spPr>
            <a:xfrm>
              <a:off x="9522757" y="4253925"/>
              <a:ext cx="3105150" cy="0"/>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29397-2CD4-5663-B68A-09F2EF69195E}"/>
                </a:ext>
              </a:extLst>
            </p:cNvPr>
            <p:cNvCxnSpPr/>
            <p:nvPr/>
          </p:nvCxnSpPr>
          <p:spPr>
            <a:xfrm>
              <a:off x="13447057" y="4253925"/>
              <a:ext cx="3105150" cy="0"/>
            </a:xfrm>
            <a:prstGeom prst="line">
              <a:avLst/>
            </a:prstGeom>
            <a:ln w="38100">
              <a:solidFill>
                <a:srgbClr val="391A5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76272DC-3091-A0EA-34B3-574C362AD26B}"/>
                </a:ext>
              </a:extLst>
            </p:cNvPr>
            <p:cNvSpPr txBox="1"/>
            <p:nvPr/>
          </p:nvSpPr>
          <p:spPr>
            <a:xfrm>
              <a:off x="1864657" y="4657285"/>
              <a:ext cx="2800350" cy="2862322"/>
            </a:xfrm>
            <a:prstGeom prst="rect">
              <a:avLst/>
            </a:prstGeom>
            <a:noFill/>
          </p:spPr>
          <p:txBody>
            <a:bodyPr wrap="square">
              <a:spAutoFit/>
            </a:bodyPr>
            <a:lstStyle/>
            <a:p>
              <a:pPr lvl="0" algn="ctr"/>
              <a:r>
                <a:rPr lang="el-GR" sz="2000" dirty="0">
                  <a:effectLst/>
                  <a:latin typeface="Open Sans" panose="020B0606030504020204" pitchFamily="34" charset="0"/>
                  <a:ea typeface="Open Sans" panose="020B0606030504020204" pitchFamily="34" charset="0"/>
                  <a:cs typeface="Open Sans" panose="020B0606030504020204" pitchFamily="34" charset="0"/>
                </a:rPr>
                <a:t>Ξεναγήσεις σε τοπικές γειτονιές με σκοπό την παρουσίαση βιώσιμων πρακτικών και πρωτοβουλιών που υποστηρίζουν την πράσινη μετάβαση.</a:t>
              </a:r>
            </a:p>
          </p:txBody>
        </p:sp>
        <p:sp>
          <p:nvSpPr>
            <p:cNvPr id="20" name="TextBox 19">
              <a:extLst>
                <a:ext uri="{FF2B5EF4-FFF2-40B4-BE49-F238E27FC236}">
                  <a16:creationId xmlns:a16="http://schemas.microsoft.com/office/drawing/2014/main" id="{72B8662E-BFA3-86D8-9F8F-0924D9D581F3}"/>
                </a:ext>
              </a:extLst>
            </p:cNvPr>
            <p:cNvSpPr txBox="1"/>
            <p:nvPr/>
          </p:nvSpPr>
          <p:spPr>
            <a:xfrm>
              <a:off x="5269844" y="4400230"/>
              <a:ext cx="3724275" cy="3477875"/>
            </a:xfrm>
            <a:prstGeom prst="rect">
              <a:avLst/>
            </a:prstGeom>
            <a:noFill/>
          </p:spPr>
          <p:txBody>
            <a:bodyPr wrap="square">
              <a:spAutoFit/>
            </a:bodyPr>
            <a:lstStyle/>
            <a:p>
              <a:pPr lvl="0" algn="ctr"/>
              <a:r>
                <a:rPr lang="el-GR" sz="2000" dirty="0">
                  <a:effectLst/>
                  <a:latin typeface="Open Sans" panose="020B0606030504020204" pitchFamily="34" charset="0"/>
                  <a:ea typeface="Open Sans" panose="020B0606030504020204" pitchFamily="34" charset="0"/>
                  <a:cs typeface="Open Sans" panose="020B0606030504020204" pitchFamily="34" charset="0"/>
                </a:rPr>
                <a:t>Εργαστήρια φωτογραφίας, στα οποία οι συμμετέχοντες καταγράφουν σε εικόνες και ανταλλάσσουν προβληματισμούς σχετικά με διάφορα ζητήματα και τις λύσεις για την κλιματική αλλαγή. Τα αποτελέσματα μπορούν να επηρεάσουν τη λήψη αποφάσεων και να οδηγήσουν σε αλλαγές.</a:t>
              </a:r>
            </a:p>
          </p:txBody>
        </p:sp>
        <p:sp>
          <p:nvSpPr>
            <p:cNvPr id="21" name="TextBox 20">
              <a:extLst>
                <a:ext uri="{FF2B5EF4-FFF2-40B4-BE49-F238E27FC236}">
                  <a16:creationId xmlns:a16="http://schemas.microsoft.com/office/drawing/2014/main" id="{862DFB6A-6E73-B1F2-3405-4956FA4CADF5}"/>
                </a:ext>
              </a:extLst>
            </p:cNvPr>
            <p:cNvSpPr txBox="1"/>
            <p:nvPr/>
          </p:nvSpPr>
          <p:spPr>
            <a:xfrm>
              <a:off x="9438923" y="4503396"/>
              <a:ext cx="3262314" cy="3170099"/>
            </a:xfrm>
            <a:prstGeom prst="rect">
              <a:avLst/>
            </a:prstGeom>
            <a:noFill/>
          </p:spPr>
          <p:txBody>
            <a:bodyPr wrap="square">
              <a:spAutoFit/>
            </a:bodyPr>
            <a:lstStyle/>
            <a:p>
              <a:pPr lvl="0" algn="ctr"/>
              <a:r>
                <a:rPr lang="el-GR" sz="2000" dirty="0">
                  <a:effectLst/>
                  <a:latin typeface="Open Sans" panose="020B0606030504020204" pitchFamily="34" charset="0"/>
                  <a:ea typeface="Open Sans" panose="020B0606030504020204" pitchFamily="34" charset="0"/>
                  <a:cs typeface="Open Sans" panose="020B0606030504020204" pitchFamily="34" charset="0"/>
                </a:rPr>
                <a:t>Μια ομάδα ανθρώπων που εργάζεται για έναν κοινό στόχο, όπως η δημιουργία ενός κοινόχρηστου κήπου, μιας καφετέριας που προσφέρει υπηρεσίες επισκευής (</a:t>
              </a:r>
              <a:r>
                <a:rPr lang="el-GR" sz="2000" dirty="0" err="1">
                  <a:effectLst/>
                  <a:latin typeface="Open Sans" panose="020B0606030504020204" pitchFamily="34" charset="0"/>
                  <a:ea typeface="Open Sans" panose="020B0606030504020204" pitchFamily="34" charset="0"/>
                  <a:cs typeface="Open Sans" panose="020B0606030504020204" pitchFamily="34" charset="0"/>
                </a:rPr>
                <a:t>repair</a:t>
              </a:r>
              <a:r>
                <a:rPr lang="el-GR" sz="2000" dirty="0">
                  <a:effectLst/>
                  <a:latin typeface="Open Sans" panose="020B0606030504020204" pitchFamily="34" charset="0"/>
                  <a:ea typeface="Open Sans" panose="020B0606030504020204" pitchFamily="34" charset="0"/>
                  <a:cs typeface="Open Sans" panose="020B0606030504020204" pitchFamily="34" charset="0"/>
                </a:rPr>
                <a:t> </a:t>
              </a:r>
              <a:r>
                <a:rPr lang="el-GR" sz="2000" dirty="0" err="1">
                  <a:effectLst/>
                  <a:latin typeface="Open Sans" panose="020B0606030504020204" pitchFamily="34" charset="0"/>
                  <a:ea typeface="Open Sans" panose="020B0606030504020204" pitchFamily="34" charset="0"/>
                  <a:cs typeface="Open Sans" panose="020B0606030504020204" pitchFamily="34" charset="0"/>
                </a:rPr>
                <a:t>cafe</a:t>
              </a:r>
              <a:r>
                <a:rPr lang="el-GR" sz="2000" dirty="0">
                  <a:effectLst/>
                  <a:latin typeface="Open Sans" panose="020B0606030504020204" pitchFamily="34" charset="0"/>
                  <a:ea typeface="Open Sans" panose="020B0606030504020204" pitchFamily="34" charset="0"/>
                  <a:cs typeface="Open Sans" panose="020B0606030504020204" pitchFamily="34" charset="0"/>
                </a:rPr>
                <a:t>) ή μιας τοπικής ενεργειακής κοινότητας. </a:t>
              </a:r>
            </a:p>
          </p:txBody>
        </p:sp>
        <p:sp>
          <p:nvSpPr>
            <p:cNvPr id="22" name="TextBox 21">
              <a:extLst>
                <a:ext uri="{FF2B5EF4-FFF2-40B4-BE49-F238E27FC236}">
                  <a16:creationId xmlns:a16="http://schemas.microsoft.com/office/drawing/2014/main" id="{2DB72AAE-464B-7220-80DC-5D1B8B39C4E8}"/>
                </a:ext>
              </a:extLst>
            </p:cNvPr>
            <p:cNvSpPr txBox="1"/>
            <p:nvPr/>
          </p:nvSpPr>
          <p:spPr>
            <a:xfrm>
              <a:off x="13140830" y="4385715"/>
              <a:ext cx="3679540" cy="3170099"/>
            </a:xfrm>
            <a:prstGeom prst="rect">
              <a:avLst/>
            </a:prstGeom>
            <a:noFill/>
          </p:spPr>
          <p:txBody>
            <a:bodyPr wrap="square">
              <a:spAutoFit/>
            </a:bodyPr>
            <a:lstStyle/>
            <a:p>
              <a:pPr lvl="0" algn="ctr"/>
              <a:r>
                <a:rPr lang="el-GR" sz="2000" dirty="0">
                  <a:effectLst/>
                  <a:latin typeface="Open Sans" panose="020B0606030504020204" pitchFamily="34" charset="0"/>
                  <a:ea typeface="Open Sans" panose="020B0606030504020204" pitchFamily="34" charset="0"/>
                  <a:cs typeface="Open Sans" panose="020B0606030504020204" pitchFamily="34" charset="0"/>
                </a:rPr>
                <a:t>Συζητήσεις σχετικά με τον τρόπο με τον οποίο η μετάβαση στην κλιματική ουδετερότητα μπορεί να λειτουργήσει στην πράξη στην καθημερινή μας ζωή και τις πολιτικές οι οποίες θα πρέπει να εφαρμοστούν για να μας ενθαρρύνουν να προχωρήσουμε.</a:t>
              </a:r>
            </a:p>
          </p:txBody>
        </p:sp>
      </p:grpSp>
      <p:sp>
        <p:nvSpPr>
          <p:cNvPr id="2" name="Text Placeholder 2">
            <a:extLst>
              <a:ext uri="{FF2B5EF4-FFF2-40B4-BE49-F238E27FC236}">
                <a16:creationId xmlns:a16="http://schemas.microsoft.com/office/drawing/2014/main" id="{5E74979B-8B9A-9C48-9C12-13D4D993EDD7}"/>
              </a:ext>
            </a:extLst>
          </p:cNvPr>
          <p:cNvSpPr txBox="1">
            <a:spLocks/>
          </p:cNvSpPr>
          <p:nvPr/>
        </p:nvSpPr>
        <p:spPr>
          <a:xfrm>
            <a:off x="1" y="803443"/>
            <a:ext cx="13893799" cy="1417856"/>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l-GR" dirty="0">
                <a:latin typeface="Open Sans"/>
                <a:ea typeface="Open Sans"/>
                <a:cs typeface="Arial"/>
              </a:rPr>
              <a:t>Εργαλεία γρήγορης εκκίνησης για την κινητοποίηση της συμμετοχής των πολιτών</a:t>
            </a:r>
          </a:p>
        </p:txBody>
      </p:sp>
      <p:pic>
        <p:nvPicPr>
          <p:cNvPr id="26" name="Picture 25" descr="A green qr code on a black background&#10;&#10;Description automatically generated">
            <a:extLst>
              <a:ext uri="{FF2B5EF4-FFF2-40B4-BE49-F238E27FC236}">
                <a16:creationId xmlns:a16="http://schemas.microsoft.com/office/drawing/2014/main" id="{553C96F9-9961-D23A-54D4-B17DE4EBED9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96541" y="7983203"/>
            <a:ext cx="2688776" cy="2688776"/>
          </a:xfrm>
          <a:prstGeom prst="rect">
            <a:avLst/>
          </a:prstGeom>
        </p:spPr>
      </p:pic>
      <p:sp>
        <p:nvSpPr>
          <p:cNvPr id="27" name="Text Placeholder 4">
            <a:extLst>
              <a:ext uri="{FF2B5EF4-FFF2-40B4-BE49-F238E27FC236}">
                <a16:creationId xmlns:a16="http://schemas.microsoft.com/office/drawing/2014/main" id="{2A2B9FAB-1811-74F0-31B4-109B6D319733}"/>
              </a:ext>
            </a:extLst>
          </p:cNvPr>
          <p:cNvSpPr txBox="1">
            <a:spLocks/>
          </p:cNvSpPr>
          <p:nvPr/>
        </p:nvSpPr>
        <p:spPr>
          <a:xfrm>
            <a:off x="2505782" y="925175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2600"/>
              </a:lnSpc>
              <a:buNone/>
            </a:pPr>
            <a:r>
              <a:rPr lang="el-GR" sz="2000" b="1">
                <a:solidFill>
                  <a:srgbClr val="184547"/>
                </a:solidFill>
                <a:effectLst/>
                <a:latin typeface="Open Sans" panose="020B0606030504020204" pitchFamily="34" charset="0"/>
                <a:ea typeface="Open Sans" panose="020B0606030504020204" pitchFamily="34" charset="0"/>
                <a:cs typeface="Open Sans" panose="020B0606030504020204" pitchFamily="34" charset="0"/>
              </a:rPr>
              <a:t>Για περισσότερες πληροφορίες</a:t>
            </a:r>
            <a:br>
              <a:rPr lang="el-GR" sz="2000" b="1">
                <a:solidFill>
                  <a:srgbClr val="184547"/>
                </a:solidFill>
                <a:effectLst/>
                <a:latin typeface="Open Sans" panose="020B0606030504020204" pitchFamily="34" charset="0"/>
                <a:ea typeface="Open Sans" panose="020B0606030504020204" pitchFamily="34" charset="0"/>
                <a:cs typeface="Open Sans" panose="020B0606030504020204" pitchFamily="34" charset="0"/>
              </a:rPr>
            </a:br>
            <a:r>
              <a:rPr lang="el-GR" sz="2000" b="1">
                <a:solidFill>
                  <a:srgbClr val="184547"/>
                </a:solidFill>
                <a:effectLst/>
                <a:latin typeface="Open Sans" panose="020B0606030504020204" pitchFamily="34" charset="0"/>
                <a:ea typeface="Open Sans" panose="020B0606030504020204" pitchFamily="34" charset="0"/>
                <a:cs typeface="Open Sans" panose="020B0606030504020204" pitchFamily="34" charset="0"/>
              </a:rPr>
              <a:t>επισκεφτείτε τον ιστότοπο</a:t>
            </a:r>
          </a:p>
        </p:txBody>
      </p:sp>
    </p:spTree>
    <p:extLst>
      <p:ext uri="{BB962C8B-B14F-4D97-AF65-F5344CB8AC3E}">
        <p14:creationId xmlns:p14="http://schemas.microsoft.com/office/powerpoint/2010/main" val="287699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0DC55-51DF-DCFA-1DFF-AEBCBE543D9E}"/>
              </a:ext>
            </a:extLst>
          </p:cNvPr>
          <p:cNvSpPr>
            <a:spLocks noGrp="1"/>
          </p:cNvSpPr>
          <p:nvPr>
            <p:ph type="body" sz="quarter" idx="10"/>
          </p:nvPr>
        </p:nvSpPr>
        <p:spPr>
          <a:xfrm>
            <a:off x="1292160" y="2575051"/>
            <a:ext cx="9082004" cy="4697042"/>
          </a:xfrm>
        </p:spPr>
        <p:txBody>
          <a:bodyPr lIns="0" tIns="0" rIns="0" bIns="0" anchor="t"/>
          <a:lstStyle/>
          <a:p>
            <a:pPr>
              <a:lnSpc>
                <a:spcPts val="4200"/>
              </a:lnSpc>
            </a:pPr>
            <a:r>
              <a:rPr lang="el-GR" sz="2800" dirty="0">
                <a:latin typeface="Open Sans"/>
                <a:ea typeface="Open Sans"/>
                <a:cs typeface="Open Sans"/>
              </a:rPr>
              <a:t>Το Ευρωπαϊκό Σύμφωνο για το Κλίμα έχει ενώσει τις δυνάμεις του με την</a:t>
            </a:r>
            <a:r>
              <a:rPr lang="el-GR" sz="2800" b="1" dirty="0">
                <a:latin typeface="Open Sans"/>
                <a:ea typeface="Open Sans"/>
                <a:cs typeface="Open Sans"/>
              </a:rPr>
              <a:t> </a:t>
            </a:r>
            <a:r>
              <a:rPr lang="el-GR" sz="2800" b="1" dirty="0" err="1">
                <a:latin typeface="Open Sans"/>
                <a:ea typeface="Open Sans"/>
                <a:cs typeface="Open Sans"/>
              </a:rPr>
              <a:t>ActNow</a:t>
            </a:r>
            <a:r>
              <a:rPr lang="el-GR" sz="2800" dirty="0">
                <a:latin typeface="Open Sans"/>
                <a:ea typeface="Open Sans"/>
                <a:cs typeface="Open Sans"/>
              </a:rPr>
              <a:t>, την εκστρατεία των Ηνωμένων Εθνών, και με την </a:t>
            </a:r>
            <a:r>
              <a:rPr lang="el-GR" sz="2800" b="1" dirty="0" err="1">
                <a:latin typeface="Open Sans"/>
                <a:ea typeface="Open Sans"/>
                <a:cs typeface="Open Sans"/>
              </a:rPr>
              <a:t>AWorld</a:t>
            </a:r>
            <a:r>
              <a:rPr lang="el-GR" sz="2800" dirty="0">
                <a:latin typeface="Open Sans"/>
                <a:ea typeface="Open Sans"/>
                <a:cs typeface="Open Sans"/>
              </a:rPr>
              <a:t>, την εφαρμογή της εκστρατείας για κινητές συσκευές, η οποία εμπνέει τους ανθρώπους να αναλαμβάνουν δράσεις για το κλίμα.</a:t>
            </a:r>
            <a:br>
              <a:rPr lang="el-GR" sz="2800" dirty="0">
                <a:latin typeface="Open Sans"/>
                <a:ea typeface="Open Sans"/>
                <a:cs typeface="Open Sans"/>
              </a:rPr>
            </a:br>
            <a:endParaRPr lang="el-GR" sz="2800" dirty="0">
              <a:latin typeface="Open Sans"/>
              <a:ea typeface="Open Sans"/>
              <a:cs typeface="Open Sans"/>
            </a:endParaRPr>
          </a:p>
          <a:p>
            <a:pPr>
              <a:lnSpc>
                <a:spcPts val="4200"/>
              </a:lnSpc>
            </a:pPr>
            <a:r>
              <a:rPr lang="el-GR" sz="2800" b="1" dirty="0">
                <a:solidFill>
                  <a:srgbClr val="02B23D"/>
                </a:solidFill>
                <a:latin typeface="Open Sans"/>
                <a:ea typeface="Open Sans"/>
                <a:cs typeface="Open Sans"/>
              </a:rPr>
              <a:t>Οι χρήστες που συμμετείχαν στην πρόκληση της Ομάδας του Ευρωπαϊκού Συμφώνου για το Κλίμα μέσω της εφαρμογής A</a:t>
            </a:r>
            <a:r>
              <a:rPr lang="en-GB" sz="2800" b="1" dirty="0">
                <a:solidFill>
                  <a:srgbClr val="02B23D"/>
                </a:solidFill>
                <a:latin typeface="Open Sans"/>
                <a:ea typeface="Open Sans"/>
                <a:cs typeface="Open Sans"/>
              </a:rPr>
              <a:t>w</a:t>
            </a:r>
            <a:r>
              <a:rPr lang="el-GR" sz="2800" b="1" dirty="0" err="1">
                <a:solidFill>
                  <a:srgbClr val="02B23D"/>
                </a:solidFill>
                <a:latin typeface="Open Sans"/>
                <a:ea typeface="Open Sans"/>
                <a:cs typeface="Open Sans"/>
              </a:rPr>
              <a:t>orld</a:t>
            </a:r>
            <a:r>
              <a:rPr lang="el-GR" sz="2800" b="1" dirty="0">
                <a:solidFill>
                  <a:srgbClr val="02B23D"/>
                </a:solidFill>
                <a:latin typeface="Open Sans"/>
                <a:ea typeface="Open Sans"/>
                <a:cs typeface="Open Sans"/>
              </a:rPr>
              <a:t> συνέβαλαν στην υλοποίηση άνω των </a:t>
            </a:r>
            <a:r>
              <a:rPr lang="el-GR" sz="2800" b="1" u="sng" dirty="0">
                <a:solidFill>
                  <a:srgbClr val="02B23D"/>
                </a:solidFill>
                <a:latin typeface="Open Sans"/>
                <a:ea typeface="Open Sans"/>
                <a:cs typeface="Open Sans"/>
              </a:rPr>
              <a:t>900.000</a:t>
            </a:r>
            <a:r>
              <a:rPr lang="el-GR" sz="2800" b="1" dirty="0">
                <a:solidFill>
                  <a:srgbClr val="02B23D"/>
                </a:solidFill>
                <a:latin typeface="Open Sans"/>
                <a:ea typeface="Open Sans"/>
                <a:cs typeface="Open Sans"/>
              </a:rPr>
              <a:t> κλιματικών δράσεων.</a:t>
            </a:r>
          </a:p>
          <a:p>
            <a:endParaRPr lang="en-GB" sz="3200" dirty="0"/>
          </a:p>
        </p:txBody>
      </p:sp>
      <p:sp>
        <p:nvSpPr>
          <p:cNvPr id="3" name="Text Placeholder 2">
            <a:extLst>
              <a:ext uri="{FF2B5EF4-FFF2-40B4-BE49-F238E27FC236}">
                <a16:creationId xmlns:a16="http://schemas.microsoft.com/office/drawing/2014/main" id="{1C296486-E7BC-332C-AD2A-C30C6C9C4B5D}"/>
              </a:ext>
            </a:extLst>
          </p:cNvPr>
          <p:cNvSpPr>
            <a:spLocks noGrp="1"/>
          </p:cNvSpPr>
          <p:nvPr>
            <p:ph type="body" sz="quarter" idx="11"/>
          </p:nvPr>
        </p:nvSpPr>
        <p:spPr>
          <a:xfrm>
            <a:off x="-1" y="803443"/>
            <a:ext cx="14147801" cy="836159"/>
          </a:xfrm>
          <a:solidFill>
            <a:srgbClr val="104B2B"/>
          </a:solidFill>
        </p:spPr>
        <p:txBody>
          <a:bodyPr wrap="square" lIns="216000" tIns="144000" rIns="180000" bIns="108000" anchor="t">
            <a:spAutoFit/>
          </a:bodyPr>
          <a:lstStyle/>
          <a:p>
            <a:r>
              <a:rPr lang="el-GR" dirty="0">
                <a:latin typeface="Open Sans"/>
                <a:ea typeface="Open Sans"/>
                <a:cs typeface="Open Sans"/>
              </a:rPr>
              <a:t>Το Σύμφωνο και η εκστρατεία </a:t>
            </a:r>
            <a:r>
              <a:rPr lang="el-GR" dirty="0" err="1">
                <a:latin typeface="Open Sans"/>
                <a:ea typeface="Open Sans"/>
                <a:cs typeface="Open Sans"/>
              </a:rPr>
              <a:t>ActNow</a:t>
            </a:r>
            <a:r>
              <a:rPr lang="el-GR" dirty="0">
                <a:latin typeface="Open Sans"/>
                <a:ea typeface="Open Sans"/>
                <a:cs typeface="Open Sans"/>
              </a:rPr>
              <a:t> του ΟΗΕ</a:t>
            </a:r>
          </a:p>
        </p:txBody>
      </p:sp>
      <p:pic>
        <p:nvPicPr>
          <p:cNvPr id="9" name="Picture 8" descr="A screenshot of a phone&#10;&#10;Description automatically generated">
            <a:extLst>
              <a:ext uri="{FF2B5EF4-FFF2-40B4-BE49-F238E27FC236}">
                <a16:creationId xmlns:a16="http://schemas.microsoft.com/office/drawing/2014/main" id="{A571F59C-E997-317B-23A0-DEAE01B3C41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58740" y="1774595"/>
            <a:ext cx="3794706" cy="7753412"/>
          </a:xfrm>
          <a:prstGeom prst="rect">
            <a:avLst/>
          </a:prstGeom>
          <a:effectLst>
            <a:outerShdw blurRad="50800" dist="38100" dir="2700000" algn="tl" rotWithShape="0">
              <a:prstClr val="black">
                <a:alpha val="40000"/>
              </a:prstClr>
            </a:outerShdw>
          </a:effectLst>
        </p:spPr>
      </p:pic>
      <p:pic>
        <p:nvPicPr>
          <p:cNvPr id="7" name="Picture 6" descr="A qr code with a logo&#10;&#10;Description automatically generated">
            <a:extLst>
              <a:ext uri="{FF2B5EF4-FFF2-40B4-BE49-F238E27FC236}">
                <a16:creationId xmlns:a16="http://schemas.microsoft.com/office/drawing/2014/main" id="{B6F82516-69B4-B734-6C5A-346B9F93771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535302" y="4030510"/>
            <a:ext cx="3241583" cy="3241583"/>
          </a:xfrm>
          <a:prstGeom prst="rect">
            <a:avLst/>
          </a:prstGeom>
        </p:spPr>
      </p:pic>
    </p:spTree>
    <p:extLst>
      <p:ext uri="{BB962C8B-B14F-4D97-AF65-F5344CB8AC3E}">
        <p14:creationId xmlns:p14="http://schemas.microsoft.com/office/powerpoint/2010/main" val="2109967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0B317B-52C3-D551-C981-9FF6C211FCE9}"/>
              </a:ext>
            </a:extLst>
          </p:cNvPr>
          <p:cNvSpPr/>
          <p:nvPr/>
        </p:nvSpPr>
        <p:spPr>
          <a:xfrm>
            <a:off x="1484396" y="2771622"/>
            <a:ext cx="4628095" cy="5762777"/>
          </a:xfrm>
          <a:prstGeom prst="rect">
            <a:avLst/>
          </a:pr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E674221-EFCE-2928-EC55-5735A8F72587}"/>
              </a:ext>
            </a:extLst>
          </p:cNvPr>
          <p:cNvSpPr>
            <a:spLocks noGrp="1"/>
          </p:cNvSpPr>
          <p:nvPr>
            <p:ph type="body" sz="quarter" idx="10"/>
          </p:nvPr>
        </p:nvSpPr>
        <p:spPr>
          <a:xfrm>
            <a:off x="7852953" y="2980863"/>
            <a:ext cx="9215847" cy="4697042"/>
          </a:xfrm>
        </p:spPr>
        <p:txBody>
          <a:bodyPr lIns="0" tIns="0" rIns="0" bIns="0" anchor="t"/>
          <a:lstStyle/>
          <a:p>
            <a:pPr>
              <a:lnSpc>
                <a:spcPts val="4000"/>
              </a:lnSpc>
            </a:pPr>
            <a:r>
              <a:rPr lang="el-GR" sz="2400" dirty="0">
                <a:latin typeface="Open Sans"/>
                <a:ea typeface="Open Sans"/>
                <a:cs typeface="Open Sans"/>
              </a:rPr>
              <a:t>Ο κάθε ένας από εμάς μπορεί να συμβάλλει στην οικοδόμηση ενός πιο αειφόρου μέλλοντος. Στο επίκεντρο των ενεργειών επικοινωνίας του Συμφώνου βρίσκεται η </a:t>
            </a:r>
            <a:r>
              <a:rPr lang="el-GR" sz="2400" dirty="0">
                <a:solidFill>
                  <a:srgbClr val="000000"/>
                </a:solidFill>
                <a:latin typeface="Open Sans"/>
                <a:ea typeface="Open Sans"/>
                <a:cs typeface="Open Sans"/>
              </a:rPr>
              <a:t>ανταλλαγή </a:t>
            </a:r>
            <a:r>
              <a:rPr lang="el-GR" sz="2400" dirty="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ιστοριών επιτυχίας</a:t>
            </a:r>
            <a:r>
              <a:rPr lang="el-GR" sz="2400" dirty="0">
                <a:solidFill>
                  <a:srgbClr val="104B2B"/>
                </a:solidFill>
                <a:latin typeface="Open Sans"/>
                <a:ea typeface="Open Sans"/>
                <a:cs typeface="Open Sans"/>
              </a:rPr>
              <a:t>, </a:t>
            </a:r>
            <a:r>
              <a:rPr lang="el-GR" sz="2400" u="sng" dirty="0">
                <a:solidFill>
                  <a:srgbClr val="104B2B"/>
                </a:solidFill>
                <a:latin typeface="Open Sans"/>
                <a:ea typeface="Open Sans"/>
                <a:cs typeface="Open Sans"/>
              </a:rPr>
              <a:t>λύσεων και δράσεων</a:t>
            </a:r>
            <a:r>
              <a:rPr lang="el-GR" sz="2400" dirty="0">
                <a:solidFill>
                  <a:srgbClr val="104B2B"/>
                </a:solidFill>
                <a:latin typeface="Open Sans"/>
                <a:ea typeface="Open Sans"/>
                <a:cs typeface="Open Sans"/>
              </a:rPr>
              <a:t> </a:t>
            </a:r>
            <a:r>
              <a:rPr lang="el-GR" sz="2400" dirty="0">
                <a:solidFill>
                  <a:srgbClr val="000000"/>
                </a:solidFill>
                <a:latin typeface="Open Sans"/>
                <a:ea typeface="Open Sans"/>
                <a:cs typeface="Open Sans"/>
              </a:rPr>
              <a:t>των μελών της ποικιλόμορφης κοινότητάς μας,</a:t>
            </a:r>
            <a:r>
              <a:rPr lang="en-US" sz="2400" dirty="0">
                <a:solidFill>
                  <a:srgbClr val="000000"/>
                </a:solidFill>
                <a:latin typeface="Open Sans"/>
                <a:ea typeface="Open Sans"/>
                <a:cs typeface="Open Sans"/>
              </a:rPr>
              <a:t> </a:t>
            </a:r>
            <a:r>
              <a:rPr lang="el-GR" sz="2400" dirty="0">
                <a:solidFill>
                  <a:srgbClr val="000000"/>
                </a:solidFill>
                <a:latin typeface="Open Sans"/>
                <a:ea typeface="Open Sans"/>
                <a:cs typeface="Open Sans"/>
              </a:rPr>
              <a:t>οι οποίες αποτελούν πηγή έμπνευσης. </a:t>
            </a:r>
            <a:br>
              <a:rPr lang="el-GR" sz="2400" dirty="0">
                <a:solidFill>
                  <a:srgbClr val="000000"/>
                </a:solidFill>
                <a:latin typeface="Open Sans"/>
                <a:ea typeface="Open Sans"/>
                <a:cs typeface="Open Sans"/>
              </a:rPr>
            </a:br>
            <a:r>
              <a:rPr lang="el-GR" sz="900" dirty="0">
                <a:solidFill>
                  <a:srgbClr val="000000"/>
                </a:solidFill>
                <a:latin typeface="Open Sans"/>
                <a:ea typeface="Open Sans"/>
                <a:cs typeface="Open Sans"/>
              </a:rPr>
              <a:t> </a:t>
            </a:r>
          </a:p>
          <a:p>
            <a:pPr>
              <a:lnSpc>
                <a:spcPts val="4500"/>
              </a:lnSpc>
            </a:pPr>
            <a:r>
              <a:rPr lang="el-GR" sz="3200" dirty="0">
                <a:solidFill>
                  <a:srgbClr val="104B2B"/>
                </a:solidFill>
                <a:latin typeface="Open Sans"/>
                <a:ea typeface="Open Sans"/>
                <a:cs typeface="Open Sans"/>
              </a:rPr>
              <a:t>Μοιραστείτε τις ιστορίες σας μαζί μας μέσω της διεύθυνσης ηλεκτρονικού ταχυδρομείου</a:t>
            </a:r>
            <a:r>
              <a:rPr lang="el-GR" sz="3200" i="0" u="none" strike="noStrike" baseline="0" dirty="0">
                <a:solidFill>
                  <a:srgbClr val="104B2B"/>
                </a:solidFill>
                <a:latin typeface="Open Sans"/>
                <a:ea typeface="Open Sans"/>
                <a:cs typeface="Open Sans"/>
              </a:rPr>
              <a:t>: </a:t>
            </a:r>
            <a:br>
              <a:rPr lang="el-GR" sz="3200" b="0" i="0" u="none" strike="noStrike" baseline="0" dirty="0">
                <a:latin typeface="Open Sans"/>
                <a:ea typeface="Open Sans"/>
                <a:cs typeface="Open Sans"/>
              </a:rPr>
            </a:br>
            <a:r>
              <a:rPr lang="el-GR" sz="3200" b="1" i="0" u="sng" strike="noStrike" baseline="0"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stories@euclimatepact.</a:t>
            </a:r>
            <a:r>
              <a:rPr lang="el-GR" sz="3200" b="1" u="sng"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eu</a:t>
            </a:r>
            <a:r>
              <a:rPr lang="el-GR" sz="3200" dirty="0">
                <a:solidFill>
                  <a:srgbClr val="104B2B"/>
                </a:solidFill>
                <a:latin typeface="Open Sans"/>
                <a:ea typeface="Open Sans"/>
                <a:cs typeface="Open Sans"/>
              </a:rPr>
              <a:t>. </a:t>
            </a:r>
          </a:p>
          <a:p>
            <a:pPr>
              <a:lnSpc>
                <a:spcPts val="2200"/>
              </a:lnSpc>
            </a:pPr>
            <a:r>
              <a:rPr lang="el-GR" sz="1800" dirty="0">
                <a:latin typeface="Open Sans"/>
                <a:ea typeface="Open Sans"/>
                <a:cs typeface="Open Sans"/>
              </a:rPr>
              <a:t>Συμπεριλάβετε σχετικούς συνδέσμους, συνημμένα, φωτογραφίες </a:t>
            </a:r>
            <a:br>
              <a:rPr lang="fr-BE" sz="1800" dirty="0">
                <a:latin typeface="Open Sans"/>
                <a:ea typeface="Open Sans"/>
                <a:cs typeface="Open Sans"/>
              </a:rPr>
            </a:br>
            <a:r>
              <a:rPr lang="el-GR" sz="1800" dirty="0">
                <a:latin typeface="Open Sans"/>
                <a:ea typeface="Open Sans"/>
                <a:cs typeface="Open Sans"/>
              </a:rPr>
              <a:t>ή πληροφορίες που θα μας βοηθήσουν να κατανοήσουμε και να </a:t>
            </a:r>
            <a:br>
              <a:rPr lang="fr-BE" sz="1800" dirty="0">
                <a:latin typeface="Open Sans"/>
                <a:ea typeface="Open Sans"/>
                <a:cs typeface="Open Sans"/>
              </a:rPr>
            </a:br>
            <a:r>
              <a:rPr lang="el-GR" sz="1800" dirty="0">
                <a:latin typeface="Open Sans"/>
                <a:ea typeface="Open Sans"/>
                <a:cs typeface="Open Sans"/>
              </a:rPr>
              <a:t>κοινοποιήσουμε την ιστορία σας. </a:t>
            </a:r>
          </a:p>
          <a:p>
            <a:endParaRPr lang="en-GB" sz="2400" b="1" i="0" u="sng" strike="noStrike" baseline="0" dirty="0">
              <a:latin typeface="Open Sans"/>
              <a:ea typeface="Open Sans"/>
              <a:cs typeface="Open Sans"/>
            </a:endParaRPr>
          </a:p>
          <a:p>
            <a:endParaRPr lang="en-GB" sz="2400" b="1" u="sng" dirty="0">
              <a:latin typeface="Open Sans"/>
              <a:ea typeface="Open Sans"/>
              <a:cs typeface="Open Sans"/>
            </a:endParaRPr>
          </a:p>
        </p:txBody>
      </p:sp>
      <p:sp>
        <p:nvSpPr>
          <p:cNvPr id="3" name="Text Placeholder 2">
            <a:extLst>
              <a:ext uri="{FF2B5EF4-FFF2-40B4-BE49-F238E27FC236}">
                <a16:creationId xmlns:a16="http://schemas.microsoft.com/office/drawing/2014/main" id="{1A9AF5D1-5683-0A20-67C7-AB9BEDC92AB1}"/>
              </a:ext>
            </a:extLst>
          </p:cNvPr>
          <p:cNvSpPr>
            <a:spLocks noGrp="1"/>
          </p:cNvSpPr>
          <p:nvPr>
            <p:ph type="body" sz="quarter" idx="11"/>
          </p:nvPr>
        </p:nvSpPr>
        <p:spPr>
          <a:xfrm>
            <a:off x="0" y="803443"/>
            <a:ext cx="12268199" cy="836159"/>
          </a:xfrm>
        </p:spPr>
        <p:txBody>
          <a:bodyPr wrap="square" lIns="216000" tIns="144000" rIns="180000" bIns="108000" anchor="t">
            <a:spAutoFit/>
          </a:bodyPr>
          <a:lstStyle/>
          <a:p>
            <a:r>
              <a:rPr lang="el-GR" dirty="0">
                <a:latin typeface="Open Sans"/>
                <a:ea typeface="Open Sans"/>
                <a:cs typeface="Open Sans"/>
              </a:rPr>
              <a:t>    Μοιραστείτε τις ιστορίες σας μαζί μας!</a:t>
            </a:r>
          </a:p>
        </p:txBody>
      </p:sp>
      <p:pic>
        <p:nvPicPr>
          <p:cNvPr id="5" name="Picture 4" descr="A group of women looking at a paper&#10;&#10;Description automatically generated">
            <a:extLst>
              <a:ext uri="{FF2B5EF4-FFF2-40B4-BE49-F238E27FC236}">
                <a16:creationId xmlns:a16="http://schemas.microsoft.com/office/drawing/2014/main" id="{3975AE8F-2A28-C650-40F2-DBF8739BD81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68642" y="2980863"/>
            <a:ext cx="5344294" cy="5344294"/>
          </a:xfrm>
          <a:prstGeom prst="rect">
            <a:avLst/>
          </a:prstGeom>
        </p:spPr>
      </p:pic>
    </p:spTree>
    <p:extLst>
      <p:ext uri="{BB962C8B-B14F-4D97-AF65-F5344CB8AC3E}">
        <p14:creationId xmlns:p14="http://schemas.microsoft.com/office/powerpoint/2010/main" val="3885348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857EA5FA-921A-6147-4524-73A4B7EFFCA6}"/>
              </a:ext>
            </a:extLst>
          </p:cNvPr>
          <p:cNvSpPr>
            <a:spLocks noGrp="1"/>
          </p:cNvSpPr>
          <p:nvPr>
            <p:ph type="body" sz="quarter" idx="11"/>
          </p:nvPr>
        </p:nvSpPr>
        <p:spPr>
          <a:xfrm>
            <a:off x="-1" y="803443"/>
            <a:ext cx="9779775" cy="836159"/>
          </a:xfrm>
        </p:spPr>
        <p:txBody>
          <a:bodyPr/>
          <a:lstStyle/>
          <a:p>
            <a:r>
              <a:rPr lang="el-GR" dirty="0"/>
              <a:t>    Για περισσότερες πληροφορίες</a:t>
            </a:r>
          </a:p>
        </p:txBody>
      </p:sp>
      <p:sp>
        <p:nvSpPr>
          <p:cNvPr id="13" name="Rectangle 18">
            <a:extLst>
              <a:ext uri="{FF2B5EF4-FFF2-40B4-BE49-F238E27FC236}">
                <a16:creationId xmlns:a16="http://schemas.microsoft.com/office/drawing/2014/main" id="{40997EBD-2FAE-2C4B-61E2-95F02DFDE4F9}"/>
              </a:ext>
            </a:extLst>
          </p:cNvPr>
          <p:cNvSpPr/>
          <p:nvPr/>
        </p:nvSpPr>
        <p:spPr>
          <a:xfrm rot="10800000">
            <a:off x="10154653" y="-1694"/>
            <a:ext cx="8133347"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39D5CED6-8733-A150-953A-14150F2744E0}"/>
              </a:ext>
            </a:extLst>
          </p:cNvPr>
          <p:cNvGraphicFramePr>
            <a:graphicFrameLocks noGrp="1"/>
          </p:cNvGraphicFramePr>
          <p:nvPr>
            <p:extLst>
              <p:ext uri="{D42A27DB-BD31-4B8C-83A1-F6EECF244321}">
                <p14:modId xmlns:p14="http://schemas.microsoft.com/office/powerpoint/2010/main" val="302640892"/>
              </p:ext>
            </p:extLst>
          </p:nvPr>
        </p:nvGraphicFramePr>
        <p:xfrm>
          <a:off x="11572372" y="2623530"/>
          <a:ext cx="6025990" cy="6310921"/>
        </p:xfrm>
        <a:graphic>
          <a:graphicData uri="http://schemas.openxmlformats.org/drawingml/2006/table">
            <a:tbl>
              <a:tblPr firstRow="1" firstCol="1" bandRow="1">
                <a:tableStyleId>{69012ECD-51FC-41F1-AA8D-1B2483CD663E}</a:tableStyleId>
              </a:tblPr>
              <a:tblGrid>
                <a:gridCol w="2133600">
                  <a:extLst>
                    <a:ext uri="{9D8B030D-6E8A-4147-A177-3AD203B41FA5}">
                      <a16:colId xmlns:a16="http://schemas.microsoft.com/office/drawing/2014/main" val="3080156460"/>
                    </a:ext>
                  </a:extLst>
                </a:gridCol>
                <a:gridCol w="3892390">
                  <a:extLst>
                    <a:ext uri="{9D8B030D-6E8A-4147-A177-3AD203B41FA5}">
                      <a16:colId xmlns:a16="http://schemas.microsoft.com/office/drawing/2014/main" val="2800482186"/>
                    </a:ext>
                  </a:extLst>
                </a:gridCol>
              </a:tblGrid>
              <a:tr h="619953">
                <a:tc>
                  <a:txBody>
                    <a:bodyPr/>
                    <a:lstStyle/>
                    <a:p>
                      <a:pPr algn="ctr"/>
                      <a:r>
                        <a:rPr lang="el-GR" sz="2800">
                          <a:effectLst/>
                        </a:rPr>
                        <a:t>Πλατφόρμα</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tc>
                  <a:txBody>
                    <a:bodyPr/>
                    <a:lstStyle/>
                    <a:p>
                      <a:pPr algn="ctr"/>
                      <a:r>
                        <a:rPr lang="el-GR" sz="2800">
                          <a:effectLst/>
                        </a:rPr>
                        <a:t>Ετικέτα</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extLst>
                  <a:ext uri="{0D108BD9-81ED-4DB2-BD59-A6C34878D82A}">
                    <a16:rowId xmlns:a16="http://schemas.microsoft.com/office/drawing/2014/main" val="442060916"/>
                  </a:ext>
                </a:extLst>
              </a:tr>
              <a:tr h="1422742">
                <a:tc>
                  <a:txBody>
                    <a:bodyPr/>
                    <a:lstStyle/>
                    <a:p>
                      <a:pPr algn="ctr"/>
                      <a:r>
                        <a:rPr lang="el-GR" sz="2400">
                          <a:solidFill>
                            <a:srgbClr val="104B2B"/>
                          </a:solidFill>
                          <a:effectLst/>
                          <a:hlinkClick r:id="rId2">
                            <a:extLst>
                              <a:ext uri="{A12FA001-AC4F-418D-AE19-62706E023703}">
                                <ahyp:hlinkClr xmlns:ahyp="http://schemas.microsoft.com/office/drawing/2018/hyperlinkcolor" val="tx"/>
                              </a:ext>
                            </a:extLst>
                          </a:hlinkClick>
                        </a:rPr>
                        <a:t>Facebook</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l-GR" sz="2400">
                          <a:effectLst/>
                        </a:rPr>
                        <a:t>              </a:t>
                      </a:r>
                      <a:r>
                        <a:rPr lang="el-GR" sz="2000">
                          <a:effectLst/>
                        </a:rPr>
                        <a:t>@EU Climate Action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6042427"/>
                  </a:ext>
                </a:extLst>
              </a:tr>
              <a:tr h="1422742">
                <a:tc>
                  <a:txBody>
                    <a:bodyPr/>
                    <a:lstStyle/>
                    <a:p>
                      <a:pPr algn="ctr"/>
                      <a:r>
                        <a:rPr lang="el-GR" sz="2400">
                          <a:solidFill>
                            <a:srgbClr val="104B2B"/>
                          </a:solidFill>
                          <a:effectLst/>
                          <a:hlinkClick r:id="rId3">
                            <a:extLst>
                              <a:ext uri="{A12FA001-AC4F-418D-AE19-62706E023703}">
                                <ahyp:hlinkClr xmlns:ahyp="http://schemas.microsoft.com/office/drawing/2018/hyperlinkcolor" val="tx"/>
                              </a:ext>
                            </a:extLst>
                          </a:hlinkClick>
                        </a:rPr>
                        <a:t>X</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el-GR" sz="2400">
                          <a:effectLst/>
                        </a:rPr>
                        <a:t>             </a:t>
                      </a:r>
                      <a:r>
                        <a:rPr lang="el-GR" sz="2000">
                          <a:effectLst/>
                        </a:rPr>
                        <a:t>@EUClimateAction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366174978"/>
                  </a:ext>
                </a:extLst>
              </a:tr>
              <a:tr h="1422742">
                <a:tc>
                  <a:txBody>
                    <a:bodyPr/>
                    <a:lstStyle/>
                    <a:p>
                      <a:pPr algn="ctr"/>
                      <a:r>
                        <a:rPr lang="el-GR" sz="2400">
                          <a:solidFill>
                            <a:srgbClr val="104B2B"/>
                          </a:solidFill>
                          <a:effectLst/>
                          <a:hlinkClick r:id="rId4">
                            <a:extLst>
                              <a:ext uri="{A12FA001-AC4F-418D-AE19-62706E023703}">
                                <ahyp:hlinkClr xmlns:ahyp="http://schemas.microsoft.com/office/drawing/2018/hyperlinkcolor" val="tx"/>
                              </a:ext>
                            </a:extLst>
                          </a:hlinkClick>
                        </a:rPr>
                        <a:t>LinkedIn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l-GR" sz="2400">
                          <a:effectLst/>
                        </a:rPr>
                        <a:t>            </a:t>
                      </a:r>
                      <a:r>
                        <a:rPr lang="el-GR" sz="2000">
                          <a:effectLst/>
                        </a:rPr>
                        <a:t>@EU Environment </a:t>
                      </a:r>
                      <a:br>
                        <a:rPr lang="el-GR" sz="2000">
                          <a:effectLst/>
                        </a:rPr>
                      </a:br>
                      <a:r>
                        <a:rPr lang="el-GR" sz="2000">
                          <a:effectLst/>
                        </a:rPr>
                        <a:t>   and Climate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4672693"/>
                  </a:ext>
                </a:extLst>
              </a:tr>
              <a:tr h="1422742">
                <a:tc>
                  <a:txBody>
                    <a:bodyPr/>
                    <a:lstStyle/>
                    <a:p>
                      <a:pPr algn="ctr"/>
                      <a:r>
                        <a:rPr lang="el-GR" sz="2400">
                          <a:solidFill>
                            <a:srgbClr val="104B2B"/>
                          </a:solidFill>
                          <a:effectLst/>
                          <a:hlinkClick r:id="rId5">
                            <a:extLst>
                              <a:ext uri="{A12FA001-AC4F-418D-AE19-62706E023703}">
                                <ahyp:hlinkClr xmlns:ahyp="http://schemas.microsoft.com/office/drawing/2018/hyperlinkcolor" val="tx"/>
                              </a:ext>
                            </a:extLst>
                          </a:hlinkClick>
                        </a:rPr>
                        <a:t>Instagram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el-GR" sz="2400">
                          <a:effectLst/>
                        </a:rPr>
                        <a:t>         </a:t>
                      </a:r>
                      <a:r>
                        <a:rPr lang="el-GR" sz="2000">
                          <a:effectLst/>
                        </a:rPr>
                        <a:t>@ourplanet_eu</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564356477"/>
                  </a:ext>
                </a:extLst>
              </a:tr>
            </a:tbl>
          </a:graphicData>
        </a:graphic>
      </p:graphicFrame>
      <p:sp>
        <p:nvSpPr>
          <p:cNvPr id="15" name="Text Placeholder 4">
            <a:extLst>
              <a:ext uri="{FF2B5EF4-FFF2-40B4-BE49-F238E27FC236}">
                <a16:creationId xmlns:a16="http://schemas.microsoft.com/office/drawing/2014/main" id="{D8A8FF61-0AD1-33C7-DE30-31E996F0CD7F}"/>
              </a:ext>
            </a:extLst>
          </p:cNvPr>
          <p:cNvSpPr txBox="1">
            <a:spLocks/>
          </p:cNvSpPr>
          <p:nvPr/>
        </p:nvSpPr>
        <p:spPr>
          <a:xfrm>
            <a:off x="1243865" y="2623530"/>
            <a:ext cx="8910788" cy="504727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800"/>
              </a:lnSpc>
              <a:spcAft>
                <a:spcPts val="800"/>
              </a:spcAft>
              <a:buNone/>
              <a:defRPr/>
            </a:pPr>
            <a:r>
              <a:rPr lang="el-GR" sz="2300" dirty="0">
                <a:solidFill>
                  <a:prstClr val="black"/>
                </a:solidFill>
                <a:latin typeface="Open Sans"/>
                <a:ea typeface="Open Sans"/>
                <a:cs typeface="Open Sans"/>
              </a:rPr>
              <a:t>Επισκεφτείτε τον </a:t>
            </a:r>
            <a:r>
              <a:rPr lang="el-GR" sz="2300" dirty="0">
                <a:latin typeface="Open Sans"/>
                <a:ea typeface="Open Sans"/>
                <a:cs typeface="Open Sans"/>
              </a:rPr>
              <a:t> </a:t>
            </a:r>
            <a:r>
              <a:rPr lang="el-GR" sz="2300" u="sng" dirty="0">
                <a:solidFill>
                  <a:srgbClr val="104B2B"/>
                </a:solidFill>
                <a:latin typeface="Open Sans"/>
                <a:ea typeface="Open Sans"/>
                <a:cs typeface="Open Sans"/>
                <a:hlinkClick r:id="rId6">
                  <a:extLst>
                    <a:ext uri="{A12FA001-AC4F-418D-AE19-62706E023703}">
                      <ahyp:hlinkClr xmlns:ahyp="http://schemas.microsoft.com/office/drawing/2018/hyperlinkcolor" val="tx"/>
                    </a:ext>
                  </a:extLst>
                </a:hlinkClick>
              </a:rPr>
              <a:t>ιστότοπο του Συμφώνου για το Κλίμα</a:t>
            </a:r>
            <a:r>
              <a:rPr lang="el-GR" sz="2300" dirty="0">
                <a:solidFill>
                  <a:srgbClr val="104B2B"/>
                </a:solidFill>
                <a:latin typeface="Open Sans"/>
                <a:ea typeface="Open Sans"/>
                <a:cs typeface="Open Sans"/>
              </a:rPr>
              <a:t> </a:t>
            </a:r>
            <a:r>
              <a:rPr lang="el-GR" sz="2300" dirty="0">
                <a:solidFill>
                  <a:prstClr val="black"/>
                </a:solidFill>
                <a:latin typeface="Open Sans"/>
                <a:ea typeface="Open Sans"/>
                <a:cs typeface="Open Sans"/>
              </a:rPr>
              <a:t>και βρείτε ιστορίες από την κοινότητα του Συμφώνου, καθώς και χρήσιμες πηγές και υλικό για να εμπνεύσετε και άλλα άτομα να αναλάβουν δράση. </a:t>
            </a:r>
          </a:p>
          <a:p>
            <a:pPr marL="0" indent="0">
              <a:lnSpc>
                <a:spcPts val="3800"/>
              </a:lnSpc>
              <a:spcAft>
                <a:spcPts val="800"/>
              </a:spcAft>
              <a:buFont typeface="Arial" panose="020B0604020202020204" pitchFamily="34" charset="0"/>
              <a:buNone/>
              <a:defRPr/>
            </a:pPr>
            <a:r>
              <a:rPr lang="el-GR" sz="2300" dirty="0">
                <a:solidFill>
                  <a:prstClr val="black"/>
                </a:solidFill>
                <a:latin typeface="Open Sans"/>
                <a:ea typeface="Open Sans"/>
                <a:cs typeface="Open Sans"/>
              </a:rPr>
              <a:t>Μπορείτε επίσης να </a:t>
            </a:r>
            <a:r>
              <a:rPr lang="el-GR" sz="2300" dirty="0">
                <a:latin typeface="Open Sans"/>
                <a:ea typeface="Open Sans"/>
                <a:cs typeface="Open Sans"/>
              </a:rPr>
              <a:t> </a:t>
            </a:r>
            <a:r>
              <a:rPr lang="el-GR" sz="2300" u="sng" dirty="0">
                <a:solidFill>
                  <a:srgbClr val="104B2B"/>
                </a:solidFill>
                <a:latin typeface="Open Sans"/>
                <a:ea typeface="Open Sans"/>
                <a:cs typeface="Open Sans"/>
                <a:hlinkClick r:id="rId7">
                  <a:extLst>
                    <a:ext uri="{A12FA001-AC4F-418D-AE19-62706E023703}">
                      <ahyp:hlinkClr xmlns:ahyp="http://schemas.microsoft.com/office/drawing/2018/hyperlinkcolor" val="tx"/>
                    </a:ext>
                  </a:extLst>
                </a:hlinkClick>
              </a:rPr>
              <a:t>εγγραφείτε στο ενημερωτικό μας δελτίο</a:t>
            </a:r>
            <a:r>
              <a:rPr lang="el-GR" sz="2300" dirty="0">
                <a:solidFill>
                  <a:srgbClr val="104B2B"/>
                </a:solidFill>
                <a:latin typeface="Open Sans"/>
                <a:ea typeface="Open Sans"/>
                <a:cs typeface="Open Sans"/>
              </a:rPr>
              <a:t> </a:t>
            </a:r>
            <a:r>
              <a:rPr lang="el-GR" sz="2300" dirty="0">
                <a:solidFill>
                  <a:prstClr val="black"/>
                </a:solidFill>
                <a:latin typeface="Open Sans"/>
                <a:ea typeface="Open Sans"/>
                <a:cs typeface="Open Sans"/>
              </a:rPr>
              <a:t>και να μας ακολουθήσετε στα μέσα κοινωνικής δικτύωσης ώστε να ενημερώνεστε για τη δράση για το κλίμα.</a:t>
            </a:r>
          </a:p>
          <a:p>
            <a:pPr marL="0" indent="0">
              <a:lnSpc>
                <a:spcPts val="3800"/>
              </a:lnSpc>
              <a:spcAft>
                <a:spcPts val="800"/>
              </a:spcAft>
              <a:buNone/>
              <a:defRPr/>
            </a:pPr>
            <a:r>
              <a:rPr lang="el-GR" sz="2300" dirty="0">
                <a:solidFill>
                  <a:prstClr val="black"/>
                </a:solidFill>
                <a:latin typeface="Open Sans"/>
                <a:ea typeface="Open Sans"/>
                <a:cs typeface="Open Sans"/>
              </a:rPr>
              <a:t>Βρείτε το περιεχόμενό μας χρησιμοποιώντας τα </a:t>
            </a:r>
            <a:r>
              <a:rPr lang="el-GR" sz="2300" dirty="0" err="1">
                <a:solidFill>
                  <a:prstClr val="black"/>
                </a:solidFill>
                <a:latin typeface="Open Sans"/>
                <a:ea typeface="Open Sans"/>
                <a:cs typeface="Open Sans"/>
              </a:rPr>
              <a:t>hashtag</a:t>
            </a:r>
            <a:r>
              <a:rPr lang="el-GR" sz="2300" dirty="0">
                <a:solidFill>
                  <a:prstClr val="black"/>
                </a:solidFill>
                <a:latin typeface="Open Sans"/>
                <a:ea typeface="Open Sans"/>
                <a:cs typeface="Open Sans"/>
              </a:rPr>
              <a:t>: </a:t>
            </a:r>
            <a:br>
              <a:rPr lang="el-GR" sz="2000" dirty="0">
                <a:solidFill>
                  <a:prstClr val="black"/>
                </a:solidFill>
                <a:latin typeface="Open Sans"/>
                <a:ea typeface="Open Sans"/>
                <a:cs typeface="Open Sans"/>
              </a:rPr>
            </a:br>
            <a:r>
              <a:rPr lang="el-GR" sz="2400" b="1" dirty="0">
                <a:solidFill>
                  <a:srgbClr val="104B2B"/>
                </a:solidFill>
                <a:latin typeface="Open Sans"/>
                <a:ea typeface="Open Sans"/>
                <a:cs typeface="Open Sans"/>
              </a:rPr>
              <a:t>#</a:t>
            </a:r>
            <a:r>
              <a:rPr lang="el-GR" sz="2400" b="1" dirty="0" err="1">
                <a:solidFill>
                  <a:srgbClr val="104B2B"/>
                </a:solidFill>
                <a:latin typeface="Open Sans"/>
                <a:ea typeface="Open Sans"/>
                <a:cs typeface="Open Sans"/>
              </a:rPr>
              <a:t>EUClimatePact</a:t>
            </a:r>
            <a:r>
              <a:rPr lang="el-GR" sz="2400" b="1" dirty="0">
                <a:solidFill>
                  <a:srgbClr val="104B2B"/>
                </a:solidFill>
                <a:latin typeface="Open Sans"/>
                <a:ea typeface="Open Sans"/>
                <a:cs typeface="Open Sans"/>
              </a:rPr>
              <a:t> #</a:t>
            </a:r>
            <a:r>
              <a:rPr lang="el-GR" sz="2400" b="1" dirty="0" err="1">
                <a:solidFill>
                  <a:srgbClr val="104B2B"/>
                </a:solidFill>
                <a:latin typeface="Open Sans"/>
                <a:ea typeface="Open Sans"/>
                <a:cs typeface="Open Sans"/>
              </a:rPr>
              <a:t>MyWorldOurPlanet</a:t>
            </a:r>
            <a:r>
              <a:rPr lang="el-GR" sz="2000" b="1" dirty="0">
                <a:solidFill>
                  <a:srgbClr val="104B2B"/>
                </a:solidFill>
                <a:latin typeface="Open Sans"/>
                <a:ea typeface="Open Sans"/>
                <a:cs typeface="Open Sans"/>
              </a:rPr>
              <a:t> </a:t>
            </a:r>
            <a:br>
              <a:rPr lang="el-GR" sz="2000" b="1" dirty="0">
                <a:solidFill>
                  <a:srgbClr val="104B2B"/>
                </a:solidFill>
                <a:latin typeface="Open Sans"/>
                <a:ea typeface="Open Sans"/>
                <a:cs typeface="Open Sans"/>
              </a:rPr>
            </a:br>
            <a:endParaRPr lang="el-GR" sz="2000" b="1" dirty="0">
              <a:solidFill>
                <a:srgbClr val="104B2B"/>
              </a:solidFill>
              <a:latin typeface="Open Sans"/>
              <a:ea typeface="Open Sans"/>
              <a:cs typeface="Open Sans"/>
            </a:endParaRPr>
          </a:p>
          <a:p>
            <a:pPr marL="0" indent="0">
              <a:lnSpc>
                <a:spcPts val="4400"/>
              </a:lnSpc>
              <a:spcAft>
                <a:spcPts val="800"/>
              </a:spcAft>
              <a:buNone/>
              <a:defRPr/>
            </a:pPr>
            <a:r>
              <a:rPr lang="el-GR" sz="3200" dirty="0">
                <a:solidFill>
                  <a:srgbClr val="104B2B"/>
                </a:solidFill>
                <a:latin typeface="Open Sans"/>
                <a:ea typeface="Open Sans"/>
                <a:cs typeface="Open Sans"/>
              </a:rPr>
              <a:t>Έχετε απορίες; Μην διστάσετε να επικοινωνήσετε με τη Γραμματεία στη διεύθυνση: </a:t>
            </a:r>
            <a:r>
              <a:rPr lang="el-GR" sz="3200" b="1" dirty="0">
                <a:solidFill>
                  <a:srgbClr val="104B2B"/>
                </a:solidFill>
                <a:latin typeface="Open Sans"/>
                <a:ea typeface="Open Sans"/>
                <a:cs typeface="Segoe UI"/>
                <a:hlinkClick r:id="rId8">
                  <a:extLst>
                    <a:ext uri="{A12FA001-AC4F-418D-AE19-62706E023703}">
                      <ahyp:hlinkClr xmlns:ahyp="http://schemas.microsoft.com/office/drawing/2018/hyperlinkcolor" val="tx"/>
                    </a:ext>
                  </a:extLst>
                </a:hlinkClick>
              </a:rPr>
              <a:t>contact@euclimatepact.eu</a:t>
            </a:r>
          </a:p>
          <a:p>
            <a:endParaRPr lang="en-GB" sz="2000" dirty="0"/>
          </a:p>
        </p:txBody>
      </p:sp>
      <p:pic>
        <p:nvPicPr>
          <p:cNvPr id="19" name="Graphic 18">
            <a:extLst>
              <a:ext uri="{FF2B5EF4-FFF2-40B4-BE49-F238E27FC236}">
                <a16:creationId xmlns:a16="http://schemas.microsoft.com/office/drawing/2014/main" id="{463C7344-259C-D821-9BED-F43BB0D4C8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20322" y="5131044"/>
            <a:ext cx="561975" cy="561975"/>
          </a:xfrm>
          <a:prstGeom prst="rect">
            <a:avLst/>
          </a:prstGeom>
        </p:spPr>
      </p:pic>
      <p:pic>
        <p:nvPicPr>
          <p:cNvPr id="21" name="Graphic 20">
            <a:extLst>
              <a:ext uri="{FF2B5EF4-FFF2-40B4-BE49-F238E27FC236}">
                <a16:creationId xmlns:a16="http://schemas.microsoft.com/office/drawing/2014/main" id="{6D8A2109-F26D-EE43-E738-8E3A4CDE21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0322" y="3668491"/>
            <a:ext cx="561975" cy="561975"/>
          </a:xfrm>
          <a:prstGeom prst="rect">
            <a:avLst/>
          </a:prstGeom>
        </p:spPr>
      </p:pic>
      <p:pic>
        <p:nvPicPr>
          <p:cNvPr id="23" name="Graphic 22">
            <a:extLst>
              <a:ext uri="{FF2B5EF4-FFF2-40B4-BE49-F238E27FC236}">
                <a16:creationId xmlns:a16="http://schemas.microsoft.com/office/drawing/2014/main" id="{B556FED5-7B9E-3C0B-A648-D9B8A5B04A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220321" y="6470772"/>
            <a:ext cx="561975" cy="561975"/>
          </a:xfrm>
          <a:prstGeom prst="rect">
            <a:avLst/>
          </a:prstGeom>
        </p:spPr>
      </p:pic>
      <p:pic>
        <p:nvPicPr>
          <p:cNvPr id="25" name="Graphic 24">
            <a:extLst>
              <a:ext uri="{FF2B5EF4-FFF2-40B4-BE49-F238E27FC236}">
                <a16:creationId xmlns:a16="http://schemas.microsoft.com/office/drawing/2014/main" id="{E2C160A9-D81E-DEA5-F03F-29E13A57B4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220321" y="7933325"/>
            <a:ext cx="561975" cy="561975"/>
          </a:xfrm>
          <a:prstGeom prst="rect">
            <a:avLst/>
          </a:prstGeom>
        </p:spPr>
      </p:pic>
      <p:grpSp>
        <p:nvGrpSpPr>
          <p:cNvPr id="26" name="Group 25">
            <a:extLst>
              <a:ext uri="{FF2B5EF4-FFF2-40B4-BE49-F238E27FC236}">
                <a16:creationId xmlns:a16="http://schemas.microsoft.com/office/drawing/2014/main" id="{9149A0FB-7CD0-5F04-B338-F043ABB54972}"/>
              </a:ext>
            </a:extLst>
          </p:cNvPr>
          <p:cNvGrpSpPr/>
          <p:nvPr/>
        </p:nvGrpSpPr>
        <p:grpSpPr>
          <a:xfrm>
            <a:off x="15868689" y="669536"/>
            <a:ext cx="1747021" cy="1400976"/>
            <a:chOff x="15852647" y="669536"/>
            <a:chExt cx="1747021" cy="1400976"/>
          </a:xfrm>
        </p:grpSpPr>
        <p:sp>
          <p:nvSpPr>
            <p:cNvPr id="27" name="Freeform: Shape 26">
              <a:extLst>
                <a:ext uri="{FF2B5EF4-FFF2-40B4-BE49-F238E27FC236}">
                  <a16:creationId xmlns:a16="http://schemas.microsoft.com/office/drawing/2014/main" id="{51A1CB22-7C2C-FC9A-3767-4CF49054F72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B900E0A-AE66-3A52-AF36-73DA60E0853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57CBFE2-CCED-D42A-DE9F-64ABFE5B8CD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B91DC30-6102-3F92-1C31-9140AE3E12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67CCEBA-3904-B938-9542-E102A48E6B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92B1278-5067-606C-7112-E1E0BDC3223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34B17D3-9F8D-D1E4-3FF5-E9072D81EDC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ABC114A-C1EE-FF94-936F-F07C3F04A78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A4B68-D85A-4BEF-0613-DDAE827B16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B1FFEEF-6D02-CC26-0704-F27CC0F2CB7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88969F3-8B0E-C184-6519-A544739F763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2165CA4-8296-D6D1-1FA4-35DEA6D7933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C022553-6024-3517-6074-091F33C25A3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F5819D-DC77-8A32-F235-D90D501DDC5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1073E96-F6D5-3C9C-6750-4510C91B922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ED10B18-F25B-F293-D89F-E8EA4C5E911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37F367-CB24-61E3-5B4F-01F9AB937C9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D6DEAA8-CE71-6B54-874D-897BB24AF29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3B636D2-23D2-DF27-FAEA-354CCC5474A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423E42E-DA7A-3161-1823-B3A5C8ED502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BBD76C8-9ED0-F0C9-43B2-E492C94B84D7}"/>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0CD9958-DC41-4CD1-11AD-C2A9C75F2B3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4BA7433-038A-4D46-C425-4C69AE2DC84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781E2A1-EC07-4347-19F6-3AC80E4155C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53346EE8-C3A3-B718-6071-9617930A04B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511619B6-4ECE-8BB1-6EFA-A1E08C80EE3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D537C12-A65A-A515-E580-50FB7A1D568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3D726D6-A7C5-C1B1-6A01-C77B9A79110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CFC1945-A597-F454-EF02-E0F00EE5AE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B07008B-FFC4-610A-14DF-56D9E6084C8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7C987D2-F6FF-A158-9ECB-FC754AA34AF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15DF81E-C253-D710-51DF-27C39C201C9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5FE85A9-D007-92BE-D1F6-E9E60B4A684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1D53FC-DDE3-8957-A901-649CA7FB671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98918044-8043-276A-6DBB-806CB0EA5C0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8133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714D16-139B-CC2D-B885-D9096DD997D5}"/>
              </a:ext>
            </a:extLst>
          </p:cNvPr>
          <p:cNvSpPr>
            <a:spLocks noGrp="1"/>
          </p:cNvSpPr>
          <p:nvPr>
            <p:ph type="title"/>
          </p:nvPr>
        </p:nvSpPr>
        <p:spPr>
          <a:xfrm>
            <a:off x="10020689" y="2416393"/>
            <a:ext cx="7447557" cy="1288009"/>
          </a:xfrm>
        </p:spPr>
        <p:txBody>
          <a:bodyPr/>
          <a:lstStyle/>
          <a:p>
            <a:r>
              <a:rPr lang="el-GR" dirty="0" err="1"/>
              <a:t>ΕυχαριστΟΥΜΕ</a:t>
            </a:r>
            <a:endParaRPr lang="el-GR" dirty="0"/>
          </a:p>
        </p:txBody>
      </p:sp>
      <p:sp>
        <p:nvSpPr>
          <p:cNvPr id="7" name="Text Placeholder 6">
            <a:extLst>
              <a:ext uri="{FF2B5EF4-FFF2-40B4-BE49-F238E27FC236}">
                <a16:creationId xmlns:a16="http://schemas.microsoft.com/office/drawing/2014/main" id="{AA95364E-D6AF-F2F4-40F2-76821959854D}"/>
              </a:ext>
            </a:extLst>
          </p:cNvPr>
          <p:cNvSpPr>
            <a:spLocks noGrp="1"/>
          </p:cNvSpPr>
          <p:nvPr>
            <p:ph type="body" sz="quarter" idx="10"/>
          </p:nvPr>
        </p:nvSpPr>
        <p:spPr>
          <a:xfrm>
            <a:off x="6438900" y="3666302"/>
            <a:ext cx="11029347" cy="1288009"/>
          </a:xfrm>
        </p:spPr>
        <p:txBody>
          <a:bodyPr/>
          <a:lstStyle/>
          <a:p>
            <a:r>
              <a:rPr lang="el-GR"/>
              <a:t>Για την προσοχή σας!</a:t>
            </a:r>
          </a:p>
        </p:txBody>
      </p:sp>
    </p:spTree>
    <p:extLst>
      <p:ext uri="{BB962C8B-B14F-4D97-AF65-F5344CB8AC3E}">
        <p14:creationId xmlns:p14="http://schemas.microsoft.com/office/powerpoint/2010/main" val="1391296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C9913C-E23C-E666-B03F-DBBDB7038858}"/>
              </a:ext>
            </a:extLst>
          </p:cNvPr>
          <p:cNvSpPr>
            <a:spLocks noGrp="1"/>
          </p:cNvSpPr>
          <p:nvPr>
            <p:ph type="title"/>
          </p:nvPr>
        </p:nvSpPr>
        <p:spPr>
          <a:xfrm>
            <a:off x="991603" y="5143500"/>
            <a:ext cx="12317997" cy="1232609"/>
          </a:xfrm>
        </p:spPr>
        <p:txBody>
          <a:bodyPr/>
          <a:lstStyle/>
          <a:p>
            <a:r>
              <a:rPr lang="el-GR" sz="6800" dirty="0"/>
              <a:t> Σχετικά με το Ευρωπαϊκό </a:t>
            </a:r>
          </a:p>
        </p:txBody>
      </p:sp>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0"/>
          </p:nvPr>
        </p:nvSpPr>
        <p:spPr>
          <a:xfrm>
            <a:off x="991602" y="6376109"/>
            <a:ext cx="11682997" cy="1232609"/>
          </a:xfrm>
        </p:spPr>
        <p:txBody>
          <a:bodyPr/>
          <a:lstStyle/>
          <a:p>
            <a:r>
              <a:rPr lang="el-GR" sz="6800" dirty="0">
                <a:latin typeface="Open Sans"/>
                <a:ea typeface="Open Sans"/>
                <a:cs typeface="Open Sans"/>
              </a:rPr>
              <a:t> Σύμφωνο για το Κλίμα</a:t>
            </a:r>
          </a:p>
        </p:txBody>
      </p:sp>
      <p:sp>
        <p:nvSpPr>
          <p:cNvPr id="2" name="TextBox 1">
            <a:extLst>
              <a:ext uri="{FF2B5EF4-FFF2-40B4-BE49-F238E27FC236}">
                <a16:creationId xmlns:a16="http://schemas.microsoft.com/office/drawing/2014/main" id="{383599F4-34E3-E2E4-FE50-D37924FC47A5}"/>
              </a:ext>
            </a:extLst>
          </p:cNvPr>
          <p:cNvSpPr txBox="1"/>
          <p:nvPr/>
        </p:nvSpPr>
        <p:spPr>
          <a:xfrm>
            <a:off x="13972172" y="5659881"/>
            <a:ext cx="6648450" cy="5386090"/>
          </a:xfrm>
          <a:prstGeom prst="rect">
            <a:avLst/>
          </a:prstGeom>
          <a:noFill/>
        </p:spPr>
        <p:txBody>
          <a:bodyPr wrap="square">
            <a:spAutoFit/>
          </a:bodyPr>
          <a:lstStyle/>
          <a:p>
            <a:r>
              <a:rPr lang="el-GR" sz="34400" b="1">
                <a:solidFill>
                  <a:schemeClr val="bg1">
                    <a:alpha val="11000"/>
                  </a:schemeClr>
                </a:solidFill>
                <a:latin typeface="Open Sans"/>
                <a:ea typeface="Open Sans"/>
                <a:cs typeface="Open Sans"/>
              </a:rPr>
              <a:t>1. </a:t>
            </a:r>
          </a:p>
        </p:txBody>
      </p:sp>
    </p:spTree>
    <p:extLst>
      <p:ext uri="{BB962C8B-B14F-4D97-AF65-F5344CB8AC3E}">
        <p14:creationId xmlns:p14="http://schemas.microsoft.com/office/powerpoint/2010/main" val="4247028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EED81D-C200-3C23-2249-E5D69506EAE2}"/>
              </a:ext>
            </a:extLst>
          </p:cNvPr>
          <p:cNvSpPr>
            <a:spLocks noGrp="1" noRot="1" noMove="1" noResize="1" noEditPoints="1" noAdjustHandles="1" noChangeArrowheads="1" noChangeShapeType="1"/>
          </p:cNvSpPr>
          <p:nvPr/>
        </p:nvSpPr>
        <p:spPr>
          <a:xfrm>
            <a:off x="0" y="0"/>
            <a:ext cx="18288000" cy="10287000"/>
          </a:xfrm>
          <a:prstGeom prst="rect">
            <a:avLst/>
          </a:prstGeom>
          <a:solidFill>
            <a:srgbClr val="2A2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05099" y="3219703"/>
            <a:ext cx="10327613" cy="2082144"/>
          </a:xfrm>
        </p:spPr>
        <p:txBody>
          <a:bodyPr lIns="0" tIns="0" rIns="0" bIns="0" anchor="t"/>
          <a:lstStyle/>
          <a:p>
            <a:pPr algn="just">
              <a:lnSpc>
                <a:spcPct val="150000"/>
              </a:lnSpc>
            </a:pPr>
            <a:r>
              <a:rPr lang="el-GR" sz="2800" dirty="0">
                <a:solidFill>
                  <a:schemeClr val="bg1"/>
                </a:solidFill>
                <a:latin typeface="Open Sans"/>
                <a:ea typeface="Open Sans"/>
                <a:cs typeface="Open Sans"/>
              </a:rPr>
              <a:t>Το </a:t>
            </a:r>
            <a:r>
              <a:rPr lang="el-GR" sz="2800" dirty="0">
                <a:solidFill>
                  <a:srgbClr val="9EBCF8"/>
                </a:solidFill>
                <a:latin typeface="Open Sans"/>
                <a:ea typeface="Open Sans"/>
                <a:cs typeface="Open Sans"/>
                <a:hlinkClick r:id="rId3">
                  <a:extLst>
                    <a:ext uri="{A12FA001-AC4F-418D-AE19-62706E023703}">
                      <ahyp:hlinkClr xmlns:ahyp="http://schemas.microsoft.com/office/drawing/2018/hyperlinkcolor" val="tx"/>
                    </a:ext>
                  </a:extLst>
                </a:hlinkClick>
              </a:rPr>
              <a:t>Ευρωπαϊκό Σύμφωνο για το Κλίμα</a:t>
            </a:r>
            <a:r>
              <a:rPr lang="el-GR" sz="2800" dirty="0">
                <a:solidFill>
                  <a:srgbClr val="9EBCF8"/>
                </a:solidFill>
                <a:latin typeface="Open Sans"/>
                <a:ea typeface="Open Sans"/>
                <a:cs typeface="Open Sans"/>
              </a:rPr>
              <a:t> </a:t>
            </a:r>
            <a:r>
              <a:rPr lang="el-GR" sz="2800" dirty="0">
                <a:solidFill>
                  <a:schemeClr val="bg1"/>
                </a:solidFill>
                <a:latin typeface="Open Sans"/>
                <a:ea typeface="Open Sans"/>
                <a:cs typeface="Open Sans"/>
              </a:rPr>
              <a:t>είναι μια πρωτοβουλία που δρομολόγησε η Ευρωπαϊκή Επιτροπή με στόχο τη δημιουργία ενός κινήματος ανθρώπων που θα είναι ενωμένοι γύρω από έναν κοινό σκοπό: τη </a:t>
            </a:r>
            <a:r>
              <a:rPr lang="el-GR" sz="2800" b="1" dirty="0">
                <a:solidFill>
                  <a:schemeClr val="bg1"/>
                </a:solidFill>
                <a:latin typeface="Open Sans"/>
                <a:ea typeface="Open Sans"/>
                <a:cs typeface="Open Sans"/>
              </a:rPr>
              <a:t>δράση για το κλίμα</a:t>
            </a:r>
            <a:r>
              <a:rPr lang="el-GR" sz="2800" dirty="0">
                <a:solidFill>
                  <a:schemeClr val="bg1"/>
                </a:solidFill>
                <a:latin typeface="Open Sans"/>
                <a:ea typeface="Open Sans"/>
                <a:cs typeface="Open Sans"/>
              </a:rPr>
              <a:t>. </a:t>
            </a:r>
          </a:p>
        </p:txBody>
      </p:sp>
      <p:sp>
        <p:nvSpPr>
          <p:cNvPr id="5" name="Oval 4">
            <a:extLst>
              <a:ext uri="{FF2B5EF4-FFF2-40B4-BE49-F238E27FC236}">
                <a16:creationId xmlns:a16="http://schemas.microsoft.com/office/drawing/2014/main" id="{2358EF37-8091-E8AD-16CB-BB2032DD9DCF}"/>
              </a:ext>
            </a:extLst>
          </p:cNvPr>
          <p:cNvSpPr/>
          <p:nvPr/>
        </p:nvSpPr>
        <p:spPr>
          <a:xfrm>
            <a:off x="-3429000" y="7556740"/>
            <a:ext cx="7315200" cy="7315200"/>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
            <a:extLst>
              <a:ext uri="{FF2B5EF4-FFF2-40B4-BE49-F238E27FC236}">
                <a16:creationId xmlns:a16="http://schemas.microsoft.com/office/drawing/2014/main" id="{04FE7A9B-0622-23FB-F9E1-88EB1C0AD146}"/>
              </a:ext>
            </a:extLst>
          </p:cNvPr>
          <p:cNvSpPr txBox="1">
            <a:spLocks/>
          </p:cNvSpPr>
          <p:nvPr/>
        </p:nvSpPr>
        <p:spPr>
          <a:xfrm>
            <a:off x="2705098" y="6214448"/>
            <a:ext cx="10327612" cy="1480207"/>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just">
              <a:lnSpc>
                <a:spcPct val="150000"/>
              </a:lnSpc>
            </a:pPr>
            <a:r>
              <a:rPr lang="el-GR" sz="2800" dirty="0">
                <a:solidFill>
                  <a:schemeClr val="bg1"/>
                </a:solidFill>
                <a:latin typeface="Open Sans"/>
                <a:ea typeface="Open Sans"/>
                <a:cs typeface="Open Sans"/>
              </a:rPr>
              <a:t>Στο πλαίσιο της </a:t>
            </a:r>
            <a:r>
              <a:rPr lang="el-GR" sz="2800" dirty="0">
                <a:solidFill>
                  <a:srgbClr val="9EBCF8"/>
                </a:solidFill>
                <a:latin typeface="Open Sans"/>
                <a:ea typeface="Open Sans"/>
                <a:cs typeface="Open Sans"/>
                <a:hlinkClick r:id="rId4">
                  <a:extLst>
                    <a:ext uri="{A12FA001-AC4F-418D-AE19-62706E023703}">
                      <ahyp:hlinkClr xmlns:ahyp="http://schemas.microsoft.com/office/drawing/2018/hyperlinkcolor" val="tx"/>
                    </a:ext>
                  </a:extLst>
                </a:hlinkClick>
              </a:rPr>
              <a:t>Ευρωπαϊκής Πράσινης Συμφωνίας</a:t>
            </a:r>
            <a:r>
              <a:rPr lang="el-GR" sz="2800" dirty="0">
                <a:solidFill>
                  <a:schemeClr val="bg1"/>
                </a:solidFill>
                <a:latin typeface="Open Sans"/>
                <a:ea typeface="Open Sans"/>
                <a:cs typeface="Open Sans"/>
              </a:rPr>
              <a:t>, βοηθά την ΕΕ να επιτύχει τον στόχο της να καταστεί κλιματικά ουδέτερη έως το 2050.</a:t>
            </a:r>
          </a:p>
        </p:txBody>
      </p:sp>
      <p:sp>
        <p:nvSpPr>
          <p:cNvPr id="8" name="TextBox 7">
            <a:extLst>
              <a:ext uri="{FF2B5EF4-FFF2-40B4-BE49-F238E27FC236}">
                <a16:creationId xmlns:a16="http://schemas.microsoft.com/office/drawing/2014/main" id="{873FFCEA-2B37-2CAA-2FDE-9D3A897F98EE}"/>
              </a:ext>
            </a:extLst>
          </p:cNvPr>
          <p:cNvSpPr txBox="1">
            <a:spLocks noGrp="1" noRot="1" noMove="1" noResize="1" noEditPoints="1" noAdjustHandles="1" noChangeArrowheads="1" noChangeShapeType="1"/>
          </p:cNvSpPr>
          <p:nvPr/>
        </p:nvSpPr>
        <p:spPr>
          <a:xfrm>
            <a:off x="7315200" y="2999155"/>
            <a:ext cx="12982575" cy="7275518"/>
          </a:xfrm>
          <a:prstGeom prst="rect">
            <a:avLst/>
          </a:prstGeom>
          <a:noFill/>
        </p:spPr>
        <p:txBody>
          <a:bodyPr wrap="square">
            <a:spAutoFit/>
          </a:bodyPr>
          <a:lstStyle/>
          <a:p>
            <a:pPr>
              <a:lnSpc>
                <a:spcPts val="23000"/>
              </a:lnSpc>
            </a:pPr>
            <a:r>
              <a:rPr lang="el-GR" sz="60000" b="1" dirty="0">
                <a:solidFill>
                  <a:schemeClr val="bg1">
                    <a:alpha val="3000"/>
                  </a:schemeClr>
                </a:solidFill>
                <a:latin typeface="Open Sans"/>
                <a:ea typeface="Open Sans"/>
                <a:cs typeface="Open Sans"/>
              </a:rPr>
              <a:t>20        </a:t>
            </a:r>
            <a:br>
              <a:rPr lang="el-GR" sz="60000" b="1" dirty="0">
                <a:solidFill>
                  <a:schemeClr val="bg1">
                    <a:alpha val="3000"/>
                  </a:schemeClr>
                </a:solidFill>
                <a:latin typeface="Open Sans"/>
                <a:ea typeface="Open Sans"/>
                <a:cs typeface="Open Sans"/>
              </a:rPr>
            </a:br>
            <a:endParaRPr lang="el-GR" sz="60000" b="1" dirty="0">
              <a:solidFill>
                <a:schemeClr val="bg1">
                  <a:alpha val="3000"/>
                </a:schemeClr>
              </a:solidFill>
              <a:latin typeface="Open Sans"/>
              <a:ea typeface="Open Sans"/>
              <a:cs typeface="Open Sans"/>
            </a:endParaRPr>
          </a:p>
        </p:txBody>
      </p:sp>
      <p:sp>
        <p:nvSpPr>
          <p:cNvPr id="9" name="TextBox 8">
            <a:extLst>
              <a:ext uri="{FF2B5EF4-FFF2-40B4-BE49-F238E27FC236}">
                <a16:creationId xmlns:a16="http://schemas.microsoft.com/office/drawing/2014/main" id="{4DB398D9-6415-2DF2-7D42-A020A0203303}"/>
              </a:ext>
            </a:extLst>
          </p:cNvPr>
          <p:cNvSpPr txBox="1">
            <a:spLocks noGrp="1" noRot="1" noMove="1" noResize="1" noEditPoints="1" noAdjustHandles="1" noChangeArrowheads="1" noChangeShapeType="1"/>
          </p:cNvSpPr>
          <p:nvPr/>
        </p:nvSpPr>
        <p:spPr>
          <a:xfrm>
            <a:off x="9915526" y="8607257"/>
            <a:ext cx="12982575" cy="4325992"/>
          </a:xfrm>
          <a:prstGeom prst="rect">
            <a:avLst/>
          </a:prstGeom>
          <a:noFill/>
        </p:spPr>
        <p:txBody>
          <a:bodyPr wrap="square">
            <a:spAutoFit/>
          </a:bodyPr>
          <a:lstStyle/>
          <a:p>
            <a:pPr>
              <a:lnSpc>
                <a:spcPts val="23000"/>
              </a:lnSpc>
            </a:pPr>
            <a:r>
              <a:rPr lang="el-GR" sz="60000" b="1">
                <a:solidFill>
                  <a:schemeClr val="bg1">
                    <a:alpha val="3000"/>
                  </a:schemeClr>
                </a:solidFill>
                <a:latin typeface="Open Sans"/>
                <a:ea typeface="Open Sans"/>
                <a:cs typeface="Open Sans"/>
              </a:rPr>
              <a:t>50</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1717843"/>
            <a:ext cx="15900400" cy="872957"/>
          </a:xfrm>
          <a:prstGeom prst="rect">
            <a:avLst/>
          </a:prstGeom>
          <a:solidFill>
            <a:srgbClr val="3C64E7"/>
          </a:solidFill>
        </p:spPr>
        <p:txBody>
          <a:bodyPr/>
          <a:lstStyle/>
          <a:p>
            <a:r>
              <a:rPr lang="el-GR" dirty="0"/>
              <a:t>                  </a:t>
            </a:r>
            <a:r>
              <a:rPr lang="el-GR" b="0" dirty="0"/>
              <a:t>Τι είναι το Ευρωπαϊκό </a:t>
            </a:r>
            <a:r>
              <a:rPr lang="el-GR" dirty="0"/>
              <a:t>Σύμφωνο για το Κλίμα;</a:t>
            </a:r>
          </a:p>
        </p:txBody>
      </p:sp>
    </p:spTree>
    <p:extLst>
      <p:ext uri="{BB962C8B-B14F-4D97-AF65-F5344CB8AC3E}">
        <p14:creationId xmlns:p14="http://schemas.microsoft.com/office/powerpoint/2010/main" val="116357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75307" y="7337176"/>
            <a:ext cx="11776508" cy="770816"/>
          </a:xfrm>
        </p:spPr>
        <p:txBody>
          <a:bodyPr lIns="0" tIns="0" rIns="0" bIns="0" anchor="t"/>
          <a:lstStyle/>
          <a:p>
            <a:pPr algn="ctr">
              <a:lnSpc>
                <a:spcPct val="150000"/>
              </a:lnSpc>
            </a:pPr>
            <a:r>
              <a:rPr lang="el-GR" sz="3200">
                <a:solidFill>
                  <a:srgbClr val="2A255A"/>
                </a:solidFill>
                <a:latin typeface="Open Sans"/>
                <a:ea typeface="Open Sans"/>
                <a:cs typeface="Open Sans"/>
              </a:rPr>
              <a:t>Το σύνθημα του Συμφώνου είναι:  </a:t>
            </a:r>
            <a:br>
              <a:rPr lang="el-GR" sz="3200">
                <a:solidFill>
                  <a:srgbClr val="2A255A"/>
                </a:solidFill>
                <a:latin typeface="Open Sans"/>
                <a:ea typeface="Open Sans"/>
                <a:cs typeface="Open Sans"/>
              </a:rPr>
            </a:br>
            <a:r>
              <a:rPr lang="el-GR" sz="3600" b="1" i="1">
                <a:solidFill>
                  <a:srgbClr val="2A255A"/>
                </a:solidFill>
                <a:latin typeface="Open Sans"/>
                <a:ea typeface="Open Sans"/>
                <a:cs typeface="Open Sans"/>
              </a:rPr>
              <a:t>«Ο κόσμος μου. Η δράση μου. Ο πλανήτης μας».</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822493"/>
            <a:ext cx="4108688" cy="836159"/>
          </a:xfrm>
        </p:spPr>
        <p:txBody>
          <a:bodyPr wrap="square" lIns="216000" tIns="144000" rIns="180000" bIns="108000" anchor="t">
            <a:spAutoFit/>
          </a:bodyPr>
          <a:lstStyle/>
          <a:p>
            <a:r>
              <a:rPr lang="el-GR">
                <a:latin typeface="Open Sans"/>
                <a:ea typeface="Open Sans"/>
                <a:cs typeface="Open Sans"/>
              </a:rPr>
              <a:t>    στόχοι</a:t>
            </a:r>
          </a:p>
        </p:txBody>
      </p:sp>
      <p:grpSp>
        <p:nvGrpSpPr>
          <p:cNvPr id="16" name="Group 15">
            <a:extLst>
              <a:ext uri="{FF2B5EF4-FFF2-40B4-BE49-F238E27FC236}">
                <a16:creationId xmlns:a16="http://schemas.microsoft.com/office/drawing/2014/main" id="{2D8F2ADE-D81C-DDBF-2D91-6F469B2E7785}"/>
              </a:ext>
            </a:extLst>
          </p:cNvPr>
          <p:cNvGrpSpPr/>
          <p:nvPr/>
        </p:nvGrpSpPr>
        <p:grpSpPr>
          <a:xfrm>
            <a:off x="3292476" y="3458489"/>
            <a:ext cx="10742170" cy="2679409"/>
            <a:chOff x="1461864" y="3363558"/>
            <a:chExt cx="14025235" cy="2620758"/>
          </a:xfrm>
        </p:grpSpPr>
        <p:sp>
          <p:nvSpPr>
            <p:cNvPr id="4" name="Rectangle: Rounded Corners 3">
              <a:extLst>
                <a:ext uri="{FF2B5EF4-FFF2-40B4-BE49-F238E27FC236}">
                  <a16:creationId xmlns:a16="http://schemas.microsoft.com/office/drawing/2014/main" id="{270FAB42-FF16-22E6-A0C0-2237F725F8CA}"/>
                </a:ext>
              </a:extLst>
            </p:cNvPr>
            <p:cNvSpPr/>
            <p:nvPr/>
          </p:nvSpPr>
          <p:spPr>
            <a:xfrm>
              <a:off x="6420137" y="3776158"/>
              <a:ext cx="4108688" cy="2208158"/>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2EDF7817-2BB4-02CE-3F8D-AF4F42AC1AFB}"/>
                </a:ext>
              </a:extLst>
            </p:cNvPr>
            <p:cNvSpPr/>
            <p:nvPr/>
          </p:nvSpPr>
          <p:spPr>
            <a:xfrm>
              <a:off x="1484396" y="3776158"/>
              <a:ext cx="4108688" cy="2208158"/>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707A7C7B-603F-642D-07EE-076A141E9BD6}"/>
                </a:ext>
              </a:extLst>
            </p:cNvPr>
            <p:cNvSpPr/>
            <p:nvPr/>
          </p:nvSpPr>
          <p:spPr>
            <a:xfrm>
              <a:off x="11355879" y="3776158"/>
              <a:ext cx="4108688" cy="2208158"/>
            </a:xfrm>
            <a:prstGeom prst="roundRect">
              <a:avLst>
                <a:gd name="adj" fmla="val 0"/>
              </a:avLst>
            </a:prstGeom>
            <a:no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6A1B0EC-7E99-15BB-80C7-C16298006487}"/>
                </a:ext>
              </a:extLst>
            </p:cNvPr>
            <p:cNvSpPr/>
            <p:nvPr/>
          </p:nvSpPr>
          <p:spPr>
            <a:xfrm>
              <a:off x="1925116" y="3374118"/>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2EE574A-7347-DF5D-BF7B-A3BE490916BC}"/>
                </a:ext>
              </a:extLst>
            </p:cNvPr>
            <p:cNvSpPr/>
            <p:nvPr/>
          </p:nvSpPr>
          <p:spPr>
            <a:xfrm>
              <a:off x="6860857" y="3374119"/>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39608F9-AFA3-F6B3-974D-B179EACEE2D8}"/>
                </a:ext>
              </a:extLst>
            </p:cNvPr>
            <p:cNvSpPr/>
            <p:nvPr/>
          </p:nvSpPr>
          <p:spPr>
            <a:xfrm>
              <a:off x="11780556" y="3374118"/>
              <a:ext cx="3227248" cy="714455"/>
            </a:xfrm>
            <a:prstGeom prst="roundRect">
              <a:avLst/>
            </a:prstGeom>
            <a:solidFill>
              <a:srgbClr val="9EBCF8"/>
            </a:solid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9FC776-A91D-8A43-AF00-70F97E63EF2A}"/>
                </a:ext>
              </a:extLst>
            </p:cNvPr>
            <p:cNvSpPr txBox="1"/>
            <p:nvPr/>
          </p:nvSpPr>
          <p:spPr>
            <a:xfrm>
              <a:off x="1461864" y="4206892"/>
              <a:ext cx="4131218" cy="993431"/>
            </a:xfrm>
            <a:prstGeom prst="rect">
              <a:avLst/>
            </a:prstGeom>
            <a:noFill/>
          </p:spPr>
          <p:txBody>
            <a:bodyPr wrap="square" lIns="91440" tIns="45720" rIns="91440" bIns="45720" anchor="t">
              <a:spAutoFit/>
            </a:bodyPr>
            <a:lstStyle/>
            <a:p>
              <a:pPr algn="ctr">
                <a:lnSpc>
                  <a:spcPts val="2400"/>
                </a:lnSpc>
              </a:pPr>
              <a:r>
                <a:rPr lang="el-GR" sz="1600" dirty="0">
                  <a:latin typeface="Open Sans"/>
                  <a:ea typeface="Open Sans"/>
                  <a:cs typeface="Open Sans"/>
                </a:rPr>
                <a:t>σχετικά με τα ζητήματα που αφορούν το κλίμα και </a:t>
              </a:r>
              <a:br>
                <a:rPr lang="el-GR" sz="1600" dirty="0">
                  <a:latin typeface="Open Sans"/>
                  <a:ea typeface="Open Sans"/>
                  <a:cs typeface="Open Sans"/>
                </a:rPr>
              </a:br>
              <a:r>
                <a:rPr lang="el-GR" sz="1600" dirty="0">
                  <a:latin typeface="Open Sans"/>
                  <a:ea typeface="Open Sans"/>
                  <a:cs typeface="Open Sans"/>
                </a:rPr>
                <a:t>τις δράσεις της ΕΕ</a:t>
              </a:r>
            </a:p>
          </p:txBody>
        </p:sp>
        <p:sp>
          <p:nvSpPr>
            <p:cNvPr id="11" name="TextBox 10">
              <a:extLst>
                <a:ext uri="{FF2B5EF4-FFF2-40B4-BE49-F238E27FC236}">
                  <a16:creationId xmlns:a16="http://schemas.microsoft.com/office/drawing/2014/main" id="{7E632970-062C-FBAF-32ED-309F52C44EB7}"/>
                </a:ext>
              </a:extLst>
            </p:cNvPr>
            <p:cNvSpPr txBox="1"/>
            <p:nvPr/>
          </p:nvSpPr>
          <p:spPr>
            <a:xfrm>
              <a:off x="6587162" y="4191578"/>
              <a:ext cx="3941665" cy="1572116"/>
            </a:xfrm>
            <a:prstGeom prst="rect">
              <a:avLst/>
            </a:prstGeom>
            <a:noFill/>
          </p:spPr>
          <p:txBody>
            <a:bodyPr wrap="square" lIns="91440" tIns="45720" rIns="91440" bIns="45720" anchor="t">
              <a:spAutoFit/>
            </a:bodyPr>
            <a:lstStyle/>
            <a:p>
              <a:pPr algn="ctr">
                <a:lnSpc>
                  <a:spcPts val="2400"/>
                </a:lnSpc>
              </a:pPr>
              <a:r>
                <a:rPr lang="el-GR" sz="1600" dirty="0">
                  <a:latin typeface="Open Sans"/>
                  <a:ea typeface="Open Sans"/>
                  <a:cs typeface="Open Sans"/>
                </a:rPr>
                <a:t>της ανάληψης δράσεων για το κλίμα και καταλυτική λειτουργία για την κινητοποίηση της συμμετοχής </a:t>
              </a:r>
            </a:p>
          </p:txBody>
        </p:sp>
        <p:sp>
          <p:nvSpPr>
            <p:cNvPr id="12" name="TextBox 11">
              <a:extLst>
                <a:ext uri="{FF2B5EF4-FFF2-40B4-BE49-F238E27FC236}">
                  <a16:creationId xmlns:a16="http://schemas.microsoft.com/office/drawing/2014/main" id="{45B013BD-26E2-F460-D8F5-F08E76F83A63}"/>
                </a:ext>
              </a:extLst>
            </p:cNvPr>
            <p:cNvSpPr txBox="1"/>
            <p:nvPr/>
          </p:nvSpPr>
          <p:spPr>
            <a:xfrm>
              <a:off x="11378411" y="4082648"/>
              <a:ext cx="4108688" cy="1595509"/>
            </a:xfrm>
            <a:prstGeom prst="rect">
              <a:avLst/>
            </a:prstGeom>
            <a:noFill/>
          </p:spPr>
          <p:txBody>
            <a:bodyPr wrap="square" lIns="91440" tIns="45720" rIns="91440" bIns="45720" anchor="t">
              <a:spAutoFit/>
            </a:bodyPr>
            <a:lstStyle/>
            <a:p>
              <a:pPr algn="ctr">
                <a:lnSpc>
                  <a:spcPts val="2400"/>
                </a:lnSpc>
              </a:pPr>
              <a:r>
                <a:rPr lang="el-GR" sz="1600" dirty="0">
                  <a:latin typeface="Open Sans"/>
                  <a:ea typeface="Open Sans"/>
                  <a:cs typeface="Open Sans"/>
                </a:rPr>
                <a:t>με τους οργανισμούς που </a:t>
              </a:r>
              <a:br>
                <a:rPr lang="el-GR" sz="1600" dirty="0">
                  <a:latin typeface="Open Sans"/>
                  <a:ea typeface="Open Sans"/>
                  <a:cs typeface="Open Sans"/>
                </a:rPr>
              </a:br>
              <a:r>
                <a:rPr lang="el-GR" sz="1600" dirty="0">
                  <a:latin typeface="Open Sans"/>
                  <a:ea typeface="Open Sans"/>
                  <a:cs typeface="Open Sans"/>
                </a:rPr>
                <a:t>αναλαμβάνουν δράσεις για το κλίμα και υποβοήθηση της μεταξύ τους ανταλλαγής γνώσεων</a:t>
              </a:r>
            </a:p>
          </p:txBody>
        </p:sp>
        <p:sp>
          <p:nvSpPr>
            <p:cNvPr id="13" name="TextBox 12">
              <a:extLst>
                <a:ext uri="{FF2B5EF4-FFF2-40B4-BE49-F238E27FC236}">
                  <a16:creationId xmlns:a16="http://schemas.microsoft.com/office/drawing/2014/main" id="{8FA3A46F-57E2-E3C8-F507-CC02A9ADB54B}"/>
                </a:ext>
              </a:extLst>
            </p:cNvPr>
            <p:cNvSpPr txBox="1"/>
            <p:nvPr/>
          </p:nvSpPr>
          <p:spPr>
            <a:xfrm>
              <a:off x="1766057" y="3363560"/>
              <a:ext cx="3494178" cy="717584"/>
            </a:xfrm>
            <a:prstGeom prst="rect">
              <a:avLst/>
            </a:prstGeom>
            <a:noFill/>
          </p:spPr>
          <p:txBody>
            <a:bodyPr wrap="square" lIns="91440" tIns="45720" rIns="91440" bIns="45720" anchor="t">
              <a:spAutoFit/>
            </a:bodyPr>
            <a:lstStyle/>
            <a:p>
              <a:pPr algn="ctr"/>
              <a:r>
                <a:rPr lang="el-GR" sz="1600" b="1" dirty="0">
                  <a:solidFill>
                    <a:schemeClr val="bg1"/>
                  </a:solidFill>
                  <a:latin typeface="Open Sans"/>
                  <a:ea typeface="Open Sans"/>
                  <a:cs typeface="Open Sans"/>
                </a:rPr>
                <a:t>Ενίσχυση της ευαισθητοποίησης </a:t>
              </a:r>
            </a:p>
          </p:txBody>
        </p:sp>
        <p:sp>
          <p:nvSpPr>
            <p:cNvPr id="14" name="TextBox 13">
              <a:extLst>
                <a:ext uri="{FF2B5EF4-FFF2-40B4-BE49-F238E27FC236}">
                  <a16:creationId xmlns:a16="http://schemas.microsoft.com/office/drawing/2014/main" id="{910BDE5E-6A5F-109D-5F5F-4C919B28D0A2}"/>
                </a:ext>
              </a:extLst>
            </p:cNvPr>
            <p:cNvSpPr txBox="1"/>
            <p:nvPr/>
          </p:nvSpPr>
          <p:spPr>
            <a:xfrm>
              <a:off x="6756993" y="3363559"/>
              <a:ext cx="3494178" cy="453211"/>
            </a:xfrm>
            <a:prstGeom prst="rect">
              <a:avLst/>
            </a:prstGeom>
            <a:noFill/>
          </p:spPr>
          <p:txBody>
            <a:bodyPr wrap="square" lIns="91440" tIns="45720" rIns="91440" bIns="45720" anchor="t">
              <a:spAutoFit/>
            </a:bodyPr>
            <a:lstStyle/>
            <a:p>
              <a:pPr algn="ctr"/>
              <a:r>
                <a:rPr lang="el-GR" b="1" dirty="0">
                  <a:solidFill>
                    <a:schemeClr val="bg1"/>
                  </a:solidFill>
                  <a:latin typeface="Open Sans"/>
                  <a:ea typeface="Open Sans"/>
                  <a:cs typeface="Open Sans"/>
                </a:rPr>
                <a:t>Ενθάρρυνση</a:t>
              </a:r>
            </a:p>
          </p:txBody>
        </p:sp>
        <p:sp>
          <p:nvSpPr>
            <p:cNvPr id="15" name="TextBox 14">
              <a:extLst>
                <a:ext uri="{FF2B5EF4-FFF2-40B4-BE49-F238E27FC236}">
                  <a16:creationId xmlns:a16="http://schemas.microsoft.com/office/drawing/2014/main" id="{E4CB7551-4D5C-E8BB-2511-9D7167ABB9B4}"/>
                </a:ext>
              </a:extLst>
            </p:cNvPr>
            <p:cNvSpPr txBox="1"/>
            <p:nvPr/>
          </p:nvSpPr>
          <p:spPr>
            <a:xfrm>
              <a:off x="11732330" y="3363558"/>
              <a:ext cx="3494178" cy="793120"/>
            </a:xfrm>
            <a:prstGeom prst="rect">
              <a:avLst/>
            </a:prstGeom>
            <a:noFill/>
          </p:spPr>
          <p:txBody>
            <a:bodyPr wrap="square" lIns="91440" tIns="45720" rIns="91440" bIns="45720" anchor="t">
              <a:spAutoFit/>
            </a:bodyPr>
            <a:lstStyle/>
            <a:p>
              <a:pPr algn="ctr"/>
              <a:r>
                <a:rPr lang="el-GR" b="1" dirty="0">
                  <a:solidFill>
                    <a:schemeClr val="bg1"/>
                  </a:solidFill>
                  <a:latin typeface="Open Sans"/>
                  <a:ea typeface="Open Sans"/>
                  <a:cs typeface="Open Sans"/>
                </a:rPr>
                <a:t>Διασύνδεση των πολιτών</a:t>
              </a:r>
            </a:p>
          </p:txBody>
        </p:sp>
      </p:grpSp>
      <p:sp>
        <p:nvSpPr>
          <p:cNvPr id="21" name="TextBox 20">
            <a:extLst>
              <a:ext uri="{FF2B5EF4-FFF2-40B4-BE49-F238E27FC236}">
                <a16:creationId xmlns:a16="http://schemas.microsoft.com/office/drawing/2014/main" id="{DF209D5E-A230-6C99-83EB-9E024B0FE42D}"/>
              </a:ext>
            </a:extLst>
          </p:cNvPr>
          <p:cNvSpPr txBox="1"/>
          <p:nvPr/>
        </p:nvSpPr>
        <p:spPr>
          <a:xfrm>
            <a:off x="7178009" y="4192134"/>
            <a:ext cx="3651949" cy="6247864"/>
          </a:xfrm>
          <a:prstGeom prst="rect">
            <a:avLst/>
          </a:prstGeom>
          <a:noFill/>
        </p:spPr>
        <p:txBody>
          <a:bodyPr wrap="square">
            <a:spAutoFit/>
          </a:bodyPr>
          <a:lstStyle/>
          <a:p>
            <a:r>
              <a:rPr lang="el-GR" sz="40000" b="1" dirty="0">
                <a:solidFill>
                  <a:srgbClr val="3A64E8">
                    <a:alpha val="10000"/>
                  </a:srgbClr>
                </a:solidFill>
                <a:latin typeface="Lucida Sans" panose="020B0602030504020204" pitchFamily="34" charset="0"/>
                <a:ea typeface="Open Sans"/>
                <a:cs typeface="Arial" panose="020B0604020202020204" pitchFamily="34" charset="0"/>
              </a:rPr>
              <a:t>«</a:t>
            </a:r>
          </a:p>
        </p:txBody>
      </p:sp>
    </p:spTree>
    <p:extLst>
      <p:ext uri="{BB962C8B-B14F-4D97-AF65-F5344CB8AC3E}">
        <p14:creationId xmlns:p14="http://schemas.microsoft.com/office/powerpoint/2010/main" val="2506826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EC8DC-E682-6372-5350-E89F4AD8ADB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E931EE-DB93-EFC5-155B-118CEB5A424E}"/>
              </a:ext>
            </a:extLst>
          </p:cNvPr>
          <p:cNvSpPr>
            <a:spLocks noGrp="1"/>
          </p:cNvSpPr>
          <p:nvPr>
            <p:ph type="body" sz="quarter" idx="11"/>
          </p:nvPr>
        </p:nvSpPr>
        <p:spPr>
          <a:xfrm>
            <a:off x="-2" y="803443"/>
            <a:ext cx="7950201" cy="836159"/>
          </a:xfrm>
        </p:spPr>
        <p:txBody>
          <a:bodyPr wrap="square" lIns="216000" tIns="144000" rIns="180000" bIns="108000" anchor="t">
            <a:spAutoFit/>
          </a:bodyPr>
          <a:lstStyle/>
          <a:p>
            <a:r>
              <a:rPr lang="el-GR" dirty="0">
                <a:latin typeface="Open Sans"/>
                <a:ea typeface="Open Sans"/>
                <a:cs typeface="Open Sans"/>
              </a:rPr>
              <a:t>    τομείς προτεραιότητας</a:t>
            </a:r>
          </a:p>
        </p:txBody>
      </p:sp>
      <p:sp>
        <p:nvSpPr>
          <p:cNvPr id="4" name="Oval 3">
            <a:extLst>
              <a:ext uri="{FF2B5EF4-FFF2-40B4-BE49-F238E27FC236}">
                <a16:creationId xmlns:a16="http://schemas.microsoft.com/office/drawing/2014/main" id="{0C43BF98-DC2C-5A58-978B-1DF0C2B60B02}"/>
              </a:ext>
            </a:extLst>
          </p:cNvPr>
          <p:cNvSpPr/>
          <p:nvPr/>
        </p:nvSpPr>
        <p:spPr>
          <a:xfrm>
            <a:off x="2730298" y="2711153"/>
            <a:ext cx="3708548" cy="3708548"/>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325BAE8-352A-80BB-A159-A40860BEA65B}"/>
              </a:ext>
            </a:extLst>
          </p:cNvPr>
          <p:cNvSpPr/>
          <p:nvPr/>
        </p:nvSpPr>
        <p:spPr>
          <a:xfrm>
            <a:off x="6966295" y="3227360"/>
            <a:ext cx="3708548" cy="3708548"/>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36B4D6-6D64-EA85-3B0C-DDFCCA342B03}"/>
              </a:ext>
            </a:extLst>
          </p:cNvPr>
          <p:cNvSpPr/>
          <p:nvPr/>
        </p:nvSpPr>
        <p:spPr>
          <a:xfrm>
            <a:off x="11227565" y="2454162"/>
            <a:ext cx="3708548" cy="3708548"/>
          </a:xfrm>
          <a:prstGeom prst="ellipse">
            <a:avLst/>
          </a:prstGeom>
          <a:solidFill>
            <a:srgbClr val="9EB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6B32C1EB-8F35-7697-6108-A352E23AE50B}"/>
              </a:ext>
            </a:extLst>
          </p:cNvPr>
          <p:cNvCxnSpPr>
            <a:cxnSpLocks/>
          </p:cNvCxnSpPr>
          <p:nvPr/>
        </p:nvCxnSpPr>
        <p:spPr>
          <a:xfrm>
            <a:off x="4568893" y="6419700"/>
            <a:ext cx="8099" cy="696685"/>
          </a:xfrm>
          <a:prstGeom prst="line">
            <a:avLst/>
          </a:prstGeom>
          <a:ln w="38100">
            <a:solidFill>
              <a:srgbClr val="2743A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F43C1E-1A83-9059-7D6F-452B277F0884}"/>
              </a:ext>
            </a:extLst>
          </p:cNvPr>
          <p:cNvCxnSpPr/>
          <p:nvPr/>
        </p:nvCxnSpPr>
        <p:spPr>
          <a:xfrm>
            <a:off x="8821804" y="6935907"/>
            <a:ext cx="8099" cy="696685"/>
          </a:xfrm>
          <a:prstGeom prst="line">
            <a:avLst/>
          </a:prstGeom>
          <a:ln w="38100">
            <a:solidFill>
              <a:srgbClr val="3A64E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C7B592-937A-FFC7-CDB3-3D931C7D54D2}"/>
              </a:ext>
            </a:extLst>
          </p:cNvPr>
          <p:cNvCxnSpPr/>
          <p:nvPr/>
        </p:nvCxnSpPr>
        <p:spPr>
          <a:xfrm>
            <a:off x="13073740" y="6162708"/>
            <a:ext cx="8099" cy="696685"/>
          </a:xfrm>
          <a:prstGeom prst="line">
            <a:avLst/>
          </a:prstGeom>
          <a:ln w="38100">
            <a:solidFill>
              <a:srgbClr val="61A4FF"/>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D12895D-2160-7C8C-A047-FF9211A1DA82}"/>
              </a:ext>
            </a:extLst>
          </p:cNvPr>
          <p:cNvSpPr/>
          <p:nvPr/>
        </p:nvSpPr>
        <p:spPr>
          <a:xfrm flipV="1">
            <a:off x="4497719" y="7034083"/>
            <a:ext cx="164602" cy="164602"/>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8E15297-82E7-7C4C-C477-6DAA3BF43F90}"/>
              </a:ext>
            </a:extLst>
          </p:cNvPr>
          <p:cNvSpPr/>
          <p:nvPr/>
        </p:nvSpPr>
        <p:spPr>
          <a:xfrm flipV="1">
            <a:off x="8755701" y="7550290"/>
            <a:ext cx="164602" cy="164602"/>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52946A9-7839-2276-9E62-8633D8B074E1}"/>
              </a:ext>
            </a:extLst>
          </p:cNvPr>
          <p:cNvSpPr/>
          <p:nvPr/>
        </p:nvSpPr>
        <p:spPr>
          <a:xfrm flipV="1">
            <a:off x="12999538" y="6779811"/>
            <a:ext cx="164602" cy="164602"/>
          </a:xfrm>
          <a:prstGeom prst="ellipse">
            <a:avLst/>
          </a:prstGeom>
          <a:solidFill>
            <a:schemeClr val="accent5">
              <a:lumMod val="75000"/>
            </a:schemeClr>
          </a:solidFill>
          <a:ln>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DD500824-C557-636D-467D-346993342AD1}"/>
              </a:ext>
            </a:extLst>
          </p:cNvPr>
          <p:cNvSpPr/>
          <p:nvPr/>
        </p:nvSpPr>
        <p:spPr>
          <a:xfrm>
            <a:off x="6991568" y="7716890"/>
            <a:ext cx="3708548" cy="1484259"/>
          </a:xfrm>
          <a:prstGeom prst="roundRect">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BA1C9E5-E1BE-4123-52B6-DA16E31FDE68}"/>
              </a:ext>
            </a:extLst>
          </p:cNvPr>
          <p:cNvSpPr txBox="1"/>
          <p:nvPr/>
        </p:nvSpPr>
        <p:spPr>
          <a:xfrm>
            <a:off x="3058205" y="7406479"/>
            <a:ext cx="3053459" cy="707886"/>
          </a:xfrm>
          <a:prstGeom prst="rect">
            <a:avLst/>
          </a:prstGeom>
          <a:noFill/>
        </p:spPr>
        <p:txBody>
          <a:bodyPr wrap="square">
            <a:spAutoFit/>
          </a:bodyPr>
          <a:lstStyle/>
          <a:p>
            <a:pPr algn="ctr"/>
            <a:r>
              <a:rPr lang="el-GR" sz="2000" b="1" dirty="0">
                <a:latin typeface="Open Sans"/>
                <a:ea typeface="Open Sans"/>
                <a:cs typeface="Open Sans"/>
              </a:rPr>
              <a:t>Κλιματική πολιτική και επιτόπιες δράσεις</a:t>
            </a:r>
          </a:p>
        </p:txBody>
      </p:sp>
      <p:sp>
        <p:nvSpPr>
          <p:cNvPr id="26" name="TextBox 25">
            <a:extLst>
              <a:ext uri="{FF2B5EF4-FFF2-40B4-BE49-F238E27FC236}">
                <a16:creationId xmlns:a16="http://schemas.microsoft.com/office/drawing/2014/main" id="{0BD6A69A-C6A5-7758-72D0-799F22405950}"/>
              </a:ext>
            </a:extLst>
          </p:cNvPr>
          <p:cNvSpPr txBox="1"/>
          <p:nvPr/>
        </p:nvSpPr>
        <p:spPr>
          <a:xfrm>
            <a:off x="6991568" y="7791342"/>
            <a:ext cx="3708547" cy="1323439"/>
          </a:xfrm>
          <a:prstGeom prst="rect">
            <a:avLst/>
          </a:prstGeom>
          <a:noFill/>
        </p:spPr>
        <p:txBody>
          <a:bodyPr wrap="square">
            <a:spAutoFit/>
          </a:bodyPr>
          <a:lstStyle/>
          <a:p>
            <a:pPr algn="ctr"/>
            <a:r>
              <a:rPr lang="el-GR" sz="2000" b="1" dirty="0">
                <a:latin typeface="Open Sans"/>
                <a:ea typeface="Open Sans"/>
                <a:cs typeface="Open Sans"/>
              </a:rPr>
              <a:t>Προσαρμογή στις αναπόφευκτες </a:t>
            </a:r>
            <a:br>
              <a:rPr lang="el-GR" sz="2000" b="1" dirty="0">
                <a:latin typeface="Open Sans"/>
                <a:ea typeface="Open Sans"/>
                <a:cs typeface="Open Sans"/>
              </a:rPr>
            </a:br>
            <a:r>
              <a:rPr lang="el-GR" sz="2000" b="1" dirty="0">
                <a:latin typeface="Open Sans"/>
                <a:ea typeface="Open Sans"/>
                <a:cs typeface="Open Sans"/>
              </a:rPr>
              <a:t>επιπτώσεις της κλιματικής αλλαγής</a:t>
            </a:r>
          </a:p>
        </p:txBody>
      </p:sp>
      <p:sp>
        <p:nvSpPr>
          <p:cNvPr id="27" name="TextBox 26">
            <a:extLst>
              <a:ext uri="{FF2B5EF4-FFF2-40B4-BE49-F238E27FC236}">
                <a16:creationId xmlns:a16="http://schemas.microsoft.com/office/drawing/2014/main" id="{4EDFF2B8-D0FC-0AD5-E3BD-F2ECAEFD95CA}"/>
              </a:ext>
            </a:extLst>
          </p:cNvPr>
          <p:cNvSpPr txBox="1"/>
          <p:nvPr/>
        </p:nvSpPr>
        <p:spPr>
          <a:xfrm>
            <a:off x="11079204" y="7172652"/>
            <a:ext cx="4047804" cy="707886"/>
          </a:xfrm>
          <a:prstGeom prst="rect">
            <a:avLst/>
          </a:prstGeom>
          <a:noFill/>
        </p:spPr>
        <p:txBody>
          <a:bodyPr wrap="square">
            <a:spAutoFit/>
          </a:bodyPr>
          <a:lstStyle/>
          <a:p>
            <a:pPr algn="ctr"/>
            <a:r>
              <a:rPr lang="el-GR" sz="2000" b="1">
                <a:latin typeface="Open Sans"/>
                <a:ea typeface="Open Sans"/>
                <a:cs typeface="Open Sans"/>
              </a:rPr>
              <a:t>Οικονομία και </a:t>
            </a:r>
            <a:br>
              <a:rPr lang="el-GR" sz="2000" b="1">
                <a:latin typeface="Open Sans"/>
                <a:ea typeface="Open Sans"/>
                <a:cs typeface="Open Sans"/>
              </a:rPr>
            </a:br>
            <a:r>
              <a:rPr lang="el-GR" sz="2000" b="1">
                <a:latin typeface="Open Sans"/>
                <a:ea typeface="Open Sans"/>
                <a:cs typeface="Open Sans"/>
              </a:rPr>
              <a:t>δίκαιη μετάβαση</a:t>
            </a:r>
          </a:p>
        </p:txBody>
      </p:sp>
      <p:sp>
        <p:nvSpPr>
          <p:cNvPr id="30" name="Oval 29">
            <a:extLst>
              <a:ext uri="{FF2B5EF4-FFF2-40B4-BE49-F238E27FC236}">
                <a16:creationId xmlns:a16="http://schemas.microsoft.com/office/drawing/2014/main" id="{12AF2E29-12B3-2448-BAB3-90D98EA5E06D}"/>
              </a:ext>
            </a:extLst>
          </p:cNvPr>
          <p:cNvSpPr/>
          <p:nvPr/>
        </p:nvSpPr>
        <p:spPr>
          <a:xfrm>
            <a:off x="3140918" y="3137815"/>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D79EFE8-300A-CCF5-97D0-2B899CC5FFC7}"/>
              </a:ext>
            </a:extLst>
          </p:cNvPr>
          <p:cNvSpPr/>
          <p:nvPr/>
        </p:nvSpPr>
        <p:spPr>
          <a:xfrm>
            <a:off x="7376915" y="3654022"/>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E4D7151-8544-7082-E607-C9B436E868BE}"/>
              </a:ext>
            </a:extLst>
          </p:cNvPr>
          <p:cNvSpPr/>
          <p:nvPr/>
        </p:nvSpPr>
        <p:spPr>
          <a:xfrm>
            <a:off x="11654227" y="2880824"/>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C27E5358-5440-8393-9415-B8C1E0B1E17A}"/>
              </a:ext>
            </a:extLst>
          </p:cNvPr>
          <p:cNvSpPr/>
          <p:nvPr/>
        </p:nvSpPr>
        <p:spPr>
          <a:xfrm>
            <a:off x="2730298" y="7200684"/>
            <a:ext cx="3708548" cy="1181316"/>
          </a:xfrm>
          <a:prstGeom prst="roundRect">
            <a:avLst/>
          </a:prstGeom>
          <a:noFill/>
          <a:ln w="3810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A38C35B2-1D54-0543-891A-9939D81D4CD5}"/>
              </a:ext>
            </a:extLst>
          </p:cNvPr>
          <p:cNvSpPr/>
          <p:nvPr/>
        </p:nvSpPr>
        <p:spPr>
          <a:xfrm>
            <a:off x="11227565" y="6967317"/>
            <a:ext cx="3708548" cy="1127998"/>
          </a:xfrm>
          <a:prstGeom prst="roundRect">
            <a:avLst/>
          </a:prstGeom>
          <a:noFill/>
          <a:ln w="38100">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8C6700A-C8FA-A8CE-FE33-15F47EDE47F1}"/>
              </a:ext>
            </a:extLst>
          </p:cNvPr>
          <p:cNvSpPr txBox="1"/>
          <p:nvPr/>
        </p:nvSpPr>
        <p:spPr>
          <a:xfrm>
            <a:off x="4089957" y="4172044"/>
            <a:ext cx="979348" cy="923330"/>
          </a:xfrm>
          <a:prstGeom prst="rect">
            <a:avLst/>
          </a:prstGeom>
          <a:noFill/>
          <a:ln w="28575">
            <a:noFill/>
          </a:ln>
        </p:spPr>
        <p:txBody>
          <a:bodyPr wrap="square">
            <a:spAutoFit/>
          </a:bodyPr>
          <a:lstStyle/>
          <a:p>
            <a:r>
              <a:rPr lang="el-GR" sz="5400">
                <a:solidFill>
                  <a:schemeClr val="bg1"/>
                </a:solidFill>
                <a:latin typeface="Open Sans"/>
                <a:ea typeface="Open Sans"/>
                <a:cs typeface="Open Sans"/>
              </a:rPr>
              <a:t>01</a:t>
            </a:r>
          </a:p>
        </p:txBody>
      </p:sp>
      <p:sp>
        <p:nvSpPr>
          <p:cNvPr id="7" name="TextBox 6">
            <a:extLst>
              <a:ext uri="{FF2B5EF4-FFF2-40B4-BE49-F238E27FC236}">
                <a16:creationId xmlns:a16="http://schemas.microsoft.com/office/drawing/2014/main" id="{61DF5906-DCAB-4625-F0F9-CB4A4A59C270}"/>
              </a:ext>
            </a:extLst>
          </p:cNvPr>
          <p:cNvSpPr txBox="1"/>
          <p:nvPr/>
        </p:nvSpPr>
        <p:spPr>
          <a:xfrm>
            <a:off x="8330895" y="4636067"/>
            <a:ext cx="1269122" cy="923330"/>
          </a:xfrm>
          <a:prstGeom prst="rect">
            <a:avLst/>
          </a:prstGeom>
          <a:noFill/>
          <a:ln w="28575">
            <a:noFill/>
          </a:ln>
        </p:spPr>
        <p:txBody>
          <a:bodyPr wrap="square" lIns="91440" tIns="45720" rIns="91440" bIns="45720" anchor="t">
            <a:spAutoFit/>
          </a:bodyPr>
          <a:lstStyle/>
          <a:p>
            <a:r>
              <a:rPr lang="el-GR" sz="5400">
                <a:solidFill>
                  <a:schemeClr val="bg1"/>
                </a:solidFill>
                <a:latin typeface="Open Sans"/>
                <a:ea typeface="Open Sans"/>
                <a:cs typeface="Open Sans"/>
              </a:rPr>
              <a:t>02</a:t>
            </a:r>
          </a:p>
        </p:txBody>
      </p:sp>
      <p:sp>
        <p:nvSpPr>
          <p:cNvPr id="17" name="TextBox 16">
            <a:extLst>
              <a:ext uri="{FF2B5EF4-FFF2-40B4-BE49-F238E27FC236}">
                <a16:creationId xmlns:a16="http://schemas.microsoft.com/office/drawing/2014/main" id="{109F1C45-D7A9-52DB-FD38-67B1B28851B1}"/>
              </a:ext>
            </a:extLst>
          </p:cNvPr>
          <p:cNvSpPr txBox="1"/>
          <p:nvPr/>
        </p:nvSpPr>
        <p:spPr>
          <a:xfrm>
            <a:off x="12592164" y="3846771"/>
            <a:ext cx="979348" cy="923330"/>
          </a:xfrm>
          <a:prstGeom prst="rect">
            <a:avLst/>
          </a:prstGeom>
          <a:noFill/>
          <a:ln w="28575">
            <a:noFill/>
          </a:ln>
        </p:spPr>
        <p:txBody>
          <a:bodyPr wrap="square">
            <a:spAutoFit/>
          </a:bodyPr>
          <a:lstStyle/>
          <a:p>
            <a:r>
              <a:rPr lang="el-GR" sz="5400">
                <a:solidFill>
                  <a:schemeClr val="bg1"/>
                </a:solidFill>
                <a:latin typeface="Open Sans"/>
                <a:ea typeface="Open Sans"/>
                <a:cs typeface="Open Sans"/>
              </a:rPr>
              <a:t>03</a:t>
            </a:r>
          </a:p>
        </p:txBody>
      </p:sp>
    </p:spTree>
    <p:extLst>
      <p:ext uri="{BB962C8B-B14F-4D97-AF65-F5344CB8AC3E}">
        <p14:creationId xmlns:p14="http://schemas.microsoft.com/office/powerpoint/2010/main" val="110075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8C480B-0CF7-E52C-4913-C0F173B550E4}"/>
              </a:ext>
            </a:extLst>
          </p:cNvPr>
          <p:cNvSpPr>
            <a:spLocks noGrp="1"/>
          </p:cNvSpPr>
          <p:nvPr>
            <p:ph type="body" sz="quarter" idx="11"/>
          </p:nvPr>
        </p:nvSpPr>
        <p:spPr>
          <a:xfrm>
            <a:off x="0" y="803443"/>
            <a:ext cx="12917356" cy="836159"/>
          </a:xfrm>
        </p:spPr>
        <p:txBody>
          <a:bodyPr/>
          <a:lstStyle/>
          <a:p>
            <a:r>
              <a:rPr lang="el-GR" dirty="0">
                <a:latin typeface="Open Sans"/>
                <a:ea typeface="Open Sans"/>
                <a:cs typeface="Open Sans"/>
              </a:rPr>
              <a:t>    </a:t>
            </a:r>
            <a:r>
              <a:rPr lang="el-GR" dirty="0"/>
              <a:t>Η κοινότητα του Συμφώνου για το Κλίμα</a:t>
            </a:r>
          </a:p>
        </p:txBody>
      </p:sp>
      <p:sp>
        <p:nvSpPr>
          <p:cNvPr id="2" name="Rectangle: Rounded Corners 1">
            <a:extLst>
              <a:ext uri="{FF2B5EF4-FFF2-40B4-BE49-F238E27FC236}">
                <a16:creationId xmlns:a16="http://schemas.microsoft.com/office/drawing/2014/main" id="{0FF3760F-D90A-9A3A-71C6-19E5D7B82A9E}"/>
              </a:ext>
            </a:extLst>
          </p:cNvPr>
          <p:cNvSpPr/>
          <p:nvPr/>
        </p:nvSpPr>
        <p:spPr>
          <a:xfrm>
            <a:off x="2673498" y="3318480"/>
            <a:ext cx="4108688" cy="2430291"/>
          </a:xfrm>
          <a:prstGeom prst="roundRect">
            <a:avLst>
              <a:gd name="adj" fmla="val 0"/>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C016625C-2559-032E-2CFF-6A2D43D7BF7F}"/>
              </a:ext>
            </a:extLst>
          </p:cNvPr>
          <p:cNvSpPr/>
          <p:nvPr/>
        </p:nvSpPr>
        <p:spPr>
          <a:xfrm>
            <a:off x="3114218" y="2916442"/>
            <a:ext cx="3227248" cy="714455"/>
          </a:xfrm>
          <a:prstGeom prst="roundRect">
            <a:avLst/>
          </a:prstGeom>
          <a:solidFill>
            <a:schemeClr val="bg1"/>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C46AEF0-9B80-B21F-DAD8-76E4EE791EDF}"/>
              </a:ext>
            </a:extLst>
          </p:cNvPr>
          <p:cNvSpPr txBox="1"/>
          <p:nvPr/>
        </p:nvSpPr>
        <p:spPr>
          <a:xfrm>
            <a:off x="2833136" y="4008957"/>
            <a:ext cx="3797426" cy="1015663"/>
          </a:xfrm>
          <a:prstGeom prst="rect">
            <a:avLst/>
          </a:prstGeom>
          <a:noFill/>
        </p:spPr>
        <p:txBody>
          <a:bodyPr wrap="square">
            <a:spAutoFit/>
          </a:bodyPr>
          <a:lstStyle/>
          <a:p>
            <a:pPr algn="ctr"/>
            <a:r>
              <a:rPr lang="el-GR" sz="2000">
                <a:solidFill>
                  <a:schemeClr val="bg1"/>
                </a:solidFill>
                <a:latin typeface="Open Sans"/>
                <a:ea typeface="Open Sans"/>
                <a:cs typeface="Open Sans"/>
              </a:rPr>
              <a:t>κινητοποιεί την κοινότητα του Συμφώνου και συντονίζει τις δραστηριότητές της σε κεντρικό επίπεδο. </a:t>
            </a:r>
          </a:p>
        </p:txBody>
      </p:sp>
      <p:sp>
        <p:nvSpPr>
          <p:cNvPr id="6" name="TextBox 5">
            <a:extLst>
              <a:ext uri="{FF2B5EF4-FFF2-40B4-BE49-F238E27FC236}">
                <a16:creationId xmlns:a16="http://schemas.microsoft.com/office/drawing/2014/main" id="{BAD96966-8F0A-7DFC-86C6-4AFB7768499A}"/>
              </a:ext>
            </a:extLst>
          </p:cNvPr>
          <p:cNvSpPr txBox="1"/>
          <p:nvPr/>
        </p:nvSpPr>
        <p:spPr>
          <a:xfrm>
            <a:off x="2968718" y="3028020"/>
            <a:ext cx="3494178" cy="446276"/>
          </a:xfrm>
          <a:prstGeom prst="rect">
            <a:avLst/>
          </a:prstGeom>
          <a:noFill/>
        </p:spPr>
        <p:txBody>
          <a:bodyPr wrap="square">
            <a:spAutoFit/>
          </a:bodyPr>
          <a:lstStyle/>
          <a:p>
            <a:pPr algn="ctr"/>
            <a:r>
              <a:rPr lang="el-GR" sz="2300" b="1">
                <a:solidFill>
                  <a:srgbClr val="3A64E8"/>
                </a:solidFill>
                <a:latin typeface="Open Sans"/>
                <a:ea typeface="Open Sans"/>
                <a:cs typeface="Open Sans"/>
              </a:rPr>
              <a:t>Η Γραμματεία </a:t>
            </a:r>
          </a:p>
        </p:txBody>
      </p:sp>
      <p:grpSp>
        <p:nvGrpSpPr>
          <p:cNvPr id="25" name="Group 24">
            <a:extLst>
              <a:ext uri="{FF2B5EF4-FFF2-40B4-BE49-F238E27FC236}">
                <a16:creationId xmlns:a16="http://schemas.microsoft.com/office/drawing/2014/main" id="{AD809359-2539-1F92-2E74-BB279BCCF262}"/>
              </a:ext>
            </a:extLst>
          </p:cNvPr>
          <p:cNvGrpSpPr/>
          <p:nvPr/>
        </p:nvGrpSpPr>
        <p:grpSpPr>
          <a:xfrm>
            <a:off x="7085649" y="2916442"/>
            <a:ext cx="4108688" cy="2832329"/>
            <a:chOff x="7085649" y="2916442"/>
            <a:chExt cx="4108688" cy="2832329"/>
          </a:xfrm>
        </p:grpSpPr>
        <p:sp>
          <p:nvSpPr>
            <p:cNvPr id="7" name="Rectangle: Rounded Corners 6">
              <a:extLst>
                <a:ext uri="{FF2B5EF4-FFF2-40B4-BE49-F238E27FC236}">
                  <a16:creationId xmlns:a16="http://schemas.microsoft.com/office/drawing/2014/main" id="{1A4FFE21-E40B-A177-32CD-40EBEB5C59A9}"/>
                </a:ext>
              </a:extLst>
            </p:cNvPr>
            <p:cNvSpPr/>
            <p:nvPr/>
          </p:nvSpPr>
          <p:spPr>
            <a:xfrm>
              <a:off x="7085649" y="3318480"/>
              <a:ext cx="4108688" cy="2430291"/>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5299E8F-F692-34B9-045B-6CD751BC68B9}"/>
                </a:ext>
              </a:extLst>
            </p:cNvPr>
            <p:cNvSpPr/>
            <p:nvPr/>
          </p:nvSpPr>
          <p:spPr>
            <a:xfrm>
              <a:off x="7526369" y="2916442"/>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5A8C71E-7B9B-9F13-5A0B-783577C78531}"/>
                </a:ext>
              </a:extLst>
            </p:cNvPr>
            <p:cNvSpPr txBox="1"/>
            <p:nvPr/>
          </p:nvSpPr>
          <p:spPr>
            <a:xfrm>
              <a:off x="7194620" y="3739149"/>
              <a:ext cx="3999717" cy="1938992"/>
            </a:xfrm>
            <a:prstGeom prst="rect">
              <a:avLst/>
            </a:prstGeom>
            <a:noFill/>
          </p:spPr>
          <p:txBody>
            <a:bodyPr wrap="square">
              <a:spAutoFit/>
            </a:bodyPr>
            <a:lstStyle/>
            <a:p>
              <a:pPr algn="ctr"/>
              <a:r>
                <a:rPr lang="el-GR" sz="2000" b="1" dirty="0">
                  <a:latin typeface="Open Sans"/>
                  <a:ea typeface="Open Sans"/>
                  <a:cs typeface="Open Sans"/>
                </a:rPr>
                <a:t>Οι Συντονιστές Χωρών (ΣΧ) </a:t>
              </a:r>
              <a:r>
                <a:rPr lang="el-GR" sz="2000" dirty="0">
                  <a:latin typeface="Open Sans"/>
                  <a:ea typeface="Open Sans"/>
                  <a:cs typeface="Open Sans"/>
                </a:rPr>
                <a:t>και οι </a:t>
              </a:r>
              <a:r>
                <a:rPr lang="el-GR" sz="2000" b="1" dirty="0">
                  <a:latin typeface="Open Sans"/>
                  <a:ea typeface="Open Sans"/>
                  <a:cs typeface="Open Sans"/>
                </a:rPr>
                <a:t>οργανισμοί δημοσίων σχέσεων (PR) </a:t>
              </a:r>
              <a:r>
                <a:rPr lang="el-GR" sz="2000" dirty="0">
                  <a:latin typeface="Open Sans"/>
                  <a:ea typeface="Open Sans"/>
                  <a:cs typeface="Open Sans"/>
                </a:rPr>
                <a:t>επικεντρώνονται στην υλοποίηση του οράματος του Συμφώνου σε εθνικό επίπεδο.</a:t>
              </a:r>
            </a:p>
          </p:txBody>
        </p:sp>
        <p:sp>
          <p:nvSpPr>
            <p:cNvPr id="11" name="TextBox 10">
              <a:extLst>
                <a:ext uri="{FF2B5EF4-FFF2-40B4-BE49-F238E27FC236}">
                  <a16:creationId xmlns:a16="http://schemas.microsoft.com/office/drawing/2014/main" id="{582B4793-C5CD-D656-19CE-B62DF674684B}"/>
                </a:ext>
              </a:extLst>
            </p:cNvPr>
            <p:cNvSpPr txBox="1"/>
            <p:nvPr/>
          </p:nvSpPr>
          <p:spPr>
            <a:xfrm>
              <a:off x="7396911" y="3028020"/>
              <a:ext cx="3494178" cy="523220"/>
            </a:xfrm>
            <a:prstGeom prst="rect">
              <a:avLst/>
            </a:prstGeom>
            <a:noFill/>
          </p:spPr>
          <p:txBody>
            <a:bodyPr wrap="square">
              <a:spAutoFit/>
            </a:bodyPr>
            <a:lstStyle/>
            <a:p>
              <a:pPr algn="ctr"/>
              <a:r>
                <a:rPr lang="el-GR" sz="1400" b="1" dirty="0">
                  <a:solidFill>
                    <a:schemeClr val="bg1"/>
                  </a:solidFill>
                  <a:latin typeface="Open Sans"/>
                  <a:ea typeface="Open Sans"/>
                  <a:cs typeface="Open Sans"/>
                </a:rPr>
                <a:t>Συντονιστές Χωρών (ΣΧ) και οργανισμοί δημοσίων σχέσεων (PR)</a:t>
              </a:r>
            </a:p>
          </p:txBody>
        </p:sp>
      </p:grpSp>
      <p:grpSp>
        <p:nvGrpSpPr>
          <p:cNvPr id="24" name="Group 23">
            <a:extLst>
              <a:ext uri="{FF2B5EF4-FFF2-40B4-BE49-F238E27FC236}">
                <a16:creationId xmlns:a16="http://schemas.microsoft.com/office/drawing/2014/main" id="{8C690488-6C84-283D-5327-533634D95F39}"/>
              </a:ext>
            </a:extLst>
          </p:cNvPr>
          <p:cNvGrpSpPr/>
          <p:nvPr/>
        </p:nvGrpSpPr>
        <p:grpSpPr>
          <a:xfrm>
            <a:off x="11505599" y="2916442"/>
            <a:ext cx="4108688" cy="2832329"/>
            <a:chOff x="11505599" y="2916442"/>
            <a:chExt cx="4108688" cy="2832329"/>
          </a:xfrm>
        </p:grpSpPr>
        <p:sp>
          <p:nvSpPr>
            <p:cNvPr id="12" name="Rectangle: Rounded Corners 11">
              <a:extLst>
                <a:ext uri="{FF2B5EF4-FFF2-40B4-BE49-F238E27FC236}">
                  <a16:creationId xmlns:a16="http://schemas.microsoft.com/office/drawing/2014/main" id="{3FD6AFC6-3916-73DA-A68E-8185D828FC59}"/>
                </a:ext>
              </a:extLst>
            </p:cNvPr>
            <p:cNvSpPr/>
            <p:nvPr/>
          </p:nvSpPr>
          <p:spPr>
            <a:xfrm>
              <a:off x="11505599" y="3318480"/>
              <a:ext cx="4108688" cy="2430291"/>
            </a:xfrm>
            <a:prstGeom prst="roundRect">
              <a:avLst>
                <a:gd name="adj" fmla="val 0"/>
              </a:avLst>
            </a:prstGeom>
            <a:solidFill>
              <a:srgbClr val="2A255A"/>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722A361-1E03-7D7D-D16B-E42A84C3DEFE}"/>
                </a:ext>
              </a:extLst>
            </p:cNvPr>
            <p:cNvSpPr/>
            <p:nvPr/>
          </p:nvSpPr>
          <p:spPr>
            <a:xfrm>
              <a:off x="11946319" y="2916442"/>
              <a:ext cx="3227248" cy="714455"/>
            </a:xfrm>
            <a:prstGeom prst="roundRect">
              <a:avLst/>
            </a:prstGeom>
            <a:solidFill>
              <a:schemeClr val="bg1"/>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6951F79-9988-2A13-E234-99C55EB46E87}"/>
                </a:ext>
              </a:extLst>
            </p:cNvPr>
            <p:cNvSpPr txBox="1"/>
            <p:nvPr/>
          </p:nvSpPr>
          <p:spPr>
            <a:xfrm>
              <a:off x="11812854" y="3900503"/>
              <a:ext cx="3494178" cy="1015663"/>
            </a:xfrm>
            <a:prstGeom prst="rect">
              <a:avLst/>
            </a:prstGeom>
            <a:noFill/>
          </p:spPr>
          <p:txBody>
            <a:bodyPr wrap="square">
              <a:spAutoFit/>
            </a:bodyPr>
            <a:lstStyle/>
            <a:p>
              <a:pPr algn="ctr"/>
              <a:r>
                <a:rPr lang="el-GR" sz="2000" dirty="0">
                  <a:solidFill>
                    <a:schemeClr val="bg1"/>
                  </a:solidFill>
                  <a:latin typeface="Open Sans"/>
                  <a:ea typeface="Open Sans"/>
                  <a:cs typeface="Open Sans"/>
                </a:rPr>
                <a:t>ενημερώνουν, εμπνέουν και υποστηρίζουν την πολιτική και τη δράση για την κλιματική αλλαγή στις κοινότητές τους. </a:t>
              </a:r>
            </a:p>
          </p:txBody>
        </p:sp>
        <p:sp>
          <p:nvSpPr>
            <p:cNvPr id="15" name="TextBox 14">
              <a:extLst>
                <a:ext uri="{FF2B5EF4-FFF2-40B4-BE49-F238E27FC236}">
                  <a16:creationId xmlns:a16="http://schemas.microsoft.com/office/drawing/2014/main" id="{A0A2FFEF-4A9D-4767-6186-A415733211D6}"/>
                </a:ext>
              </a:extLst>
            </p:cNvPr>
            <p:cNvSpPr txBox="1"/>
            <p:nvPr/>
          </p:nvSpPr>
          <p:spPr>
            <a:xfrm>
              <a:off x="11816861" y="2979894"/>
              <a:ext cx="3494178" cy="662233"/>
            </a:xfrm>
            <a:prstGeom prst="rect">
              <a:avLst/>
            </a:prstGeom>
            <a:noFill/>
          </p:spPr>
          <p:txBody>
            <a:bodyPr wrap="square">
              <a:spAutoFit/>
            </a:bodyPr>
            <a:lstStyle/>
            <a:p>
              <a:pPr algn="ctr">
                <a:lnSpc>
                  <a:spcPts val="2200"/>
                </a:lnSpc>
              </a:pPr>
              <a:r>
                <a:rPr lang="el-GR" sz="2000" b="1" dirty="0">
                  <a:solidFill>
                    <a:srgbClr val="2A255A"/>
                  </a:solidFill>
                  <a:latin typeface="Open Sans"/>
                  <a:ea typeface="Open Sans"/>
                  <a:cs typeface="Open Sans"/>
                </a:rPr>
                <a:t>Πρεσβευτές του Συμφώνου για το Κλίμα </a:t>
              </a:r>
            </a:p>
          </p:txBody>
        </p:sp>
      </p:grpSp>
      <p:grpSp>
        <p:nvGrpSpPr>
          <p:cNvPr id="5" name="Group 4">
            <a:extLst>
              <a:ext uri="{FF2B5EF4-FFF2-40B4-BE49-F238E27FC236}">
                <a16:creationId xmlns:a16="http://schemas.microsoft.com/office/drawing/2014/main" id="{F4A5210E-A3B1-9998-0659-3A23836E2CB7}"/>
              </a:ext>
            </a:extLst>
          </p:cNvPr>
          <p:cNvGrpSpPr/>
          <p:nvPr/>
        </p:nvGrpSpPr>
        <p:grpSpPr>
          <a:xfrm>
            <a:off x="4724050" y="6184365"/>
            <a:ext cx="4108688" cy="2650167"/>
            <a:chOff x="4724050" y="6184365"/>
            <a:chExt cx="4108688" cy="2650167"/>
          </a:xfrm>
        </p:grpSpPr>
        <p:sp>
          <p:nvSpPr>
            <p:cNvPr id="16" name="Rectangle: Rounded Corners 15">
              <a:extLst>
                <a:ext uri="{FF2B5EF4-FFF2-40B4-BE49-F238E27FC236}">
                  <a16:creationId xmlns:a16="http://schemas.microsoft.com/office/drawing/2014/main" id="{A50AB7BD-BD80-0A70-3C07-8A805CD15E33}"/>
                </a:ext>
              </a:extLst>
            </p:cNvPr>
            <p:cNvSpPr/>
            <p:nvPr/>
          </p:nvSpPr>
          <p:spPr>
            <a:xfrm>
              <a:off x="4724050" y="6586403"/>
              <a:ext cx="4108688" cy="2248129"/>
            </a:xfrm>
            <a:prstGeom prst="roundRect">
              <a:avLst>
                <a:gd name="adj" fmla="val 0"/>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504EF069-F4C0-4062-93A2-30E72F7AC850}"/>
                </a:ext>
              </a:extLst>
            </p:cNvPr>
            <p:cNvSpPr/>
            <p:nvPr/>
          </p:nvSpPr>
          <p:spPr>
            <a:xfrm>
              <a:off x="5164770" y="6184365"/>
              <a:ext cx="3227248" cy="714455"/>
            </a:xfrm>
            <a:prstGeom prst="roundRect">
              <a:avLst/>
            </a:prstGeom>
            <a:solidFill>
              <a:schemeClr val="bg1"/>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49C1C38-5140-0F9D-C998-4EE9421F78FC}"/>
                </a:ext>
              </a:extLst>
            </p:cNvPr>
            <p:cNvSpPr txBox="1"/>
            <p:nvPr/>
          </p:nvSpPr>
          <p:spPr>
            <a:xfrm>
              <a:off x="4724050" y="7080050"/>
              <a:ext cx="4108688" cy="1631216"/>
            </a:xfrm>
            <a:prstGeom prst="rect">
              <a:avLst/>
            </a:prstGeom>
            <a:noFill/>
          </p:spPr>
          <p:txBody>
            <a:bodyPr wrap="square">
              <a:spAutoFit/>
            </a:bodyPr>
            <a:lstStyle/>
            <a:p>
              <a:pPr algn="ctr"/>
              <a:r>
                <a:rPr lang="el-GR" sz="2000" dirty="0">
                  <a:solidFill>
                    <a:schemeClr val="bg1"/>
                  </a:solidFill>
                  <a:latin typeface="Open Sans"/>
                  <a:ea typeface="Open Sans"/>
                  <a:cs typeface="Open Sans"/>
                </a:rPr>
                <a:t>είναι οργανισμοί που δεσμεύονται για την αντιμετώπιση της κλιματικής αλλαγής και τη συμβολή τους σε ένα αειφόρο μέλλον. </a:t>
              </a:r>
            </a:p>
          </p:txBody>
        </p:sp>
        <p:sp>
          <p:nvSpPr>
            <p:cNvPr id="19" name="TextBox 18">
              <a:extLst>
                <a:ext uri="{FF2B5EF4-FFF2-40B4-BE49-F238E27FC236}">
                  <a16:creationId xmlns:a16="http://schemas.microsoft.com/office/drawing/2014/main" id="{39A8B96F-0257-CF6F-FAB1-34E27CBAADA2}"/>
                </a:ext>
              </a:extLst>
            </p:cNvPr>
            <p:cNvSpPr txBox="1"/>
            <p:nvPr/>
          </p:nvSpPr>
          <p:spPr>
            <a:xfrm>
              <a:off x="5035312" y="6263859"/>
              <a:ext cx="3494178" cy="662233"/>
            </a:xfrm>
            <a:prstGeom prst="rect">
              <a:avLst/>
            </a:prstGeom>
            <a:noFill/>
          </p:spPr>
          <p:txBody>
            <a:bodyPr wrap="square">
              <a:spAutoFit/>
            </a:bodyPr>
            <a:lstStyle/>
            <a:p>
              <a:pPr algn="ctr">
                <a:lnSpc>
                  <a:spcPts val="2200"/>
                </a:lnSpc>
              </a:pPr>
              <a:r>
                <a:rPr lang="el-GR" sz="2000" b="1" dirty="0">
                  <a:solidFill>
                    <a:srgbClr val="2743A8"/>
                  </a:solidFill>
                  <a:latin typeface="Open Sans"/>
                  <a:ea typeface="Open Sans"/>
                  <a:cs typeface="Open Sans"/>
                </a:rPr>
                <a:t>Εταίροι του Συμφώνου </a:t>
              </a:r>
              <a:br>
                <a:rPr lang="el-GR" sz="2000" b="1" dirty="0">
                  <a:solidFill>
                    <a:srgbClr val="2743A8"/>
                  </a:solidFill>
                  <a:latin typeface="Open Sans"/>
                  <a:ea typeface="Open Sans"/>
                  <a:cs typeface="Open Sans"/>
                </a:rPr>
              </a:br>
              <a:r>
                <a:rPr lang="el-GR" sz="2000" b="1" dirty="0">
                  <a:solidFill>
                    <a:srgbClr val="2743A8"/>
                  </a:solidFill>
                  <a:latin typeface="Open Sans"/>
                  <a:ea typeface="Open Sans"/>
                  <a:cs typeface="Open Sans"/>
                </a:rPr>
                <a:t>για το Κλίμα </a:t>
              </a:r>
            </a:p>
          </p:txBody>
        </p:sp>
      </p:grpSp>
      <p:sp>
        <p:nvSpPr>
          <p:cNvPr id="20" name="Rectangle: Rounded Corners 19">
            <a:extLst>
              <a:ext uri="{FF2B5EF4-FFF2-40B4-BE49-F238E27FC236}">
                <a16:creationId xmlns:a16="http://schemas.microsoft.com/office/drawing/2014/main" id="{4A7D8706-0F31-0EC4-47B2-337991E72389}"/>
              </a:ext>
            </a:extLst>
          </p:cNvPr>
          <p:cNvSpPr/>
          <p:nvPr/>
        </p:nvSpPr>
        <p:spPr>
          <a:xfrm>
            <a:off x="9144000" y="6586403"/>
            <a:ext cx="4108688" cy="2248129"/>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FBA47FC-FBF0-CA54-9F36-F69AECF42E5A}"/>
              </a:ext>
            </a:extLst>
          </p:cNvPr>
          <p:cNvSpPr/>
          <p:nvPr/>
        </p:nvSpPr>
        <p:spPr>
          <a:xfrm>
            <a:off x="9552636" y="6184365"/>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7133778-64CF-F8EC-D35C-23DEE4E6AF6E}"/>
              </a:ext>
            </a:extLst>
          </p:cNvPr>
          <p:cNvSpPr txBox="1"/>
          <p:nvPr/>
        </p:nvSpPr>
        <p:spPr>
          <a:xfrm>
            <a:off x="9143999" y="7080050"/>
            <a:ext cx="4108689" cy="1631216"/>
          </a:xfrm>
          <a:prstGeom prst="rect">
            <a:avLst/>
          </a:prstGeom>
          <a:noFill/>
        </p:spPr>
        <p:txBody>
          <a:bodyPr wrap="square">
            <a:spAutoFit/>
          </a:bodyPr>
          <a:lstStyle/>
          <a:p>
            <a:pPr algn="ctr"/>
            <a:r>
              <a:rPr lang="el-GR" sz="2000" dirty="0">
                <a:latin typeface="Open Sans"/>
                <a:ea typeface="Open Sans"/>
                <a:cs typeface="Open Sans"/>
              </a:rPr>
              <a:t>είναι υποστηρικτές που ενδιαφέρονται να δραστηριοποιηθούν σε θέματα που σχετίζονται με το κλίμα στη χώρα τους.</a:t>
            </a:r>
          </a:p>
        </p:txBody>
      </p:sp>
      <p:sp>
        <p:nvSpPr>
          <p:cNvPr id="23" name="TextBox 22">
            <a:extLst>
              <a:ext uri="{FF2B5EF4-FFF2-40B4-BE49-F238E27FC236}">
                <a16:creationId xmlns:a16="http://schemas.microsoft.com/office/drawing/2014/main" id="{87D2A73A-0FDB-8283-73EB-E724E33A8D20}"/>
              </a:ext>
            </a:extLst>
          </p:cNvPr>
          <p:cNvSpPr txBox="1"/>
          <p:nvPr/>
        </p:nvSpPr>
        <p:spPr>
          <a:xfrm>
            <a:off x="9423178" y="6328027"/>
            <a:ext cx="3494178" cy="400110"/>
          </a:xfrm>
          <a:prstGeom prst="rect">
            <a:avLst/>
          </a:prstGeom>
          <a:noFill/>
        </p:spPr>
        <p:txBody>
          <a:bodyPr wrap="square">
            <a:spAutoFit/>
          </a:bodyPr>
          <a:lstStyle/>
          <a:p>
            <a:pPr algn="ctr"/>
            <a:r>
              <a:rPr lang="el-GR" sz="2000" b="1" dirty="0">
                <a:solidFill>
                  <a:schemeClr val="bg1"/>
                </a:solidFill>
                <a:latin typeface="Open Sans"/>
                <a:ea typeface="Open Sans"/>
                <a:cs typeface="Open Sans"/>
              </a:rPr>
              <a:t>Φίλοι του Συμφώνου </a:t>
            </a:r>
          </a:p>
        </p:txBody>
      </p:sp>
    </p:spTree>
    <p:extLst>
      <p:ext uri="{BB962C8B-B14F-4D97-AF65-F5344CB8AC3E}">
        <p14:creationId xmlns:p14="http://schemas.microsoft.com/office/powerpoint/2010/main" val="119865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22493"/>
            <a:ext cx="5828244" cy="836159"/>
          </a:xfrm>
          <a:solidFill>
            <a:srgbClr val="2A255A"/>
          </a:solidFill>
        </p:spPr>
        <p:txBody>
          <a:bodyPr wrap="square" lIns="216000" tIns="144000" rIns="180000" bIns="108000" anchor="t">
            <a:spAutoFit/>
          </a:bodyPr>
          <a:lstStyle/>
          <a:p>
            <a:pPr marL="904875" indent="-893445"/>
            <a:r>
              <a:rPr lang="el-GR" dirty="0">
                <a:latin typeface="Open Sans"/>
                <a:ea typeface="Open Sans"/>
                <a:cs typeface="Open Sans"/>
              </a:rPr>
              <a:t>         πρεσβευτές</a:t>
            </a:r>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060779" y="7904961"/>
            <a:ext cx="7173832"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l-GR" sz="2200" dirty="0">
                <a:latin typeface="Open Sans"/>
                <a:ea typeface="Open Sans"/>
                <a:cs typeface="Open Sans"/>
              </a:rPr>
              <a:t>Διοργανώνουν και συμμετέχουν σε τοπικές, εθνικές, περιφερειακές ή πανευρωπαϊκές εκδηλώσεις και δραστηριότητες.</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170163"/>
            <a:ext cx="8101760"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el-GR" sz="2400" b="1" dirty="0">
                <a:solidFill>
                  <a:srgbClr val="174C54"/>
                </a:solidFill>
                <a:latin typeface="Open Sans"/>
                <a:ea typeface="Open Sans"/>
                <a:cs typeface="Arial"/>
              </a:rPr>
              <a:t>Οι Πρεσβευτές του Συμφώνου για το Κλίμα </a:t>
            </a:r>
            <a:br>
              <a:rPr lang="el-GR" sz="2400" b="1" dirty="0">
                <a:latin typeface="Open Sans"/>
                <a:ea typeface="Open Sans"/>
                <a:cs typeface="Arial"/>
              </a:rPr>
            </a:br>
            <a:r>
              <a:rPr lang="el-GR" sz="2400" dirty="0">
                <a:latin typeface="Open Sans"/>
                <a:ea typeface="Open Sans"/>
                <a:cs typeface="Arial"/>
              </a:rPr>
              <a:t>είναι ηγέτες οργανισμών, κοινοτήτων, άτυπων ομάδων ή κινημάτων, τοπικών αρχών, εκπρόσωποι πολιτιστικών ιδρυμάτων, </a:t>
            </a:r>
            <a:r>
              <a:rPr lang="el-GR" sz="2400" dirty="0" err="1">
                <a:latin typeface="Open Sans"/>
                <a:ea typeface="Open Sans"/>
                <a:cs typeface="Arial"/>
              </a:rPr>
              <a:t>επηρεαστ</a:t>
            </a:r>
            <a:r>
              <a:rPr lang="en-US" sz="2400" dirty="0" err="1">
                <a:latin typeface="Open Sans"/>
                <a:ea typeface="Open Sans"/>
                <a:cs typeface="Arial"/>
              </a:rPr>
              <a:t>έ</a:t>
            </a:r>
            <a:r>
              <a:rPr lang="el-GR" sz="2400" dirty="0">
                <a:latin typeface="Open Sans"/>
                <a:ea typeface="Open Sans"/>
                <a:cs typeface="Arial"/>
              </a:rPr>
              <a:t>ς γνώμης (κ.λπ.). Επί του παρόντος, περισσότεροι από </a:t>
            </a:r>
            <a:r>
              <a:rPr lang="el-GR" sz="2400" b="1" dirty="0">
                <a:solidFill>
                  <a:srgbClr val="187471"/>
                </a:solidFill>
                <a:latin typeface="Open Sans"/>
                <a:ea typeface="Open Sans"/>
                <a:cs typeface="Arial"/>
              </a:rPr>
              <a:t>800 Πρεσβευτές</a:t>
            </a:r>
            <a:r>
              <a:rPr lang="el-GR" sz="2400" dirty="0">
                <a:latin typeface="Open Sans"/>
                <a:ea typeface="Open Sans"/>
                <a:cs typeface="Arial"/>
              </a:rPr>
              <a:t>:</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060780" y="6473263"/>
            <a:ext cx="7173831" cy="86003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l-GR" sz="2200" dirty="0">
                <a:latin typeface="Open Sans"/>
                <a:ea typeface="Open Sans"/>
                <a:cs typeface="Open Sans"/>
              </a:rPr>
              <a:t>Κοινοποιούν μηνύματα σχετικά με το Σύμφωνο μέσω των δικτύων και των καναλιών επικοινωνίας τους. </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060781" y="4981398"/>
            <a:ext cx="7593742"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l-GR" sz="2200" dirty="0">
                <a:latin typeface="Open Sans"/>
                <a:ea typeface="Open Sans"/>
                <a:cs typeface="Open Sans"/>
              </a:rPr>
              <a:t>Δίνουν το παράδειγμα και εμπνέουν τους άλλους να αναλάβουν δράση για το κλίμα.</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748370"/>
            <a:ext cx="7860631" cy="1263626"/>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60" y="6216653"/>
            <a:ext cx="7860631" cy="1263626"/>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684936"/>
            <a:ext cx="7860631" cy="1263626"/>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20589643-18DA-F182-5615-EEC6433021AC}"/>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484396" y="3043361"/>
            <a:ext cx="5195457" cy="5195457"/>
          </a:xfrm>
          <a:prstGeom prst="rect">
            <a:avLst/>
          </a:prstGeom>
        </p:spPr>
      </p:pic>
    </p:spTree>
    <p:extLst>
      <p:ext uri="{BB962C8B-B14F-4D97-AF65-F5344CB8AC3E}">
        <p14:creationId xmlns:p14="http://schemas.microsoft.com/office/powerpoint/2010/main" val="303018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CD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8896155" y="8070792"/>
            <a:ext cx="7173831"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l-GR" sz="2200" dirty="0">
                <a:latin typeface="Open Sans"/>
                <a:ea typeface="Open Sans"/>
                <a:cs typeface="Open Sans"/>
              </a:rPr>
              <a:t>Συνεργάζονται με τους Πρεσβευτές σε εθνικό και περιφερειακό επίπεδο.</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56" y="2985302"/>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el-GR" sz="2400" dirty="0">
                <a:latin typeface="Open Sans"/>
                <a:ea typeface="Open Sans"/>
                <a:cs typeface="Arial"/>
              </a:rPr>
              <a:t>Οι </a:t>
            </a:r>
            <a:r>
              <a:rPr lang="el-GR" sz="2400" b="1" dirty="0">
                <a:solidFill>
                  <a:srgbClr val="391A53"/>
                </a:solidFill>
                <a:latin typeface="Open Sans"/>
                <a:ea typeface="Open Sans"/>
                <a:cs typeface="Arial"/>
              </a:rPr>
              <a:t>Εταίροι του Συμφώνου για το Κλίμα </a:t>
            </a:r>
            <a:r>
              <a:rPr lang="el-GR" sz="2400" dirty="0">
                <a:latin typeface="Open Sans"/>
                <a:ea typeface="Open Sans"/>
                <a:cs typeface="Arial"/>
              </a:rPr>
              <a:t>είναι οργανισμοί που δεσμεύονται για την αντιμετώπιση της κλιματικής αλλαγής και τη συμβολή τους σε ένα αειφόρο μέλλον. Στο πλαίσιο του Συμφώνου:</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8848649" y="6780176"/>
            <a:ext cx="6885073"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l-GR" sz="2200" dirty="0">
                <a:latin typeface="Open Sans"/>
                <a:ea typeface="Open Sans"/>
                <a:cs typeface="Open Sans"/>
              </a:rPr>
              <a:t>Συμμετέχουν σε αποκλειστικές εκδηλώσεις με τους υπεύθυνους χάραξης πολιτικής της ΕΕ.</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8848649" y="5326279"/>
            <a:ext cx="7448661"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l-GR" sz="2200" dirty="0">
                <a:latin typeface="Open Sans"/>
                <a:ea typeface="Open Sans"/>
                <a:cs typeface="Open Sans"/>
              </a:rPr>
              <a:t>Ενισχύουν την προβολή του Συμφώνου στους </a:t>
            </a:r>
            <a:r>
              <a:rPr lang="el-GR" sz="2200" dirty="0" err="1">
                <a:latin typeface="Open Sans"/>
                <a:ea typeface="Open Sans"/>
                <a:cs typeface="Open Sans"/>
              </a:rPr>
              <a:t>ιστοτόπους</a:t>
            </a:r>
            <a:r>
              <a:rPr lang="el-GR" sz="2200" dirty="0">
                <a:latin typeface="Open Sans"/>
                <a:ea typeface="Open Sans"/>
                <a:cs typeface="Open Sans"/>
              </a:rPr>
              <a:t> τους και προβάλλουν τα διάφορα επιτεύγματα του Συμφώνου μέσω επίσημων καναλιών.</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52759" y="7875596"/>
            <a:ext cx="7860631" cy="1263626"/>
          </a:xfrm>
          <a:prstGeom prst="roundRect">
            <a:avLst/>
          </a:prstGeom>
          <a:noFill/>
          <a:ln w="76200">
            <a:solidFill>
              <a:srgbClr val="ECD5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58" y="6704296"/>
            <a:ext cx="7860631" cy="896416"/>
          </a:xfrm>
          <a:prstGeom prst="roundRect">
            <a:avLst/>
          </a:prstGeom>
          <a:noFill/>
          <a:ln w="76200">
            <a:solidFill>
              <a:srgbClr val="9954D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56" y="5158073"/>
            <a:ext cx="7860631" cy="1263626"/>
          </a:xfrm>
          <a:prstGeom prst="roundRect">
            <a:avLst/>
          </a:prstGeom>
          <a:noFill/>
          <a:ln w="76200">
            <a:solidFill>
              <a:srgbClr val="391A5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group of people laughing&#10;&#10;Description automatically generated">
            <a:extLst>
              <a:ext uri="{FF2B5EF4-FFF2-40B4-BE49-F238E27FC236}">
                <a16:creationId xmlns:a16="http://schemas.microsoft.com/office/drawing/2014/main" id="{01B0C34E-76AE-920B-97C3-4B3F8A6D3DD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43361"/>
            <a:ext cx="5195457" cy="5195457"/>
          </a:xfrm>
          <a:prstGeom prst="rect">
            <a:avLst/>
          </a:prstGeom>
        </p:spPr>
      </p:pic>
      <p:sp>
        <p:nvSpPr>
          <p:cNvPr id="7" name="Text Placeholder 9">
            <a:extLst>
              <a:ext uri="{FF2B5EF4-FFF2-40B4-BE49-F238E27FC236}">
                <a16:creationId xmlns:a16="http://schemas.microsoft.com/office/drawing/2014/main" id="{7A033F74-0F27-A1B8-D028-475D67D13EEB}"/>
              </a:ext>
            </a:extLst>
          </p:cNvPr>
          <p:cNvSpPr>
            <a:spLocks noGrp="1"/>
          </p:cNvSpPr>
          <p:nvPr>
            <p:ph type="body" sz="quarter" idx="11"/>
          </p:nvPr>
        </p:nvSpPr>
        <p:spPr>
          <a:xfrm>
            <a:off x="1" y="822493"/>
            <a:ext cx="5828244" cy="836159"/>
          </a:xfrm>
          <a:solidFill>
            <a:srgbClr val="2A255A"/>
          </a:solidFill>
        </p:spPr>
        <p:txBody>
          <a:bodyPr wrap="square" lIns="216000" tIns="144000" rIns="180000" bIns="108000" anchor="t">
            <a:spAutoFit/>
          </a:bodyPr>
          <a:lstStyle/>
          <a:p>
            <a:pPr marL="904875" indent="-893445"/>
            <a:r>
              <a:rPr lang="el-GR">
                <a:latin typeface="Open Sans"/>
                <a:ea typeface="Open Sans"/>
                <a:cs typeface="Open Sans"/>
              </a:rPr>
              <a:t>                  ΕΤΑΙΡΟΙ</a:t>
            </a:r>
          </a:p>
        </p:txBody>
      </p:sp>
    </p:spTree>
    <p:extLst>
      <p:ext uri="{BB962C8B-B14F-4D97-AF65-F5344CB8AC3E}">
        <p14:creationId xmlns:p14="http://schemas.microsoft.com/office/powerpoint/2010/main" val="3070174494"/>
      </p:ext>
    </p:extLst>
  </p:cSld>
  <p:clrMapOvr>
    <a:masterClrMapping/>
  </p:clrMapOvr>
</p:sld>
</file>

<file path=ppt/theme/theme1.xml><?xml version="1.0" encoding="utf-8"?>
<a:theme xmlns:a="http://schemas.openxmlformats.org/drawingml/2006/main" name="Cover Page - Image">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Body Slide Orang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Page - Graph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Divid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Body Slide Blue">
  <a:themeElements>
    <a:clrScheme name="Custom 2">
      <a:dk1>
        <a:srgbClr val="262626"/>
      </a:dk1>
      <a:lt1>
        <a:sysClr val="window" lastClr="FFFFFF"/>
      </a:lt1>
      <a:dk2>
        <a:srgbClr val="44546A"/>
      </a:dk2>
      <a:lt2>
        <a:srgbClr val="E7E6E6"/>
      </a:lt2>
      <a:accent1>
        <a:srgbClr val="26155F"/>
      </a:accent1>
      <a:accent2>
        <a:srgbClr val="2743A8"/>
      </a:accent2>
      <a:accent3>
        <a:srgbClr val="3A64E8"/>
      </a:accent3>
      <a:accent4>
        <a:srgbClr val="A0BEFA"/>
      </a:accent4>
      <a:accent5>
        <a:srgbClr val="D7E8FF"/>
      </a:accent5>
      <a:accent6>
        <a:srgbClr val="F3F9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Body Slide Green">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Body Slide Turquois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Body Slide Purpl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Body Slide Red">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5" ma:contentTypeDescription="Create a new document." ma:contentTypeScope="" ma:versionID="12ada81b10a44fe140473cf33de202c7">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4ccf2504eb10bb88d18c0d26f15f3bf"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19ae24b-acd2-4206-8a50-f24ff65407c3" xsi:nil="true"/>
    <lcf76f155ced4ddcb4097134ff3c332f xmlns="f75dc2e1-5a74-43f4-af9f-d866e04aa3cf">
      <Terms xmlns="http://schemas.microsoft.com/office/infopath/2007/PartnerControls"/>
    </lcf76f155ced4ddcb4097134ff3c332f>
    <SharedWithUsers xmlns="119ae24b-acd2-4206-8a50-f24ff65407c3">
      <UserInfo>
        <DisplayName>Chiara Savina</DisplayName>
        <AccountId>12</AccountId>
        <AccountType/>
      </UserInfo>
      <UserInfo>
        <DisplayName>David Liberati</DisplayName>
        <AccountId>84</AccountId>
        <AccountType/>
      </UserInfo>
      <UserInfo>
        <DisplayName>Veronika Muller</DisplayName>
        <AccountId>9</AccountId>
        <AccountType/>
      </UserInfo>
      <UserInfo>
        <DisplayName>Carlo Della Libera</DisplayName>
        <AccountId>16</AccountId>
        <AccountType/>
      </UserInfo>
      <UserInfo>
        <DisplayName>Angela Heras-Dropez</DisplayName>
        <AccountId>58</AccountId>
        <AccountType/>
      </UserInfo>
      <UserInfo>
        <DisplayName>Toms Feifs</DisplayName>
        <AccountId>17</AccountId>
        <AccountType/>
      </UserInfo>
      <UserInfo>
        <DisplayName>Marja Edelman</DisplayName>
        <AccountId>102</AccountId>
        <AccountType/>
      </UserInfo>
      <UserInfo>
        <DisplayName>Leonardo Brambilla</DisplayName>
        <AccountId>93</AccountId>
        <AccountType/>
      </UserInfo>
      <UserInfo>
        <DisplayName>Eva de Luis</DisplayName>
        <AccountId>210</AccountId>
        <AccountType/>
      </UserInfo>
      <UserInfo>
        <DisplayName>Carolina Bolelli</DisplayName>
        <AccountId>149</AccountId>
        <AccountType/>
      </UserInfo>
    </SharedWithUsers>
  </documentManagement>
</p:properties>
</file>

<file path=customXml/itemProps1.xml><?xml version="1.0" encoding="utf-8"?>
<ds:datastoreItem xmlns:ds="http://schemas.openxmlformats.org/officeDocument/2006/customXml" ds:itemID="{051070D5-C1A5-4124-AC7A-74AC510B6A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dc2e1-5a74-43f4-af9f-d866e04aa3cf"/>
    <ds:schemaRef ds:uri="119ae24b-acd2-4206-8a50-f24ff65407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4137DE-9DF0-43C6-8734-0D09BF16A4FD}">
  <ds:schemaRefs>
    <ds:schemaRef ds:uri="http://schemas.microsoft.com/sharepoint/v3/contenttype/forms"/>
  </ds:schemaRefs>
</ds:datastoreItem>
</file>

<file path=customXml/itemProps3.xml><?xml version="1.0" encoding="utf-8"?>
<ds:datastoreItem xmlns:ds="http://schemas.openxmlformats.org/officeDocument/2006/customXml" ds:itemID="{6668DBA6-8E76-4B1A-A68D-358A1B97586E}">
  <ds:schemaRefs>
    <ds:schemaRef ds:uri="http://purl.org/dc/elements/1.1/"/>
    <ds:schemaRef ds:uri="http://schemas.microsoft.com/office/infopath/2007/PartnerControls"/>
    <ds:schemaRef ds:uri="http://purl.org/dc/terms/"/>
    <ds:schemaRef ds:uri="f75dc2e1-5a74-43f4-af9f-d866e04aa3cf"/>
    <ds:schemaRef ds:uri="http://schemas.microsoft.com/office/2006/documentManagement/types"/>
    <ds:schemaRef ds:uri="http://schemas.microsoft.com/office/2006/metadata/properties"/>
    <ds:schemaRef ds:uri="119ae24b-acd2-4206-8a50-f24ff65407c3"/>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1909</Words>
  <Application>Microsoft Office PowerPoint</Application>
  <PresentationFormat>Custom</PresentationFormat>
  <Paragraphs>165</Paragraphs>
  <Slides>27</Slides>
  <Notes>10</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27</vt:i4>
      </vt:variant>
    </vt:vector>
  </HeadingPairs>
  <TitlesOfParts>
    <vt:vector size="43" baseType="lpstr">
      <vt:lpstr>Lucida Sans</vt:lpstr>
      <vt:lpstr>Open Sans</vt:lpstr>
      <vt:lpstr>Myriad Pro</vt:lpstr>
      <vt:lpstr>Open Sans Semibold</vt:lpstr>
      <vt:lpstr>Arial</vt:lpstr>
      <vt:lpstr>Calibri</vt:lpstr>
      <vt:lpstr>Cover Page - Image</vt:lpstr>
      <vt:lpstr>Cover Page - Graphic</vt:lpstr>
      <vt:lpstr>Closing Slide</vt:lpstr>
      <vt:lpstr>Divider Slide</vt:lpstr>
      <vt:lpstr>Body Slide Blue</vt:lpstr>
      <vt:lpstr>Body Slide Green</vt:lpstr>
      <vt:lpstr>Body Slide Turquoise</vt:lpstr>
      <vt:lpstr>Body Slide Purple</vt:lpstr>
      <vt:lpstr>Body Slide Red</vt:lpstr>
      <vt:lpstr>Body Slide Orange</vt:lpstr>
      <vt:lpstr>PowerPoint Presentation</vt:lpstr>
      <vt:lpstr>PowerPoint Presentation</vt:lpstr>
      <vt:lpstr> Σχετικά με το Ευρωπαϊκό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ΕυχαριστΟΥΜΕ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Carolina Bolelli</cp:lastModifiedBy>
  <cp:revision>114</cp:revision>
  <dcterms:created xsi:type="dcterms:W3CDTF">2023-09-22T15:24:24Z</dcterms:created>
  <dcterms:modified xsi:type="dcterms:W3CDTF">2024-08-23T13:19:40Z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6bd9ddd1-4d20-43f6-abfa-fc3c07406f94_Enabled">
    <vt:lpwstr>true</vt:lpwstr>
  </property>
  <property fmtid="{D5CDD505-2E9C-101B-9397-08002B2CF9AE}" pid="4" name="MSIP_Label_6bd9ddd1-4d20-43f6-abfa-fc3c07406f94_SetDate">
    <vt:lpwstr>2024-02-14T12:01:43Z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bda57ecc-2214-40aa-86fe-5354fb127fec</vt:lpwstr>
  </property>
  <property fmtid="{D5CDD505-2E9C-101B-9397-08002B2CF9AE}" pid="9" name="MSIP_Label_6bd9ddd1-4d20-43f6-abfa-fc3c07406f94_ContentBits">
    <vt:lpwstr>0</vt:lpwstr>
  </property>
  <property fmtid="{D5CDD505-2E9C-101B-9397-08002B2CF9AE}" pid="10" name="ContentTypeId">
    <vt:lpwstr>0x010100179424A02B931142BE2E6BF537CF1CAC</vt:lpwstr>
  </property>
</Properties>
</file>