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4"/>
  </p:sldMasterIdLst>
  <p:notesMasterIdLst>
    <p:notesMasterId r:id="rId9"/>
  </p:notesMasterIdLst>
  <p:handoutMasterIdLst>
    <p:handoutMasterId r:id="rId10"/>
  </p:handoutMasterIdLst>
  <p:sldIdLst>
    <p:sldId id="282" r:id="rId5"/>
    <p:sldId id="286" r:id="rId6"/>
    <p:sldId id="288" r:id="rId7"/>
    <p:sldId id="289" r:id="rId8"/>
  </p:sldIdLst>
  <p:sldSz cx="10290175" cy="10290175"/>
  <p:notesSz cx="9144000" cy="6858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Extrabold" panose="020B0906030804020204" pitchFamily="34" charset="0"/>
      <p:bold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2604"/>
    <a:srgbClr val="852704"/>
    <a:srgbClr val="FFFFFF"/>
    <a:srgbClr val="C43D0D"/>
    <a:srgbClr val="7C2104"/>
    <a:srgbClr val="FF9D02"/>
    <a:srgbClr val="8C1534"/>
    <a:srgbClr val="214E50"/>
    <a:srgbClr val="812710"/>
    <a:srgbClr val="38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A7E2A-7FDA-BCC3-0F0E-170C08441A70}" v="1" dt="2026-02-09T08:56:4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62" autoAdjust="0"/>
  </p:normalViewPr>
  <p:slideViewPr>
    <p:cSldViewPr snapToGrid="0">
      <p:cViewPr varScale="1">
        <p:scale>
          <a:sx n="50" d="100"/>
          <a:sy n="50" d="100"/>
        </p:scale>
        <p:origin x="31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8C6B7-FB6E-4CC9-BEA0-938ED829DAD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6C5D0-B5E2-4195-BBDE-D3E8D851FB7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5179477" y="1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0B27DC-4DBF-4006-BCD9-3EA3D4EEDEDC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09/02/2026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7B045-5F2F-450D-AC63-1D163802839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6513907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EBB73-C46E-43BD-BED2-9EAB89A2790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5179477" y="6513907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93618D-8EAB-4A86-8137-61B033AA9FFA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25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D9B40C-72C0-4E36-BAFD-6A6AB878224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4288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0DB4F-7534-45AC-A3E3-E94E8C532D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5179477" y="1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14288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027C56-19B0-409F-9952-C3CD286D3496}" type="datetime1">
              <a:rPr lang="en-GB"/>
              <a:pPr lvl="0"/>
              <a:t>09/02/2026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2D95A3-2E16-46D4-B088-FDEE733347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857250"/>
            <a:ext cx="2314575" cy="23145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AAB378-6C7A-483E-A901-C57E01E5D82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782E8-7E32-440D-9253-4D4CC70BAF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6513907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14288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11D2E-A801-4FA3-8189-04D070F724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77" y="6513907"/>
            <a:ext cx="3962400" cy="34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14288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640D715-1005-43A0-9C70-2423B5FA84A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2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87396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97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93693" marR="0" lvl="1" indent="0" algn="l" defTabSz="987396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97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87396" marR="0" lvl="2" indent="0" algn="l" defTabSz="987396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97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481108" marR="0" lvl="3" indent="0" algn="l" defTabSz="987396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97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974802" marR="0" lvl="4" indent="0" algn="l" defTabSz="987396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97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13FB1-EA35-7D75-A56E-5D76F95B8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EFA67-8F3B-6C23-49C3-4B4E866F8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14713" y="857250"/>
            <a:ext cx="2314575" cy="2314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3E117-9C46-3A47-918D-5166F58485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7948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/>
              <a:t>Updating the text</a:t>
            </a:r>
          </a:p>
          <a:p>
            <a:pPr marL="0" marR="0" lvl="0" indent="0" algn="l" defTabSz="7948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marR="0" lvl="0" indent="0" algn="l" defTabSz="7948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When adding new text, adjust the box accordingly to fit in the text and ensure the same difference in space between the text and box is kept.</a:t>
            </a:r>
          </a:p>
          <a:p>
            <a:pPr marL="0" marR="0" lvl="0" indent="0" algn="l" defTabSz="7948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marR="0" lvl="0" indent="0" algn="l" defTabSz="7948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/>
              <a:t>Adding a new image</a:t>
            </a:r>
          </a:p>
          <a:p>
            <a:pPr algn="l" fontAlgn="base"/>
            <a:endParaRPr lang="en-GB" sz="1400" b="0" i="1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en-GB" sz="1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image, ensuring it is of a high quality and does not overlap the copy.</a:t>
            </a:r>
            <a:endParaRPr lang="en-GB" sz="1400" b="0" i="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en-GB" sz="1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do this select the image &gt; Insert &gt; Picture &gt; This Device (or other appropriate option) &gt; Select filename &gt; Once visible on the slide, manually resize and align for best visibility &gt; Once resized, right click &gt; press send to back.</a:t>
            </a:r>
          </a:p>
          <a:p>
            <a:pPr algn="l" fontAlgn="base"/>
            <a:endParaRPr lang="en-GB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</a:t>
            </a:r>
            <a:endParaRPr lang="en-GB" sz="1400" b="1" dirty="0"/>
          </a:p>
          <a:p>
            <a:pPr algn="l" fontAlgn="base"/>
            <a:endParaRPr lang="en-GB" sz="1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en-GB" sz="14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export: Please choose &gt; File &gt; Save As &gt; Choose your saving location &gt; Change ‘Save As Type’ to PNG (Portable Networks Graphics Format PNG) &gt; Select applicable options from pop up window &gt; Save.</a:t>
            </a:r>
            <a:endParaRPr lang="en-GB" sz="1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7BF97-6C12-9B22-FCED-6600EAFF09EE}"/>
              </a:ext>
            </a:extLst>
          </p:cNvPr>
          <p:cNvSpPr txBox="1"/>
          <p:nvPr/>
        </p:nvSpPr>
        <p:spPr>
          <a:xfrm>
            <a:off x="5179477" y="6513907"/>
            <a:ext cx="3962400" cy="3440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4288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69AEE6-D639-42BD-A087-FDBB2E1FD185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71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763" y="1684064"/>
            <a:ext cx="8746649" cy="3582505"/>
          </a:xfrm>
        </p:spPr>
        <p:txBody>
          <a:bodyPr anchor="b"/>
          <a:lstStyle>
            <a:lvl1pPr algn="ctr">
              <a:defRPr sz="67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72" y="5404724"/>
            <a:ext cx="7717631" cy="2484410"/>
          </a:xfrm>
        </p:spPr>
        <p:txBody>
          <a:bodyPr/>
          <a:lstStyle>
            <a:lvl1pPr marL="0" indent="0" algn="ctr">
              <a:buNone/>
              <a:defRPr sz="2701"/>
            </a:lvl1pPr>
            <a:lvl2pPr marL="514487" indent="0" algn="ctr">
              <a:buNone/>
              <a:defRPr sz="2251"/>
            </a:lvl2pPr>
            <a:lvl3pPr marL="1028974" indent="0" algn="ctr">
              <a:buNone/>
              <a:defRPr sz="2026"/>
            </a:lvl3pPr>
            <a:lvl4pPr marL="1543461" indent="0" algn="ctr">
              <a:buNone/>
              <a:defRPr sz="1800"/>
            </a:lvl4pPr>
            <a:lvl5pPr marL="2057949" indent="0" algn="ctr">
              <a:buNone/>
              <a:defRPr sz="1800"/>
            </a:lvl5pPr>
            <a:lvl6pPr marL="2572436" indent="0" algn="ctr">
              <a:buNone/>
              <a:defRPr sz="1800"/>
            </a:lvl6pPr>
            <a:lvl7pPr marL="3086923" indent="0" algn="ctr">
              <a:buNone/>
              <a:defRPr sz="1800"/>
            </a:lvl7pPr>
            <a:lvl8pPr marL="3601410" indent="0" algn="ctr">
              <a:buNone/>
              <a:defRPr sz="1800"/>
            </a:lvl8pPr>
            <a:lvl9pPr marL="4115897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3907" y="547856"/>
            <a:ext cx="2218819" cy="87204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450" y="547856"/>
            <a:ext cx="6527830" cy="87204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91" y="2565401"/>
            <a:ext cx="8875276" cy="4280426"/>
          </a:xfrm>
        </p:spPr>
        <p:txBody>
          <a:bodyPr anchor="b"/>
          <a:lstStyle>
            <a:lvl1pPr>
              <a:defRPr sz="67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91" y="6886322"/>
            <a:ext cx="8875276" cy="2250975"/>
          </a:xfrm>
        </p:spPr>
        <p:txBody>
          <a:bodyPr/>
          <a:lstStyle>
            <a:lvl1pPr marL="0" indent="0">
              <a:buNone/>
              <a:defRPr sz="2701">
                <a:solidFill>
                  <a:schemeClr val="tx1"/>
                </a:solidFill>
              </a:defRPr>
            </a:lvl1pPr>
            <a:lvl2pPr marL="514487" indent="0">
              <a:buNone/>
              <a:defRPr sz="2251">
                <a:solidFill>
                  <a:schemeClr val="tx1">
                    <a:tint val="75000"/>
                  </a:schemeClr>
                </a:solidFill>
              </a:defRPr>
            </a:lvl2pPr>
            <a:lvl3pPr marL="1028974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3pPr>
            <a:lvl4pPr marL="1543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9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9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1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58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9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450" y="2739282"/>
            <a:ext cx="4373324" cy="6529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401" y="2739282"/>
            <a:ext cx="4373324" cy="6529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90" y="547859"/>
            <a:ext cx="8875276" cy="19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791" y="2522523"/>
            <a:ext cx="4353226" cy="1236249"/>
          </a:xfrm>
        </p:spPr>
        <p:txBody>
          <a:bodyPr anchor="b"/>
          <a:lstStyle>
            <a:lvl1pPr marL="0" indent="0">
              <a:buNone/>
              <a:defRPr sz="2701" b="1"/>
            </a:lvl1pPr>
            <a:lvl2pPr marL="514487" indent="0">
              <a:buNone/>
              <a:defRPr sz="2251" b="1"/>
            </a:lvl2pPr>
            <a:lvl3pPr marL="1028974" indent="0">
              <a:buNone/>
              <a:defRPr sz="2026" b="1"/>
            </a:lvl3pPr>
            <a:lvl4pPr marL="1543461" indent="0">
              <a:buNone/>
              <a:defRPr sz="1800" b="1"/>
            </a:lvl4pPr>
            <a:lvl5pPr marL="2057949" indent="0">
              <a:buNone/>
              <a:defRPr sz="1800" b="1"/>
            </a:lvl5pPr>
            <a:lvl6pPr marL="2572436" indent="0">
              <a:buNone/>
              <a:defRPr sz="1800" b="1"/>
            </a:lvl6pPr>
            <a:lvl7pPr marL="3086923" indent="0">
              <a:buNone/>
              <a:defRPr sz="1800" b="1"/>
            </a:lvl7pPr>
            <a:lvl8pPr marL="3601410" indent="0">
              <a:buNone/>
              <a:defRPr sz="1800" b="1"/>
            </a:lvl8pPr>
            <a:lvl9pPr marL="411589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791" y="3758772"/>
            <a:ext cx="4353226" cy="5528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9401" y="2522523"/>
            <a:ext cx="4374665" cy="1236249"/>
          </a:xfrm>
        </p:spPr>
        <p:txBody>
          <a:bodyPr anchor="b"/>
          <a:lstStyle>
            <a:lvl1pPr marL="0" indent="0">
              <a:buNone/>
              <a:defRPr sz="2701" b="1"/>
            </a:lvl1pPr>
            <a:lvl2pPr marL="514487" indent="0">
              <a:buNone/>
              <a:defRPr sz="2251" b="1"/>
            </a:lvl2pPr>
            <a:lvl3pPr marL="1028974" indent="0">
              <a:buNone/>
              <a:defRPr sz="2026" b="1"/>
            </a:lvl3pPr>
            <a:lvl4pPr marL="1543461" indent="0">
              <a:buNone/>
              <a:defRPr sz="1800" b="1"/>
            </a:lvl4pPr>
            <a:lvl5pPr marL="2057949" indent="0">
              <a:buNone/>
              <a:defRPr sz="1800" b="1"/>
            </a:lvl5pPr>
            <a:lvl6pPr marL="2572436" indent="0">
              <a:buNone/>
              <a:defRPr sz="1800" b="1"/>
            </a:lvl6pPr>
            <a:lvl7pPr marL="3086923" indent="0">
              <a:buNone/>
              <a:defRPr sz="1800" b="1"/>
            </a:lvl7pPr>
            <a:lvl8pPr marL="3601410" indent="0">
              <a:buNone/>
              <a:defRPr sz="1800" b="1"/>
            </a:lvl8pPr>
            <a:lvl9pPr marL="411589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9401" y="3758772"/>
            <a:ext cx="4374665" cy="5528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5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90" y="686012"/>
            <a:ext cx="3318849" cy="240104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665" y="1481597"/>
            <a:ext cx="5209401" cy="7312694"/>
          </a:xfrm>
        </p:spPr>
        <p:txBody>
          <a:bodyPr/>
          <a:lstStyle>
            <a:lvl1pPr>
              <a:defRPr sz="3601"/>
            </a:lvl1pPr>
            <a:lvl2pPr>
              <a:defRPr sz="3151"/>
            </a:lvl2pPr>
            <a:lvl3pPr>
              <a:defRPr sz="2701"/>
            </a:lvl3pPr>
            <a:lvl4pPr>
              <a:defRPr sz="2251"/>
            </a:lvl4pPr>
            <a:lvl5pPr>
              <a:defRPr sz="2251"/>
            </a:lvl5pPr>
            <a:lvl6pPr>
              <a:defRPr sz="2251"/>
            </a:lvl6pPr>
            <a:lvl7pPr>
              <a:defRPr sz="2251"/>
            </a:lvl7pPr>
            <a:lvl8pPr>
              <a:defRPr sz="2251"/>
            </a:lvl8pPr>
            <a:lvl9pPr>
              <a:defRPr sz="22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90" y="3087052"/>
            <a:ext cx="3318849" cy="5719147"/>
          </a:xfrm>
        </p:spPr>
        <p:txBody>
          <a:bodyPr/>
          <a:lstStyle>
            <a:lvl1pPr marL="0" indent="0">
              <a:buNone/>
              <a:defRPr sz="1800"/>
            </a:lvl1pPr>
            <a:lvl2pPr marL="514487" indent="0">
              <a:buNone/>
              <a:defRPr sz="1575"/>
            </a:lvl2pPr>
            <a:lvl3pPr marL="1028974" indent="0">
              <a:buNone/>
              <a:defRPr sz="1350"/>
            </a:lvl3pPr>
            <a:lvl4pPr marL="1543461" indent="0">
              <a:buNone/>
              <a:defRPr sz="1125"/>
            </a:lvl4pPr>
            <a:lvl5pPr marL="2057949" indent="0">
              <a:buNone/>
              <a:defRPr sz="1125"/>
            </a:lvl5pPr>
            <a:lvl6pPr marL="2572436" indent="0">
              <a:buNone/>
              <a:defRPr sz="1125"/>
            </a:lvl6pPr>
            <a:lvl7pPr marL="3086923" indent="0">
              <a:buNone/>
              <a:defRPr sz="1125"/>
            </a:lvl7pPr>
            <a:lvl8pPr marL="3601410" indent="0">
              <a:buNone/>
              <a:defRPr sz="1125"/>
            </a:lvl8pPr>
            <a:lvl9pPr marL="4115897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90" y="686012"/>
            <a:ext cx="3318849" cy="240104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4665" y="1481597"/>
            <a:ext cx="5209401" cy="7312694"/>
          </a:xfrm>
        </p:spPr>
        <p:txBody>
          <a:bodyPr anchor="t"/>
          <a:lstStyle>
            <a:lvl1pPr marL="0" indent="0">
              <a:buNone/>
              <a:defRPr sz="3601"/>
            </a:lvl1pPr>
            <a:lvl2pPr marL="514487" indent="0">
              <a:buNone/>
              <a:defRPr sz="3151"/>
            </a:lvl2pPr>
            <a:lvl3pPr marL="1028974" indent="0">
              <a:buNone/>
              <a:defRPr sz="2701"/>
            </a:lvl3pPr>
            <a:lvl4pPr marL="1543461" indent="0">
              <a:buNone/>
              <a:defRPr sz="2251"/>
            </a:lvl4pPr>
            <a:lvl5pPr marL="2057949" indent="0">
              <a:buNone/>
              <a:defRPr sz="2251"/>
            </a:lvl5pPr>
            <a:lvl6pPr marL="2572436" indent="0">
              <a:buNone/>
              <a:defRPr sz="2251"/>
            </a:lvl6pPr>
            <a:lvl7pPr marL="3086923" indent="0">
              <a:buNone/>
              <a:defRPr sz="2251"/>
            </a:lvl7pPr>
            <a:lvl8pPr marL="3601410" indent="0">
              <a:buNone/>
              <a:defRPr sz="2251"/>
            </a:lvl8pPr>
            <a:lvl9pPr marL="4115897" indent="0">
              <a:buNone/>
              <a:defRPr sz="225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790" y="3087052"/>
            <a:ext cx="3318849" cy="5719147"/>
          </a:xfrm>
        </p:spPr>
        <p:txBody>
          <a:bodyPr/>
          <a:lstStyle>
            <a:lvl1pPr marL="0" indent="0">
              <a:buNone/>
              <a:defRPr sz="1800"/>
            </a:lvl1pPr>
            <a:lvl2pPr marL="514487" indent="0">
              <a:buNone/>
              <a:defRPr sz="1575"/>
            </a:lvl2pPr>
            <a:lvl3pPr marL="1028974" indent="0">
              <a:buNone/>
              <a:defRPr sz="1350"/>
            </a:lvl3pPr>
            <a:lvl4pPr marL="1543461" indent="0">
              <a:buNone/>
              <a:defRPr sz="1125"/>
            </a:lvl4pPr>
            <a:lvl5pPr marL="2057949" indent="0">
              <a:buNone/>
              <a:defRPr sz="1125"/>
            </a:lvl5pPr>
            <a:lvl6pPr marL="2572436" indent="0">
              <a:buNone/>
              <a:defRPr sz="1125"/>
            </a:lvl6pPr>
            <a:lvl7pPr marL="3086923" indent="0">
              <a:buNone/>
              <a:defRPr sz="1125"/>
            </a:lvl7pPr>
            <a:lvl8pPr marL="3601410" indent="0">
              <a:buNone/>
              <a:defRPr sz="1125"/>
            </a:lvl8pPr>
            <a:lvl9pPr marL="4115897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450" y="547859"/>
            <a:ext cx="8875276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450" y="2739282"/>
            <a:ext cx="8875276" cy="652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450" y="9537470"/>
            <a:ext cx="2315289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357E469-8BBF-4A92-8892-0731E9518BC3}" type="datetime1">
              <a:rPr lang="en-US" smtClean="0"/>
              <a:pPr lvl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621" y="9537470"/>
            <a:ext cx="347293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436" y="9537470"/>
            <a:ext cx="2315289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FE5C49F-A0E5-4CA8-8C4E-C4975216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1028974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1028974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731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286218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800705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4pPr>
      <a:lvl5pPr marL="2315192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5pPr>
      <a:lvl6pPr marL="2829679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3344167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858654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4373141" indent="-257244" algn="l" defTabSz="10289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1028974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3pPr>
      <a:lvl4pPr marL="1543461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4pPr>
      <a:lvl5pPr marL="2057949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5pPr>
      <a:lvl6pPr marL="2572436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3086923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601410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4115897" algn="l" defTabSz="1028974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4C64A-AB51-48EF-2A8D-C9AD8746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515CF7-FF8A-3EE9-DCE0-6D75D4517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 b="654"/>
          <a:stretch/>
        </p:blipFill>
        <p:spPr>
          <a:xfrm>
            <a:off x="-136478" y="-1"/>
            <a:ext cx="10426653" cy="10290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16710-19A7-1F47-C2E5-854CF10860E5}"/>
              </a:ext>
            </a:extLst>
          </p:cNvPr>
          <p:cNvSpPr txBox="1"/>
          <p:nvPr/>
        </p:nvSpPr>
        <p:spPr>
          <a:xfrm>
            <a:off x="320105" y="9255199"/>
            <a:ext cx="7116084" cy="75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b="1" dirty="0">
                <a:solidFill>
                  <a:srgbClr val="7C210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#EUClimatePact</a:t>
            </a:r>
          </a:p>
          <a:p>
            <a:pPr>
              <a:lnSpc>
                <a:spcPct val="125000"/>
              </a:lnSpc>
            </a:pPr>
            <a:r>
              <a:rPr lang="en-GB" b="1" dirty="0">
                <a:solidFill>
                  <a:srgbClr val="7C210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#MyWorldOurPlanet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5967B-E4B2-36E5-6DB4-2E6ADB035C69}"/>
              </a:ext>
            </a:extLst>
          </p:cNvPr>
          <p:cNvSpPr/>
          <p:nvPr/>
        </p:nvSpPr>
        <p:spPr>
          <a:xfrm>
            <a:off x="833785" y="5499885"/>
            <a:ext cx="8622609" cy="1063898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 IN ACTION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53E208-92A2-7CD0-3739-480DAEE44E20}"/>
              </a:ext>
            </a:extLst>
          </p:cNvPr>
          <p:cNvGrpSpPr/>
          <p:nvPr/>
        </p:nvGrpSpPr>
        <p:grpSpPr>
          <a:xfrm>
            <a:off x="4164352" y="6768760"/>
            <a:ext cx="2249341" cy="1203036"/>
            <a:chOff x="4571447" y="7314162"/>
            <a:chExt cx="2249341" cy="1203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C458AD-D001-701B-4D8F-D8C533520380}"/>
                </a:ext>
              </a:extLst>
            </p:cNvPr>
            <p:cNvSpPr/>
            <p:nvPr/>
          </p:nvSpPr>
          <p:spPr>
            <a:xfrm rot="195963">
              <a:off x="4571447" y="7422317"/>
              <a:ext cx="2249341" cy="1094881"/>
            </a:xfrm>
            <a:prstGeom prst="rect">
              <a:avLst/>
            </a:prstGeom>
            <a:solidFill>
              <a:srgbClr val="C43D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rgbClr val="FFFFFF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2026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C93A4C-22EE-02C1-7F02-63B28AFDF565}"/>
                </a:ext>
              </a:extLst>
            </p:cNvPr>
            <p:cNvSpPr/>
            <p:nvPr/>
          </p:nvSpPr>
          <p:spPr>
            <a:xfrm>
              <a:off x="5417687" y="7314162"/>
              <a:ext cx="741814" cy="229638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4C9FB-C010-08F3-BF55-6A868485A548}"/>
              </a:ext>
            </a:extLst>
          </p:cNvPr>
          <p:cNvSpPr/>
          <p:nvPr/>
        </p:nvSpPr>
        <p:spPr>
          <a:xfrm>
            <a:off x="1190970" y="4740924"/>
            <a:ext cx="7908234" cy="76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9D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CLIMATE 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10BF67-43D6-29A3-C9A3-E369D6A7008E}"/>
              </a:ext>
            </a:extLst>
          </p:cNvPr>
          <p:cNvGrpSpPr/>
          <p:nvPr/>
        </p:nvGrpSpPr>
        <p:grpSpPr>
          <a:xfrm>
            <a:off x="-136478" y="394037"/>
            <a:ext cx="2905541" cy="1240995"/>
            <a:chOff x="-136479" y="267182"/>
            <a:chExt cx="2905541" cy="12409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F76772-A6BC-1CC8-58E8-2F3D7B414C2C}"/>
                </a:ext>
              </a:extLst>
            </p:cNvPr>
            <p:cNvSpPr/>
            <p:nvPr/>
          </p:nvSpPr>
          <p:spPr>
            <a:xfrm>
              <a:off x="-136479" y="406547"/>
              <a:ext cx="2688335" cy="990600"/>
            </a:xfrm>
            <a:prstGeom prst="rect">
              <a:avLst/>
            </a:prstGeom>
            <a:solidFill>
              <a:srgbClr val="8126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A brown rectangle with white text&#10;&#10;AI-generated content may be incorrect.">
              <a:extLst>
                <a:ext uri="{FF2B5EF4-FFF2-40B4-BE49-F238E27FC236}">
                  <a16:creationId xmlns:a16="http://schemas.microsoft.com/office/drawing/2014/main" id="{8A7110DD-56F1-C8BD-CDA9-B6A08EA3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23299" r="9925" b="27519"/>
            <a:stretch>
              <a:fillRect/>
            </a:stretch>
          </p:blipFill>
          <p:spPr>
            <a:xfrm>
              <a:off x="80727" y="267182"/>
              <a:ext cx="2688335" cy="124099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BBC1010-E6DC-5231-66D7-770762BCE14C}"/>
              </a:ext>
            </a:extLst>
          </p:cNvPr>
          <p:cNvSpPr/>
          <p:nvPr/>
        </p:nvSpPr>
        <p:spPr>
          <a:xfrm>
            <a:off x="5145089" y="9395964"/>
            <a:ext cx="475439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84A23-275D-BC25-2B41-92CEBA4AD7C6}"/>
              </a:ext>
            </a:extLst>
          </p:cNvPr>
          <p:cNvSpPr txBox="1"/>
          <p:nvPr/>
        </p:nvSpPr>
        <p:spPr>
          <a:xfrm>
            <a:off x="5145087" y="9427322"/>
            <a:ext cx="4643846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24-25 MARCH </a:t>
            </a:r>
            <a:r>
              <a:rPr lang="en-GB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|</a:t>
            </a:r>
            <a:r>
              <a:rPr lang="hr-HR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BRUSSELS AND ONLINE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778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DE2C10-6008-DD56-FF3F-FB28F1F6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287000" cy="1028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1B232A-161D-1C68-5585-482361F34EC1}"/>
              </a:ext>
            </a:extLst>
          </p:cNvPr>
          <p:cNvSpPr/>
          <p:nvPr/>
        </p:nvSpPr>
        <p:spPr>
          <a:xfrm>
            <a:off x="1483251" y="6118308"/>
            <a:ext cx="8402843" cy="964256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 IN ACTION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B09121-BFAF-0E66-F76B-7040CBC19182}"/>
              </a:ext>
            </a:extLst>
          </p:cNvPr>
          <p:cNvGrpSpPr/>
          <p:nvPr/>
        </p:nvGrpSpPr>
        <p:grpSpPr>
          <a:xfrm>
            <a:off x="5076848" y="7315349"/>
            <a:ext cx="2243670" cy="1200003"/>
            <a:chOff x="4571447" y="7314162"/>
            <a:chExt cx="2249341" cy="12030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FF4DB4-58C4-870B-CFA7-F70113F69CBB}"/>
                </a:ext>
              </a:extLst>
            </p:cNvPr>
            <p:cNvSpPr/>
            <p:nvPr/>
          </p:nvSpPr>
          <p:spPr>
            <a:xfrm rot="195963">
              <a:off x="4571447" y="7422317"/>
              <a:ext cx="2249341" cy="1094881"/>
            </a:xfrm>
            <a:prstGeom prst="rect">
              <a:avLst/>
            </a:prstGeom>
            <a:solidFill>
              <a:srgbClr val="C43D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800" dirty="0">
                  <a:solidFill>
                    <a:srgbClr val="FFFFFF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2026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06784D-AF50-3593-B819-D6185A85D233}"/>
                </a:ext>
              </a:extLst>
            </p:cNvPr>
            <p:cNvSpPr/>
            <p:nvPr/>
          </p:nvSpPr>
          <p:spPr>
            <a:xfrm>
              <a:off x="5417687" y="7314162"/>
              <a:ext cx="741814" cy="229638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AF338DE-9BE5-0A06-E74A-8AD93439000E}"/>
              </a:ext>
            </a:extLst>
          </p:cNvPr>
          <p:cNvSpPr/>
          <p:nvPr/>
        </p:nvSpPr>
        <p:spPr>
          <a:xfrm>
            <a:off x="2264301" y="5341455"/>
            <a:ext cx="7621793" cy="76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b="1" dirty="0">
                <a:solidFill>
                  <a:srgbClr val="FF9D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CLIMATE 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F87C1-4E79-5D1C-7277-B3D9109DE50B}"/>
              </a:ext>
            </a:extLst>
          </p:cNvPr>
          <p:cNvSpPr/>
          <p:nvPr/>
        </p:nvSpPr>
        <p:spPr>
          <a:xfrm>
            <a:off x="304616" y="9395964"/>
            <a:ext cx="463991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2B3C5-914E-AA33-D41D-29A2FDD1D537}"/>
              </a:ext>
            </a:extLst>
          </p:cNvPr>
          <p:cNvSpPr txBox="1"/>
          <p:nvPr/>
        </p:nvSpPr>
        <p:spPr>
          <a:xfrm>
            <a:off x="363883" y="9427322"/>
            <a:ext cx="4512919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#EUClimatePact   #MyWorldOurPlanet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1A017-198A-666F-783C-988A370C1B2B}"/>
              </a:ext>
            </a:extLst>
          </p:cNvPr>
          <p:cNvSpPr/>
          <p:nvPr/>
        </p:nvSpPr>
        <p:spPr>
          <a:xfrm>
            <a:off x="5145089" y="9395964"/>
            <a:ext cx="475439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7AEA1-7E7B-D191-243C-A9E97A97CC1A}"/>
              </a:ext>
            </a:extLst>
          </p:cNvPr>
          <p:cNvSpPr txBox="1"/>
          <p:nvPr/>
        </p:nvSpPr>
        <p:spPr>
          <a:xfrm>
            <a:off x="5145087" y="9427322"/>
            <a:ext cx="4643846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24-25 MARCH </a:t>
            </a:r>
            <a:r>
              <a:rPr lang="en-GB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|</a:t>
            </a:r>
            <a:r>
              <a:rPr lang="hr-HR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BRUSSELS AND ONLINE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017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17C8-83E7-DBC1-4310-AA393F4E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2A6D9F9-BDBC-50FB-761F-18BF60F41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287000" cy="1028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B266D3-012D-01C2-2DD4-AFDC0262F31E}"/>
              </a:ext>
            </a:extLst>
          </p:cNvPr>
          <p:cNvSpPr/>
          <p:nvPr/>
        </p:nvSpPr>
        <p:spPr>
          <a:xfrm>
            <a:off x="1483251" y="6118308"/>
            <a:ext cx="8402843" cy="964256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 IN ACTION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814A41-8D9A-B326-E0AF-992BF460A85C}"/>
              </a:ext>
            </a:extLst>
          </p:cNvPr>
          <p:cNvGrpSpPr/>
          <p:nvPr/>
        </p:nvGrpSpPr>
        <p:grpSpPr>
          <a:xfrm>
            <a:off x="5076848" y="7315349"/>
            <a:ext cx="2243670" cy="1200003"/>
            <a:chOff x="4571447" y="7314162"/>
            <a:chExt cx="2249341" cy="12030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7CF9A7-FB95-4948-5394-760AD8FB8568}"/>
                </a:ext>
              </a:extLst>
            </p:cNvPr>
            <p:cNvSpPr/>
            <p:nvPr/>
          </p:nvSpPr>
          <p:spPr>
            <a:xfrm rot="195963">
              <a:off x="4571447" y="7422317"/>
              <a:ext cx="2249341" cy="1094881"/>
            </a:xfrm>
            <a:prstGeom prst="rect">
              <a:avLst/>
            </a:prstGeom>
            <a:solidFill>
              <a:srgbClr val="C43D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800" dirty="0">
                  <a:solidFill>
                    <a:srgbClr val="FFFFFF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2026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047264-9A95-6428-3853-0A80885B6D71}"/>
                </a:ext>
              </a:extLst>
            </p:cNvPr>
            <p:cNvSpPr/>
            <p:nvPr/>
          </p:nvSpPr>
          <p:spPr>
            <a:xfrm>
              <a:off x="5417687" y="7314162"/>
              <a:ext cx="741814" cy="229638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2A3B72-4559-7FF1-78E3-9BA3FA0DD109}"/>
              </a:ext>
            </a:extLst>
          </p:cNvPr>
          <p:cNvSpPr/>
          <p:nvPr/>
        </p:nvSpPr>
        <p:spPr>
          <a:xfrm>
            <a:off x="2264301" y="5341455"/>
            <a:ext cx="7621793" cy="76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b="1" dirty="0">
                <a:solidFill>
                  <a:srgbClr val="FF9D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CLIMATE 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B6A07-EBAE-605C-2CE0-2ED579FE4288}"/>
              </a:ext>
            </a:extLst>
          </p:cNvPr>
          <p:cNvSpPr/>
          <p:nvPr/>
        </p:nvSpPr>
        <p:spPr>
          <a:xfrm>
            <a:off x="304616" y="9395964"/>
            <a:ext cx="463991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F80C1-371E-5C36-9E9F-66724E50B895}"/>
              </a:ext>
            </a:extLst>
          </p:cNvPr>
          <p:cNvSpPr txBox="1"/>
          <p:nvPr/>
        </p:nvSpPr>
        <p:spPr>
          <a:xfrm>
            <a:off x="363883" y="9427322"/>
            <a:ext cx="4512919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#EUClimatePact   #MyWorldOurPlanet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680B7-593F-6D12-CABD-E2062F369C70}"/>
              </a:ext>
            </a:extLst>
          </p:cNvPr>
          <p:cNvSpPr/>
          <p:nvPr/>
        </p:nvSpPr>
        <p:spPr>
          <a:xfrm>
            <a:off x="5145089" y="9395964"/>
            <a:ext cx="475439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6A900-5191-16BF-7FAF-8DCFB66E40A9}"/>
              </a:ext>
            </a:extLst>
          </p:cNvPr>
          <p:cNvSpPr txBox="1"/>
          <p:nvPr/>
        </p:nvSpPr>
        <p:spPr>
          <a:xfrm>
            <a:off x="5145087" y="9427322"/>
            <a:ext cx="4643846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24-25 MARCH </a:t>
            </a:r>
            <a:r>
              <a:rPr lang="en-GB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|</a:t>
            </a:r>
            <a:r>
              <a:rPr lang="hr-HR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BRUSSELS AND ONLINE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2407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D14EB-20EC-34B2-B3AC-EE2A5923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9E6B18-3F2A-0FC9-6089-E7449CCB2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1587"/>
            <a:ext cx="10287000" cy="1028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A58614-557D-1E19-A5F6-BE0FC8B5A468}"/>
              </a:ext>
            </a:extLst>
          </p:cNvPr>
          <p:cNvSpPr/>
          <p:nvPr/>
        </p:nvSpPr>
        <p:spPr>
          <a:xfrm>
            <a:off x="1483251" y="6118308"/>
            <a:ext cx="8402843" cy="964256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 IN ACTION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0DD116-7A06-B8BC-FBC8-2A5DDED48C62}"/>
              </a:ext>
            </a:extLst>
          </p:cNvPr>
          <p:cNvGrpSpPr/>
          <p:nvPr/>
        </p:nvGrpSpPr>
        <p:grpSpPr>
          <a:xfrm>
            <a:off x="5076848" y="7315349"/>
            <a:ext cx="2243670" cy="1200003"/>
            <a:chOff x="4571447" y="7314162"/>
            <a:chExt cx="2249341" cy="12030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2AD17E-F103-B3F2-6B83-DD87B9C34E62}"/>
                </a:ext>
              </a:extLst>
            </p:cNvPr>
            <p:cNvSpPr/>
            <p:nvPr/>
          </p:nvSpPr>
          <p:spPr>
            <a:xfrm rot="195963">
              <a:off x="4571447" y="7422317"/>
              <a:ext cx="2249341" cy="1094881"/>
            </a:xfrm>
            <a:prstGeom prst="rect">
              <a:avLst/>
            </a:prstGeom>
            <a:solidFill>
              <a:srgbClr val="C43D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800" dirty="0">
                  <a:solidFill>
                    <a:srgbClr val="FFFFFF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2026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B31283-25C1-687F-E593-6C7DF197E05C}"/>
                </a:ext>
              </a:extLst>
            </p:cNvPr>
            <p:cNvSpPr/>
            <p:nvPr/>
          </p:nvSpPr>
          <p:spPr>
            <a:xfrm>
              <a:off x="5417687" y="7314162"/>
              <a:ext cx="741814" cy="229638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794BC04-9349-2992-92C1-AEA454CB48B5}"/>
              </a:ext>
            </a:extLst>
          </p:cNvPr>
          <p:cNvSpPr/>
          <p:nvPr/>
        </p:nvSpPr>
        <p:spPr>
          <a:xfrm>
            <a:off x="2264301" y="5341455"/>
            <a:ext cx="7621793" cy="76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b="1" dirty="0">
                <a:solidFill>
                  <a:srgbClr val="FF9D0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EUROPEAN CLIMATE 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A31A2-B4C3-8CAE-0229-6D98AA753DA8}"/>
              </a:ext>
            </a:extLst>
          </p:cNvPr>
          <p:cNvSpPr/>
          <p:nvPr/>
        </p:nvSpPr>
        <p:spPr>
          <a:xfrm>
            <a:off x="304616" y="9395964"/>
            <a:ext cx="463991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2DEAF-2F20-4962-18AD-C0E27BB6436A}"/>
              </a:ext>
            </a:extLst>
          </p:cNvPr>
          <p:cNvSpPr txBox="1"/>
          <p:nvPr/>
        </p:nvSpPr>
        <p:spPr>
          <a:xfrm>
            <a:off x="363883" y="9427322"/>
            <a:ext cx="4512919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#EUClimatePact   #MyWorldOurPlanet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6C2EE-2445-757C-1106-4107DF0696C8}"/>
              </a:ext>
            </a:extLst>
          </p:cNvPr>
          <p:cNvSpPr/>
          <p:nvPr/>
        </p:nvSpPr>
        <p:spPr>
          <a:xfrm>
            <a:off x="5145089" y="9395964"/>
            <a:ext cx="4754399" cy="493107"/>
          </a:xfrm>
          <a:prstGeom prst="rect">
            <a:avLst/>
          </a:prstGeom>
          <a:solidFill>
            <a:srgbClr val="812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52F6D-7C8B-EF5A-986E-94949C9DD14B}"/>
              </a:ext>
            </a:extLst>
          </p:cNvPr>
          <p:cNvSpPr txBox="1"/>
          <p:nvPr/>
        </p:nvSpPr>
        <p:spPr>
          <a:xfrm>
            <a:off x="5145087" y="9427322"/>
            <a:ext cx="4643846" cy="391347"/>
          </a:xfrm>
          <a:prstGeom prst="rect">
            <a:avLst/>
          </a:prstGeom>
          <a:noFill/>
        </p:spPr>
        <p:txBody>
          <a:bodyPr wrap="square" lIns="71330" tIns="35666" rIns="71330" bIns="35666" rtlCol="0" anchor="t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24-25 MARCH </a:t>
            </a:r>
            <a:r>
              <a:rPr lang="en-GB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|</a:t>
            </a:r>
            <a:r>
              <a:rPr lang="hr-HR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BRUSSELS AND ONLINE</a:t>
            </a:r>
            <a:endParaRPr lang="en-GB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912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424A02B931142BE2E6BF537CF1CAC" ma:contentTypeVersion="16" ma:contentTypeDescription="Create a new document." ma:contentTypeScope="" ma:versionID="849f4c40b6550a0deed8c9509cb69b73">
  <xsd:schema xmlns:xsd="http://www.w3.org/2001/XMLSchema" xmlns:xs="http://www.w3.org/2001/XMLSchema" xmlns:p="http://schemas.microsoft.com/office/2006/metadata/properties" xmlns:ns2="f75dc2e1-5a74-43f4-af9f-d866e04aa3cf" xmlns:ns3="119ae24b-acd2-4206-8a50-f24ff65407c3" targetNamespace="http://schemas.microsoft.com/office/2006/metadata/properties" ma:root="true" ma:fieldsID="ab437ee4f76dc20e63e8a12735d8e39a" ns2:_="" ns3:_="">
    <xsd:import namespace="f75dc2e1-5a74-43f4-af9f-d866e04aa3cf"/>
    <xsd:import namespace="119ae24b-acd2-4206-8a50-f24ff6540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dc2e1-5a74-43f4-af9f-d866e04aa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5936872-4c25-49c5-bd5d-199fb01e7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ae24b-acd2-4206-8a50-f24ff65407c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5a7cf2b-0cea-42af-8f8c-7dc7fba5a216}" ma:internalName="TaxCatchAll" ma:showField="CatchAllData" ma:web="119ae24b-acd2-4206-8a50-f24ff65407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9ae24b-acd2-4206-8a50-f24ff65407c3" xsi:nil="true"/>
    <lcf76f155ced4ddcb4097134ff3c332f xmlns="f75dc2e1-5a74-43f4-af9f-d866e04aa3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8EBDAB-7029-46E8-9813-E9789A0234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93645-4B84-488A-9298-4BE0381AF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5dc2e1-5a74-43f4-af9f-d866e04aa3cf"/>
    <ds:schemaRef ds:uri="119ae24b-acd2-4206-8a50-f24ff6540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F31CCD-FBCC-4C09-B538-AE41337B62A4}">
  <ds:schemaRefs>
    <ds:schemaRef ds:uri="f75dc2e1-5a74-43f4-af9f-d866e04aa3cf"/>
    <ds:schemaRef ds:uri="119ae24b-acd2-4206-8a50-f24ff65407c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219</Words>
  <Application>Microsoft Office PowerPoint</Application>
  <PresentationFormat>Custom</PresentationFormat>
  <Paragraphs>34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2013 - 2022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Climate Pact</dc:creator>
  <cp:lastModifiedBy>Anna Brufal</cp:lastModifiedBy>
  <cp:revision>34</cp:revision>
  <dcterms:created xsi:type="dcterms:W3CDTF">2022-04-06T09:48:56Z</dcterms:created>
  <dcterms:modified xsi:type="dcterms:W3CDTF">2026-02-09T11:28:49Z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0x010100179424A02B931142BE2E6BF537CF1CAC</vt:lpwstr>
  </property>
  <property fmtid="{D5CDD505-2E9C-101B-9397-08002B2CF9AE}" pid="3" name="MediaServiceImageTags">
    <vt:lpwstr/>
  </property>
</Properties>
</file>