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675" r:id="rId5"/>
    <p:sldMasterId id="2147483766" r:id="rId6"/>
  </p:sldMasterIdLst>
  <p:notesMasterIdLst>
    <p:notesMasterId r:id="rId35"/>
  </p:notesMasterIdLst>
  <p:handoutMasterIdLst>
    <p:handoutMasterId r:id="rId36"/>
  </p:handoutMasterIdLst>
  <p:sldIdLst>
    <p:sldId id="282" r:id="rId7"/>
    <p:sldId id="312" r:id="rId8"/>
    <p:sldId id="283" r:id="rId9"/>
    <p:sldId id="284" r:id="rId10"/>
    <p:sldId id="285" r:id="rId11"/>
    <p:sldId id="286" r:id="rId12"/>
    <p:sldId id="287" r:id="rId13"/>
    <p:sldId id="314" r:id="rId14"/>
    <p:sldId id="289" r:id="rId15"/>
    <p:sldId id="288" r:id="rId16"/>
    <p:sldId id="290" r:id="rId17"/>
    <p:sldId id="291" r:id="rId18"/>
    <p:sldId id="309" r:id="rId19"/>
    <p:sldId id="311" r:id="rId20"/>
    <p:sldId id="293" r:id="rId21"/>
    <p:sldId id="294" r:id="rId22"/>
    <p:sldId id="295" r:id="rId23"/>
    <p:sldId id="296" r:id="rId24"/>
    <p:sldId id="297" r:id="rId25"/>
    <p:sldId id="298" r:id="rId26"/>
    <p:sldId id="299" r:id="rId27"/>
    <p:sldId id="300" r:id="rId28"/>
    <p:sldId id="301" r:id="rId29"/>
    <p:sldId id="302" r:id="rId30"/>
    <p:sldId id="303" r:id="rId31"/>
    <p:sldId id="304" r:id="rId32"/>
    <p:sldId id="305" r:id="rId33"/>
    <p:sldId id="310" r:id="rId34"/>
  </p:sldIdLst>
  <p:sldSz cx="18288000" cy="10287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C4A947E-B3AD-2BF5-ED11-A81EDD5B20EE}" name="Giorgia Silvestri" initials="GS" userId="S::Giorgia.Silvestri@ecorys.com::88e87da0-1221-45a0-b997-4f6ee27bece0" providerId="AD"/>
  <p188:author id="{814803A9-990C-E427-E1F1-067E9CE9E5DD}" name="Giorgia Silvestri" initials="GS" userId="S::giorgia.silvestri@ecorys.com::88e87da0-1221-45a0-b997-4f6ee27bece0" providerId="AD"/>
  <p188:author id="{AB9411B4-7515-13FD-0B71-1D16324FA4B2}" name="SEGURA MONDEJAR Mar (CLIMA-EXT)" initials="S(" userId="S::mar.segura-mondejar_ext.ec.europa.eu#ext#@ecorys.onmicrosoft.com::93884808-24eb-4289-96ec-b2190e3abe46" providerId="AD"/>
  <p188:author id="{EE1A40C6-03F5-CA2C-940E-B28955962C79}" name="Rebekah Alawode" initials="RA" userId="S::Rebekah.Alawode@ecorys.com::74921c77-bb9f-48af-960b-0eb1022e8483" providerId="AD"/>
  <p188:author id="{129B8ADD-636F-C72B-026B-7AB8581601BF}" name="DI FILIPPO Leonardo (CLIMA)" initials="D(" userId="S::leonardo.di-filippo_ec.europa.eu#ext#@ecorys.onmicrosoft.com::674a4322-3945-4efb-a753-912302c20a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64E8"/>
    <a:srgbClr val="26155F"/>
    <a:srgbClr val="D7A6FF"/>
    <a:srgbClr val="80E789"/>
    <a:srgbClr val="A0BEFA"/>
    <a:srgbClr val="391A53"/>
    <a:srgbClr val="104B2B"/>
    <a:srgbClr val="2743A8"/>
    <a:srgbClr val="048743"/>
    <a:srgbClr val="8C0B3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3AA5935-C5DE-0A24-96DC-B35E2EDD3491}" v="238" dt="2025-12-16T15:14:21.389"/>
    <p1510:client id="{53F716D6-ED78-F700-8A95-6B6F49F9BA8F}" v="600" dt="2025-12-17T15:39:29.70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5161" autoAdjust="0"/>
  </p:normalViewPr>
  <p:slideViewPr>
    <p:cSldViewPr snapToGrid="0">
      <p:cViewPr varScale="1">
        <p:scale>
          <a:sx n="48" d="100"/>
          <a:sy n="48" d="100"/>
        </p:scale>
        <p:origin x="1090"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heme" Target="theme/theme1.xml"/><Relationship Id="rId21" Type="http://schemas.openxmlformats.org/officeDocument/2006/relationships/slide" Target="slides/slide15.xml"/><Relationship Id="rId34" Type="http://schemas.openxmlformats.org/officeDocument/2006/relationships/slide" Target="slides/slide28.xml"/><Relationship Id="rId42" Type="http://schemas.microsoft.com/office/2018/10/relationships/authors" Target="author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handoutMaster" Target="handoutMasters/handout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notesMaster" Target="notesMasters/notesMaster1.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141A62C-1492-84A2-7E97-C8A4CE50F12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E3F99754-EC02-84B8-8305-F756B1C295A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592D609-C8CE-424D-ABB1-9A04263B9172}" type="datetimeFigureOut">
              <a:rPr lang="en-GB" smtClean="0"/>
              <a:t>30/01/2026</a:t>
            </a:fld>
            <a:endParaRPr lang="en-GB"/>
          </a:p>
        </p:txBody>
      </p:sp>
      <p:sp>
        <p:nvSpPr>
          <p:cNvPr id="4" name="Footer Placeholder 3">
            <a:extLst>
              <a:ext uri="{FF2B5EF4-FFF2-40B4-BE49-F238E27FC236}">
                <a16:creationId xmlns:a16="http://schemas.microsoft.com/office/drawing/2014/main" id="{66165731-641B-C9EA-0FC9-5AF051280FB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2D3554CC-CFE1-7C89-F9AB-13FF52BF5B3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BC0F040-1FE9-4D7A-8EBB-F31915AB2B12}" type="slidenum">
              <a:rPr lang="en-GB" smtClean="0"/>
              <a:t>‹#›</a:t>
            </a:fld>
            <a:endParaRPr lang="en-GB"/>
          </a:p>
        </p:txBody>
      </p:sp>
    </p:spTree>
    <p:extLst>
      <p:ext uri="{BB962C8B-B14F-4D97-AF65-F5344CB8AC3E}">
        <p14:creationId xmlns:p14="http://schemas.microsoft.com/office/powerpoint/2010/main" val="18804917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5B4613-6C4E-4FB7-8BBE-B31A7B243E0E}" type="datetimeFigureOut">
              <a:rPr lang="en-US" smtClean="0"/>
              <a:t>1/30/2026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BCE2BD-2909-4D50-BFF6-50DC73793956}" type="slidenum">
              <a:rPr lang="en-US" smtClean="0"/>
              <a:t>‹#›</a:t>
            </a:fld>
            <a:endParaRPr lang="en-US"/>
          </a:p>
        </p:txBody>
      </p:sp>
    </p:spTree>
    <p:extLst>
      <p:ext uri="{BB962C8B-B14F-4D97-AF65-F5344CB8AC3E}">
        <p14:creationId xmlns:p14="http://schemas.microsoft.com/office/powerpoint/2010/main" val="14736361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climate.ec.europa.eu/eu-action/climate-strategies-targets/progress-climate-action/eu-climate-action-progress-report-2025_en"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ec.europa.eu/eusurvey/runner/europeanclimatepact_friendsofthepact" TargetMode="External"/><Relationship Id="rId2" Type="http://schemas.openxmlformats.org/officeDocument/2006/relationships/slide" Target="../slides/slide9.xml"/><Relationship Id="rId1" Type="http://schemas.openxmlformats.org/officeDocument/2006/relationships/notesMaster" Target="../notesMasters/notesMaster1.xml"/><Relationship Id="rId6" Type="http://schemas.openxmlformats.org/officeDocument/2006/relationships/hyperlink" Target="https://ec.europa.eu/newsroom/clima/user-subscriptions/2343/create" TargetMode="External"/><Relationship Id="rId5" Type="http://schemas.openxmlformats.org/officeDocument/2006/relationships/hyperlink" Target="https://climate-pact.europa.eu/eu-climate-action-academy_en" TargetMode="External"/><Relationship Id="rId4" Type="http://schemas.openxmlformats.org/officeDocument/2006/relationships/hyperlink" Target="https://climate-pact.europa.eu/interactive-pact-map-discover-climate-action-near-you_en"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lt" sz="1200" b="0" i="0" u="none" kern="1200" baseline="0" dirty="0">
                <a:solidFill>
                  <a:schemeClr val="tx1"/>
                </a:solidFill>
                <a:effectLst/>
                <a:latin typeface="+mn-lt"/>
                <a:ea typeface="+mn-ea"/>
                <a:cs typeface="+mn-cs"/>
              </a:rPr>
              <a:t>Šiltas pasveikinimas: pasisveikinkite su grupe ir padėkokite už dalyvavimą užsiėmime. </a:t>
            </a:r>
          </a:p>
          <a:p>
            <a:pPr algn="l" rtl="0" fontAlgn="base"/>
            <a:r>
              <a:rPr lang="lt" sz="1200" b="0" i="0" u="none" kern="1200" baseline="0" dirty="0">
                <a:solidFill>
                  <a:schemeClr val="tx1"/>
                </a:solidFill>
                <a:effectLst/>
                <a:latin typeface="+mn-lt"/>
                <a:ea typeface="+mn-ea"/>
                <a:cs typeface="+mn-cs"/>
              </a:rPr>
              <a:t>Prisistatykite: pasakykite savo vardą, pareigas ir trumpai paaiškinkite, kodėl jums rūpi klimato krizės sprendimas ar darbas su jaunimu. </a:t>
            </a:r>
            <a:endParaRPr lang="lt" sz="1200" b="0" i="0" kern="1200" dirty="0">
              <a:solidFill>
                <a:schemeClr val="tx1"/>
              </a:solidFill>
              <a:effectLst/>
              <a:latin typeface="+mn-lt"/>
            </a:endParaRPr>
          </a:p>
          <a:p>
            <a:pPr algn="l" rtl="0" fontAlgn="base"/>
            <a:r>
              <a:rPr lang="lt" sz="1200" b="0" i="0" u="none" kern="1200" baseline="0" dirty="0">
                <a:solidFill>
                  <a:schemeClr val="tx1"/>
                </a:solidFill>
                <a:effectLst/>
                <a:latin typeface="+mn-lt"/>
                <a:ea typeface="+mn-ea"/>
                <a:cs typeface="+mn-cs"/>
              </a:rPr>
              <a:t>Sukurkite atmosferą</a:t>
            </a:r>
            <a:r>
              <a:rPr lang="en-GB" sz="1200" b="0" i="0" u="none" kern="1200" baseline="0" dirty="0">
                <a:solidFill>
                  <a:schemeClr val="tx1"/>
                </a:solidFill>
                <a:effectLst/>
                <a:latin typeface="+mn-lt"/>
                <a:ea typeface="+mn-ea"/>
                <a:cs typeface="+mn-cs"/>
              </a:rPr>
              <a:t>:</a:t>
            </a:r>
            <a:r>
              <a:rPr lang="lt" sz="1200" b="0" i="0" u="none" kern="1200" baseline="0" dirty="0">
                <a:solidFill>
                  <a:schemeClr val="tx1"/>
                </a:solidFill>
                <a:effectLst/>
                <a:latin typeface="+mn-lt"/>
                <a:ea typeface="+mn-ea"/>
                <a:cs typeface="+mn-cs"/>
              </a:rPr>
              <a:t> paaiškinkite, kad šis užsiėmimas skirtas aptarti, ką galime nuveikti kartu – kaip asmenys, mokyklos, bendruomenės ir kaip platesnės Europos</a:t>
            </a:r>
            <a:r>
              <a:rPr lang="lt" b="0" i="0" u="none" baseline="0" dirty="0"/>
              <a:t> Sąjungos iniciatyvos dalis</a:t>
            </a:r>
            <a:r>
              <a:rPr lang="lt" sz="1200" b="0" i="0" u="none" kern="1200" baseline="0" dirty="0">
                <a:solidFill>
                  <a:schemeClr val="tx1"/>
                </a:solidFill>
                <a:effectLst/>
                <a:latin typeface="+mn-lt"/>
                <a:ea typeface="+mn-ea"/>
                <a:cs typeface="+mn-cs"/>
              </a:rPr>
              <a:t>. </a:t>
            </a:r>
            <a:endParaRPr lang="lt" sz="1200" b="0" i="0" kern="1200" dirty="0">
              <a:solidFill>
                <a:schemeClr val="tx1"/>
              </a:solidFill>
              <a:effectLst/>
              <a:latin typeface="+mn-lt"/>
            </a:endParaRPr>
          </a:p>
          <a:p>
            <a:pPr algn="l" rtl="0" fontAlgn="base"/>
            <a:r>
              <a:rPr lang="lt" sz="1200" b="0" i="0" u="none" kern="1200" baseline="0" dirty="0">
                <a:solidFill>
                  <a:schemeClr val="tx1"/>
                </a:solidFill>
                <a:effectLst/>
                <a:latin typeface="+mn-lt"/>
                <a:ea typeface="+mn-ea"/>
                <a:cs typeface="+mn-cs"/>
              </a:rPr>
              <a:t>Pristatykite Klimato paktą: paminėkite, kad Europos klimato paktas suburia žmones ir organizacijas visoje Europoje mokytis, imtis veiksmų ir palaikyti vieniems kitus įgyvendinant klimato iniciatyvas.</a:t>
            </a:r>
            <a:endParaRPr lang="lt" sz="1200" b="0" i="0" kern="1200" dirty="0">
              <a:solidFill>
                <a:schemeClr val="tx1"/>
              </a:solidFill>
              <a:effectLst/>
              <a:latin typeface="+mn-lt"/>
            </a:endParaRPr>
          </a:p>
          <a:p>
            <a:pPr algn="l" rtl="0" fontAlgn="base"/>
            <a:r>
              <a:rPr lang="lt" sz="1200" b="0" i="0" u="none" kern="1200" baseline="0" dirty="0">
                <a:solidFill>
                  <a:schemeClr val="tx1"/>
                </a:solidFill>
                <a:effectLst/>
                <a:latin typeface="+mn-lt"/>
                <a:ea typeface="+mn-ea"/>
                <a:cs typeface="+mn-cs"/>
              </a:rPr>
              <a:t>Pabrėžkite įtrauktį: akcentuokite, kad kiekvienas gali prisidėti, nepriklausomai nuo amžiaus ar patirties. Paminėkite, kad šiandienos užsiėmimas yra įkvepiantis bei skatinantis aktyvų dalyvavimą, todėl jų mintys bei įžvalgos laukiamos bet kuriuo metu.</a:t>
            </a:r>
            <a:endParaRPr lang="lt" sz="1200" b="0" i="0" kern="1200" dirty="0">
              <a:solidFill>
                <a:schemeClr val="tx1"/>
              </a:solidFill>
              <a:effectLst/>
              <a:latin typeface="+mn-lt"/>
            </a:endParaRPr>
          </a:p>
          <a:p>
            <a:pPr algn="l" rtl="0" fontAlgn="base"/>
            <a:r>
              <a:rPr lang="lt" sz="1200" b="0" i="0" u="none" kern="1200" baseline="0" dirty="0">
                <a:solidFill>
                  <a:schemeClr val="tx1"/>
                </a:solidFill>
                <a:effectLst/>
                <a:latin typeface="+mn-lt"/>
                <a:ea typeface="+mn-ea"/>
                <a:cs typeface="+mn-cs"/>
              </a:rPr>
              <a:t>Apžvelkite užsiėmimą: trumpai pristatykite, kas laukia – klimato iššūkių aptarimas, dalijimasis idėjomis bei smagių veiklių ir būdų įsitraukti atradimas.</a:t>
            </a:r>
            <a:endParaRPr lang="lt" sz="1200" b="0" i="0" kern="1200" dirty="0">
              <a:solidFill>
                <a:schemeClr val="tx1"/>
              </a:solidFill>
              <a:effectLst/>
              <a:latin typeface="+mn-lt"/>
            </a:endParaRPr>
          </a:p>
        </p:txBody>
      </p:sp>
      <p:sp>
        <p:nvSpPr>
          <p:cNvPr id="4" name="Slide Number Placeholder 3"/>
          <p:cNvSpPr>
            <a:spLocks noGrp="1"/>
          </p:cNvSpPr>
          <p:nvPr>
            <p:ph type="sldNum" sz="quarter" idx="5"/>
          </p:nvPr>
        </p:nvSpPr>
        <p:spPr/>
        <p:txBody>
          <a:bodyPr/>
          <a:lstStyle/>
          <a:p>
            <a:pPr algn="l" rtl="0"/>
            <a:fld id="{E5BCE2BD-2909-4D50-BFF6-50DC73793956}" type="slidenum">
              <a:rPr/>
              <a:t>1</a:t>
            </a:fld>
            <a:endParaRPr lang="lt"/>
          </a:p>
        </p:txBody>
      </p:sp>
    </p:spTree>
    <p:extLst>
      <p:ext uri="{BB962C8B-B14F-4D97-AF65-F5344CB8AC3E}">
        <p14:creationId xmlns:p14="http://schemas.microsoft.com/office/powerpoint/2010/main" val="32695680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lt" sz="1200" b="0" i="0" u="none" kern="1200" baseline="0" dirty="0">
                <a:solidFill>
                  <a:schemeClr val="tx1"/>
                </a:solidFill>
                <a:effectLst/>
                <a:latin typeface="+mn-lt"/>
                <a:ea typeface="+mn-ea"/>
                <a:cs typeface="+mn-cs"/>
              </a:rPr>
              <a:t>Pristatykite skaidrę paaiškindami, kad </a:t>
            </a:r>
            <a:r>
              <a:rPr lang="en-GB" sz="1200" b="0" i="0" u="none" kern="1200" baseline="0" dirty="0">
                <a:solidFill>
                  <a:schemeClr val="tx1"/>
                </a:solidFill>
                <a:effectLst/>
                <a:latin typeface="+mn-lt"/>
                <a:ea typeface="+mn-ea"/>
                <a:cs typeface="+mn-cs"/>
              </a:rPr>
              <a:t>v</a:t>
            </a:r>
            <a:r>
              <a:rPr lang="lt" sz="1200" b="0" i="0" u="none" kern="1200" baseline="0" dirty="0">
                <a:solidFill>
                  <a:schemeClr val="tx1"/>
                </a:solidFill>
                <a:effectLst/>
                <a:latin typeface="+mn-lt"/>
                <a:ea typeface="+mn-ea"/>
                <a:cs typeface="+mn-cs"/>
              </a:rPr>
              <a:t>eiksmai</a:t>
            </a:r>
            <a:r>
              <a:rPr lang="en-GB" sz="1200" b="0" i="0" u="none" kern="1200" baseline="0" dirty="0">
                <a:solidFill>
                  <a:schemeClr val="tx1"/>
                </a:solidFill>
                <a:effectLst/>
                <a:latin typeface="+mn-lt"/>
                <a:ea typeface="+mn-ea"/>
                <a:cs typeface="+mn-cs"/>
              </a:rPr>
              <a:t> </a:t>
            </a:r>
            <a:r>
              <a:rPr lang="en-GB" sz="1200" b="0" i="0" u="none" kern="1200" baseline="0" dirty="0" err="1">
                <a:solidFill>
                  <a:schemeClr val="tx1"/>
                </a:solidFill>
                <a:effectLst/>
                <a:latin typeface="+mn-lt"/>
                <a:ea typeface="+mn-ea"/>
                <a:cs typeface="+mn-cs"/>
              </a:rPr>
              <a:t>klimato</a:t>
            </a:r>
            <a:r>
              <a:rPr lang="en-GB" sz="1200" b="0" i="0" u="none" kern="1200" baseline="0" dirty="0">
                <a:solidFill>
                  <a:schemeClr val="tx1"/>
                </a:solidFill>
                <a:effectLst/>
                <a:latin typeface="+mn-lt"/>
                <a:ea typeface="+mn-ea"/>
                <a:cs typeface="+mn-cs"/>
              </a:rPr>
              <a:t> </a:t>
            </a:r>
            <a:r>
              <a:rPr lang="en-GB" sz="1200" b="0" i="0" u="none" kern="1200" baseline="0" dirty="0" err="1">
                <a:solidFill>
                  <a:schemeClr val="tx1"/>
                </a:solidFill>
                <a:effectLst/>
                <a:latin typeface="+mn-lt"/>
                <a:ea typeface="+mn-ea"/>
                <a:cs typeface="+mn-cs"/>
              </a:rPr>
              <a:t>srityje</a:t>
            </a:r>
            <a:r>
              <a:rPr lang="lt" sz="1200" b="0" i="0" u="none" kern="1200" baseline="0" dirty="0">
                <a:solidFill>
                  <a:schemeClr val="tx1"/>
                </a:solidFill>
                <a:effectLst/>
                <a:latin typeface="+mn-lt"/>
                <a:ea typeface="+mn-ea"/>
                <a:cs typeface="+mn-cs"/>
              </a:rPr>
              <a:t> apima įvairias mūsų kasdienio gyvenimo ir visuomenės sritis. </a:t>
            </a:r>
          </a:p>
          <a:p>
            <a:pPr algn="l" rtl="0" fontAlgn="base"/>
            <a:r>
              <a:rPr lang="lt" sz="1200" b="0" i="0" u="none" kern="1200" baseline="0" dirty="0">
                <a:solidFill>
                  <a:schemeClr val="tx1"/>
                </a:solidFill>
                <a:effectLst/>
                <a:latin typeface="+mn-lt"/>
                <a:ea typeface="+mn-ea"/>
                <a:cs typeface="+mn-cs"/>
              </a:rPr>
              <a:t>Trumpai paaiškinkite kiekvieną sritį. </a:t>
            </a:r>
          </a:p>
          <a:p>
            <a:pPr marL="171450" indent="-171450" algn="l" rtl="0" fontAlgn="base">
              <a:buFont typeface="Arial" panose="020B0604020202020204" pitchFamily="34" charset="0"/>
              <a:buChar char="•"/>
            </a:pPr>
            <a:r>
              <a:rPr lang="lt" sz="1200" b="0" i="0" u="none" kern="1200" baseline="0" dirty="0">
                <a:solidFill>
                  <a:schemeClr val="tx1"/>
                </a:solidFill>
                <a:effectLst/>
                <a:latin typeface="+mn-lt"/>
                <a:ea typeface="+mn-ea"/>
                <a:cs typeface="+mn-cs"/>
              </a:rPr>
              <a:t>Energetika – švarios energijos naudojimas, efektyvumo didinimas ir parama atsinaujinantiesiems ištekliams. </a:t>
            </a:r>
          </a:p>
          <a:p>
            <a:pPr marL="171450" indent="-171450" algn="l" rtl="0" fontAlgn="base">
              <a:buFont typeface="Arial" panose="020B0604020202020204" pitchFamily="34" charset="0"/>
              <a:buChar char="•"/>
            </a:pPr>
            <a:r>
              <a:rPr lang="lt" sz="1200" b="0" i="0" u="none" kern="1200" baseline="0" dirty="0">
                <a:solidFill>
                  <a:schemeClr val="tx1"/>
                </a:solidFill>
                <a:effectLst/>
                <a:latin typeface="+mn-lt"/>
                <a:ea typeface="+mn-ea"/>
                <a:cs typeface="+mn-cs"/>
              </a:rPr>
              <a:t>Transportas – ėjimas pėsčiomis, važiavimas dviračiu, naudojimasis viešuoju transportu ir transporto priemonių išmetamų teršalų mažinimas. </a:t>
            </a:r>
          </a:p>
          <a:p>
            <a:pPr marL="171450" indent="-171450" algn="l" rtl="0" fontAlgn="base">
              <a:buFont typeface="Arial" panose="020B0604020202020204" pitchFamily="34" charset="0"/>
              <a:buChar char="•"/>
            </a:pPr>
            <a:r>
              <a:rPr lang="lt" sz="1200" b="0" i="0" u="none" kern="1200" baseline="0" dirty="0">
                <a:solidFill>
                  <a:schemeClr val="tx1"/>
                </a:solidFill>
                <a:effectLst/>
                <a:latin typeface="+mn-lt"/>
                <a:ea typeface="+mn-ea"/>
                <a:cs typeface="+mn-cs"/>
              </a:rPr>
              <a:t>Gamta – miškų apsauga, medžių sodinimas, buveinių atkūrimas ir rūpinimasis biologine įvairove. </a:t>
            </a:r>
          </a:p>
          <a:p>
            <a:pPr marL="171450" indent="-171450" algn="l" rtl="0" fontAlgn="base">
              <a:buFont typeface="Arial" panose="020B0604020202020204" pitchFamily="34" charset="0"/>
              <a:buChar char="•"/>
            </a:pPr>
            <a:r>
              <a:rPr lang="lt" sz="1200" b="0" i="0" u="none" kern="1200" baseline="0" dirty="0">
                <a:solidFill>
                  <a:schemeClr val="tx1"/>
                </a:solidFill>
                <a:effectLst/>
                <a:latin typeface="+mn-lt"/>
                <a:ea typeface="+mn-ea"/>
                <a:cs typeface="+mn-cs"/>
              </a:rPr>
              <a:t>Maistas – maisto atliekų mažinimas, sezoninių bei vietinių produktų vartojimas ir parama tvariam ūkininkavimui. </a:t>
            </a:r>
          </a:p>
          <a:p>
            <a:pPr marL="171450" indent="-171450" algn="l" rtl="0" fontAlgn="base">
              <a:buFont typeface="Arial" panose="020B0604020202020204" pitchFamily="34" charset="0"/>
              <a:buChar char="•"/>
            </a:pPr>
            <a:r>
              <a:rPr lang="lt" sz="1200" b="0" i="0" u="none" kern="1200" baseline="0" dirty="0">
                <a:solidFill>
                  <a:schemeClr val="tx1"/>
                </a:solidFill>
                <a:effectLst/>
                <a:latin typeface="+mn-lt"/>
                <a:ea typeface="+mn-ea"/>
                <a:cs typeface="+mn-cs"/>
              </a:rPr>
              <a:t>Atliekos – pakartotinis naudojimas, perdirbimas ir vienkartinio naudojimo plastiko gaminių mažinimas. </a:t>
            </a:r>
          </a:p>
          <a:p>
            <a:pPr marL="171450" indent="-171450" algn="l" rtl="0" fontAlgn="base">
              <a:buFont typeface="Arial" panose="020B0604020202020204" pitchFamily="34" charset="0"/>
              <a:buChar char="•"/>
            </a:pPr>
            <a:r>
              <a:rPr lang="lt" sz="1200" b="0" i="0" u="none" kern="1200" baseline="0" dirty="0">
                <a:solidFill>
                  <a:schemeClr val="tx1"/>
                </a:solidFill>
                <a:effectLst/>
                <a:latin typeface="+mn-lt"/>
                <a:ea typeface="+mn-ea"/>
                <a:cs typeface="+mn-cs"/>
              </a:rPr>
              <a:t>Vanduo – vandens tausojimas, upių, ežerų ir kitų vandens šaltinių apsauga. </a:t>
            </a:r>
          </a:p>
          <a:p>
            <a:pPr marL="171450" indent="-171450" algn="l" rtl="0" fontAlgn="base">
              <a:buFont typeface="Arial" panose="020B0604020202020204" pitchFamily="34" charset="0"/>
              <a:buChar char="•"/>
            </a:pPr>
            <a:r>
              <a:rPr lang="lt" sz="1200" b="0" i="0" u="none" kern="1200" baseline="0" dirty="0">
                <a:solidFill>
                  <a:schemeClr val="tx1"/>
                </a:solidFill>
                <a:effectLst/>
                <a:latin typeface="+mn-lt"/>
                <a:ea typeface="+mn-ea"/>
                <a:cs typeface="+mn-cs"/>
              </a:rPr>
              <a:t>Bendruomenės – bendradarbiavimas vykdant vietos projektus, informavimo kampanijas ar mokyklų tvarumo iniciatyvas. </a:t>
            </a:r>
          </a:p>
          <a:p>
            <a:pPr algn="l" rtl="0" fontAlgn="base"/>
            <a:r>
              <a:rPr lang="lt" sz="1200" b="0" i="0" u="none" kern="1200" baseline="0" dirty="0">
                <a:solidFill>
                  <a:schemeClr val="tx1"/>
                </a:solidFill>
                <a:effectLst/>
                <a:latin typeface="+mn-lt"/>
                <a:ea typeface="+mn-ea"/>
                <a:cs typeface="+mn-cs"/>
              </a:rPr>
              <a:t>Įtraukite studentus užduodami įtraukiančius klausimus, pavyzdžiui: </a:t>
            </a:r>
          </a:p>
          <a:p>
            <a:pPr marL="171450" indent="-171450" algn="l" rtl="0" fontAlgn="base">
              <a:buFont typeface="Arial" panose="020B0604020202020204" pitchFamily="34" charset="0"/>
              <a:buChar char="•"/>
            </a:pPr>
            <a:r>
              <a:rPr lang="lt" sz="1200" b="0" i="0" u="none" kern="1200" baseline="0" dirty="0">
                <a:solidFill>
                  <a:schemeClr val="tx1"/>
                </a:solidFill>
                <a:effectLst/>
                <a:latin typeface="+mn-lt"/>
                <a:ea typeface="+mn-ea"/>
                <a:cs typeface="+mn-cs"/>
              </a:rPr>
              <a:t>„Kuriose iš šių sričių jau pastebėjote vykstančius veiksmus savo mokykloje ar bendruomenėje?“ </a:t>
            </a:r>
          </a:p>
          <a:p>
            <a:pPr marL="171450" indent="-171450" algn="l" rtl="0" fontAlgn="base">
              <a:buFont typeface="Arial" panose="020B0604020202020204" pitchFamily="34" charset="0"/>
              <a:buChar char="•"/>
            </a:pPr>
            <a:r>
              <a:rPr lang="lt" sz="1200" b="0" i="0" u="none" kern="1200" baseline="0" dirty="0">
                <a:solidFill>
                  <a:schemeClr val="tx1"/>
                </a:solidFill>
                <a:effectLst/>
                <a:latin typeface="+mn-lt"/>
                <a:ea typeface="+mn-ea"/>
                <a:cs typeface="+mn-cs"/>
              </a:rPr>
              <a:t>„Ar galite sugalvoti naujų idėjų projektams ar veiksmams, kurių galėtume imtis kartu?“ </a:t>
            </a:r>
          </a:p>
          <a:p>
            <a:pPr marL="171450" indent="-171450" algn="l" rtl="0" fontAlgn="base">
              <a:buFont typeface="Arial" panose="020B0604020202020204" pitchFamily="34" charset="0"/>
              <a:buChar char="•"/>
            </a:pPr>
            <a:r>
              <a:rPr lang="lt" sz="1200" b="0" i="0" u="none" kern="1200" baseline="0" dirty="0">
                <a:solidFill>
                  <a:schemeClr val="tx1"/>
                </a:solidFill>
                <a:effectLst/>
                <a:latin typeface="+mn-lt"/>
                <a:ea typeface="+mn-ea"/>
                <a:cs typeface="+mn-cs"/>
              </a:rPr>
              <a:t>Pabrėžkite, kad bendros pastangos sustiprina poveikį: svarbūs ne tik asmeniniai pasirinkimai, bet ir visos bendruomenės susitelkimas. </a:t>
            </a:r>
          </a:p>
          <a:p>
            <a:pPr marL="0" indent="0" algn="l" rtl="0" fontAlgn="base">
              <a:buFont typeface="Arial" panose="020B0604020202020204" pitchFamily="34" charset="0"/>
              <a:buNone/>
            </a:pPr>
            <a:r>
              <a:rPr lang="lt" sz="1200" b="0" i="0" u="none" kern="1200" baseline="0" dirty="0">
                <a:solidFill>
                  <a:schemeClr val="tx1"/>
                </a:solidFill>
                <a:effectLst/>
                <a:latin typeface="+mn-lt"/>
                <a:ea typeface="+mn-ea"/>
                <a:cs typeface="+mn-cs"/>
              </a:rPr>
              <a:t>Pasidalykite pagrindine žinute: veiksmai klimato srityje vyksta visur, daugelyje gyvenimo sričių, ir kiekvienas gali prisidėti prie sveikesnės bei tvaresnės planetos kūrimo. </a:t>
            </a:r>
          </a:p>
        </p:txBody>
      </p:sp>
      <p:sp>
        <p:nvSpPr>
          <p:cNvPr id="4" name="Slide Number Placeholder 3"/>
          <p:cNvSpPr>
            <a:spLocks noGrp="1"/>
          </p:cNvSpPr>
          <p:nvPr>
            <p:ph type="sldNum" sz="quarter" idx="5"/>
          </p:nvPr>
        </p:nvSpPr>
        <p:spPr/>
        <p:txBody>
          <a:bodyPr/>
          <a:lstStyle/>
          <a:p>
            <a:pPr algn="l" rtl="0"/>
            <a:fld id="{E5BCE2BD-2909-4D50-BFF6-50DC73793956}" type="slidenum">
              <a:rPr/>
              <a:t>10</a:t>
            </a:fld>
            <a:endParaRPr lang="lt"/>
          </a:p>
        </p:txBody>
      </p:sp>
    </p:spTree>
    <p:extLst>
      <p:ext uri="{BB962C8B-B14F-4D97-AF65-F5344CB8AC3E}">
        <p14:creationId xmlns:p14="http://schemas.microsoft.com/office/powerpoint/2010/main" val="31086370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lt" sz="1200" b="0" i="0" u="none" kern="1200" baseline="0" dirty="0">
                <a:solidFill>
                  <a:schemeClr val="tx1"/>
                </a:solidFill>
                <a:effectLst/>
                <a:latin typeface="+mn-lt"/>
                <a:ea typeface="+mn-ea"/>
                <a:cs typeface="+mn-cs"/>
              </a:rPr>
              <a:t>Paaiškinkite, kad jaunimas visoje Europoje inicijuoja konkrečius </a:t>
            </a:r>
            <a:r>
              <a:rPr lang="en-GB" sz="1200" b="0" i="0" u="none" kern="1200" baseline="0" dirty="0">
                <a:solidFill>
                  <a:schemeClr val="tx1"/>
                </a:solidFill>
                <a:effectLst/>
                <a:latin typeface="+mn-lt"/>
                <a:ea typeface="+mn-ea"/>
                <a:cs typeface="+mn-cs"/>
              </a:rPr>
              <a:t>v</a:t>
            </a:r>
            <a:r>
              <a:rPr lang="lt" sz="1200" b="0" i="0" u="none" kern="1200" baseline="0" dirty="0">
                <a:solidFill>
                  <a:schemeClr val="tx1"/>
                </a:solidFill>
                <a:effectLst/>
                <a:latin typeface="+mn-lt"/>
                <a:ea typeface="+mn-ea"/>
                <a:cs typeface="+mn-cs"/>
              </a:rPr>
              <a:t>eiksmus </a:t>
            </a:r>
            <a:r>
              <a:rPr lang="en-GB" sz="1200" b="0" i="0" u="none" kern="1200" baseline="0" dirty="0" err="1">
                <a:solidFill>
                  <a:schemeClr val="tx1"/>
                </a:solidFill>
                <a:effectLst/>
                <a:latin typeface="+mn-lt"/>
                <a:ea typeface="+mn-ea"/>
                <a:cs typeface="+mn-cs"/>
              </a:rPr>
              <a:t>klimato</a:t>
            </a:r>
            <a:r>
              <a:rPr lang="en-GB" sz="1200" b="0" i="0" u="none" kern="1200" baseline="0" dirty="0">
                <a:solidFill>
                  <a:schemeClr val="tx1"/>
                </a:solidFill>
                <a:effectLst/>
                <a:latin typeface="+mn-lt"/>
                <a:ea typeface="+mn-ea"/>
                <a:cs typeface="+mn-cs"/>
              </a:rPr>
              <a:t> </a:t>
            </a:r>
            <a:r>
              <a:rPr lang="en-GB" sz="1200" b="0" i="0" u="none" kern="1200" baseline="0" dirty="0" err="1">
                <a:solidFill>
                  <a:schemeClr val="tx1"/>
                </a:solidFill>
                <a:effectLst/>
                <a:latin typeface="+mn-lt"/>
                <a:ea typeface="+mn-ea"/>
                <a:cs typeface="+mn-cs"/>
              </a:rPr>
              <a:t>srityje</a:t>
            </a:r>
            <a:r>
              <a:rPr lang="en-GB" sz="1200" b="0" i="0" u="none" kern="1200" baseline="0" dirty="0">
                <a:solidFill>
                  <a:schemeClr val="tx1"/>
                </a:solidFill>
                <a:effectLst/>
                <a:latin typeface="+mn-lt"/>
                <a:ea typeface="+mn-ea"/>
                <a:cs typeface="+mn-cs"/>
              </a:rPr>
              <a:t> </a:t>
            </a:r>
            <a:r>
              <a:rPr lang="lt" sz="1200" b="0" i="0" u="none" kern="1200" baseline="0" dirty="0">
                <a:solidFill>
                  <a:schemeClr val="tx1"/>
                </a:solidFill>
                <a:effectLst/>
                <a:latin typeface="+mn-lt"/>
                <a:ea typeface="+mn-ea"/>
                <a:cs typeface="+mn-cs"/>
              </a:rPr>
              <a:t>mokyklose ir bendruomenėse. </a:t>
            </a:r>
          </a:p>
          <a:p>
            <a:pPr algn="l" rtl="0" fontAlgn="base"/>
            <a:r>
              <a:rPr lang="lt" sz="1200" b="0" i="0" u="none" kern="1200" baseline="0" dirty="0">
                <a:solidFill>
                  <a:schemeClr val="tx1"/>
                </a:solidFill>
                <a:effectLst/>
                <a:latin typeface="+mn-lt"/>
                <a:ea typeface="+mn-ea"/>
                <a:cs typeface="+mn-cs"/>
              </a:rPr>
              <a:t>Pasidalykite jaunimo vadovaujamų </a:t>
            </a:r>
            <a:r>
              <a:rPr lang="en-GB" sz="1200" b="0" i="0" u="none" kern="1200" baseline="0" dirty="0">
                <a:solidFill>
                  <a:schemeClr val="tx1"/>
                </a:solidFill>
                <a:effectLst/>
                <a:latin typeface="+mn-lt"/>
                <a:ea typeface="+mn-ea"/>
                <a:cs typeface="+mn-cs"/>
              </a:rPr>
              <a:t>v</a:t>
            </a:r>
            <a:r>
              <a:rPr lang="lt" sz="1200" b="0" i="0" u="none" kern="1200" baseline="0" dirty="0">
                <a:solidFill>
                  <a:schemeClr val="tx1"/>
                </a:solidFill>
                <a:effectLst/>
                <a:latin typeface="+mn-lt"/>
                <a:ea typeface="+mn-ea"/>
                <a:cs typeface="+mn-cs"/>
              </a:rPr>
              <a:t>eiksmų pavyzdžiais: klimato žygiais, sprendimų kūrimo dirbtuvėmis, bendraamžių parlamentais veiksmams aptarti, fotopasakojimų dirbtuvėmis, medžių sodinimu, aplinkos tvarkymo akcijomis, dviračių renginiais ir energijos taupymo iniciatyvomis. </a:t>
            </a:r>
          </a:p>
          <a:p>
            <a:pPr algn="l" rtl="0" fontAlgn="base"/>
            <a:r>
              <a:rPr lang="lt" sz="1200" b="0" i="0" u="none" kern="1200" baseline="0" dirty="0">
                <a:solidFill>
                  <a:schemeClr val="tx1"/>
                </a:solidFill>
                <a:effectLst/>
                <a:latin typeface="+mn-lt"/>
                <a:ea typeface="+mn-ea"/>
                <a:cs typeface="+mn-cs"/>
              </a:rPr>
              <a:t>Užduokite moksleiviams klausimų, pavyzdžiui: „Kurį iš šių </a:t>
            </a:r>
            <a:r>
              <a:rPr lang="en-GB" sz="1200" b="0" i="0" u="none" kern="1200" baseline="0" dirty="0">
                <a:solidFill>
                  <a:schemeClr val="tx1"/>
                </a:solidFill>
                <a:effectLst/>
                <a:latin typeface="+mn-lt"/>
                <a:ea typeface="+mn-ea"/>
                <a:cs typeface="+mn-cs"/>
              </a:rPr>
              <a:t>v</a:t>
            </a:r>
            <a:r>
              <a:rPr lang="lt" sz="1200" b="0" i="0" u="none" kern="1200" baseline="0" dirty="0">
                <a:solidFill>
                  <a:schemeClr val="tx1"/>
                </a:solidFill>
                <a:effectLst/>
                <a:latin typeface="+mn-lt"/>
                <a:ea typeface="+mn-ea"/>
                <a:cs typeface="+mn-cs"/>
              </a:rPr>
              <a:t>eiksmų </a:t>
            </a:r>
            <a:r>
              <a:rPr lang="en-GB" sz="1200" b="0" i="0" u="none" kern="1200" baseline="0" dirty="0" err="1">
                <a:solidFill>
                  <a:schemeClr val="tx1"/>
                </a:solidFill>
                <a:effectLst/>
                <a:latin typeface="+mn-lt"/>
                <a:ea typeface="+mn-ea"/>
                <a:cs typeface="+mn-cs"/>
              </a:rPr>
              <a:t>klimato</a:t>
            </a:r>
            <a:r>
              <a:rPr lang="en-GB" sz="1200" b="0" i="0" u="none" kern="1200" baseline="0" dirty="0">
                <a:solidFill>
                  <a:schemeClr val="tx1"/>
                </a:solidFill>
                <a:effectLst/>
                <a:latin typeface="+mn-lt"/>
                <a:ea typeface="+mn-ea"/>
                <a:cs typeface="+mn-cs"/>
              </a:rPr>
              <a:t> </a:t>
            </a:r>
            <a:r>
              <a:rPr lang="en-GB" sz="1200" b="0" i="0" u="none" kern="1200" baseline="0" dirty="0" err="1">
                <a:solidFill>
                  <a:schemeClr val="tx1"/>
                </a:solidFill>
                <a:effectLst/>
                <a:latin typeface="+mn-lt"/>
                <a:ea typeface="+mn-ea"/>
                <a:cs typeface="+mn-cs"/>
              </a:rPr>
              <a:t>srityje</a:t>
            </a:r>
            <a:r>
              <a:rPr lang="en-GB" sz="1200" b="0" i="0" u="none" kern="1200" baseline="0" dirty="0">
                <a:solidFill>
                  <a:schemeClr val="tx1"/>
                </a:solidFill>
                <a:effectLst/>
                <a:latin typeface="+mn-lt"/>
                <a:ea typeface="+mn-ea"/>
                <a:cs typeface="+mn-cs"/>
              </a:rPr>
              <a:t> </a:t>
            </a:r>
            <a:r>
              <a:rPr lang="lt" sz="1200" b="0" i="0" u="none" kern="1200" baseline="0" dirty="0">
                <a:solidFill>
                  <a:schemeClr val="tx1"/>
                </a:solidFill>
                <a:effectLst/>
                <a:latin typeface="+mn-lt"/>
                <a:ea typeface="+mn-ea"/>
                <a:cs typeface="+mn-cs"/>
              </a:rPr>
              <a:t>galėtumėte išbandyti savo mokykloje?“; „Kokią veiklą norėtumėte įgyvendinti savo mokykloje?“ </a:t>
            </a:r>
          </a:p>
        </p:txBody>
      </p:sp>
      <p:sp>
        <p:nvSpPr>
          <p:cNvPr id="4" name="Slide Number Placeholder 3"/>
          <p:cNvSpPr>
            <a:spLocks noGrp="1"/>
          </p:cNvSpPr>
          <p:nvPr>
            <p:ph type="sldNum" sz="quarter" idx="5"/>
          </p:nvPr>
        </p:nvSpPr>
        <p:spPr/>
        <p:txBody>
          <a:bodyPr/>
          <a:lstStyle/>
          <a:p>
            <a:pPr algn="l" rtl="0"/>
            <a:fld id="{E5BCE2BD-2909-4D50-BFF6-50DC73793956}" type="slidenum">
              <a:rPr/>
              <a:t>11</a:t>
            </a:fld>
            <a:endParaRPr lang="lt"/>
          </a:p>
        </p:txBody>
      </p:sp>
    </p:spTree>
    <p:extLst>
      <p:ext uri="{BB962C8B-B14F-4D97-AF65-F5344CB8AC3E}">
        <p14:creationId xmlns:p14="http://schemas.microsoft.com/office/powerpoint/2010/main" val="10219668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lt" sz="1200" b="0" i="0" u="none" kern="1200" baseline="0" dirty="0">
                <a:solidFill>
                  <a:schemeClr val="tx1"/>
                </a:solidFill>
                <a:effectLst/>
                <a:latin typeface="+mn-lt"/>
                <a:ea typeface="+mn-ea"/>
                <a:cs typeface="+mn-cs"/>
              </a:rPr>
              <a:t>Pasiūlykite paprastas ir įtraukiančias priemones</a:t>
            </a:r>
            <a:r>
              <a:rPr lang="lt" b="0" i="0" u="none" baseline="0" dirty="0"/>
              <a:t> klimato srityje</a:t>
            </a:r>
            <a:r>
              <a:rPr lang="lt" sz="1200" b="0" i="0" u="none" kern="1200" baseline="0" dirty="0">
                <a:solidFill>
                  <a:schemeClr val="tx1"/>
                </a:solidFill>
                <a:effectLst/>
                <a:latin typeface="+mn-lt"/>
                <a:ea typeface="+mn-ea"/>
                <a:cs typeface="+mn-cs"/>
              </a:rPr>
              <a:t>, kurias moksleiviai ir mokyklos gali įgyvendinti: pavyzdžiui, klimato žygį, fotopasakojimo kūrimą, moksleivių veiksmų grupės subūrimą arba bendraamžių parlamento organizavimą. Kitas variantas – suskirstyti moksleivius į mažesnes grupes ir pakviesti juos kurti savo idėjas mini hakatono formatu. Kiekviena grupė gali sugalvoti konkretų </a:t>
            </a:r>
            <a:r>
              <a:rPr lang="en-GB" sz="1200" b="0" i="0" u="none" kern="1200" baseline="0" dirty="0">
                <a:solidFill>
                  <a:schemeClr val="tx1"/>
                </a:solidFill>
                <a:effectLst/>
                <a:latin typeface="+mn-lt"/>
                <a:ea typeface="+mn-ea"/>
                <a:cs typeface="+mn-cs"/>
              </a:rPr>
              <a:t>v</a:t>
            </a:r>
            <a:r>
              <a:rPr lang="lt" sz="1200" b="0" i="0" u="none" kern="1200" baseline="0" dirty="0">
                <a:solidFill>
                  <a:schemeClr val="tx1"/>
                </a:solidFill>
                <a:effectLst/>
                <a:latin typeface="+mn-lt"/>
                <a:ea typeface="+mn-ea"/>
                <a:cs typeface="+mn-cs"/>
              </a:rPr>
              <a:t>eiksmą </a:t>
            </a:r>
            <a:r>
              <a:rPr lang="en-GB" sz="1200" b="0" i="0" u="none" kern="1200" baseline="0" dirty="0" err="1">
                <a:solidFill>
                  <a:schemeClr val="tx1"/>
                </a:solidFill>
                <a:effectLst/>
                <a:latin typeface="+mn-lt"/>
                <a:ea typeface="+mn-ea"/>
                <a:cs typeface="+mn-cs"/>
              </a:rPr>
              <a:t>klimato</a:t>
            </a:r>
            <a:r>
              <a:rPr lang="en-GB" sz="1200" b="0" i="0" u="none" kern="1200" baseline="0" dirty="0">
                <a:solidFill>
                  <a:schemeClr val="tx1"/>
                </a:solidFill>
                <a:effectLst/>
                <a:latin typeface="+mn-lt"/>
                <a:ea typeface="+mn-ea"/>
                <a:cs typeface="+mn-cs"/>
              </a:rPr>
              <a:t> </a:t>
            </a:r>
            <a:r>
              <a:rPr lang="en-GB" sz="1200" b="0" i="0" u="none" kern="1200" baseline="0" dirty="0" err="1">
                <a:solidFill>
                  <a:schemeClr val="tx1"/>
                </a:solidFill>
                <a:effectLst/>
                <a:latin typeface="+mn-lt"/>
                <a:ea typeface="+mn-ea"/>
                <a:cs typeface="+mn-cs"/>
              </a:rPr>
              <a:t>srityje</a:t>
            </a:r>
            <a:r>
              <a:rPr lang="en-GB" sz="1200" b="0" i="0" u="none" kern="1200" baseline="0" dirty="0">
                <a:solidFill>
                  <a:schemeClr val="tx1"/>
                </a:solidFill>
                <a:effectLst/>
                <a:latin typeface="+mn-lt"/>
                <a:ea typeface="+mn-ea"/>
                <a:cs typeface="+mn-cs"/>
              </a:rPr>
              <a:t> </a:t>
            </a:r>
            <a:r>
              <a:rPr lang="lt" sz="1200" b="0" i="0" u="none" kern="1200" baseline="0" dirty="0">
                <a:solidFill>
                  <a:schemeClr val="tx1"/>
                </a:solidFill>
                <a:effectLst/>
                <a:latin typeface="+mn-lt"/>
                <a:ea typeface="+mn-ea"/>
                <a:cs typeface="+mn-cs"/>
              </a:rPr>
              <a:t>arba įsitraukimo projektą, o vėliau trumpai pristatyti savo idėją klasei. Toks metodas padeda greitai sugeneruoti daug idėjų, skatina kūrybiškumą ir bendradarbiavimą. Dirbant su vyresniais moksleiviais ar studentais, taip pat galima remtis esamomis struktūromis, pavyzdžiui, studentų asociacijomis, tvarumo klubais, inovacijų laboratorijomis ar pilietinio aktyvumo programomis – jos gali padėti palaikyti ir išplėtoti užsiėmimo metu gimusias idėjas. Galiausiai pakvieskite grupę kartu suplanuoti vieną paprastą veiklą, pasirenkant įgyvendinamą bei įtraukiantį sumanymą, kurį būtų galima pradėti realizuoti iš karto. </a:t>
            </a:r>
            <a:endParaRPr lang="lt" dirty="0"/>
          </a:p>
        </p:txBody>
      </p:sp>
      <p:sp>
        <p:nvSpPr>
          <p:cNvPr id="4" name="Slide Number Placeholder 3"/>
          <p:cNvSpPr>
            <a:spLocks noGrp="1"/>
          </p:cNvSpPr>
          <p:nvPr>
            <p:ph type="sldNum" sz="quarter" idx="5"/>
          </p:nvPr>
        </p:nvSpPr>
        <p:spPr/>
        <p:txBody>
          <a:bodyPr/>
          <a:lstStyle/>
          <a:p>
            <a:pPr algn="l" rtl="0"/>
            <a:fld id="{E5BCE2BD-2909-4D50-BFF6-50DC73793956}" type="slidenum">
              <a:rPr/>
              <a:t>12</a:t>
            </a:fld>
            <a:endParaRPr lang="lt"/>
          </a:p>
        </p:txBody>
      </p:sp>
    </p:spTree>
    <p:extLst>
      <p:ext uri="{BB962C8B-B14F-4D97-AF65-F5344CB8AC3E}">
        <p14:creationId xmlns:p14="http://schemas.microsoft.com/office/powerpoint/2010/main" val="25778755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lt" b="0" i="0" u="none" baseline="0">
                <a:latin typeface="Calibri"/>
                <a:ea typeface="Calibri"/>
                <a:cs typeface="Calibri"/>
              </a:rPr>
              <a:t>Jei norėtumėte papildyti pristatymą ir pritaikyti jį konkrečios mokyklos kontekstui bei moksleivių poreikiams ar pomėgiams, galite pasinaudoti toliau pateiktais skaidrių šablonais </a:t>
            </a:r>
          </a:p>
        </p:txBody>
      </p:sp>
      <p:sp>
        <p:nvSpPr>
          <p:cNvPr id="4" name="Slide Number Placeholder 3"/>
          <p:cNvSpPr>
            <a:spLocks noGrp="1"/>
          </p:cNvSpPr>
          <p:nvPr>
            <p:ph type="sldNum" sz="quarter" idx="5"/>
          </p:nvPr>
        </p:nvSpPr>
        <p:spPr/>
        <p:txBody>
          <a:bodyPr/>
          <a:lstStyle/>
          <a:p>
            <a:pPr algn="l" rtl="0"/>
            <a:fld id="{E5BCE2BD-2909-4D50-BFF6-50DC73793956}" type="slidenum">
              <a:rPr/>
              <a:t>14</a:t>
            </a:fld>
            <a:endParaRPr lang="lt"/>
          </a:p>
        </p:txBody>
      </p:sp>
    </p:spTree>
    <p:extLst>
      <p:ext uri="{BB962C8B-B14F-4D97-AF65-F5344CB8AC3E}">
        <p14:creationId xmlns:p14="http://schemas.microsoft.com/office/powerpoint/2010/main" val="30226500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lt" b="0" i="0" u="none" baseline="0" dirty="0"/>
              <a:t>Jei norite, galite naudoti šią skaidrę prisistatymui ir tam, kas jums svarbu, bei veikloms ar projektams, kuriais užsiimate, pristatyti. Jei norite, taip pat galite pridėti savo nuotrauką, pakeisdami nuotrauką apskritame rėmelyje.</a:t>
            </a:r>
            <a:endParaRPr lang="lt" dirty="0"/>
          </a:p>
        </p:txBody>
      </p:sp>
      <p:sp>
        <p:nvSpPr>
          <p:cNvPr id="4" name="Slide Number Placeholder 3"/>
          <p:cNvSpPr>
            <a:spLocks noGrp="1"/>
          </p:cNvSpPr>
          <p:nvPr>
            <p:ph type="sldNum" sz="quarter" idx="5"/>
          </p:nvPr>
        </p:nvSpPr>
        <p:spPr/>
        <p:txBody>
          <a:bodyPr/>
          <a:lstStyle/>
          <a:p>
            <a:pPr algn="l" rtl="0"/>
            <a:fld id="{E5BCE2BD-2909-4D50-BFF6-50DC73793956}" type="slidenum">
              <a:rPr/>
              <a:t>2</a:t>
            </a:fld>
            <a:endParaRPr lang="lt"/>
          </a:p>
        </p:txBody>
      </p:sp>
    </p:spTree>
    <p:extLst>
      <p:ext uri="{BB962C8B-B14F-4D97-AF65-F5344CB8AC3E}">
        <p14:creationId xmlns:p14="http://schemas.microsoft.com/office/powerpoint/2010/main" val="17831691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lt" sz="1200" b="0" i="0" u="none" kern="1200" baseline="0" dirty="0">
                <a:solidFill>
                  <a:schemeClr val="tx1"/>
                </a:solidFill>
                <a:effectLst/>
                <a:latin typeface="+mn-lt"/>
                <a:ea typeface="+mn-ea"/>
                <a:cs typeface="+mn-cs"/>
              </a:rPr>
              <a:t>Pradėkite užduodami moksleiviams keletą trumpų klausimų, į kuriuos jie </a:t>
            </a:r>
            <a:r>
              <a:rPr lang="en-GB" sz="1200" b="0" i="0" u="none" kern="1200" baseline="0" dirty="0" err="1">
                <a:solidFill>
                  <a:schemeClr val="tx1"/>
                </a:solidFill>
                <a:effectLst/>
                <a:latin typeface="+mn-lt"/>
                <a:ea typeface="+mn-ea"/>
                <a:cs typeface="+mn-cs"/>
              </a:rPr>
              <a:t>galėtų</a:t>
            </a:r>
            <a:r>
              <a:rPr lang="en-GB" sz="1200" b="0" i="0" u="none" kern="1200" baseline="0" dirty="0">
                <a:solidFill>
                  <a:schemeClr val="tx1"/>
                </a:solidFill>
                <a:effectLst/>
                <a:latin typeface="+mn-lt"/>
                <a:ea typeface="+mn-ea"/>
                <a:cs typeface="+mn-cs"/>
              </a:rPr>
              <a:t> </a:t>
            </a:r>
            <a:r>
              <a:rPr lang="lt" sz="1200" b="0" i="0" u="none" kern="1200" baseline="0" dirty="0">
                <a:solidFill>
                  <a:schemeClr val="tx1"/>
                </a:solidFill>
                <a:effectLst/>
                <a:latin typeface="+mn-lt"/>
                <a:ea typeface="+mn-ea"/>
                <a:cs typeface="+mn-cs"/>
              </a:rPr>
              <a:t>pasitelkdami savo žinias: </a:t>
            </a:r>
          </a:p>
          <a:p>
            <a:pPr marL="171450" indent="-171450" algn="l" rtl="0" fontAlgn="base">
              <a:buFont typeface="Arial" panose="020B0604020202020204" pitchFamily="34" charset="0"/>
              <a:buChar char="•"/>
            </a:pPr>
            <a:r>
              <a:rPr lang="lt" sz="1200" b="0" i="0" u="none" kern="1200" baseline="0" dirty="0">
                <a:solidFill>
                  <a:schemeClr val="tx1"/>
                </a:solidFill>
                <a:effectLst/>
                <a:latin typeface="+mn-lt"/>
                <a:ea typeface="+mn-ea"/>
                <a:cs typeface="+mn-cs"/>
              </a:rPr>
              <a:t>„Kaip manote, kokios yra pagrindinės klimato kaitos priežastys?“ </a:t>
            </a:r>
          </a:p>
          <a:p>
            <a:pPr marL="171450" indent="-171450" algn="l" rtl="0" fontAlgn="base">
              <a:buFont typeface="Arial" panose="020B0604020202020204" pitchFamily="34" charset="0"/>
              <a:buChar char="•"/>
            </a:pPr>
            <a:r>
              <a:rPr lang="lt" sz="1200" b="0" i="0" u="none" kern="1200" baseline="0" dirty="0">
                <a:solidFill>
                  <a:schemeClr val="tx1"/>
                </a:solidFill>
                <a:effectLst/>
                <a:latin typeface="+mn-lt"/>
                <a:ea typeface="+mn-ea"/>
                <a:cs typeface="+mn-cs"/>
              </a:rPr>
              <a:t>„Ar pastebėjote kokių nors su klimatu susijusių pokyčių ten, kur gyvenate?“ </a:t>
            </a:r>
          </a:p>
          <a:p>
            <a:pPr marL="171450" indent="-171450" algn="l" rtl="0" fontAlgn="base">
              <a:buFont typeface="Arial" panose="020B0604020202020204" pitchFamily="34" charset="0"/>
              <a:buChar char="•"/>
            </a:pPr>
            <a:r>
              <a:rPr lang="lt" sz="1200" b="0" i="0" u="none" kern="1200" baseline="0" dirty="0">
                <a:solidFill>
                  <a:schemeClr val="tx1"/>
                </a:solidFill>
                <a:effectLst/>
                <a:latin typeface="+mn-lt"/>
                <a:ea typeface="+mn-ea"/>
                <a:cs typeface="+mn-cs"/>
              </a:rPr>
              <a:t>„Kokios klimato problemos jums kelia didžiausią nerimą?“ </a:t>
            </a:r>
          </a:p>
          <a:p>
            <a:pPr algn="l" rtl="0" fontAlgn="base"/>
            <a:r>
              <a:rPr lang="lt" sz="1200" b="0" i="0" u="none" kern="1200" baseline="0" dirty="0">
                <a:solidFill>
                  <a:schemeClr val="tx1"/>
                </a:solidFill>
                <a:effectLst/>
                <a:latin typeface="+mn-lt"/>
                <a:ea typeface="+mn-ea"/>
                <a:cs typeface="+mn-cs"/>
              </a:rPr>
              <a:t>Remdamiesi jų atsakymais, trumpai paaiškinkite: klimato kaita vyksta dėl to, kad šiltnamio efektą sukeliančios dujos (daugiausia CO₂), susidarančios deginant iškastinį kurą, plėtojant žemės ūkį ir kertant miškus, sulaiko atmosferoje vis daugiau šilumos. Dėl to kyla temperatūra, dažnėja ekstremalūs oro reiškiniai, nyksta biologinė įvairovė, sutrinka ekosistemų pusiausvyra ir bendruomenių gyvenimas. </a:t>
            </a:r>
          </a:p>
          <a:p>
            <a:pPr algn="l" rtl="0" fontAlgn="base"/>
            <a:r>
              <a:rPr lang="lt" sz="1200" b="0" i="0" u="none" kern="1200" baseline="0" dirty="0">
                <a:solidFill>
                  <a:schemeClr val="tx1"/>
                </a:solidFill>
                <a:effectLst/>
                <a:latin typeface="+mn-lt"/>
                <a:ea typeface="+mn-ea"/>
                <a:cs typeface="+mn-cs"/>
              </a:rPr>
              <a:t>Atsižvelkite į tai, kad dauguma moksleivių jau žino šias sąvokas, todėl tikslas yra ne tik apibrėžti klimato kaitą, bet ir suprasti jos poveikį bei galimus veiksmus. Užbaikite viltingai: iššūkio mastas didelis, tačiau kolektyviniai veiksmai – tiek pavienių asmenų, tiek bendruomenių ar institucijų – gali iš tiesų pakeisti situaciją. </a:t>
            </a:r>
          </a:p>
        </p:txBody>
      </p:sp>
      <p:sp>
        <p:nvSpPr>
          <p:cNvPr id="4" name="Slide Number Placeholder 3"/>
          <p:cNvSpPr>
            <a:spLocks noGrp="1"/>
          </p:cNvSpPr>
          <p:nvPr>
            <p:ph type="sldNum" sz="quarter" idx="5"/>
          </p:nvPr>
        </p:nvSpPr>
        <p:spPr/>
        <p:txBody>
          <a:bodyPr/>
          <a:lstStyle/>
          <a:p>
            <a:pPr algn="l" rtl="0"/>
            <a:fld id="{E5BCE2BD-2909-4D50-BFF6-50DC73793956}" type="slidenum">
              <a:rPr/>
              <a:t>3</a:t>
            </a:fld>
            <a:endParaRPr lang="lt"/>
          </a:p>
        </p:txBody>
      </p:sp>
    </p:spTree>
    <p:extLst>
      <p:ext uri="{BB962C8B-B14F-4D97-AF65-F5344CB8AC3E}">
        <p14:creationId xmlns:p14="http://schemas.microsoft.com/office/powerpoint/2010/main" val="2749988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lt" sz="1200" b="0" i="0" u="none" kern="1200" baseline="0" dirty="0">
                <a:solidFill>
                  <a:schemeClr val="tx1"/>
                </a:solidFill>
                <a:effectLst/>
                <a:latin typeface="+mn-lt"/>
                <a:ea typeface="+mn-ea"/>
                <a:cs typeface="+mn-cs"/>
              </a:rPr>
              <a:t>Paminėkite lengvai atpažįstamus pavyzdžius: karštesnes vasaras, mažiau kritulių, šiukšles parkuose ir pan. Paklauskite: „Ar esate pastebėję tokių pokyčių savo mieste ar mokykloje?“ Skatinkite moksleivius dalytis mintimis.</a:t>
            </a:r>
          </a:p>
          <a:p>
            <a:pPr algn="l" rtl="0" fontAlgn="base"/>
            <a:r>
              <a:rPr lang="lt" sz="1200" b="0" i="0" u="none" kern="1200" baseline="0" dirty="0">
                <a:solidFill>
                  <a:schemeClr val="tx1"/>
                </a:solidFill>
                <a:effectLst/>
                <a:latin typeface="+mn-lt"/>
                <a:ea typeface="+mn-ea"/>
                <a:cs typeface="+mn-cs"/>
              </a:rPr>
              <a:t>Jei auditoriją sudaro vyresnių klasių moksleiviai ar studentai, galite pradėti platesnę diskusiją apie </a:t>
            </a:r>
            <a:r>
              <a:rPr lang="en-GB" sz="1200" b="0" i="0" u="none" kern="1200" baseline="0" dirty="0">
                <a:solidFill>
                  <a:schemeClr val="tx1"/>
                </a:solidFill>
                <a:effectLst/>
                <a:latin typeface="+mn-lt"/>
                <a:ea typeface="+mn-ea"/>
                <a:cs typeface="+mn-cs"/>
              </a:rPr>
              <a:t>v</a:t>
            </a:r>
            <a:r>
              <a:rPr lang="lt" sz="1200" b="0" i="0" u="none" kern="1200" baseline="0" dirty="0">
                <a:solidFill>
                  <a:schemeClr val="tx1"/>
                </a:solidFill>
                <a:effectLst/>
                <a:latin typeface="+mn-lt"/>
                <a:ea typeface="+mn-ea"/>
                <a:cs typeface="+mn-cs"/>
              </a:rPr>
              <a:t>eiksmus</a:t>
            </a:r>
            <a:r>
              <a:rPr lang="en-GB" sz="1200" b="0" i="0" u="none" kern="1200" baseline="0" dirty="0">
                <a:solidFill>
                  <a:schemeClr val="tx1"/>
                </a:solidFill>
                <a:effectLst/>
                <a:latin typeface="+mn-lt"/>
                <a:ea typeface="+mn-ea"/>
                <a:cs typeface="+mn-cs"/>
              </a:rPr>
              <a:t> </a:t>
            </a:r>
            <a:r>
              <a:rPr lang="en-GB" sz="1200" b="0" i="0" u="none" kern="1200" baseline="0" dirty="0" err="1">
                <a:solidFill>
                  <a:schemeClr val="tx1"/>
                </a:solidFill>
                <a:effectLst/>
                <a:latin typeface="+mn-lt"/>
                <a:ea typeface="+mn-ea"/>
                <a:cs typeface="+mn-cs"/>
              </a:rPr>
              <a:t>klimato</a:t>
            </a:r>
            <a:r>
              <a:rPr lang="en-GB" sz="1200" b="0" i="0" u="none" kern="1200" baseline="0" dirty="0">
                <a:solidFill>
                  <a:schemeClr val="tx1"/>
                </a:solidFill>
                <a:effectLst/>
                <a:latin typeface="+mn-lt"/>
                <a:ea typeface="+mn-ea"/>
                <a:cs typeface="+mn-cs"/>
              </a:rPr>
              <a:t> </a:t>
            </a:r>
            <a:r>
              <a:rPr lang="en-GB" sz="1200" b="0" i="0" u="none" kern="1200" baseline="0" dirty="0" err="1">
                <a:solidFill>
                  <a:schemeClr val="tx1"/>
                </a:solidFill>
                <a:effectLst/>
                <a:latin typeface="+mn-lt"/>
                <a:ea typeface="+mn-ea"/>
                <a:cs typeface="+mn-cs"/>
              </a:rPr>
              <a:t>srityje</a:t>
            </a:r>
            <a:r>
              <a:rPr lang="lt" sz="1200" b="0" i="0" u="none" kern="1200" baseline="0" dirty="0">
                <a:solidFill>
                  <a:schemeClr val="tx1"/>
                </a:solidFill>
                <a:effectLst/>
                <a:latin typeface="+mn-lt"/>
                <a:ea typeface="+mn-ea"/>
                <a:cs typeface="+mn-cs"/>
              </a:rPr>
              <a:t> visuomenės lygmeniu. Skatinkite mąstyti užduodami tokius klausimus: </a:t>
            </a:r>
            <a:endParaRPr lang="lt" sz="1200" b="0" i="0" kern="1200" dirty="0">
              <a:solidFill>
                <a:schemeClr val="tx1"/>
              </a:solidFill>
              <a:effectLst/>
              <a:latin typeface="+mn-lt"/>
            </a:endParaRPr>
          </a:p>
          <a:p>
            <a:pPr marL="171450" indent="-171450" algn="l" rtl="0" fontAlgn="base">
              <a:buFont typeface="Arial" panose="020B0604020202020204" pitchFamily="34" charset="0"/>
              <a:buChar char="•"/>
            </a:pPr>
            <a:r>
              <a:rPr lang="lt" sz="1200" b="0" i="0" u="none" kern="1200" baseline="0" dirty="0">
                <a:solidFill>
                  <a:schemeClr val="tx1"/>
                </a:solidFill>
                <a:effectLst/>
                <a:latin typeface="+mn-lt"/>
                <a:ea typeface="+mn-ea"/>
                <a:cs typeface="+mn-cs"/>
              </a:rPr>
              <a:t>Iš kur atsiranda planetą šildančios emisijos? </a:t>
            </a:r>
            <a:endParaRPr lang="lt" sz="1200" b="0" i="0" kern="1200" dirty="0">
              <a:solidFill>
                <a:schemeClr val="tx1"/>
              </a:solidFill>
              <a:effectLst/>
              <a:latin typeface="+mn-lt"/>
            </a:endParaRPr>
          </a:p>
          <a:p>
            <a:pPr marL="171450" indent="-171450" algn="l" rtl="0" fontAlgn="base">
              <a:buFont typeface="Arial" panose="020B0604020202020204" pitchFamily="34" charset="0"/>
              <a:buChar char="•"/>
            </a:pPr>
            <a:r>
              <a:rPr lang="lt" sz="1200" b="0" i="0" u="none" kern="1200" baseline="0" dirty="0">
                <a:solidFill>
                  <a:schemeClr val="tx1"/>
                </a:solidFill>
                <a:effectLst/>
                <a:latin typeface="+mn-lt"/>
                <a:ea typeface="+mn-ea"/>
                <a:cs typeface="+mn-cs"/>
              </a:rPr>
              <a:t>Kur ir kaip mums iki šiol pavyko jas sumažinti? </a:t>
            </a:r>
            <a:endParaRPr lang="lt" sz="1200" b="0" i="0" kern="1200" dirty="0">
              <a:solidFill>
                <a:schemeClr val="tx1"/>
              </a:solidFill>
              <a:effectLst/>
              <a:latin typeface="+mn-lt"/>
            </a:endParaRPr>
          </a:p>
          <a:p>
            <a:pPr marL="171450" indent="-171450" algn="l" rtl="0" fontAlgn="base">
              <a:buFont typeface="Arial" panose="020B0604020202020204" pitchFamily="34" charset="0"/>
              <a:buChar char="•"/>
            </a:pPr>
            <a:r>
              <a:rPr lang="lt" sz="1200" b="0" i="0" u="none" kern="1200" baseline="0" dirty="0">
                <a:solidFill>
                  <a:schemeClr val="tx1"/>
                </a:solidFill>
                <a:effectLst/>
                <a:latin typeface="+mn-lt"/>
                <a:ea typeface="+mn-ea"/>
                <a:cs typeface="+mn-cs"/>
              </a:rPr>
              <a:t>Kodėl sunku greitai sumažinti išmetamųjų teršalų kiekį? </a:t>
            </a:r>
            <a:endParaRPr lang="lt" sz="1200" b="0" i="0" kern="1200" dirty="0">
              <a:solidFill>
                <a:schemeClr val="tx1"/>
              </a:solidFill>
              <a:effectLst/>
              <a:latin typeface="+mn-lt"/>
            </a:endParaRPr>
          </a:p>
          <a:p>
            <a:pPr marL="171450" indent="-171450" algn="l" rtl="0" fontAlgn="base">
              <a:buFont typeface="Arial" panose="020B0604020202020204" pitchFamily="34" charset="0"/>
              <a:buChar char="•"/>
            </a:pPr>
            <a:r>
              <a:rPr lang="lt" sz="1200" b="0" i="0" u="none" kern="1200" baseline="0" dirty="0">
                <a:solidFill>
                  <a:schemeClr val="tx1"/>
                </a:solidFill>
                <a:effectLst/>
                <a:latin typeface="+mn-lt"/>
                <a:ea typeface="+mn-ea"/>
                <a:cs typeface="+mn-cs"/>
              </a:rPr>
              <a:t>Ką žinome apie būsimus klimato pokyčius ir kaip galime jiems pasiruošti? </a:t>
            </a:r>
            <a:endParaRPr lang="lt" sz="1200" b="0" i="0" kern="1200" dirty="0">
              <a:solidFill>
                <a:schemeClr val="tx1"/>
              </a:solidFill>
              <a:effectLst/>
              <a:latin typeface="+mn-lt"/>
            </a:endParaRPr>
          </a:p>
          <a:p>
            <a:pPr marL="171450" indent="-171450" algn="l" rtl="0" fontAlgn="base">
              <a:buFont typeface="Arial" panose="020B0604020202020204" pitchFamily="34" charset="0"/>
              <a:buChar char="•"/>
            </a:pPr>
            <a:r>
              <a:rPr lang="lt" sz="1200" b="0" i="0" u="none" kern="1200" baseline="0" dirty="0">
                <a:solidFill>
                  <a:schemeClr val="tx1"/>
                </a:solidFill>
                <a:effectLst/>
                <a:latin typeface="+mn-lt"/>
                <a:ea typeface="+mn-ea"/>
                <a:cs typeface="+mn-cs"/>
              </a:rPr>
              <a:t>Kas jau imasi veiksmų, o kam reikia pradėti veikti? </a:t>
            </a:r>
            <a:endParaRPr lang="lt" sz="1200" b="0" i="0" kern="1200" dirty="0">
              <a:solidFill>
                <a:schemeClr val="tx1"/>
              </a:solidFill>
              <a:effectLst/>
              <a:latin typeface="+mn-lt"/>
            </a:endParaRPr>
          </a:p>
          <a:p>
            <a:pPr algn="l" rtl="0" fontAlgn="base"/>
            <a:r>
              <a:rPr lang="lt" sz="1200" b="0" i="0" u="none" kern="1200" baseline="0" dirty="0">
                <a:solidFill>
                  <a:schemeClr val="tx1"/>
                </a:solidFill>
                <a:effectLst/>
                <a:latin typeface="+mn-lt"/>
                <a:ea typeface="+mn-ea"/>
                <a:cs typeface="+mn-cs"/>
              </a:rPr>
              <a:t>Naudokite šiuos klausimus pokalbiui apie platesnio masto iššūkius, su kuriais susiduriame, paskatinti ir aptarkite, kaip juos galima spręsti sistemiškiau, sutelkiant bendras valdžios institucijų, įmonių, universitetų ir mokyklų, NVO, bendruomeninių organizacijų bei piliečių pastangas. Tai padeda moksleiviams suprasti, kad </a:t>
            </a:r>
            <a:r>
              <a:rPr lang="en-GB" sz="1200" b="0" i="0" u="none" kern="1200" baseline="0" dirty="0">
                <a:solidFill>
                  <a:schemeClr val="tx1"/>
                </a:solidFill>
                <a:effectLst/>
                <a:latin typeface="+mn-lt"/>
                <a:ea typeface="+mn-ea"/>
                <a:cs typeface="+mn-cs"/>
              </a:rPr>
              <a:t>v</a:t>
            </a:r>
            <a:r>
              <a:rPr lang="lt" sz="1200" b="0" i="0" u="none" kern="1200" baseline="0" dirty="0">
                <a:solidFill>
                  <a:schemeClr val="tx1"/>
                </a:solidFill>
                <a:effectLst/>
                <a:latin typeface="+mn-lt"/>
                <a:ea typeface="+mn-ea"/>
                <a:cs typeface="+mn-cs"/>
              </a:rPr>
              <a:t>eiksmams</a:t>
            </a:r>
            <a:r>
              <a:rPr lang="en-GB" sz="1200" b="0" i="0" u="none" kern="1200" baseline="0" dirty="0">
                <a:solidFill>
                  <a:schemeClr val="tx1"/>
                </a:solidFill>
                <a:effectLst/>
                <a:latin typeface="+mn-lt"/>
                <a:ea typeface="+mn-ea"/>
                <a:cs typeface="+mn-cs"/>
              </a:rPr>
              <a:t> </a:t>
            </a:r>
            <a:r>
              <a:rPr lang="en-GB" sz="1200" b="0" i="0" u="none" kern="1200" baseline="0" dirty="0" err="1">
                <a:solidFill>
                  <a:schemeClr val="tx1"/>
                </a:solidFill>
                <a:effectLst/>
                <a:latin typeface="+mn-lt"/>
                <a:ea typeface="+mn-ea"/>
                <a:cs typeface="+mn-cs"/>
              </a:rPr>
              <a:t>klimato</a:t>
            </a:r>
            <a:r>
              <a:rPr lang="en-GB" sz="1200" b="0" i="0" u="none" kern="1200" baseline="0" dirty="0">
                <a:solidFill>
                  <a:schemeClr val="tx1"/>
                </a:solidFill>
                <a:effectLst/>
                <a:latin typeface="+mn-lt"/>
                <a:ea typeface="+mn-ea"/>
                <a:cs typeface="+mn-cs"/>
              </a:rPr>
              <a:t> </a:t>
            </a:r>
            <a:r>
              <a:rPr lang="en-GB" sz="1200" b="0" i="0" u="none" kern="1200" baseline="0" dirty="0" err="1">
                <a:solidFill>
                  <a:schemeClr val="tx1"/>
                </a:solidFill>
                <a:effectLst/>
                <a:latin typeface="+mn-lt"/>
                <a:ea typeface="+mn-ea"/>
                <a:cs typeface="+mn-cs"/>
              </a:rPr>
              <a:t>srityje</a:t>
            </a:r>
            <a:r>
              <a:rPr lang="lt" sz="1200" b="0" i="0" u="none" kern="1200" baseline="0" dirty="0">
                <a:solidFill>
                  <a:schemeClr val="tx1"/>
                </a:solidFill>
                <a:effectLst/>
                <a:latin typeface="+mn-lt"/>
                <a:ea typeface="+mn-ea"/>
                <a:cs typeface="+mn-cs"/>
              </a:rPr>
              <a:t> reikalingas daugelio visuomenės grupių bendradarbiavimas, o ne vien individualūs gyvenimo būdo pokyčiai. </a:t>
            </a:r>
            <a:r>
              <a:rPr lang="lt" b="0" i="0" u="none" baseline="0" dirty="0"/>
              <a:t>Taip pat galite naudotis ir dalytis </a:t>
            </a:r>
            <a:r>
              <a:rPr lang="lt" b="0" i="0" u="none" baseline="0" dirty="0">
                <a:solidFill>
                  <a:srgbClr val="000000"/>
                </a:solidFill>
              </a:rPr>
              <a:t>duomenimis, ištekliais bei tyrimais, kurie aiškiai parodo klimato kaitos priežastis ir poveikį – tai padės dar labiau motyvuoti moksleivius ir išlaikyti jų dėmesį. </a:t>
            </a:r>
            <a:endParaRPr lang="lt" b="0" i="0" kern="1200" dirty="0">
              <a:solidFill>
                <a:srgbClr val="333333"/>
              </a:solidFill>
              <a:effectLst/>
            </a:endParaRPr>
          </a:p>
        </p:txBody>
      </p:sp>
      <p:sp>
        <p:nvSpPr>
          <p:cNvPr id="4" name="Slide Number Placeholder 3"/>
          <p:cNvSpPr>
            <a:spLocks noGrp="1"/>
          </p:cNvSpPr>
          <p:nvPr>
            <p:ph type="sldNum" sz="quarter" idx="5"/>
          </p:nvPr>
        </p:nvSpPr>
        <p:spPr/>
        <p:txBody>
          <a:bodyPr/>
          <a:lstStyle/>
          <a:p>
            <a:pPr algn="l" rtl="0"/>
            <a:fld id="{E5BCE2BD-2909-4D50-BFF6-50DC73793956}" type="slidenum">
              <a:rPr/>
              <a:t>4</a:t>
            </a:fld>
            <a:endParaRPr lang="lt"/>
          </a:p>
        </p:txBody>
      </p:sp>
    </p:spTree>
    <p:extLst>
      <p:ext uri="{BB962C8B-B14F-4D97-AF65-F5344CB8AC3E}">
        <p14:creationId xmlns:p14="http://schemas.microsoft.com/office/powerpoint/2010/main" val="19644573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lt" sz="1200" b="0" i="0" u="none" kern="1200" baseline="0" dirty="0">
                <a:solidFill>
                  <a:schemeClr val="tx1"/>
                </a:solidFill>
                <a:effectLst/>
                <a:latin typeface="+mn-lt"/>
                <a:ea typeface="+mn-ea"/>
                <a:cs typeface="+mn-cs"/>
              </a:rPr>
              <a:t>Paprastais žodžiais apibrėžkite veiksmus</a:t>
            </a:r>
            <a:r>
              <a:rPr lang="en-GB" sz="1200" b="0" i="0" u="none" kern="1200" baseline="0" dirty="0">
                <a:solidFill>
                  <a:schemeClr val="tx1"/>
                </a:solidFill>
                <a:effectLst/>
                <a:latin typeface="+mn-lt"/>
                <a:ea typeface="+mn-ea"/>
                <a:cs typeface="+mn-cs"/>
              </a:rPr>
              <a:t> </a:t>
            </a:r>
            <a:r>
              <a:rPr lang="en-GB" sz="1200" b="0" i="0" u="none" kern="1200" baseline="0" dirty="0" err="1">
                <a:solidFill>
                  <a:schemeClr val="tx1"/>
                </a:solidFill>
                <a:effectLst/>
                <a:latin typeface="+mn-lt"/>
                <a:ea typeface="+mn-ea"/>
                <a:cs typeface="+mn-cs"/>
              </a:rPr>
              <a:t>klimato</a:t>
            </a:r>
            <a:r>
              <a:rPr lang="en-GB" sz="1200" b="0" i="0" u="none" kern="1200" baseline="0" dirty="0">
                <a:solidFill>
                  <a:schemeClr val="tx1"/>
                </a:solidFill>
                <a:effectLst/>
                <a:latin typeface="+mn-lt"/>
                <a:ea typeface="+mn-ea"/>
                <a:cs typeface="+mn-cs"/>
              </a:rPr>
              <a:t> </a:t>
            </a:r>
            <a:r>
              <a:rPr lang="en-GB" sz="1200" b="0" i="0" u="none" kern="1200" baseline="0" dirty="0" err="1">
                <a:solidFill>
                  <a:schemeClr val="tx1"/>
                </a:solidFill>
                <a:effectLst/>
                <a:latin typeface="+mn-lt"/>
                <a:ea typeface="+mn-ea"/>
                <a:cs typeface="+mn-cs"/>
              </a:rPr>
              <a:t>srityje</a:t>
            </a:r>
            <a:r>
              <a:rPr lang="lt" sz="1200" b="0" i="0" u="none" kern="1200" baseline="0" dirty="0">
                <a:solidFill>
                  <a:schemeClr val="tx1"/>
                </a:solidFill>
                <a:effectLst/>
                <a:latin typeface="+mn-lt"/>
                <a:ea typeface="+mn-ea"/>
                <a:cs typeface="+mn-cs"/>
              </a:rPr>
              <a:t>: tai bet kokia veikla, padedanti saugoti gamtą, mažinti išmetamųjų teršalų kiekį bei </a:t>
            </a:r>
            <a:r>
              <a:rPr lang="en-GB" sz="1200" b="0" i="0" u="none" kern="1200" baseline="0" dirty="0" err="1">
                <a:solidFill>
                  <a:schemeClr val="tx1"/>
                </a:solidFill>
                <a:effectLst/>
                <a:latin typeface="+mn-lt"/>
                <a:ea typeface="+mn-ea"/>
                <a:cs typeface="+mn-cs"/>
              </a:rPr>
              <a:t>stiprinti</a:t>
            </a:r>
            <a:r>
              <a:rPr lang="en-GB" sz="1200" b="0" i="0" u="none" kern="1200" baseline="0" dirty="0">
                <a:solidFill>
                  <a:schemeClr val="tx1"/>
                </a:solidFill>
                <a:effectLst/>
                <a:latin typeface="+mn-lt"/>
                <a:ea typeface="+mn-ea"/>
                <a:cs typeface="+mn-cs"/>
              </a:rPr>
              <a:t> </a:t>
            </a:r>
            <a:r>
              <a:rPr lang="lt" sz="1200" b="0" i="0" u="none" kern="1200" baseline="0" dirty="0">
                <a:solidFill>
                  <a:schemeClr val="tx1"/>
                </a:solidFill>
                <a:effectLst/>
                <a:latin typeface="+mn-lt"/>
                <a:ea typeface="+mn-ea"/>
                <a:cs typeface="+mn-cs"/>
              </a:rPr>
              <a:t>mūsų bendruomen</a:t>
            </a:r>
            <a:r>
              <a:rPr lang="en-GB" sz="1200" b="0" i="0" u="none" kern="1200" baseline="0" dirty="0" err="1">
                <a:solidFill>
                  <a:schemeClr val="tx1"/>
                </a:solidFill>
                <a:effectLst/>
                <a:latin typeface="+mn-lt"/>
                <a:ea typeface="+mn-ea"/>
                <a:cs typeface="+mn-cs"/>
              </a:rPr>
              <a:t>ių</a:t>
            </a:r>
            <a:r>
              <a:rPr lang="lt" sz="1200" b="0" i="0" u="none" kern="1200" baseline="0" dirty="0">
                <a:solidFill>
                  <a:schemeClr val="tx1"/>
                </a:solidFill>
                <a:effectLst/>
                <a:latin typeface="+mn-lt"/>
                <a:ea typeface="+mn-ea"/>
                <a:cs typeface="+mn-cs"/>
              </a:rPr>
              <a:t> ir planet</a:t>
            </a:r>
            <a:r>
              <a:rPr lang="en-GB" sz="1200" b="0" i="0" u="none" kern="1200" baseline="0" dirty="0" err="1">
                <a:solidFill>
                  <a:schemeClr val="tx1"/>
                </a:solidFill>
                <a:effectLst/>
                <a:latin typeface="+mn-lt"/>
                <a:ea typeface="+mn-ea"/>
                <a:cs typeface="+mn-cs"/>
              </a:rPr>
              <a:t>os</a:t>
            </a:r>
            <a:r>
              <a:rPr lang="lt" sz="1200" b="0" i="0" u="none" kern="1200" baseline="0" dirty="0">
                <a:solidFill>
                  <a:schemeClr val="tx1"/>
                </a:solidFill>
                <a:effectLst/>
                <a:latin typeface="+mn-lt"/>
                <a:ea typeface="+mn-ea"/>
                <a:cs typeface="+mn-cs"/>
              </a:rPr>
              <a:t> sveik</a:t>
            </a:r>
            <a:r>
              <a:rPr lang="en-GB" sz="1200" b="0" i="0" u="none" kern="1200" baseline="0" dirty="0" err="1">
                <a:solidFill>
                  <a:schemeClr val="tx1"/>
                </a:solidFill>
                <a:effectLst/>
                <a:latin typeface="+mn-lt"/>
                <a:ea typeface="+mn-ea"/>
                <a:cs typeface="+mn-cs"/>
              </a:rPr>
              <a:t>atą</a:t>
            </a:r>
            <a:r>
              <a:rPr lang="lt" sz="1200" b="0" i="0" u="none" kern="1200" baseline="0" dirty="0">
                <a:solidFill>
                  <a:schemeClr val="tx1"/>
                </a:solidFill>
                <a:effectLst/>
                <a:latin typeface="+mn-lt"/>
                <a:ea typeface="+mn-ea"/>
                <a:cs typeface="+mn-cs"/>
              </a:rPr>
              <a:t>. Tai vyksta įvairiais lygmenimis: šeimose, mokyklose, miestuose, įmonėse, vyriausybėse ir bendruomenėse. </a:t>
            </a:r>
          </a:p>
          <a:p>
            <a:pPr algn="l" rtl="0" fontAlgn="base"/>
            <a:r>
              <a:rPr lang="lt" sz="1200" b="0" i="0" u="none" kern="1200" baseline="0" dirty="0">
                <a:solidFill>
                  <a:schemeClr val="tx1"/>
                </a:solidFill>
                <a:effectLst/>
                <a:latin typeface="+mn-lt"/>
                <a:ea typeface="+mn-ea"/>
                <a:cs typeface="+mn-cs"/>
              </a:rPr>
              <a:t>Pasidalykite </a:t>
            </a:r>
            <a:r>
              <a:rPr lang="en-GB" sz="1200" b="0" i="0" u="none" kern="1200" baseline="0" dirty="0" err="1">
                <a:solidFill>
                  <a:schemeClr val="tx1"/>
                </a:solidFill>
                <a:effectLst/>
                <a:latin typeface="+mn-lt"/>
                <a:ea typeface="+mn-ea"/>
                <a:cs typeface="+mn-cs"/>
              </a:rPr>
              <a:t>pažįstamais</a:t>
            </a:r>
            <a:r>
              <a:rPr lang="lt" sz="1200" b="0" i="0" u="none" kern="1200" baseline="0" dirty="0">
                <a:solidFill>
                  <a:schemeClr val="tx1"/>
                </a:solidFill>
                <a:effectLst/>
                <a:latin typeface="+mn-lt"/>
                <a:ea typeface="+mn-ea"/>
                <a:cs typeface="+mn-cs"/>
              </a:rPr>
              <a:t> pavyzdžiais: atliekų rūšiavimo iniciatyvomis mokyklose, bendruomeniniu medžių sodinimu, dviračių takų plėtra ar vietinėmis aplinkos tvarkymo akcijomis. </a:t>
            </a:r>
            <a:endParaRPr lang="lt" sz="1200" b="0" i="0" kern="1200" dirty="0">
              <a:solidFill>
                <a:schemeClr val="tx1"/>
              </a:solidFill>
              <a:effectLst/>
              <a:latin typeface="+mn-lt"/>
            </a:endParaRPr>
          </a:p>
          <a:p>
            <a:pPr algn="l" rtl="0" fontAlgn="base"/>
            <a:r>
              <a:rPr lang="lt" sz="1200" b="0" i="0" u="none" kern="1200" baseline="0" dirty="0">
                <a:solidFill>
                  <a:schemeClr val="tx1"/>
                </a:solidFill>
                <a:effectLst/>
                <a:latin typeface="+mn-lt"/>
                <a:ea typeface="+mn-ea"/>
                <a:cs typeface="+mn-cs"/>
              </a:rPr>
              <a:t>Užduokite moksleiviams įtraukiančius klausimus: </a:t>
            </a:r>
            <a:endParaRPr lang="lt" sz="1200" b="0" i="0" kern="1200" dirty="0">
              <a:solidFill>
                <a:schemeClr val="tx1"/>
              </a:solidFill>
              <a:effectLst/>
              <a:latin typeface="+mn-lt"/>
            </a:endParaRPr>
          </a:p>
          <a:p>
            <a:pPr marL="171450" indent="-171450" algn="l" rtl="0" fontAlgn="base">
              <a:buFont typeface="Arial" panose="020B0604020202020204" pitchFamily="34" charset="0"/>
              <a:buChar char="•"/>
            </a:pPr>
            <a:r>
              <a:rPr lang="lt" sz="1200" b="0" i="0" u="none" kern="1200" baseline="0" dirty="0">
                <a:solidFill>
                  <a:schemeClr val="tx1"/>
                </a:solidFill>
                <a:effectLst/>
                <a:latin typeface="+mn-lt"/>
                <a:ea typeface="+mn-ea"/>
                <a:cs typeface="+mn-cs"/>
              </a:rPr>
              <a:t>„Kokius </a:t>
            </a:r>
            <a:r>
              <a:rPr lang="en-GB" sz="1200" b="0" i="0" u="none" kern="1200" baseline="0" dirty="0">
                <a:solidFill>
                  <a:schemeClr val="tx1"/>
                </a:solidFill>
                <a:effectLst/>
                <a:latin typeface="+mn-lt"/>
                <a:ea typeface="+mn-ea"/>
                <a:cs typeface="+mn-cs"/>
              </a:rPr>
              <a:t>v</a:t>
            </a:r>
            <a:r>
              <a:rPr lang="lt" sz="1200" b="0" i="0" u="none" kern="1200" baseline="0" dirty="0">
                <a:solidFill>
                  <a:schemeClr val="tx1"/>
                </a:solidFill>
                <a:effectLst/>
                <a:latin typeface="+mn-lt"/>
                <a:ea typeface="+mn-ea"/>
                <a:cs typeface="+mn-cs"/>
              </a:rPr>
              <a:t>eiksmus </a:t>
            </a:r>
            <a:r>
              <a:rPr lang="en-GB" sz="1200" b="0" i="0" u="none" kern="1200" baseline="0" dirty="0" err="1">
                <a:solidFill>
                  <a:schemeClr val="tx1"/>
                </a:solidFill>
                <a:effectLst/>
                <a:latin typeface="+mn-lt"/>
                <a:ea typeface="+mn-ea"/>
                <a:cs typeface="+mn-cs"/>
              </a:rPr>
              <a:t>klimato</a:t>
            </a:r>
            <a:r>
              <a:rPr lang="en-GB" sz="1200" b="0" i="0" u="none" kern="1200" baseline="0" dirty="0">
                <a:solidFill>
                  <a:schemeClr val="tx1"/>
                </a:solidFill>
                <a:effectLst/>
                <a:latin typeface="+mn-lt"/>
                <a:ea typeface="+mn-ea"/>
                <a:cs typeface="+mn-cs"/>
              </a:rPr>
              <a:t> </a:t>
            </a:r>
            <a:r>
              <a:rPr lang="en-GB" sz="1200" b="0" i="0" u="none" kern="1200" baseline="0" dirty="0" err="1">
                <a:solidFill>
                  <a:schemeClr val="tx1"/>
                </a:solidFill>
                <a:effectLst/>
                <a:latin typeface="+mn-lt"/>
                <a:ea typeface="+mn-ea"/>
                <a:cs typeface="+mn-cs"/>
              </a:rPr>
              <a:t>srityje</a:t>
            </a:r>
            <a:r>
              <a:rPr lang="en-GB" sz="1200" b="0" i="0" u="none" kern="1200" baseline="0" dirty="0">
                <a:solidFill>
                  <a:schemeClr val="tx1"/>
                </a:solidFill>
                <a:effectLst/>
                <a:latin typeface="+mn-lt"/>
                <a:ea typeface="+mn-ea"/>
                <a:cs typeface="+mn-cs"/>
              </a:rPr>
              <a:t> </a:t>
            </a:r>
            <a:r>
              <a:rPr lang="lt" sz="1200" b="0" i="0" u="none" kern="1200" baseline="0" dirty="0">
                <a:solidFill>
                  <a:schemeClr val="tx1"/>
                </a:solidFill>
                <a:effectLst/>
                <a:latin typeface="+mn-lt"/>
                <a:ea typeface="+mn-ea"/>
                <a:cs typeface="+mn-cs"/>
              </a:rPr>
              <a:t>pastebėjote savo mokykloje ar bendruomenėje?“ </a:t>
            </a:r>
            <a:endParaRPr lang="lt" sz="1200" b="0" i="0" kern="1200" dirty="0">
              <a:solidFill>
                <a:schemeClr val="tx1"/>
              </a:solidFill>
              <a:effectLst/>
              <a:latin typeface="+mn-lt"/>
            </a:endParaRPr>
          </a:p>
          <a:p>
            <a:pPr marL="171450" indent="-171450" algn="l" rtl="0" fontAlgn="base">
              <a:buFont typeface="Arial" panose="020B0604020202020204" pitchFamily="34" charset="0"/>
              <a:buChar char="•"/>
            </a:pPr>
            <a:r>
              <a:rPr lang="lt" sz="1200" b="0" i="0" u="none" kern="1200" baseline="0" dirty="0">
                <a:solidFill>
                  <a:schemeClr val="tx1"/>
                </a:solidFill>
                <a:effectLst/>
                <a:latin typeface="+mn-lt"/>
                <a:ea typeface="+mn-ea"/>
                <a:cs typeface="+mn-cs"/>
              </a:rPr>
              <a:t>„Kas, jūsų nuomone, imasi veiksmų jūsų miestelyje, mieste ar šalyje?“ </a:t>
            </a:r>
            <a:endParaRPr lang="lt" sz="1200" b="0" i="0" kern="1200" dirty="0">
              <a:solidFill>
                <a:schemeClr val="tx1"/>
              </a:solidFill>
              <a:effectLst/>
              <a:latin typeface="+mn-lt"/>
            </a:endParaRPr>
          </a:p>
          <a:p>
            <a:pPr marL="171450" indent="-171450" algn="l" rtl="0" fontAlgn="base">
              <a:buFont typeface="Arial" panose="020B0604020202020204" pitchFamily="34" charset="0"/>
              <a:buChar char="•"/>
            </a:pPr>
            <a:r>
              <a:rPr lang="lt" sz="1200" b="0" i="0" u="none" kern="1200" baseline="0" dirty="0">
                <a:solidFill>
                  <a:schemeClr val="tx1"/>
                </a:solidFill>
                <a:effectLst/>
                <a:latin typeface="+mn-lt"/>
                <a:ea typeface="+mn-ea"/>
                <a:cs typeface="+mn-cs"/>
              </a:rPr>
              <a:t>„Ką galėtume nuveikti kartu, kad poveikis būtų didesnis?“ </a:t>
            </a:r>
            <a:endParaRPr lang="lt" sz="1200" b="0" i="0" kern="1200" dirty="0">
              <a:solidFill>
                <a:schemeClr val="tx1"/>
              </a:solidFill>
              <a:effectLst/>
              <a:latin typeface="+mn-lt"/>
            </a:endParaRPr>
          </a:p>
          <a:p>
            <a:pPr marL="171450" indent="-171450" algn="l" rtl="0" fontAlgn="base">
              <a:buFont typeface="Arial" panose="020B0604020202020204" pitchFamily="34" charset="0"/>
              <a:buChar char="•"/>
            </a:pPr>
            <a:r>
              <a:rPr lang="lt" sz="1200" b="0" i="0" u="none" kern="1200" baseline="0" dirty="0">
                <a:solidFill>
                  <a:schemeClr val="tx1"/>
                </a:solidFill>
                <a:effectLst/>
                <a:latin typeface="+mn-lt"/>
                <a:ea typeface="+mn-ea"/>
                <a:cs typeface="+mn-cs"/>
              </a:rPr>
              <a:t>„Kodėl svarbu veikti išvien, o ne po vieną?“ </a:t>
            </a:r>
            <a:endParaRPr lang="lt" sz="1200" b="0" i="0" kern="1200" dirty="0">
              <a:solidFill>
                <a:schemeClr val="tx1"/>
              </a:solidFill>
              <a:effectLst/>
              <a:latin typeface="+mn-lt"/>
            </a:endParaRPr>
          </a:p>
          <a:p>
            <a:pPr algn="l" rtl="0" fontAlgn="base"/>
            <a:r>
              <a:rPr lang="lt" sz="1200" b="0" i="0" u="none" kern="1200" baseline="0" dirty="0">
                <a:solidFill>
                  <a:schemeClr val="tx1"/>
                </a:solidFill>
                <a:effectLst/>
                <a:latin typeface="+mn-lt"/>
                <a:ea typeface="+mn-ea"/>
                <a:cs typeface="+mn-cs"/>
              </a:rPr>
              <a:t>Pabrėžkite, kad nors individualūs pasirinkimai yra svarbūs, tikrieji pokyčiai pasiekiami </a:t>
            </a:r>
            <a:r>
              <a:rPr lang="en-GB" sz="1200" b="0" i="0" u="none" kern="1200" baseline="0" dirty="0" err="1">
                <a:solidFill>
                  <a:schemeClr val="tx1"/>
                </a:solidFill>
                <a:effectLst/>
                <a:latin typeface="+mn-lt"/>
                <a:ea typeface="+mn-ea"/>
                <a:cs typeface="+mn-cs"/>
              </a:rPr>
              <a:t>bendromis</a:t>
            </a:r>
            <a:r>
              <a:rPr lang="lt" sz="1200" b="0" i="0" u="none" kern="1200" baseline="0" dirty="0">
                <a:solidFill>
                  <a:schemeClr val="tx1"/>
                </a:solidFill>
                <a:effectLst/>
                <a:latin typeface="+mn-lt"/>
                <a:ea typeface="+mn-ea"/>
                <a:cs typeface="+mn-cs"/>
              </a:rPr>
              <a:t> pastangomis</a:t>
            </a:r>
            <a:r>
              <a:rPr lang="en-GB" sz="1200" b="0" i="0" u="none" kern="1200" baseline="0" dirty="0">
                <a:solidFill>
                  <a:schemeClr val="tx1"/>
                </a:solidFill>
                <a:effectLst/>
                <a:latin typeface="+mn-lt"/>
                <a:ea typeface="+mn-ea"/>
                <a:cs typeface="+mn-cs"/>
              </a:rPr>
              <a:t>, </a:t>
            </a:r>
            <a:r>
              <a:rPr lang="en-GB" sz="1200" b="0" i="0" u="none" kern="1200" baseline="0" dirty="0" err="1">
                <a:solidFill>
                  <a:schemeClr val="tx1"/>
                </a:solidFill>
                <a:effectLst/>
                <a:latin typeface="+mn-lt"/>
                <a:ea typeface="+mn-ea"/>
                <a:cs typeface="+mn-cs"/>
              </a:rPr>
              <a:t>kartu</a:t>
            </a:r>
            <a:r>
              <a:rPr lang="en-GB" sz="1200" b="0" i="0" u="none" kern="1200" baseline="0" dirty="0">
                <a:solidFill>
                  <a:schemeClr val="tx1"/>
                </a:solidFill>
                <a:effectLst/>
                <a:latin typeface="+mn-lt"/>
                <a:ea typeface="+mn-ea"/>
                <a:cs typeface="+mn-cs"/>
              </a:rPr>
              <a:t> </a:t>
            </a:r>
            <a:r>
              <a:rPr lang="en-GB" sz="1200" b="0" i="0" u="none" kern="1200" baseline="0" dirty="0" err="1">
                <a:solidFill>
                  <a:schemeClr val="tx1"/>
                </a:solidFill>
                <a:effectLst/>
                <a:latin typeface="+mn-lt"/>
                <a:ea typeface="+mn-ea"/>
                <a:cs typeface="+mn-cs"/>
              </a:rPr>
              <a:t>veikiant</a:t>
            </a:r>
            <a:r>
              <a:rPr lang="en-GB" sz="1200" b="0" i="0" u="none" kern="1200" baseline="0" dirty="0">
                <a:solidFill>
                  <a:schemeClr val="tx1"/>
                </a:solidFill>
                <a:effectLst/>
                <a:latin typeface="+mn-lt"/>
                <a:ea typeface="+mn-ea"/>
                <a:cs typeface="+mn-cs"/>
              </a:rPr>
              <a:t> </a:t>
            </a:r>
            <a:r>
              <a:rPr lang="lt" sz="1200" b="0" i="0" u="none" kern="1200" baseline="0" dirty="0">
                <a:solidFill>
                  <a:schemeClr val="tx1"/>
                </a:solidFill>
                <a:effectLst/>
                <a:latin typeface="+mn-lt"/>
                <a:ea typeface="+mn-ea"/>
                <a:cs typeface="+mn-cs"/>
              </a:rPr>
              <a:t>įvairioms visuomenės grupėms. </a:t>
            </a:r>
            <a:r>
              <a:rPr lang="lt" b="0" i="0" u="none" baseline="0" dirty="0"/>
              <a:t>Galite paminėti, kad pažanga mažinant CO₂ emisijas jau vyksta: Europos Sąjunga </a:t>
            </a:r>
            <a:r>
              <a:rPr lang="lt" b="0" i="0" u="none" baseline="0" dirty="0">
                <a:hlinkClick r:id="rId3"/>
              </a:rPr>
              <a:t>savo išmetamą CO₂ kiekį sumažino 37 proc.</a:t>
            </a:r>
            <a:r>
              <a:rPr lang="lt" b="0" i="0" u="none" baseline="0" dirty="0"/>
              <a:t>  </a:t>
            </a:r>
            <a:endParaRPr lang="lt" sz="1200" b="0" i="0" kern="1200" dirty="0">
              <a:solidFill>
                <a:schemeClr val="tx1"/>
              </a:solidFill>
              <a:effectLst/>
              <a:latin typeface="+mn-lt"/>
            </a:endParaRPr>
          </a:p>
        </p:txBody>
      </p:sp>
      <p:sp>
        <p:nvSpPr>
          <p:cNvPr id="4" name="Slide Number Placeholder 3"/>
          <p:cNvSpPr>
            <a:spLocks noGrp="1"/>
          </p:cNvSpPr>
          <p:nvPr>
            <p:ph type="sldNum" sz="quarter" idx="5"/>
          </p:nvPr>
        </p:nvSpPr>
        <p:spPr/>
        <p:txBody>
          <a:bodyPr/>
          <a:lstStyle/>
          <a:p>
            <a:pPr algn="l" rtl="0"/>
            <a:fld id="{E5BCE2BD-2909-4D50-BFF6-50DC73793956}" type="slidenum">
              <a:rPr/>
              <a:t>5</a:t>
            </a:fld>
            <a:endParaRPr lang="lt"/>
          </a:p>
        </p:txBody>
      </p:sp>
    </p:spTree>
    <p:extLst>
      <p:ext uri="{BB962C8B-B14F-4D97-AF65-F5344CB8AC3E}">
        <p14:creationId xmlns:p14="http://schemas.microsoft.com/office/powerpoint/2010/main" val="36262262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lt" b="0" i="0" u="none" kern="1200" baseline="0" dirty="0">
                <a:solidFill>
                  <a:schemeClr val="tx1"/>
                </a:solidFill>
                <a:effectLst/>
              </a:rPr>
              <a:t>Paaiškinkite, kad Europos klimato paktas yra  </a:t>
            </a:r>
            <a:r>
              <a:rPr lang="lt" b="0" i="0" u="none" baseline="0" dirty="0"/>
              <a:t>Europos Sąjungos iniciatyva, skatinanti </a:t>
            </a:r>
            <a:r>
              <a:rPr lang="lt" b="0" i="0" u="none" kern="1200" baseline="0" dirty="0">
                <a:solidFill>
                  <a:schemeClr val="tx1"/>
                </a:solidFill>
                <a:effectLst/>
              </a:rPr>
              <a:t>žmones </a:t>
            </a:r>
            <a:r>
              <a:rPr lang="lt" b="0" i="0" u="none" baseline="0" dirty="0"/>
              <a:t>ir bendruomenes </a:t>
            </a:r>
            <a:r>
              <a:rPr lang="lt" b="0" i="0" u="none" kern="1200" baseline="0" dirty="0">
                <a:solidFill>
                  <a:schemeClr val="tx1"/>
                </a:solidFill>
                <a:effectLst/>
              </a:rPr>
              <a:t>prisidėti prie</a:t>
            </a:r>
            <a:r>
              <a:rPr lang="lt" b="0" i="0" u="none" baseline="0" dirty="0"/>
              <a:t> tvarios ateities kūrimo</a:t>
            </a:r>
            <a:r>
              <a:rPr lang="lt" b="0" i="0" u="none" kern="1200" baseline="0" dirty="0">
                <a:solidFill>
                  <a:schemeClr val="tx1"/>
                </a:solidFill>
                <a:effectLst/>
              </a:rPr>
              <a:t>.</a:t>
            </a:r>
            <a:r>
              <a:rPr lang="lt" b="0" i="0" u="none" baseline="0" dirty="0"/>
              <a:t> </a:t>
            </a:r>
            <a:r>
              <a:rPr lang="lt" sz="1200" b="0" i="0" u="none" kern="1200" baseline="0" dirty="0">
                <a:solidFill>
                  <a:schemeClr val="tx1"/>
                </a:solidFill>
                <a:effectLst/>
                <a:latin typeface="+mn-lt"/>
                <a:ea typeface="+mn-ea"/>
                <a:cs typeface="+mn-cs"/>
              </a:rPr>
              <a:t>Ambasadoriai ir partneriai yra šio judėjimo dalis. Pasidal</a:t>
            </a:r>
            <a:r>
              <a:rPr lang="en-GB" sz="1200" b="0" i="0" u="none" kern="1200" baseline="0" dirty="0">
                <a:solidFill>
                  <a:schemeClr val="tx1"/>
                </a:solidFill>
                <a:effectLst/>
                <a:latin typeface="+mn-lt"/>
                <a:ea typeface="+mn-ea"/>
                <a:cs typeface="+mn-cs"/>
              </a:rPr>
              <a:t>y</a:t>
            </a:r>
            <a:r>
              <a:rPr lang="lt" sz="1200" b="0" i="0" u="none" kern="1200" baseline="0" dirty="0">
                <a:solidFill>
                  <a:schemeClr val="tx1"/>
                </a:solidFill>
                <a:effectLst/>
                <a:latin typeface="+mn-lt"/>
                <a:ea typeface="+mn-ea"/>
                <a:cs typeface="+mn-cs"/>
              </a:rPr>
              <a:t>kite savo patirtimi, ką jums reiškia būti šios bendruomenės dalimi. </a:t>
            </a:r>
            <a:endParaRPr lang="lt" dirty="0"/>
          </a:p>
        </p:txBody>
      </p:sp>
      <p:sp>
        <p:nvSpPr>
          <p:cNvPr id="4" name="Slide Number Placeholder 3"/>
          <p:cNvSpPr>
            <a:spLocks noGrp="1"/>
          </p:cNvSpPr>
          <p:nvPr>
            <p:ph type="sldNum" sz="quarter" idx="5"/>
          </p:nvPr>
        </p:nvSpPr>
        <p:spPr/>
        <p:txBody>
          <a:bodyPr/>
          <a:lstStyle/>
          <a:p>
            <a:pPr algn="l" rtl="0"/>
            <a:fld id="{E5BCE2BD-2909-4D50-BFF6-50DC73793956}" type="slidenum">
              <a:rPr/>
              <a:t>6</a:t>
            </a:fld>
            <a:endParaRPr lang="lt"/>
          </a:p>
        </p:txBody>
      </p:sp>
    </p:spTree>
    <p:extLst>
      <p:ext uri="{BB962C8B-B14F-4D97-AF65-F5344CB8AC3E}">
        <p14:creationId xmlns:p14="http://schemas.microsoft.com/office/powerpoint/2010/main" val="17814562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lt" b="0" i="0" u="none" baseline="0" dirty="0"/>
              <a:t>Pradėkite pristatinėti Klimato paktą ir susiekite tai su savo patirtimi šioje iniciatyvoje</a:t>
            </a:r>
            <a:endParaRPr lang="lt" sz="1200" b="0" i="0" kern="1200" dirty="0">
              <a:solidFill>
                <a:schemeClr val="tx1"/>
              </a:solidFill>
              <a:effectLst/>
              <a:latin typeface="+mn-lt"/>
            </a:endParaRPr>
          </a:p>
        </p:txBody>
      </p:sp>
      <p:sp>
        <p:nvSpPr>
          <p:cNvPr id="4" name="Slide Number Placeholder 3"/>
          <p:cNvSpPr>
            <a:spLocks noGrp="1"/>
          </p:cNvSpPr>
          <p:nvPr>
            <p:ph type="sldNum" sz="quarter" idx="5"/>
          </p:nvPr>
        </p:nvSpPr>
        <p:spPr/>
        <p:txBody>
          <a:bodyPr/>
          <a:lstStyle/>
          <a:p>
            <a:pPr algn="l" rtl="0"/>
            <a:fld id="{E5BCE2BD-2909-4D50-BFF6-50DC73793956}" type="slidenum">
              <a:rPr/>
              <a:t>7</a:t>
            </a:fld>
            <a:endParaRPr lang="lt"/>
          </a:p>
        </p:txBody>
      </p:sp>
    </p:spTree>
    <p:extLst>
      <p:ext uri="{BB962C8B-B14F-4D97-AF65-F5344CB8AC3E}">
        <p14:creationId xmlns:p14="http://schemas.microsoft.com/office/powerpoint/2010/main" val="23145166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D43841-D8E1-0166-3158-2370908AA0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C2F21A-A174-8EBE-F0FD-4ECA6493FA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6D52DB-A327-2F5C-6795-97840F60CAE8}"/>
              </a:ext>
            </a:extLst>
          </p:cNvPr>
          <p:cNvSpPr>
            <a:spLocks noGrp="1"/>
          </p:cNvSpPr>
          <p:nvPr>
            <p:ph type="body" idx="1"/>
          </p:nvPr>
        </p:nvSpPr>
        <p:spPr/>
        <p:txBody>
          <a:bodyPr/>
          <a:lstStyle/>
          <a:p>
            <a:pPr algn="l" rtl="0"/>
            <a:r>
              <a:rPr lang="lt" b="0" i="0" u="none" baseline="0" dirty="0"/>
              <a:t>Pasidalykite trimis pagrindiniais Klimato pakto tikslais: </a:t>
            </a:r>
            <a:endParaRPr lang="lt" dirty="0">
              <a:solidFill>
                <a:srgbClr val="444444"/>
              </a:solidFill>
            </a:endParaRPr>
          </a:p>
          <a:p>
            <a:pPr marL="171450" indent="-171450" algn="l" rtl="0">
              <a:buFont typeface="Arial,Sans-Serif"/>
              <a:buChar char="•"/>
            </a:pPr>
            <a:r>
              <a:rPr lang="lt" b="0" i="0" u="none" baseline="0" dirty="0"/>
              <a:t>didinti informuotumą – suprasti klimato kaitą ir jos poveikį; </a:t>
            </a:r>
            <a:endParaRPr lang="lt" dirty="0">
              <a:solidFill>
                <a:srgbClr val="444444"/>
              </a:solidFill>
            </a:endParaRPr>
          </a:p>
          <a:p>
            <a:pPr marL="171450" indent="-171450" algn="l" rtl="0">
              <a:buFont typeface="Arial,Sans-Serif"/>
              <a:buChar char="•"/>
            </a:pPr>
            <a:r>
              <a:rPr lang="lt" b="0" i="0" u="none" baseline="0" dirty="0"/>
              <a:t>skatinti veiksmus – įkvėpti asmenis, mokyklas ir bendruomenes imtis praktinių žingsnių; </a:t>
            </a:r>
            <a:endParaRPr lang="lt" dirty="0">
              <a:solidFill>
                <a:srgbClr val="444444"/>
              </a:solidFill>
            </a:endParaRPr>
          </a:p>
          <a:p>
            <a:pPr marL="171450" indent="-171450" algn="l" rtl="0">
              <a:buFont typeface="Arial,Sans-Serif"/>
              <a:buChar char="•"/>
            </a:pPr>
            <a:r>
              <a:rPr lang="lt" b="0" i="0" u="none" baseline="0" dirty="0"/>
              <a:t>suburti piliečius – dalytis idėjomis ir palaikyti vieniems kitus visoje Europoje. </a:t>
            </a:r>
            <a:endParaRPr lang="lt" dirty="0">
              <a:solidFill>
                <a:srgbClr val="444444"/>
              </a:solidFill>
            </a:endParaRPr>
          </a:p>
          <a:p>
            <a:pPr algn="l" rtl="0"/>
            <a:r>
              <a:rPr lang="lt" b="0" i="0" u="none" baseline="0" dirty="0"/>
              <a:t>Pabrėžkite, kad nors kiekvienas gali prisidėti asmeniškai, svarbiausia yra veikti išvien. </a:t>
            </a:r>
            <a:endParaRPr lang="lt" dirty="0">
              <a:solidFill>
                <a:srgbClr val="444444"/>
              </a:solidFill>
            </a:endParaRPr>
          </a:p>
          <a:p>
            <a:pPr algn="l" rtl="0"/>
            <a:r>
              <a:rPr lang="lt" b="0" i="0" u="none" baseline="0" dirty="0"/>
              <a:t>Paklauskite moksleivių: „Kuris tikslas jums atrodo svarbiausias?“ arba „Kaip jūsų bendruomenė galėtų įsitraukti?“ </a:t>
            </a:r>
            <a:endParaRPr lang="lt" dirty="0">
              <a:solidFill>
                <a:srgbClr val="444444"/>
              </a:solidFill>
            </a:endParaRPr>
          </a:p>
          <a:p>
            <a:pPr algn="l" rtl="0"/>
            <a:r>
              <a:rPr lang="lt" b="0" i="0" u="none" baseline="0" dirty="0"/>
              <a:t>Pasidalykite pagrindine žinute: mokydamiesi, bendradarbiaudami ir veikdami kartu padedame apsaugoti mūsų planetą. </a:t>
            </a:r>
            <a:endParaRPr lang="lt" dirty="0"/>
          </a:p>
        </p:txBody>
      </p:sp>
      <p:sp>
        <p:nvSpPr>
          <p:cNvPr id="4" name="Slide Number Placeholder 3">
            <a:extLst>
              <a:ext uri="{FF2B5EF4-FFF2-40B4-BE49-F238E27FC236}">
                <a16:creationId xmlns:a16="http://schemas.microsoft.com/office/drawing/2014/main" id="{585635A3-BC23-FED1-9FBD-45D86C61B6A8}"/>
              </a:ext>
            </a:extLst>
          </p:cNvPr>
          <p:cNvSpPr>
            <a:spLocks noGrp="1"/>
          </p:cNvSpPr>
          <p:nvPr>
            <p:ph type="sldNum" sz="quarter" idx="5"/>
          </p:nvPr>
        </p:nvSpPr>
        <p:spPr/>
        <p:txBody>
          <a:bodyPr/>
          <a:lstStyle/>
          <a:p>
            <a:pPr algn="l" rtl="0"/>
            <a:fld id="{E5BCE2BD-2909-4D50-BFF6-50DC73793956}" type="slidenum">
              <a:rPr/>
              <a:t>8</a:t>
            </a:fld>
            <a:endParaRPr lang="lt"/>
          </a:p>
        </p:txBody>
      </p:sp>
    </p:spTree>
    <p:extLst>
      <p:ext uri="{BB962C8B-B14F-4D97-AF65-F5344CB8AC3E}">
        <p14:creationId xmlns:p14="http://schemas.microsoft.com/office/powerpoint/2010/main" val="3937525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lt" sz="1200" b="0" i="0" u="none" kern="1200" baseline="0" dirty="0">
                <a:solidFill>
                  <a:schemeClr val="tx1"/>
                </a:solidFill>
                <a:effectLst/>
                <a:latin typeface="+mn-lt"/>
                <a:ea typeface="+mn-ea"/>
                <a:cs typeface="+mn-cs"/>
              </a:rPr>
              <a:t>Apibūdinkite vaidmenis Klimato pakto bendruomenėje: </a:t>
            </a:r>
            <a:endParaRPr lang="lt" sz="1200" b="0" i="0" kern="1200" dirty="0">
              <a:solidFill>
                <a:schemeClr val="tx1"/>
              </a:solidFill>
              <a:effectLst/>
              <a:latin typeface="+mn-lt"/>
            </a:endParaRPr>
          </a:p>
          <a:p>
            <a:pPr marL="171450" indent="-171450" algn="l" rtl="0" fontAlgn="base">
              <a:buFont typeface="Arial" panose="020B0604020202020204" pitchFamily="34" charset="0"/>
              <a:buChar char="•"/>
            </a:pPr>
            <a:r>
              <a:rPr lang="lt" sz="1200" b="0" i="0" u="none" kern="1200" baseline="0" dirty="0">
                <a:solidFill>
                  <a:schemeClr val="tx1"/>
                </a:solidFill>
                <a:effectLst/>
                <a:latin typeface="+mn-lt"/>
                <a:ea typeface="+mn-ea"/>
                <a:cs typeface="+mn-cs"/>
              </a:rPr>
              <a:t>Ambasadoriai – įkvepia ir telkia bendruomenes, organizuoja renginius bei skatina veiksmus</a:t>
            </a:r>
            <a:r>
              <a:rPr lang="en-GB" sz="1200" b="0" i="0" u="none" kern="1200" baseline="0" dirty="0">
                <a:solidFill>
                  <a:schemeClr val="tx1"/>
                </a:solidFill>
                <a:effectLst/>
                <a:latin typeface="+mn-lt"/>
                <a:ea typeface="+mn-ea"/>
                <a:cs typeface="+mn-cs"/>
              </a:rPr>
              <a:t> </a:t>
            </a:r>
            <a:r>
              <a:rPr lang="en-GB" sz="1200" b="0" i="0" u="none" kern="1200" baseline="0" dirty="0" err="1">
                <a:solidFill>
                  <a:schemeClr val="tx1"/>
                </a:solidFill>
                <a:effectLst/>
                <a:latin typeface="+mn-lt"/>
                <a:ea typeface="+mn-ea"/>
                <a:cs typeface="+mn-cs"/>
              </a:rPr>
              <a:t>klimato</a:t>
            </a:r>
            <a:r>
              <a:rPr lang="en-GB" sz="1200" b="0" i="0" u="none" kern="1200" baseline="0" dirty="0">
                <a:solidFill>
                  <a:schemeClr val="tx1"/>
                </a:solidFill>
                <a:effectLst/>
                <a:latin typeface="+mn-lt"/>
                <a:ea typeface="+mn-ea"/>
                <a:cs typeface="+mn-cs"/>
              </a:rPr>
              <a:t> </a:t>
            </a:r>
            <a:r>
              <a:rPr lang="en-GB" sz="1200" b="0" i="0" u="none" kern="1200" baseline="0" dirty="0" err="1">
                <a:solidFill>
                  <a:schemeClr val="tx1"/>
                </a:solidFill>
                <a:effectLst/>
                <a:latin typeface="+mn-lt"/>
                <a:ea typeface="+mn-ea"/>
                <a:cs typeface="+mn-cs"/>
              </a:rPr>
              <a:t>srityje</a:t>
            </a:r>
            <a:r>
              <a:rPr lang="lt" sz="1200" b="0" i="0" u="none" kern="1200" baseline="0" dirty="0">
                <a:solidFill>
                  <a:schemeClr val="tx1"/>
                </a:solidFill>
                <a:effectLst/>
                <a:latin typeface="+mn-lt"/>
                <a:ea typeface="+mn-ea"/>
                <a:cs typeface="+mn-cs"/>
              </a:rPr>
              <a:t>. </a:t>
            </a:r>
            <a:endParaRPr lang="lt" sz="1200" b="0" i="0" kern="1200" dirty="0">
              <a:solidFill>
                <a:schemeClr val="tx1"/>
              </a:solidFill>
              <a:effectLst/>
              <a:latin typeface="+mn-lt"/>
            </a:endParaRPr>
          </a:p>
          <a:p>
            <a:pPr marL="171450" indent="-171450" algn="l" rtl="0" fontAlgn="base">
              <a:buFont typeface="Arial" panose="020B0604020202020204" pitchFamily="34" charset="0"/>
              <a:buChar char="•"/>
            </a:pPr>
            <a:r>
              <a:rPr lang="lt" sz="1200" b="0" i="0" u="none" kern="1200" baseline="0" dirty="0">
                <a:solidFill>
                  <a:schemeClr val="tx1"/>
                </a:solidFill>
                <a:effectLst/>
                <a:latin typeface="+mn-lt"/>
                <a:ea typeface="+mn-ea"/>
                <a:cs typeface="+mn-cs"/>
              </a:rPr>
              <a:t>Partneriai – organizacijos, kurios įgyvendina projektus, dalijasi gerąja patirtimi ir bendradarbiauja įvairiuose tinkluose. </a:t>
            </a:r>
            <a:endParaRPr lang="lt" sz="1200" b="0" i="0" kern="1200" dirty="0">
              <a:solidFill>
                <a:schemeClr val="tx1"/>
              </a:solidFill>
              <a:effectLst/>
              <a:latin typeface="+mn-lt"/>
            </a:endParaRPr>
          </a:p>
          <a:p>
            <a:pPr marL="171450" indent="-171450" algn="l" rtl="0" fontAlgn="base">
              <a:buFont typeface="Arial" panose="020B0604020202020204" pitchFamily="34" charset="0"/>
              <a:buChar char="•"/>
            </a:pPr>
            <a:r>
              <a:rPr lang="lt" sz="1200" b="0" i="0" u="none" kern="1200" baseline="0" dirty="0">
                <a:solidFill>
                  <a:schemeClr val="tx1"/>
                </a:solidFill>
                <a:effectLst/>
                <a:latin typeface="+mn-lt"/>
                <a:ea typeface="+mn-ea"/>
                <a:cs typeface="+mn-cs"/>
              </a:rPr>
              <a:t>Draugai – asmenys ar grupės, palaikantys paktą, sekantys informaciją ir lanksčiai įsitraukiantys į veiklas. </a:t>
            </a:r>
            <a:endParaRPr lang="lt" sz="1200" b="0" i="0" kern="1200" dirty="0">
              <a:solidFill>
                <a:schemeClr val="tx1"/>
              </a:solidFill>
              <a:effectLst/>
              <a:latin typeface="+mn-lt"/>
            </a:endParaRPr>
          </a:p>
          <a:p>
            <a:pPr algn="l" rtl="0" fontAlgn="base"/>
            <a:r>
              <a:rPr lang="lt" sz="1200" b="0" i="0" u="none" kern="1200" baseline="0" dirty="0">
                <a:solidFill>
                  <a:schemeClr val="tx1"/>
                </a:solidFill>
                <a:effectLst/>
                <a:latin typeface="+mn-lt"/>
                <a:ea typeface="+mn-ea"/>
                <a:cs typeface="+mn-cs"/>
              </a:rPr>
              <a:t>Galite sudominti moksleivius užduodami tokius klausimus: „Jei prisijungtumėte prie Klimato pakto, kokį vaidmenį pasirinktumėte ir kodėl?“; „Ar žinote mokyklą ar bendruomenę, kuri galėtų tapti Pakto partnere ar drauge?“ </a:t>
            </a:r>
            <a:endParaRPr lang="lt" sz="1200" b="0" i="0" kern="1200" dirty="0">
              <a:solidFill>
                <a:schemeClr val="tx1"/>
              </a:solidFill>
              <a:effectLst/>
              <a:latin typeface="+mn-lt"/>
            </a:endParaRPr>
          </a:p>
          <a:p>
            <a:pPr algn="l" rtl="0"/>
            <a:r>
              <a:rPr lang="lt" b="0" i="0" u="none" baseline="0" dirty="0"/>
              <a:t>Jei moksleiviai norėtų tapti pakto draugais, pasidalykite šia nuoroda </a:t>
            </a:r>
            <a:r>
              <a:rPr lang="lt" b="0" i="0" u="none" baseline="0" dirty="0">
                <a:hlinkClick r:id="rId3"/>
              </a:rPr>
              <a:t>„EUSurvey“ – apklausa</a:t>
            </a:r>
            <a:endParaRPr lang="lt" dirty="0"/>
          </a:p>
          <a:p>
            <a:pPr algn="l" rtl="0"/>
            <a:r>
              <a:rPr lang="lt" b="0" i="0" u="none" baseline="0" dirty="0"/>
              <a:t>Taip pat galite paminėti, kad norintys </a:t>
            </a:r>
            <a:r>
              <a:rPr lang="en-GB" b="0" i="0" u="none" baseline="0" dirty="0" err="1"/>
              <a:t>daugiau</a:t>
            </a:r>
            <a:r>
              <a:rPr lang="lt" b="0" i="0" u="none" baseline="0" dirty="0"/>
              <a:t> sužinoti apie Klimato paktą gali peržiūrėti </a:t>
            </a:r>
            <a:r>
              <a:rPr lang="lt" b="0" i="0" u="none" baseline="0" dirty="0">
                <a:hlinkClick r:id="rId4"/>
              </a:rPr>
              <a:t>Interaktyvųjį pakto žemėlapį: Atraskite veiksmus</a:t>
            </a:r>
            <a:r>
              <a:rPr lang="en-GB" b="0" i="0" u="none" baseline="0" dirty="0">
                <a:hlinkClick r:id="rId4"/>
              </a:rPr>
              <a:t> </a:t>
            </a:r>
            <a:r>
              <a:rPr lang="en-GB" b="0" i="0" u="none" baseline="0" dirty="0" err="1">
                <a:hlinkClick r:id="rId4"/>
              </a:rPr>
              <a:t>klimato</a:t>
            </a:r>
            <a:r>
              <a:rPr lang="en-GB" b="0" i="0" u="none" baseline="0" dirty="0">
                <a:hlinkClick r:id="rId4"/>
              </a:rPr>
              <a:t> </a:t>
            </a:r>
            <a:r>
              <a:rPr lang="en-GB" b="0" i="0" u="none" baseline="0" dirty="0" err="1">
                <a:hlinkClick r:id="rId4"/>
              </a:rPr>
              <a:t>srityje</a:t>
            </a:r>
            <a:r>
              <a:rPr lang="lt" b="0" i="0" u="none" baseline="0" dirty="0">
                <a:hlinkClick r:id="rId4"/>
              </a:rPr>
              <a:t> šalia jūsų</a:t>
            </a:r>
            <a:r>
              <a:rPr lang="lt" b="0" i="0" u="none" baseline="0" dirty="0"/>
              <a:t>. Jame rasite ambasadorius, partnerius ir įvairias iniciatyvas, įgyvendinamas kaip Klimato pakto dalis. </a:t>
            </a:r>
          </a:p>
          <a:p>
            <a:pPr algn="l" rtl="0"/>
            <a:r>
              <a:rPr lang="lt" b="0" i="0" u="none" baseline="0" dirty="0"/>
              <a:t>Taip pat galite supažindinti moksleivius su </a:t>
            </a:r>
            <a:r>
              <a:rPr lang="lt" b="0" i="0" u="none" baseline="0" dirty="0">
                <a:hlinkClick r:id="rId5"/>
              </a:rPr>
              <a:t>ES veiksmų </a:t>
            </a:r>
            <a:r>
              <a:rPr lang="en-GB" b="0" i="0" u="none" baseline="0" dirty="0" err="1">
                <a:hlinkClick r:id="rId5"/>
              </a:rPr>
              <a:t>klimato</a:t>
            </a:r>
            <a:r>
              <a:rPr lang="en-GB" b="0" i="0" u="none" baseline="0" dirty="0">
                <a:hlinkClick r:id="rId5"/>
              </a:rPr>
              <a:t> </a:t>
            </a:r>
            <a:r>
              <a:rPr lang="en-GB" b="0" i="0" u="none" baseline="0" dirty="0" err="1">
                <a:hlinkClick r:id="rId5"/>
              </a:rPr>
              <a:t>srityje</a:t>
            </a:r>
            <a:r>
              <a:rPr lang="en-GB" b="0" i="0" u="none" baseline="0" dirty="0">
                <a:hlinkClick r:id="rId5"/>
              </a:rPr>
              <a:t> </a:t>
            </a:r>
            <a:r>
              <a:rPr lang="lt" b="0" i="0" u="none" baseline="0" dirty="0">
                <a:hlinkClick r:id="rId5"/>
              </a:rPr>
              <a:t>akademija</a:t>
            </a:r>
            <a:r>
              <a:rPr lang="lt" b="0" i="0" u="none" baseline="0" dirty="0"/>
              <a:t>, kurioje jie ras įvairių išteklių apie </a:t>
            </a:r>
            <a:r>
              <a:rPr lang="en-GB" b="0" i="0" u="none" baseline="0" dirty="0"/>
              <a:t>v</a:t>
            </a:r>
            <a:r>
              <a:rPr lang="lt" b="0" i="0" u="none" baseline="0" dirty="0"/>
              <a:t>eiksmus</a:t>
            </a:r>
            <a:r>
              <a:rPr lang="en-GB" b="0" i="0" u="none" baseline="0" dirty="0"/>
              <a:t> </a:t>
            </a:r>
            <a:r>
              <a:rPr lang="en-GB" b="0" i="0" u="none" baseline="0" dirty="0" err="1"/>
              <a:t>klimato</a:t>
            </a:r>
            <a:r>
              <a:rPr lang="en-GB" b="0" i="0" u="none" baseline="0" dirty="0"/>
              <a:t> </a:t>
            </a:r>
            <a:r>
              <a:rPr lang="en-GB" b="0" i="0" u="none" baseline="0" dirty="0" err="1"/>
              <a:t>srityje</a:t>
            </a:r>
            <a:r>
              <a:rPr lang="lt" b="0" i="0" u="none" baseline="0" dirty="0"/>
              <a:t> ir galės lankyti nemokamus savarankiško mokymosi internetinius kursus: </a:t>
            </a:r>
            <a:r>
              <a:rPr lang="lt" b="0" i="0" u="none" baseline="0" dirty="0">
                <a:hlinkClick r:id="rId5"/>
              </a:rPr>
              <a:t>ES veiksmų</a:t>
            </a:r>
            <a:r>
              <a:rPr lang="en-GB" b="0" i="0" u="none" baseline="0" dirty="0">
                <a:hlinkClick r:id="rId5"/>
              </a:rPr>
              <a:t> </a:t>
            </a:r>
            <a:r>
              <a:rPr lang="en-GB" b="0" i="0" u="none" baseline="0" dirty="0" err="1">
                <a:hlinkClick r:id="rId5"/>
              </a:rPr>
              <a:t>klimato</a:t>
            </a:r>
            <a:r>
              <a:rPr lang="en-GB" b="0" i="0" u="none" baseline="0" dirty="0">
                <a:hlinkClick r:id="rId5"/>
              </a:rPr>
              <a:t> </a:t>
            </a:r>
            <a:r>
              <a:rPr lang="en-GB" b="0" i="0" u="none" baseline="0" dirty="0" err="1">
                <a:hlinkClick r:id="rId5"/>
              </a:rPr>
              <a:t>srityje</a:t>
            </a:r>
            <a:r>
              <a:rPr lang="lt" b="0" i="0" u="none" baseline="0" dirty="0">
                <a:hlinkClick r:id="rId5"/>
              </a:rPr>
              <a:t> akademija</a:t>
            </a:r>
            <a:endParaRPr lang="lt" dirty="0"/>
          </a:p>
          <a:p>
            <a:pPr algn="l" rtl="0"/>
            <a:r>
              <a:rPr lang="lt" b="0" i="0" u="none" baseline="0" dirty="0"/>
              <a:t>Taip pat galite pasidalyti šia nuoroda, skirta prenumeruoti Klimato pakto naujienlaiškį: </a:t>
            </a:r>
            <a:r>
              <a:rPr lang="lt" b="0" i="0" u="none" baseline="0" dirty="0">
                <a:hlinkClick r:id="rId6"/>
              </a:rPr>
              <a:t>CLIMA – naujienų prenumeratos forma</a:t>
            </a:r>
            <a:r>
              <a:rPr lang="lt" b="0" i="0" u="none" baseline="0" dirty="0"/>
              <a:t> </a:t>
            </a:r>
          </a:p>
          <a:p>
            <a:pPr algn="l" rtl="0" fontAlgn="base"/>
            <a:r>
              <a:rPr lang="lt" sz="1200" b="0" i="0" u="none" kern="1200" baseline="0" dirty="0">
                <a:solidFill>
                  <a:schemeClr val="tx1"/>
                </a:solidFill>
                <a:effectLst/>
                <a:latin typeface="+mn-lt"/>
                <a:ea typeface="+mn-ea"/>
                <a:cs typeface="+mn-cs"/>
              </a:rPr>
              <a:t> </a:t>
            </a:r>
            <a:endParaRPr lang="lt" sz="1200" b="0" i="0" kern="1200" dirty="0">
              <a:solidFill>
                <a:schemeClr val="tx1"/>
              </a:solidFill>
              <a:effectLst/>
              <a:latin typeface="+mn-lt"/>
            </a:endParaRPr>
          </a:p>
          <a:p>
            <a:endParaRPr lang="lt" dirty="0"/>
          </a:p>
        </p:txBody>
      </p:sp>
      <p:sp>
        <p:nvSpPr>
          <p:cNvPr id="4" name="Slide Number Placeholder 3"/>
          <p:cNvSpPr>
            <a:spLocks noGrp="1"/>
          </p:cNvSpPr>
          <p:nvPr>
            <p:ph type="sldNum" sz="quarter" idx="5"/>
          </p:nvPr>
        </p:nvSpPr>
        <p:spPr/>
        <p:txBody>
          <a:bodyPr/>
          <a:lstStyle/>
          <a:p>
            <a:pPr algn="l" rtl="0"/>
            <a:fld id="{E5BCE2BD-2909-4D50-BFF6-50DC73793956}" type="slidenum">
              <a:rPr/>
              <a:t>9</a:t>
            </a:fld>
            <a:endParaRPr lang="lt"/>
          </a:p>
        </p:txBody>
      </p:sp>
    </p:spTree>
    <p:extLst>
      <p:ext uri="{BB962C8B-B14F-4D97-AF65-F5344CB8AC3E}">
        <p14:creationId xmlns:p14="http://schemas.microsoft.com/office/powerpoint/2010/main" val="28125167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3.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5.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pic>
        <p:nvPicPr>
          <p:cNvPr id="3" name="Picture 2" descr="A person and children looking at a plant&#10;&#10;AI-generated content may be incorrect.">
            <a:extLst>
              <a:ext uri="{FF2B5EF4-FFF2-40B4-BE49-F238E27FC236}">
                <a16:creationId xmlns:a16="http://schemas.microsoft.com/office/drawing/2014/main" id="{DA6C8286-84EF-AA91-64B6-42991B03858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8288000" cy="10287001"/>
          </a:xfrm>
          <a:prstGeom prst="rect">
            <a:avLst/>
          </a:prstGeom>
        </p:spPr>
      </p:pic>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3">
            <a:extLst>
              <a:ext uri="{28A0092B-C50C-407E-A947-70E740481C1C}">
                <a14:useLocalDpi xmlns:a14="http://schemas.microsoft.com/office/drawing/2010/main" val="0"/>
              </a:ext>
            </a:extLst>
          </a:blip>
          <a:srcRect l="2243" t="4638" r="83237" b="73351"/>
          <a:stretch>
            <a:fillRect/>
          </a:stretch>
        </p:blipFill>
        <p:spPr>
          <a:xfrm>
            <a:off x="372979" y="457200"/>
            <a:ext cx="2666792" cy="227396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6">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3422903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Title Slide Blue">
    <p:spTree>
      <p:nvGrpSpPr>
        <p:cNvPr id="1" name=""/>
        <p:cNvGrpSpPr/>
        <p:nvPr/>
      </p:nvGrpSpPr>
      <p:grpSpPr>
        <a:xfrm>
          <a:off x="0" y="0"/>
          <a:ext cx="0" cy="0"/>
          <a:chOff x="0" y="0"/>
          <a:chExt cx="0" cy="0"/>
        </a:xfrm>
      </p:grpSpPr>
      <p:pic>
        <p:nvPicPr>
          <p:cNvPr id="6" name="Graphic 2">
            <a:extLst>
              <a:ext uri="{FF2B5EF4-FFF2-40B4-BE49-F238E27FC236}">
                <a16:creationId xmlns:a16="http://schemas.microsoft.com/office/drawing/2014/main" id="{B7E96F82-05AB-0474-45E7-BC00B5BDCB1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4" y="0"/>
            <a:ext cx="18334286"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4" name="Picture 83" descr="A close up of a sign&#10;&#10;AI-generated content may be incorrect.">
            <a:extLst>
              <a:ext uri="{FF2B5EF4-FFF2-40B4-BE49-F238E27FC236}">
                <a16:creationId xmlns:a16="http://schemas.microsoft.com/office/drawing/2014/main" id="{B61FDD0A-0928-756C-E9B9-4C45E05B05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2" name="Group 1">
            <a:extLst>
              <a:ext uri="{FF2B5EF4-FFF2-40B4-BE49-F238E27FC236}">
                <a16:creationId xmlns:a16="http://schemas.microsoft.com/office/drawing/2014/main" id="{D5B16D1E-44AA-5499-2B28-79670D61A9B6}"/>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35AC949D-345D-5A30-C418-B61770C33E5B}"/>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0425AE97-943C-6D01-6DDE-ED7186150915}"/>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38F73352-630A-93D7-C685-29BACBBF1AF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48E27D23-0819-4399-1708-9E188E3D6B69}"/>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DDBE17A1-045C-2130-EDD4-28B6F446953F}"/>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3BE29C2E-DDAD-BBDF-F0D0-1A1B285BE5CD}"/>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C852044-4FDC-7111-8743-0E394DA033E0}"/>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02C73DE-B931-9B9F-15D2-D2C2C361ABE3}"/>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3196A58-7125-5A00-E48E-89EE3B1B0CB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E5D5101E-79FD-7890-2B04-050EC43A160B}"/>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89A2A8E3-9AB3-335F-567C-3ABCD3ECF554}"/>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22217E4D-8DAC-FE17-2A70-FE0D82F38625}"/>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9C3DABB-757E-ED8C-7E02-E966EEC79CAE}"/>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37D2EBE-BCBD-E5FC-F48B-2D5B4B7FB10F}"/>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6F77786E-696F-CCDF-2DE8-0FE76EDBDD0F}"/>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7AE622F4-1284-8005-B85F-CE4B9D43C61B}"/>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93B3397-0877-4C4A-BD4F-5DBF4C49760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207D40C-312E-4B64-6A13-68FC1B950186}"/>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E028711-0B73-098F-7BBE-E72583C6BDF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A723E7A5-CB91-CAB9-FA61-912AC009E3DF}"/>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C777F529-6323-EFEF-65CA-1763B51C065C}"/>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323F55F-AC24-F426-1BFB-48C23986315B}"/>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E1FB7B45-2E89-B6E6-A4B8-96B27E90CCDC}"/>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AD3EC100-35EF-F56D-6778-6141A900D783}"/>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CC4DC9D-6663-24A5-A8DC-D189916BD8E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E32D17B-1762-2A28-3681-78F16E9F630E}"/>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538ED50-F632-F036-56E8-81A178AFD316}"/>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F9E0E9A-2383-750D-64B6-6F1215A307C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95C77898-E892-D26F-73AE-F9A46031A21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DA1AE1-22BE-C18F-B3AA-BFD9FD94978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BD515AED-2B3F-97B0-5AAB-BDC8F5B85AF6}"/>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974606C2-ED64-4A4F-67C7-8E685E14A4CE}"/>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E0E0DE2E-78EC-7936-A611-F6A0FB5B12B2}"/>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88EBAEF-3954-48DF-BF38-7F31D498B7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C31E26E-92EE-AC73-BC89-A0DD02C7B6D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CD728130-39E7-65F5-0D57-501ACCE1B462}"/>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2343986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29500067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Body Slide Blue">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33703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33703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33703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4" name="Picture 3">
            <a:extLst>
              <a:ext uri="{FF2B5EF4-FFF2-40B4-BE49-F238E27FC236}">
                <a16:creationId xmlns:a16="http://schemas.microsoft.com/office/drawing/2014/main" id="{6E43D5AD-2F14-B250-DB0C-0D440EC611BE}"/>
              </a:ext>
            </a:extLst>
          </p:cNvPr>
          <p:cNvPicPr>
            <a:picLocks noChangeAspect="1"/>
          </p:cNvPicPr>
          <p:nvPr userDrawn="1"/>
        </p:nvPicPr>
        <p:blipFill>
          <a:blip r:embed="rId2">
            <a:extLst>
              <a:ext uri="{28A0092B-C50C-407E-A947-70E740481C1C}">
                <a14:useLocalDpi xmlns:a14="http://schemas.microsoft.com/office/drawing/2010/main" val="0"/>
              </a:ext>
            </a:extLst>
          </a:blip>
          <a:srcRect r="65729"/>
          <a:stretch>
            <a:fillRect/>
          </a:stretch>
        </p:blipFill>
        <p:spPr>
          <a:xfrm>
            <a:off x="-1" y="0"/>
            <a:ext cx="6267451" cy="10287000"/>
          </a:xfrm>
          <a:prstGeom prst="rect">
            <a:avLst/>
          </a:prstGeom>
        </p:spPr>
      </p:pic>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8840287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407E05B-DDE2-3E2D-1041-FBC75EC54F93}"/>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7802"/>
          <a:stretch>
            <a:fillRect/>
          </a:stretch>
        </p:blipFill>
        <p:spPr>
          <a:xfrm>
            <a:off x="-39007" y="-21942"/>
            <a:ext cx="11423287"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4863962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01B0AD4B-F0DA-CCB9-D93F-0EE97CC6F8A1}"/>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8752"/>
          <a:stretch>
            <a:fillRect/>
          </a:stretch>
        </p:blipFill>
        <p:spPr>
          <a:xfrm>
            <a:off x="-39007" y="-21942"/>
            <a:ext cx="11248918"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25315462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l="38114"/>
          <a:stretch>
            <a:fillRect/>
          </a:stretch>
        </p:blipFill>
        <p:spPr>
          <a:xfrm>
            <a:off x="7009649" y="0"/>
            <a:ext cx="11317621" cy="10287000"/>
          </a:xfrm>
          <a:prstGeom prst="rect">
            <a:avLst/>
          </a:prstGeom>
        </p:spPr>
      </p:pic>
      <p:grpSp>
        <p:nvGrpSpPr>
          <p:cNvPr id="6" name="Group 5">
            <a:extLst>
              <a:ext uri="{FF2B5EF4-FFF2-40B4-BE49-F238E27FC236}">
                <a16:creationId xmlns:a16="http://schemas.microsoft.com/office/drawing/2014/main" id="{4F5D379D-3E4C-CCD4-6154-676513589A38}"/>
              </a:ext>
            </a:extLst>
          </p:cNvPr>
          <p:cNvGrpSpPr/>
          <p:nvPr userDrawn="1"/>
        </p:nvGrpSpPr>
        <p:grpSpPr>
          <a:xfrm>
            <a:off x="15560769" y="717625"/>
            <a:ext cx="2048279" cy="1644575"/>
            <a:chOff x="15394463" y="2241625"/>
            <a:chExt cx="2386036" cy="1915762"/>
          </a:xfrm>
        </p:grpSpPr>
        <p:sp>
          <p:nvSpPr>
            <p:cNvPr id="7" name="Freeform: Shape 6">
              <a:extLst>
                <a:ext uri="{FF2B5EF4-FFF2-40B4-BE49-F238E27FC236}">
                  <a16:creationId xmlns:a16="http://schemas.microsoft.com/office/drawing/2014/main" id="{21F7FF75-600B-8030-C2F3-59641C55E5F5}"/>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E7EE038D-F52B-1513-065B-E7AC78974662}"/>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9" name="Group 8">
              <a:extLst>
                <a:ext uri="{FF2B5EF4-FFF2-40B4-BE49-F238E27FC236}">
                  <a16:creationId xmlns:a16="http://schemas.microsoft.com/office/drawing/2014/main" id="{6BE4C398-926C-211F-62FD-D88AF1348E74}"/>
                </a:ext>
              </a:extLst>
            </p:cNvPr>
            <p:cNvGrpSpPr/>
            <p:nvPr userDrawn="1"/>
          </p:nvGrpSpPr>
          <p:grpSpPr>
            <a:xfrm>
              <a:off x="15699785" y="2241625"/>
              <a:ext cx="2080714" cy="1915762"/>
              <a:chOff x="15528335" y="660475"/>
              <a:chExt cx="2080714" cy="1915762"/>
            </a:xfrm>
          </p:grpSpPr>
          <p:sp>
            <p:nvSpPr>
              <p:cNvPr id="10" name="Freeform: Shape 9">
                <a:extLst>
                  <a:ext uri="{FF2B5EF4-FFF2-40B4-BE49-F238E27FC236}">
                    <a16:creationId xmlns:a16="http://schemas.microsoft.com/office/drawing/2014/main" id="{11A755E0-76F2-36D1-D300-23D20756D205}"/>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969BDFE8-248B-FC10-A9F5-94738721C89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AABA5-FD96-84D0-2A05-24F98D42CF3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F6C73DCF-AC93-78B8-7E23-6E29FF1B6F37}"/>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01F14769-A171-64D9-4DEB-7561D7A31CA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2775A10-1A42-7409-FBFE-D29D9519802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9B27305-3F90-C961-9347-1B49F7E89184}"/>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3C425548-A758-0FB4-02AF-D50C75B8197F}"/>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20F1C2CA-AF74-D426-23C3-7D1A5475CA7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B929AB93-A6CF-E9F5-BA72-E269497E032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179B4B59-0F95-3BB6-16E5-2B69B7E655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2C6B08A0-9B80-FA0A-87B5-F91F2EA1C0FF}"/>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C4272D30-D435-EF27-19B1-E9F59579378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DEB4618-304C-E989-35E7-A0923D6C543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198DD8-209B-41BD-BDD7-EE8A931DBAA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7138EFC9-6C91-B156-EA5D-4D244B2AA8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1591B1E-BDB8-7075-0120-B537AC21FB7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1CF24AC9-7F0B-A198-55F8-342527404539}"/>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CEE26C51-DAB2-F8ED-5E40-9C88710BCF11}"/>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447BCF3C-DD24-D128-C892-E3265645E6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04205F94-6F4B-7A98-6BB5-9FA0E595FBD5}"/>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FD3D3731-42E5-78EE-7B3A-A5D1086DE92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B3EEF080-E0FA-74D3-941B-374BAC77F73E}"/>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F63A3390-3D5E-2ECA-4F38-E66EC21D6CA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1B8B0463-D9D9-98E1-C407-1024036E6F5D}"/>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B9D00EC8-412B-86B5-D1DA-F5DDEE17FDD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174F499B-DD56-6FB4-3FA0-1601B01A2DF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8D824D22-54DB-0BFC-0AD2-56EEED9DD6CE}"/>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D7634444-66B3-EF36-0E52-EC370817F65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77E0A78F-05FC-DDC7-82D1-DE57CE8A598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101F456A-446C-AEE8-CE14-1D3AD10B1FBF}"/>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5A8B8DE0-367D-2B1F-8973-35E7FC54F2E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D904543F-31B3-5570-0D38-AE99066B967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2F691209-B5EB-6E05-3299-33B2C7C0C96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
        <p:nvSpPr>
          <p:cNvPr id="85" name="Title 1">
            <a:extLst>
              <a:ext uri="{FF2B5EF4-FFF2-40B4-BE49-F238E27FC236}">
                <a16:creationId xmlns:a16="http://schemas.microsoft.com/office/drawing/2014/main" id="{3E989EC7-9DE8-2E7C-6EBE-3F41C2F8BCAF}"/>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86" name="Text Placeholder 15">
            <a:extLst>
              <a:ext uri="{FF2B5EF4-FFF2-40B4-BE49-F238E27FC236}">
                <a16:creationId xmlns:a16="http://schemas.microsoft.com/office/drawing/2014/main" id="{A31AD71D-3E46-0021-E1EB-25D540B3DFBF}"/>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87" name="Text Placeholder 11">
            <a:extLst>
              <a:ext uri="{FF2B5EF4-FFF2-40B4-BE49-F238E27FC236}">
                <a16:creationId xmlns:a16="http://schemas.microsoft.com/office/drawing/2014/main" id="{2D00F4CF-0337-0B3D-591C-A46772D0CB5A}"/>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spTree>
    <p:extLst>
      <p:ext uri="{BB962C8B-B14F-4D97-AF65-F5344CB8AC3E}">
        <p14:creationId xmlns:p14="http://schemas.microsoft.com/office/powerpoint/2010/main" val="735950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b="55370"/>
          <a:stretch>
            <a:fillRect/>
          </a:stretch>
        </p:blipFill>
        <p:spPr>
          <a:xfrm>
            <a:off x="20222" y="1"/>
            <a:ext cx="18287998" cy="4591050"/>
          </a:xfrm>
          <a:prstGeom prst="rect">
            <a:avLst/>
          </a:prstGeom>
        </p:spPr>
      </p:pic>
      <p:sp>
        <p:nvSpPr>
          <p:cNvPr id="2" name="Title 1">
            <a:extLst>
              <a:ext uri="{FF2B5EF4-FFF2-40B4-BE49-F238E27FC236}">
                <a16:creationId xmlns:a16="http://schemas.microsoft.com/office/drawing/2014/main" id="{C310A926-366C-05AA-248B-40A1B3EBEB89}"/>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16" name="Text Placeholder 15">
            <a:extLst>
              <a:ext uri="{FF2B5EF4-FFF2-40B4-BE49-F238E27FC236}">
                <a16:creationId xmlns:a16="http://schemas.microsoft.com/office/drawing/2014/main" id="{3125FFE5-9A69-CE79-3104-B5788B34F7D9}"/>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12" name="Text Placeholder 11">
            <a:extLst>
              <a:ext uri="{FF2B5EF4-FFF2-40B4-BE49-F238E27FC236}">
                <a16:creationId xmlns:a16="http://schemas.microsoft.com/office/drawing/2014/main" id="{A203675E-E4D3-E347-D831-1B4BB18FBA9C}"/>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 name="Group 3">
            <a:extLst>
              <a:ext uri="{FF2B5EF4-FFF2-40B4-BE49-F238E27FC236}">
                <a16:creationId xmlns:a16="http://schemas.microsoft.com/office/drawing/2014/main" id="{31B66A51-562E-7CD3-6DFA-F40BBC21E43B}"/>
              </a:ext>
            </a:extLst>
          </p:cNvPr>
          <p:cNvGrpSpPr/>
          <p:nvPr userDrawn="1"/>
        </p:nvGrpSpPr>
        <p:grpSpPr>
          <a:xfrm>
            <a:off x="15629846" y="742004"/>
            <a:ext cx="1982023" cy="1591378"/>
            <a:chOff x="15223013" y="660475"/>
            <a:chExt cx="2386036" cy="1915762"/>
          </a:xfrm>
        </p:grpSpPr>
        <p:sp>
          <p:nvSpPr>
            <p:cNvPr id="5" name="Freeform: Shape 4">
              <a:extLst>
                <a:ext uri="{FF2B5EF4-FFF2-40B4-BE49-F238E27FC236}">
                  <a16:creationId xmlns:a16="http://schemas.microsoft.com/office/drawing/2014/main" id="{8BE5FF11-D32E-90B4-4EB0-BE29C3A65051}"/>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8C0AEEF-875F-EE16-BDB4-87E706565373}"/>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08BFDF9D-D4D8-8AAA-8EF6-EF04AEE1326D}"/>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66A1B6B-7E6E-95A8-769E-1D1C25E52A7A}"/>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B4C1657E-AA01-15AF-6789-5F5BE44EFD3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DDF2A95-43F2-D018-F466-E0569A117F17}"/>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A8F1869-3A4D-0ED2-3F04-EC5DDB403918}"/>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3B15F101-A018-F8B2-5678-E6ACC81772A2}"/>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2B7FE5CE-FE74-2B52-1655-92AC36F32DD7}"/>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6B51F005-D5B0-418A-CEB7-82C4837D41E2}"/>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669F342-8401-30C2-BB8B-33FF385EEBDD}"/>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3DE79736-CF4F-8BA8-E49C-EAA1A95F5EB9}"/>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8494012-429F-F9A9-C142-BF20C9B82960}"/>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B72003C-DBB0-FD92-28E6-15464048F3E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DDFB6E6-6208-91D2-5103-B4978B48120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0ED6D6A-9BD3-2FD1-18FF-7323BE36B8DF}"/>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5AB225A7-2EEC-72F4-405B-A753960A88FC}"/>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1E273AFC-09D9-53EA-F167-F9531F405967}"/>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0FD9A422-FAD2-12D8-8919-FEE0CFAC8E0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C9AAB65B-29D1-CFB3-E7F1-D32B9BC4E03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2DAA77C9-2237-A944-27A5-A9CBBD13278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97022E-AD6E-9B81-7824-621CABE3E6CD}"/>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C08FAA1C-9040-46FF-06C0-9080A76FAB88}"/>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DBEEB8D-97E4-5728-5718-F6F0971D02F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359DC59-F0D3-FF14-42BC-9B3922B5AB9C}"/>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3A7448A-7DD6-A5EF-B662-7F9FE56BF349}"/>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03ADFC7-FE36-5864-DAC4-B6F7F0CB4424}"/>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0A062FE6-A065-A626-263F-AA663625CF0E}"/>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C3FA6A1-0322-C803-D1FC-84DE46ED8EE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6621110D-A9D6-35A9-E926-1751B567659D}"/>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AAE24C98-6054-D287-F2FA-64B87DE26114}"/>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7874194B-CCDC-B985-EA41-C92C481FC08B}"/>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BB1D5872-6964-8661-C2A0-56521572D5E8}"/>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E2ABC5B-BFBA-71A6-0EE5-F6B0276CB665}"/>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9EF3A48B-E282-F779-D9DC-5C45AFC6975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D242C941-2267-C5F0-3226-CD7FA775BE55}"/>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39622445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ody Slide Blue">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33703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33703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33703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4" name="Picture 3">
            <a:extLst>
              <a:ext uri="{FF2B5EF4-FFF2-40B4-BE49-F238E27FC236}">
                <a16:creationId xmlns:a16="http://schemas.microsoft.com/office/drawing/2014/main" id="{6E43D5AD-2F14-B250-DB0C-0D440EC611BE}"/>
              </a:ext>
            </a:extLst>
          </p:cNvPr>
          <p:cNvPicPr>
            <a:picLocks noChangeAspect="1"/>
          </p:cNvPicPr>
          <p:nvPr userDrawn="1"/>
        </p:nvPicPr>
        <p:blipFill>
          <a:blip r:embed="rId2">
            <a:extLst>
              <a:ext uri="{28A0092B-C50C-407E-A947-70E740481C1C}">
                <a14:useLocalDpi xmlns:a14="http://schemas.microsoft.com/office/drawing/2010/main" val="0"/>
              </a:ext>
            </a:extLst>
          </a:blip>
          <a:srcRect r="65729"/>
          <a:stretch>
            <a:fillRect/>
          </a:stretch>
        </p:blipFill>
        <p:spPr>
          <a:xfrm>
            <a:off x="-1" y="0"/>
            <a:ext cx="6267451" cy="10287000"/>
          </a:xfrm>
          <a:prstGeom prst="rect">
            <a:avLst/>
          </a:prstGeom>
        </p:spPr>
      </p:pic>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905467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Body Slide Blue">
    <p:spTree>
      <p:nvGrpSpPr>
        <p:cNvPr id="1" name=""/>
        <p:cNvGrpSpPr/>
        <p:nvPr/>
      </p:nvGrpSpPr>
      <p:grpSpPr>
        <a:xfrm>
          <a:off x="0" y="0"/>
          <a:ext cx="0" cy="0"/>
          <a:chOff x="0" y="0"/>
          <a:chExt cx="0" cy="0"/>
        </a:xfrm>
      </p:grpSpPr>
      <p:pic>
        <p:nvPicPr>
          <p:cNvPr id="3" name="Picture 2" descr="A green and blue curved lines&#10;&#10;AI-generated content may be incorrect.">
            <a:extLst>
              <a:ext uri="{FF2B5EF4-FFF2-40B4-BE49-F238E27FC236}">
                <a16:creationId xmlns:a16="http://schemas.microsoft.com/office/drawing/2014/main" id="{01867CF5-F018-C1B2-BA3D-2B26C3FD9BFF}"/>
              </a:ext>
            </a:extLst>
          </p:cNvPr>
          <p:cNvPicPr>
            <a:picLocks noChangeAspect="1"/>
          </p:cNvPicPr>
          <p:nvPr userDrawn="1"/>
        </p:nvPicPr>
        <p:blipFill>
          <a:blip r:embed="rId2">
            <a:extLst>
              <a:ext uri="{28A0092B-C50C-407E-A947-70E740481C1C}">
                <a14:useLocalDpi xmlns:a14="http://schemas.microsoft.com/office/drawing/2010/main" val="0"/>
              </a:ext>
            </a:extLst>
          </a:blip>
          <a:srcRect r="39135"/>
          <a:stretch>
            <a:fillRect/>
          </a:stretch>
        </p:blipFill>
        <p:spPr>
          <a:xfrm>
            <a:off x="0" y="-18560"/>
            <a:ext cx="6475678" cy="10305560"/>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2466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2466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2466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4198211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Body Slide Blue">
    <p:spTree>
      <p:nvGrpSpPr>
        <p:cNvPr id="1" name=""/>
        <p:cNvGrpSpPr/>
        <p:nvPr/>
      </p:nvGrpSpPr>
      <p:grpSpPr>
        <a:xfrm>
          <a:off x="0" y="0"/>
          <a:ext cx="0" cy="0"/>
          <a:chOff x="0" y="0"/>
          <a:chExt cx="0" cy="0"/>
        </a:xfrm>
      </p:grpSpPr>
      <p:pic>
        <p:nvPicPr>
          <p:cNvPr id="3" name="Picture 2" descr="A black and purple curved object&#10;&#10;AI-generated content may be incorrect.">
            <a:extLst>
              <a:ext uri="{FF2B5EF4-FFF2-40B4-BE49-F238E27FC236}">
                <a16:creationId xmlns:a16="http://schemas.microsoft.com/office/drawing/2014/main" id="{EFDF6AFA-33F1-5553-E6BD-0921F393389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650" y="0"/>
            <a:ext cx="18301650" cy="10294679"/>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573364" y="3879678"/>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573364" y="1211216"/>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573365" y="3106566"/>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6" name="Group 5">
            <a:extLst>
              <a:ext uri="{FF2B5EF4-FFF2-40B4-BE49-F238E27FC236}">
                <a16:creationId xmlns:a16="http://schemas.microsoft.com/office/drawing/2014/main" id="{0DD3A004-6D21-E469-B37D-4EF96363CA20}"/>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D3CB63C-5054-06A3-4645-28DC7A47B57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92D25583-5656-54C7-974A-9675FE7FA93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0" name="Group 9">
              <a:extLst>
                <a:ext uri="{FF2B5EF4-FFF2-40B4-BE49-F238E27FC236}">
                  <a16:creationId xmlns:a16="http://schemas.microsoft.com/office/drawing/2014/main" id="{5AAF1C9F-9385-B3A4-6B6F-D540F032EB4B}"/>
                </a:ext>
              </a:extLst>
            </p:cNvPr>
            <p:cNvGrpSpPr/>
            <p:nvPr userDrawn="1"/>
          </p:nvGrpSpPr>
          <p:grpSpPr>
            <a:xfrm>
              <a:off x="15699785" y="2241625"/>
              <a:ext cx="2080714" cy="1915762"/>
              <a:chOff x="15528335" y="660475"/>
              <a:chExt cx="2080714" cy="1915762"/>
            </a:xfrm>
          </p:grpSpPr>
          <p:sp>
            <p:nvSpPr>
              <p:cNvPr id="11" name="Freeform: Shape 10">
                <a:extLst>
                  <a:ext uri="{FF2B5EF4-FFF2-40B4-BE49-F238E27FC236}">
                    <a16:creationId xmlns:a16="http://schemas.microsoft.com/office/drawing/2014/main" id="{BFF8D074-4FD4-6D4C-FC32-05F5BE4DA01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71516244-1F92-7142-92E6-F6BC7975885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6709A125-5E6E-AFDB-89B9-B2E6A3EA6D7B}"/>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2E5634E0-0036-172F-32E0-CA0DFB1885DD}"/>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868C2916-E66E-194A-B179-B841A29B02B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AA16311C-AAD2-E688-C8D7-BA7517BDF54A}"/>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C3965C2-D42A-E775-F4BB-8D4E127CB39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02E28826-C0A5-A712-3694-4E61A9707EC3}"/>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C023C78-3A78-9903-177B-F1A944310E4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78CBA6D-82C8-C58B-78C9-6A7A0B768151}"/>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C2D13802-0863-E313-6D08-A63F7D391237}"/>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8867EBB1-EBA9-1392-CC49-7CED0725D2DD}"/>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E92CEDE-633F-40D4-0F49-B831419026C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51421CC-D2BD-EA98-6EF9-02EF3A3FE86A}"/>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83403F27-771E-CE4E-8D99-FBF0B0B43DDE}"/>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36CCF191-7CC2-1F33-66F1-027A79D61A15}"/>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90166F3E-4F15-71CF-4F06-EB69DA10C1E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C227726D-2E50-F1FF-0BCD-76CF0FD134FB}"/>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A2B810ED-9DBC-E2C0-7500-F498AEBF3003}"/>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A3AD2B42-DEC1-E8E6-9EDF-9AF35FDFB634}"/>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E29B88-722E-A505-4C06-D867A0A5745D}"/>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9FE11518-FDFE-8F61-2310-A3F6A7805C6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A891890-E0FF-EFEC-7F59-D0FA916F77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53BCD94-9036-3493-E0BF-C0CC7EDF24B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9ACF854D-4919-60C3-8E35-A301BC573E6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D20F4CFC-E486-53A0-13D2-972CACD1712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D54A82B-6AA2-ADF8-8DE3-E8C758A5E78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0F0E5CB-A5D5-DE6F-95D6-115C21C1BBC7}"/>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D294003B-1E9A-B477-0E78-2B0503310D9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4B9F068A-B9FB-868B-EE12-ADC3585C6A81}"/>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3A79242-9630-FEE0-DF2F-0F6CA2FF83D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67CDB84F-9B48-3F0D-954C-6A99F279E3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97A0F888-D851-E551-A0EA-1EC774C1B120}"/>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F1524332-B31E-ECD7-2649-F8309BBB8C06}"/>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867903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9" y="-54463"/>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709237"/>
            <a:ext cx="6656448"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2" y="5968286"/>
            <a:ext cx="6656448"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5" name="Group 4">
            <a:extLst>
              <a:ext uri="{FF2B5EF4-FFF2-40B4-BE49-F238E27FC236}">
                <a16:creationId xmlns:a16="http://schemas.microsoft.com/office/drawing/2014/main" id="{7BCADDF8-B0A4-FA01-48AE-8E301073B533}"/>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2DA971B3-3EC0-56A6-350F-7A8A7DF4F27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C102CCC-52D0-3B88-AE18-3AA0EA3298B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1A139E1-01F7-6520-3A62-A014D76D986F}"/>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D0345960-20CE-AD98-9759-743D2F67B89A}"/>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E9CF502-1633-FC7E-2B3F-F7969CC3FE99}"/>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17EE45E-558D-A9C6-BC05-D2EDAFC93A9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9A89548-E32B-04F3-6400-8039EBB5D43B}"/>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81889A87-E044-BFC5-2A17-9DAE48807A3F}"/>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8620858-DCFC-0CB4-323D-58F2F0938F0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B1AFA86F-1FB1-7817-47FC-27F559C502AE}"/>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A2A0D9F9-AF21-09E7-A759-3F3166CB2B2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C766B1C-C9EA-4E27-C55A-B953DC2B98E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BDD901A-C995-C8F2-1809-0FF42BF337A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151E8BD6-A4CF-196B-6A95-AB506F2EBEF0}"/>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0F2F4D9A-F05E-5106-94E2-C215545F257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357E3F9D-1C88-1420-5423-F8AF9961F68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CB4396C-5E78-B222-E3F1-5218C732ED8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C257D34-7639-FA26-ADFE-B9AA0DEB7A6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47BA2766-8792-4D37-9DF3-EE92B2B12B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9EF17F17-4455-6EC9-2A08-9D9FF725CA03}"/>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F4817210-A2EA-9BF0-E128-E52CB7BE4BAD}"/>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064B7195-8CF4-71E7-1C9C-21E6EF4A5E76}"/>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5737313-6B77-8C70-DD08-A863FD6CD39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0391705C-7A62-3B66-1B71-1C37407D7CC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0F39682-F2AA-CC9C-BA24-ADEEF35C329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A496D5C-288F-9ACB-F863-61860280C0F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384B4F39-C183-CE18-16B4-D29E6240C88B}"/>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DDD48A07-A7D8-128A-9A96-BA1D471A1F10}"/>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423B91E0-4054-DEF6-7FB2-F707D06614F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E7FF203A-0C90-0D0A-3C70-C8B023552F15}"/>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975D00-63F9-CFDC-0B8D-918F532E797F}"/>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0A1DEE2-45CE-D96C-45D8-55E600519C24}"/>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B8B7AE1-17E2-FAFD-675F-58D9B8C7F7AF}"/>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96420A2E-A320-352F-652B-3DAC6B50BE0D}"/>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A959A614-260B-4D7A-1210-9FDEE6B4BE3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871595B5-C738-299E-B7CD-7CF18652E54E}"/>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D0D00628-FBA3-75B3-4EE1-11A94CCB4424}"/>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47" name="Oval 46">
            <a:extLst>
              <a:ext uri="{FF2B5EF4-FFF2-40B4-BE49-F238E27FC236}">
                <a16:creationId xmlns:a16="http://schemas.microsoft.com/office/drawing/2014/main" id="{746D0B06-6846-DE4A-6BB2-695F94BC6442}"/>
              </a:ext>
            </a:extLst>
          </p:cNvPr>
          <p:cNvSpPr/>
          <p:nvPr userDrawn="1"/>
        </p:nvSpPr>
        <p:spPr>
          <a:xfrm>
            <a:off x="10426472" y="6892699"/>
            <a:ext cx="1960833" cy="1960833"/>
          </a:xfrm>
          <a:prstGeom prst="ellipse">
            <a:avLst/>
          </a:prstGeom>
          <a:solidFill>
            <a:srgbClr val="26155F"/>
          </a:solidFill>
          <a:ln w="762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Arrow: Curved Up 44">
            <a:extLst>
              <a:ext uri="{FF2B5EF4-FFF2-40B4-BE49-F238E27FC236}">
                <a16:creationId xmlns:a16="http://schemas.microsoft.com/office/drawing/2014/main" id="{3CB031ED-569A-9F09-C0FA-DE32618433A4}"/>
              </a:ext>
            </a:extLst>
          </p:cNvPr>
          <p:cNvSpPr/>
          <p:nvPr userDrawn="1"/>
        </p:nvSpPr>
        <p:spPr>
          <a:xfrm rot="19094763">
            <a:off x="10841071" y="7610979"/>
            <a:ext cx="1344469" cy="617023"/>
          </a:xfrm>
          <a:prstGeom prst="curvedUpArrow">
            <a:avLst>
              <a:gd name="adj1" fmla="val 25000"/>
              <a:gd name="adj2" fmla="val 71048"/>
              <a:gd name="adj3" fmla="val 28648"/>
            </a:avLst>
          </a:prstGeom>
          <a:noFill/>
          <a:ln w="381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86" name="Picture 85" descr="A close up of a sign&#10;&#10;AI-generated content may be incorrect.">
            <a:extLst>
              <a:ext uri="{FF2B5EF4-FFF2-40B4-BE49-F238E27FC236}">
                <a16:creationId xmlns:a16="http://schemas.microsoft.com/office/drawing/2014/main" id="{1F1C2FB6-1DFD-E618-4C32-D7FAAE4FCD7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2738097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9881" y="4499495"/>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9881" y="5758544"/>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61012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3" name="Text Placeholder 12">
            <a:extLst>
              <a:ext uri="{FF2B5EF4-FFF2-40B4-BE49-F238E27FC236}">
                <a16:creationId xmlns:a16="http://schemas.microsoft.com/office/drawing/2014/main" id="{4FFB9A7D-1ED6-7A19-1D1B-44B2D39B75F7}"/>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5" name="Text Placeholder 15">
            <a:extLst>
              <a:ext uri="{FF2B5EF4-FFF2-40B4-BE49-F238E27FC236}">
                <a16:creationId xmlns:a16="http://schemas.microsoft.com/office/drawing/2014/main" id="{38507961-74DF-1630-92D9-968556FB0773}"/>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Tree>
    <p:extLst>
      <p:ext uri="{BB962C8B-B14F-4D97-AF65-F5344CB8AC3E}">
        <p14:creationId xmlns:p14="http://schemas.microsoft.com/office/powerpoint/2010/main" val="187861442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44" name="Picture 43" descr="A close up of a sign&#10;&#10;AI-generated content may be incorrect.">
            <a:extLst>
              <a:ext uri="{FF2B5EF4-FFF2-40B4-BE49-F238E27FC236}">
                <a16:creationId xmlns:a16="http://schemas.microsoft.com/office/drawing/2014/main" id="{7D03F658-C982-5222-1B77-6783E21ED48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5" name="Group 44">
            <a:extLst>
              <a:ext uri="{FF2B5EF4-FFF2-40B4-BE49-F238E27FC236}">
                <a16:creationId xmlns:a16="http://schemas.microsoft.com/office/drawing/2014/main" id="{59CBA7EA-EA5A-F26C-95BE-64AA3434A5DC}"/>
              </a:ext>
            </a:extLst>
          </p:cNvPr>
          <p:cNvGrpSpPr/>
          <p:nvPr userDrawn="1"/>
        </p:nvGrpSpPr>
        <p:grpSpPr>
          <a:xfrm>
            <a:off x="15629846" y="742004"/>
            <a:ext cx="1982023" cy="1591378"/>
            <a:chOff x="15223013" y="660475"/>
            <a:chExt cx="2386036" cy="1915762"/>
          </a:xfrm>
        </p:grpSpPr>
        <p:sp>
          <p:nvSpPr>
            <p:cNvPr id="46" name="Freeform: Shape 45">
              <a:extLst>
                <a:ext uri="{FF2B5EF4-FFF2-40B4-BE49-F238E27FC236}">
                  <a16:creationId xmlns:a16="http://schemas.microsoft.com/office/drawing/2014/main" id="{8014D3B8-B809-67EA-88BB-B3675D58A7E2}"/>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22C9388-B68D-A006-7D98-D15268B72BF2}"/>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43A9D60B-0C54-ECE6-49A4-06AB086FFDB3}"/>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615CCAF9-9FF0-6CC3-8356-D453BE44FC9C}"/>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AA8C74DC-269F-F6DA-D5C0-001CED00D2B4}"/>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ACF71FFB-EC30-BC00-FD15-7A3C9B39F78E}"/>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1DD2ABA0-5D5B-F07B-75F7-F9B6DD90DFF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F50FCECB-893A-D909-5A68-FAC23D169026}"/>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7D277D7-2DBF-7819-2DB2-C0320DEC51D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21F88E2-EA06-0B95-ED79-0359731664F4}"/>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E7D04331-F930-D511-C178-BBE9DED7701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5A48F93D-053A-2D3B-F62E-9759FD3757F8}"/>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A51F3DF-8DFE-ACA7-0230-723A0108ECDC}"/>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09A0056E-0D49-DB05-C6DE-B6886B153EA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44CFF68F-676E-DE8D-F27F-0C0EAC23F43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F06608D2-20DF-FE45-1CDA-02BBDB654905}"/>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5E740FF-E47D-98D3-A815-3CF8233563A1}"/>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8697DE-42E7-EF7D-625D-F388DFD0BAC4}"/>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229EE58-EF4D-20D2-C05B-8E76C7AE1363}"/>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93EEC8B-28E3-5F3E-7AEF-43B57696522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442529-6890-31AA-FFA4-F07AE787BE4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D45B6C7-8E94-97DA-950D-98AF8A262E7A}"/>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7BF481EE-7D49-D25E-FE05-F9088BAAF263}"/>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9989BF85-563C-24C6-9428-785A22F9C5CF}"/>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9BE68DE4-2D96-908F-BAD7-8C001B31570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9042740-46E6-F067-7FC4-F46C9D4B3D4C}"/>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475AAB3-0F1D-6DA2-D430-BFC80A647BAE}"/>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01B8ADCB-257A-ED00-4D2D-E0EF3FCB7FE6}"/>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C6F4FDC7-CED6-BE90-85BA-784058526F5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425D3738-4ACA-BF31-54D1-F8B3E0010314}"/>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9231299C-09AA-EA57-EBCF-35EA90A0B30B}"/>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D1BAD14-666B-F0B2-DEE4-2A600D5D5645}"/>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012F4851-905D-118E-3EA8-02327C20C3BF}"/>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A2240E3-45E6-25BB-94BA-7B8D679034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2A5ADD9C-7F13-CA43-1CD8-0CFC060ECCE9}"/>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6EB60B14-D735-12CA-73D8-C622468104B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12062812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D7A6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5" name="Picture 84" descr="A blue and green triangle on a black background&#10;&#10;AI-generated content may be incorrect.">
            <a:extLst>
              <a:ext uri="{FF2B5EF4-FFF2-40B4-BE49-F238E27FC236}">
                <a16:creationId xmlns:a16="http://schemas.microsoft.com/office/drawing/2014/main" id="{AD7C6397-78C2-9FDB-E9ED-DF5ECA628B3D}"/>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1" name="Picture 80" descr="A close up of a sign&#10;&#10;AI-generated content may be incorrect.">
            <a:extLst>
              <a:ext uri="{FF2B5EF4-FFF2-40B4-BE49-F238E27FC236}">
                <a16:creationId xmlns:a16="http://schemas.microsoft.com/office/drawing/2014/main" id="{17326836-C3A9-5AB2-EA75-E49617B6319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86" name="Group 85">
            <a:extLst>
              <a:ext uri="{FF2B5EF4-FFF2-40B4-BE49-F238E27FC236}">
                <a16:creationId xmlns:a16="http://schemas.microsoft.com/office/drawing/2014/main" id="{61266E76-F3FE-3877-F4C8-DBD8221F80FB}"/>
              </a:ext>
            </a:extLst>
          </p:cNvPr>
          <p:cNvGrpSpPr/>
          <p:nvPr userDrawn="1"/>
        </p:nvGrpSpPr>
        <p:grpSpPr>
          <a:xfrm>
            <a:off x="15560769" y="717625"/>
            <a:ext cx="2048279" cy="1644575"/>
            <a:chOff x="15394463" y="2241625"/>
            <a:chExt cx="2386036" cy="1915762"/>
          </a:xfrm>
        </p:grpSpPr>
        <p:sp>
          <p:nvSpPr>
            <p:cNvPr id="87" name="Freeform: Shape 86">
              <a:extLst>
                <a:ext uri="{FF2B5EF4-FFF2-40B4-BE49-F238E27FC236}">
                  <a16:creationId xmlns:a16="http://schemas.microsoft.com/office/drawing/2014/main" id="{E9A401F6-8974-9F3D-9D26-ED4C768B9C41}"/>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34A026D7-746C-00ED-4E16-313495F615DD}"/>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9" name="Group 88">
              <a:extLst>
                <a:ext uri="{FF2B5EF4-FFF2-40B4-BE49-F238E27FC236}">
                  <a16:creationId xmlns:a16="http://schemas.microsoft.com/office/drawing/2014/main" id="{CFE92CF6-5C5E-32A0-1510-7AF94BA15D4A}"/>
                </a:ext>
              </a:extLst>
            </p:cNvPr>
            <p:cNvGrpSpPr/>
            <p:nvPr userDrawn="1"/>
          </p:nvGrpSpPr>
          <p:grpSpPr>
            <a:xfrm>
              <a:off x="15699785" y="2241625"/>
              <a:ext cx="2080714" cy="1915762"/>
              <a:chOff x="15528335" y="660475"/>
              <a:chExt cx="2080714" cy="1915762"/>
            </a:xfrm>
          </p:grpSpPr>
          <p:sp>
            <p:nvSpPr>
              <p:cNvPr id="90" name="Freeform: Shape 89">
                <a:extLst>
                  <a:ext uri="{FF2B5EF4-FFF2-40B4-BE49-F238E27FC236}">
                    <a16:creationId xmlns:a16="http://schemas.microsoft.com/office/drawing/2014/main" id="{FB7226E3-4A7C-520E-7D93-E480920A3836}"/>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DA10E655-92F1-7C45-5D0A-158EA01B687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C047DBCB-6570-D71D-7D39-A616C56F5803}"/>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3AF3CACB-C939-4DE6-886F-E0C6BE6B3FA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E58C204D-4E15-CFB3-66A5-4DB8A59338C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15564AE4-03CC-7FCA-D731-8D12069AFA9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7D470750-7260-6D4A-7E80-BEC796D9CF8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7B8F9733-F976-69DA-8078-F2C6A8D45776}"/>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26E7AC57-9233-6E43-DA07-9B3D9D3BBC7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D1D19ABA-0330-052B-68C2-A6B7605E38C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1334C71-45F2-4A3D-E4DF-6104C6AC115B}"/>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FCBEF60C-BBC1-0326-E06D-B9694D81887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6786E580-C333-E1B6-4406-409FB60555A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F704CC9C-7676-691A-8A1C-B2AACA5F2BC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B3289F8E-D01B-D600-A4C2-CBB9D4022AE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909241E9-679D-DAD9-BED3-BDCF370D2CD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F0851C83-AF05-DDB2-178A-7C0D3CF9415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F430D5D3-7834-8CB7-123A-69019AA4DAD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9559C58A-D867-8E0A-B277-BC8AF5407DB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039F3D75-6BBF-2D63-8206-E9FF9F96DC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2303350D-92DF-76BC-A598-38522F3FDFB6}"/>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DB79A5A1-1550-55A8-4997-6FC6083D560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178A9AE3-D6B1-E94B-609F-B65093FB285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D148F4FD-1B5B-5F5B-FF84-8A141E5DD910}"/>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52E0C7FE-AEA5-38FB-E905-51BFA93894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683C7C7D-D6D8-D43E-5CF7-E7B23A5BBCA2}"/>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77DA8281-81C9-5249-39FF-75EEC2E0C5C4}"/>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915F2287-A080-CB72-FDDF-9CA26AA84B8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973CAEC0-4316-914B-E2E4-19A4EC6776B6}"/>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2EF0AE6-28A8-1DB6-9FE7-45B4FF7B1D6D}"/>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B72E2A43-3E63-F098-3D05-73F1DFD9E2B2}"/>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8C479D89-9599-C845-15CB-A3AB92A5BD43}"/>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092E969-8125-8E84-904B-598AB52E2BE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3" name="Freeform: Shape 122">
                <a:extLst>
                  <a:ext uri="{FF2B5EF4-FFF2-40B4-BE49-F238E27FC236}">
                    <a16:creationId xmlns:a16="http://schemas.microsoft.com/office/drawing/2014/main" id="{C14D333D-22DF-8636-4BAC-AB7F2E5F8322}"/>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873499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80E7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 name="Picture 7" descr="A blue and green triangle on a black background&#10;&#10;AI-generated content may be incorrect.">
            <a:extLst>
              <a:ext uri="{FF2B5EF4-FFF2-40B4-BE49-F238E27FC236}">
                <a16:creationId xmlns:a16="http://schemas.microsoft.com/office/drawing/2014/main" id="{5E7748D2-8D6D-E1E4-447F-E5910E04F946}"/>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pic>
        <p:nvPicPr>
          <p:cNvPr id="9" name="Picture 8" descr="A close up of a sign&#10;&#10;AI-generated content may be incorrect.">
            <a:extLst>
              <a:ext uri="{FF2B5EF4-FFF2-40B4-BE49-F238E27FC236}">
                <a16:creationId xmlns:a16="http://schemas.microsoft.com/office/drawing/2014/main" id="{7168CEAC-C255-76A9-5E1E-F01D24AA185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10" name="Group 9">
            <a:extLst>
              <a:ext uri="{FF2B5EF4-FFF2-40B4-BE49-F238E27FC236}">
                <a16:creationId xmlns:a16="http://schemas.microsoft.com/office/drawing/2014/main" id="{DAFAF5B5-6D5D-85E6-C5AC-41BAD24C2419}"/>
              </a:ext>
            </a:extLst>
          </p:cNvPr>
          <p:cNvGrpSpPr/>
          <p:nvPr userDrawn="1"/>
        </p:nvGrpSpPr>
        <p:grpSpPr>
          <a:xfrm>
            <a:off x="15560769" y="717625"/>
            <a:ext cx="2048279" cy="1644575"/>
            <a:chOff x="15394463" y="2241625"/>
            <a:chExt cx="2386036" cy="1915762"/>
          </a:xfrm>
        </p:grpSpPr>
        <p:sp>
          <p:nvSpPr>
            <p:cNvPr id="11" name="Freeform: Shape 10">
              <a:extLst>
                <a:ext uri="{FF2B5EF4-FFF2-40B4-BE49-F238E27FC236}">
                  <a16:creationId xmlns:a16="http://schemas.microsoft.com/office/drawing/2014/main" id="{6DAC7DF7-02F4-C411-5FEF-0AE3A8F973EB}"/>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6B7BA60C-8E73-8003-55DF-71C034C673D9}"/>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3" name="Group 12">
              <a:extLst>
                <a:ext uri="{FF2B5EF4-FFF2-40B4-BE49-F238E27FC236}">
                  <a16:creationId xmlns:a16="http://schemas.microsoft.com/office/drawing/2014/main" id="{9E5B6184-9509-3C6E-B2F5-A0C151DE0CDB}"/>
                </a:ext>
              </a:extLst>
            </p:cNvPr>
            <p:cNvGrpSpPr/>
            <p:nvPr userDrawn="1"/>
          </p:nvGrpSpPr>
          <p:grpSpPr>
            <a:xfrm>
              <a:off x="15699785" y="2241625"/>
              <a:ext cx="2080714" cy="1915762"/>
              <a:chOff x="15528335" y="660475"/>
              <a:chExt cx="2080714" cy="1915762"/>
            </a:xfrm>
          </p:grpSpPr>
          <p:sp>
            <p:nvSpPr>
              <p:cNvPr id="14" name="Freeform: Shape 13">
                <a:extLst>
                  <a:ext uri="{FF2B5EF4-FFF2-40B4-BE49-F238E27FC236}">
                    <a16:creationId xmlns:a16="http://schemas.microsoft.com/office/drawing/2014/main" id="{DA1D461B-B26A-34AE-5C41-8E66C4A895F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D8236AD8-3417-988F-8D05-792787DB7600}"/>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B3F9A5F4-CBF9-89E3-349E-D9465DDB1CA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65D62543-AF54-0542-329B-C6BA878FE31A}"/>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030F3EF2-B6C1-EB2A-832E-9206B6FA237A}"/>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2D2F1DC4-991C-59DD-2343-3946836E337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D9F9EF9-688A-952F-1B91-C4359DF3F8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490CCF86-C6A4-0C48-1685-6E2375671C2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C7AD491-A10A-CB70-D523-112B36C5A8E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DEC32B02-07BF-BE2B-37E2-378E3FC7069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A9312CF0-E42C-E0B7-3255-7C0C0F98D5C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9A9AE71-4D20-E804-F1C8-D7DE507A131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39C94B7E-ED3D-0E90-A2E4-5659FCF2C97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7515EE4-30FE-BFFB-63C0-583676A7644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A8C624F-5086-602C-AB35-20EABCB19E94}"/>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69801B1C-A4B1-C081-80F6-A386909575CE}"/>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CDB73F6-C65F-545C-A1CC-31A80E29390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781DADBE-6999-C791-BB20-67434393A7CA}"/>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82C7AFC-8D37-B2EB-0CA5-52636504F45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BCB6DDC-A874-4536-0B99-5BFD96FECBB3}"/>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CC31903B-F2F1-9683-F2FE-3CD40CE443F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1275C346-A263-315E-FE98-7CD9F61B7A0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E012C2D-734B-6FB2-A55D-F8CF770437D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2742DDDC-C68E-CC4D-CCB5-01030D5A87E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ED77CA-9424-85F2-A9FB-9174C05DF5C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5415A694-E21D-98F4-046C-7A8FF442805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938E4052-345C-2547-FA77-A37C55BF5A71}"/>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E9852C98-D94E-FE15-6B4F-7F3170181056}"/>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6720005-66B5-548B-068E-9DD06A2CC171}"/>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04D544B3-6CC8-0544-3D06-09619032D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03178806-78BE-63B7-DAED-E65A1762DBF8}"/>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FC0DD2E-99B6-079D-0E78-5217B8ADEF09}"/>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7DFD1C6-8191-97DD-4EEF-B829C3C0724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C9EF4492-BA0D-DD4F-C933-A04926B30760}"/>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234965927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Blue Plain">
    <p:spTree>
      <p:nvGrpSpPr>
        <p:cNvPr id="1" name=""/>
        <p:cNvGrpSpPr/>
        <p:nvPr/>
      </p:nvGrpSpPr>
      <p:grpSpPr>
        <a:xfrm>
          <a:off x="0" y="0"/>
          <a:ext cx="0" cy="0"/>
          <a:chOff x="0" y="0"/>
          <a:chExt cx="0" cy="0"/>
        </a:xfrm>
      </p:grpSpPr>
      <p:sp>
        <p:nvSpPr>
          <p:cNvPr id="127" name="Rectangle 126">
            <a:extLst>
              <a:ext uri="{FF2B5EF4-FFF2-40B4-BE49-F238E27FC236}">
                <a16:creationId xmlns:a16="http://schemas.microsoft.com/office/drawing/2014/main" id="{50ED73EA-E44E-18DE-B2EF-C5921435C792}"/>
              </a:ext>
            </a:extLst>
          </p:cNvPr>
          <p:cNvSpPr/>
          <p:nvPr userDrawn="1"/>
        </p:nvSpPr>
        <p:spPr>
          <a:xfrm>
            <a:off x="-23146" y="0"/>
            <a:ext cx="18334287" cy="10313037"/>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12">
            <a:extLst>
              <a:ext uri="{FF2B5EF4-FFF2-40B4-BE49-F238E27FC236}">
                <a16:creationId xmlns:a16="http://schemas.microsoft.com/office/drawing/2014/main" id="{C47408F0-4A2E-363F-1739-BF84593BFEAD}"/>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8" name="Text Placeholder 15">
            <a:extLst>
              <a:ext uri="{FF2B5EF4-FFF2-40B4-BE49-F238E27FC236}">
                <a16:creationId xmlns:a16="http://schemas.microsoft.com/office/drawing/2014/main" id="{E5FE0D17-3982-444E-43B1-04166F31EE88}"/>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5" name="Picture 84" descr="A close up of a sign&#10;&#10;AI-generated content may be incorrect.">
            <a:extLst>
              <a:ext uri="{FF2B5EF4-FFF2-40B4-BE49-F238E27FC236}">
                <a16:creationId xmlns:a16="http://schemas.microsoft.com/office/drawing/2014/main" id="{D08A66C0-28AC-6F35-9937-CCEA2AB4D1A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86" name="Group 85">
            <a:extLst>
              <a:ext uri="{FF2B5EF4-FFF2-40B4-BE49-F238E27FC236}">
                <a16:creationId xmlns:a16="http://schemas.microsoft.com/office/drawing/2014/main" id="{A598F704-DA94-FEF5-CBEE-7B70243B7003}"/>
              </a:ext>
            </a:extLst>
          </p:cNvPr>
          <p:cNvGrpSpPr/>
          <p:nvPr userDrawn="1"/>
        </p:nvGrpSpPr>
        <p:grpSpPr>
          <a:xfrm>
            <a:off x="15629846" y="742004"/>
            <a:ext cx="1982023" cy="1591378"/>
            <a:chOff x="15223013" y="660475"/>
            <a:chExt cx="2386036" cy="1915762"/>
          </a:xfrm>
        </p:grpSpPr>
        <p:sp>
          <p:nvSpPr>
            <p:cNvPr id="87" name="Freeform: Shape 86">
              <a:extLst>
                <a:ext uri="{FF2B5EF4-FFF2-40B4-BE49-F238E27FC236}">
                  <a16:creationId xmlns:a16="http://schemas.microsoft.com/office/drawing/2014/main" id="{165B078C-2656-24EB-F4D7-137A283FD6F6}"/>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F766B2E3-C8D2-C83E-26F1-30E8DE65DE66}"/>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89" name="Freeform: Shape 88">
              <a:extLst>
                <a:ext uri="{FF2B5EF4-FFF2-40B4-BE49-F238E27FC236}">
                  <a16:creationId xmlns:a16="http://schemas.microsoft.com/office/drawing/2014/main" id="{E447A390-888F-E999-E417-760CE68727FB}"/>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0" name="Freeform: Shape 89">
              <a:extLst>
                <a:ext uri="{FF2B5EF4-FFF2-40B4-BE49-F238E27FC236}">
                  <a16:creationId xmlns:a16="http://schemas.microsoft.com/office/drawing/2014/main" id="{1D3F49CC-55EA-6729-BE84-47A9A46B9A06}"/>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0EE48C65-FDDD-6D13-9D18-B80D31A25B5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475AE256-F764-27C0-9ADF-2B5A7A9E5E3A}"/>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998E0905-76A0-BD03-CDFC-CEDDDCCFB8C7}"/>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0F78D8A6-32BA-20A9-A178-33AFBFBC48FE}"/>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A51154BD-999B-EB44-A53D-853C8F6F2F29}"/>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3B1FD44C-8756-FDC9-1EBA-B5123D2E27E3}"/>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80A62DF0-949E-062E-2D83-9BFE66846CB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5FBC9F56-4A6A-4C11-A97A-F85C6F8413AD}"/>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CD517415-1273-CAC5-FC2A-2D23B7E58C7D}"/>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5DC1CFF-19A5-1CF6-E594-65C624FDA455}"/>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557DDC81-A677-5D31-A8AC-1C93FCEC84C2}"/>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11A5B17B-250D-0C2A-986C-55D511B10F87}"/>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3C83D1C3-2940-7A4F-9CB4-2B2C25E6C205}"/>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87111330-62F8-7BB1-53DA-0783120938A5}"/>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AAF37088-B051-41C6-C1E4-56C838323F3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DB9B7D1D-BC00-BAE8-937D-D9DDD316661A}"/>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778FB289-C04C-A868-E71F-0A37001188F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78A01825-AA8F-8528-B016-CA2D09F9F89F}"/>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207025A4-DFF0-2713-2B87-1238B63C492A}"/>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DA03969B-21AB-2A6E-FF4C-664CE74E8B90}"/>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0C7A9862-0AF0-7358-389B-F276F7672011}"/>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DFD8E82A-F502-77A2-DAC8-ECEAAD9FA5A2}"/>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C5C62132-74B2-8ACE-6AC3-8CA3E93E9EED}"/>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E72C2CDD-2E22-A59D-EC66-36F44DE45A7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1C82FE24-017B-99C2-E48D-2513D865E95B}"/>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232DE036-47F2-6B85-1CB5-17F28121AF9B}"/>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51430260-3350-129A-A83D-C8FF69483DF0}"/>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B635876B-04B5-09F6-5CCE-E036B90CD4A0}"/>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9ACFABA-1D0B-1049-2031-DC14E7492E0E}"/>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1D325AF9-45DE-2B7E-5DFD-E57543F58DAF}"/>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B57DA6E5-ACFE-7F47-D0D2-DB562ABD042E}"/>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2927839-A7C7-5FC2-8E68-39FB9C9DA71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
        <p:nvSpPr>
          <p:cNvPr id="124" name="Picture Placeholder 123">
            <a:extLst>
              <a:ext uri="{FF2B5EF4-FFF2-40B4-BE49-F238E27FC236}">
                <a16:creationId xmlns:a16="http://schemas.microsoft.com/office/drawing/2014/main" id="{306045AC-179E-1790-D024-1FF00C26A86E}"/>
              </a:ext>
            </a:extLst>
          </p:cNvPr>
          <p:cNvSpPr>
            <a:spLocks noGrp="1"/>
          </p:cNvSpPr>
          <p:nvPr>
            <p:ph type="pic" sz="quarter" idx="12"/>
          </p:nvPr>
        </p:nvSpPr>
        <p:spPr>
          <a:xfrm>
            <a:off x="9003351" y="849243"/>
            <a:ext cx="4514826" cy="4354736"/>
          </a:xfrm>
          <a:prstGeom prst="ellipse">
            <a:avLst/>
          </a:prstGeom>
          <a:ln w="76200">
            <a:solidFill>
              <a:srgbClr val="80E789"/>
            </a:solidFill>
          </a:ln>
        </p:spPr>
        <p:txBody>
          <a:bodyPr/>
          <a:lstStyle/>
          <a:p>
            <a:endParaRPr lang="en-US"/>
          </a:p>
        </p:txBody>
      </p:sp>
      <p:sp>
        <p:nvSpPr>
          <p:cNvPr id="126" name="Picture Placeholder 123">
            <a:extLst>
              <a:ext uri="{FF2B5EF4-FFF2-40B4-BE49-F238E27FC236}">
                <a16:creationId xmlns:a16="http://schemas.microsoft.com/office/drawing/2014/main" id="{45A0DEDC-2DB0-5C0C-A551-F1486667DE90}"/>
              </a:ext>
            </a:extLst>
          </p:cNvPr>
          <p:cNvSpPr>
            <a:spLocks noGrp="1"/>
          </p:cNvSpPr>
          <p:nvPr>
            <p:ph type="pic" sz="quarter" idx="14"/>
          </p:nvPr>
        </p:nvSpPr>
        <p:spPr>
          <a:xfrm>
            <a:off x="10212595" y="2969461"/>
            <a:ext cx="10173839" cy="9813089"/>
          </a:xfrm>
          <a:prstGeom prst="ellipse">
            <a:avLst/>
          </a:prstGeom>
          <a:ln w="76200">
            <a:solidFill>
              <a:srgbClr val="3A64E8"/>
            </a:solidFill>
          </a:ln>
        </p:spPr>
        <p:txBody>
          <a:bodyPr/>
          <a:lstStyle/>
          <a:p>
            <a:endParaRPr lang="en-US"/>
          </a:p>
        </p:txBody>
      </p:sp>
      <p:sp>
        <p:nvSpPr>
          <p:cNvPr id="125" name="Picture Placeholder 123">
            <a:extLst>
              <a:ext uri="{FF2B5EF4-FFF2-40B4-BE49-F238E27FC236}">
                <a16:creationId xmlns:a16="http://schemas.microsoft.com/office/drawing/2014/main" id="{EB4A1E5F-7256-3E5F-93AE-2398DA17474D}"/>
              </a:ext>
            </a:extLst>
          </p:cNvPr>
          <p:cNvSpPr>
            <a:spLocks noGrp="1"/>
          </p:cNvSpPr>
          <p:nvPr>
            <p:ph type="pic" sz="quarter" idx="13"/>
          </p:nvPr>
        </p:nvSpPr>
        <p:spPr>
          <a:xfrm>
            <a:off x="9003351" y="7550865"/>
            <a:ext cx="2190750" cy="2113069"/>
          </a:xfrm>
          <a:prstGeom prst="ellipse">
            <a:avLst/>
          </a:prstGeom>
          <a:ln w="76200">
            <a:solidFill>
              <a:srgbClr val="D7A6FF"/>
            </a:solidFill>
          </a:ln>
        </p:spPr>
        <p:txBody>
          <a:bodyPr/>
          <a:lstStyle/>
          <a:p>
            <a:endParaRPr lang="en-US"/>
          </a:p>
        </p:txBody>
      </p:sp>
    </p:spTree>
    <p:extLst>
      <p:ext uri="{BB962C8B-B14F-4D97-AF65-F5344CB8AC3E}">
        <p14:creationId xmlns:p14="http://schemas.microsoft.com/office/powerpoint/2010/main" val="41391233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Title Slide Blue Plain">
    <p:spTree>
      <p:nvGrpSpPr>
        <p:cNvPr id="1" name=""/>
        <p:cNvGrpSpPr/>
        <p:nvPr/>
      </p:nvGrpSpPr>
      <p:grpSpPr>
        <a:xfrm>
          <a:off x="0" y="0"/>
          <a:ext cx="0" cy="0"/>
          <a:chOff x="0" y="0"/>
          <a:chExt cx="0" cy="0"/>
        </a:xfrm>
      </p:grpSpPr>
    </p:spTree>
    <p:extLst>
      <p:ext uri="{BB962C8B-B14F-4D97-AF65-F5344CB8AC3E}">
        <p14:creationId xmlns:p14="http://schemas.microsoft.com/office/powerpoint/2010/main" val="70240026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476206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5" y="4508"/>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6597315" y="6287368"/>
            <a:ext cx="6675388"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6597315" y="7492115"/>
            <a:ext cx="667538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DBBEBE77-9B40-AE80-D3E0-AB961F3F51E6}"/>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1C6A63AA-1C76-6403-107E-B106C0EA61E8}"/>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5C6B8EAC-D345-9FE2-1234-A3033D383388}"/>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F8F9B0C-4AF6-6786-5C7B-F678A50D1840}"/>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0D64F10B-6E79-410F-687D-E33794E0A200}"/>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208AA076-4A55-A63E-A4AF-7813B427B1A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FF6F87C-2DA1-1FEF-8D77-8E05AE36675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3B7B1ED4-4662-1674-1A88-5F4FDD13B7CF}"/>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CE4D9-6DDB-0A67-A010-151787985EC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F466F73-057F-ECBC-12B0-C0A172F792D9}"/>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1DB8D63E-11FB-2FC4-439C-2CE3100B7BD5}"/>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76A30F8-EBC8-1CEF-395E-85D48260165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48C3B5D-BE23-224C-F3C0-EA4889C1752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6E607E3-0C69-28DA-3E0C-F15C85BB57BB}"/>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0186DDFB-AF22-26D3-3C98-3D6A1B7E58C8}"/>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E3E43E08-8409-5FAE-9975-F5465C4B0A44}"/>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80B5D75-1ABA-2FAD-5870-878EAECCBA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D01924E4-AA54-05ED-D47F-CA173BB1AB41}"/>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E0BF48C0-5B2D-5991-0902-E40A477FC43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81D579DF-89BE-116D-6C72-75C4056F9BE0}"/>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12AB9DC6-39EB-1F5B-E49F-1797ED468B5D}"/>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7EF8CB3-7264-6D99-0F60-7079995162BC}"/>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3C8FF99-D8CB-1ADB-15F6-50697A32FFA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7AEEDCF8-ACA0-E772-C281-6B929FD12A46}"/>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FF97E6ED-8281-B6F8-8681-E17349AC317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5A92018-E739-C777-BB65-75AAAC8D3990}"/>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8C775B9-588A-55F1-024C-C26EF8AF1174}"/>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224FE5-1152-0A42-A735-F2CA32A8F86C}"/>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6E4CFE52-436E-B942-FD63-DB5AC690DC4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00026CB-F4C0-8887-3A64-8C9BCACC36C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622AB47-4508-761A-3C8F-23862E70346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2FEEC7A-C6CC-AB89-7A0C-3696369F1DD3}"/>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31A25DF1-AF78-C9AF-33AC-7A12F6E60479}"/>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CDCDF27-B8C9-2B28-4C4D-A1B6E6DADEC2}"/>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5D913A3E-7D28-8F23-660E-92B7A2DB9FE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6407CDD5-F8B8-A578-E467-E9CD948DC26E}"/>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F67D35E-40A8-14C3-2FBF-91F642409FB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AA7ADD9-339B-21E3-6B66-2C6D21A6321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5" name="Picture 44" descr="A close up of a sign&#10;&#10;AI-generated content may be incorrect.">
            <a:extLst>
              <a:ext uri="{FF2B5EF4-FFF2-40B4-BE49-F238E27FC236}">
                <a16:creationId xmlns:a16="http://schemas.microsoft.com/office/drawing/2014/main" id="{F90508A5-5EBA-6028-EC37-B6CCB53118F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3614360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0"/>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44417"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0" y="5488478"/>
            <a:ext cx="6644418"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28E53D22-8ED4-F8BB-CC52-A9131B43AB61}"/>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A9C9E155-C9E4-B0E2-EFEA-4A1AA32043F6}"/>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FF8FEB3-26AB-74C4-F6F7-81F69B1E4C27}"/>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F2CEEBD5-8322-1A31-9594-2F5A597628DE}"/>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A1739951-33D8-B600-BA68-0B1701B24568}"/>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E35F129-80F7-D5AA-4518-460710A8947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2CBB96CA-1D30-E160-EF82-168ECE55B875}"/>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61BB6E50-DE98-2685-55CB-8D15C71CE072}"/>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14968FA-BA9D-7582-A554-A48C494BC06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B075B5E-A59E-6603-B6D2-85C57CD447B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4690347-67B4-3233-DF08-BFA1A219C4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A5268C7-EB4C-5E4B-23BE-F783E58BA66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267DBCD0-BECB-EAC4-8776-5025D274C43D}"/>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FD32E6C1-4FB1-6258-956D-7C345C3F8D5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3D92528-A5DD-8AE8-2A95-DF36CC9838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9A41563-E935-9912-C825-995C54FAA90C}"/>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1BED24D7-C060-74F3-B58C-B2069D04B5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792BF976-7557-BF5B-249F-6F9283898603}"/>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4CB229B-D3C5-2AC2-0B49-8BE163C1EDD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CC1E2CA-C7E9-FB72-A1C3-A411FCB9F22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2EF607F-8AFF-3B58-D0C7-AF0E0C1B58F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FCD5CC39-3E71-252F-6324-DEF0C3BF12C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BBA51E73-F025-12A9-CA11-E1573B4E908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B573C313-5C3E-0C97-86F4-F494136FFFB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F123B0F-3543-F074-1C2E-D69C8FE001D7}"/>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6F252B3-72E5-8DE7-8884-E29429FD27E6}"/>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4F3EEA47-012B-80EC-0CCD-7151F4932359}"/>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B1FF125E-FE60-FB82-51CC-6D6F44B7C0C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EDA213A8-A463-5764-7795-25F7B22BEB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CCABA035-DDE6-8C58-5BEB-211F205E15EB}"/>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F7F1DFB9-CD8F-9D41-2642-6FFCCEAE53AE}"/>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BE3FB8DC-3820-9C01-85D1-9C7D00AF2CE8}"/>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3DD72ED0-14F1-A009-CAAC-18862E11A26F}"/>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31576D07-6F91-27AF-037C-BDE39947A41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FDD01378-D003-DFDD-8590-33F74979D90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5EF5FA69-3442-B203-6337-DB664041EEB1}"/>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5DAF38B-24C1-5587-E093-F13705F7D6DB}"/>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8CB10131-827C-4E0C-A8F6-B56F3413B36C}"/>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0A51EAB1-C5A0-0DCD-BC4C-2EC09D81B20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0456074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4" y="4508"/>
            <a:ext cx="18334286"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92544"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29" y="5488478"/>
            <a:ext cx="6692545"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EB33E374-AC9F-B1FD-FD2A-FFCEC0C84034}"/>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F636F128-974C-1C94-5E9B-F15B6EB8336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0E498A14-23A0-45FD-E513-C516C6EA48D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7" name="Group 6">
              <a:extLst>
                <a:ext uri="{FF2B5EF4-FFF2-40B4-BE49-F238E27FC236}">
                  <a16:creationId xmlns:a16="http://schemas.microsoft.com/office/drawing/2014/main" id="{EFBDBF76-4751-14C7-E3CB-1E0B5239C095}"/>
                </a:ext>
              </a:extLst>
            </p:cNvPr>
            <p:cNvGrpSpPr/>
            <p:nvPr userDrawn="1"/>
          </p:nvGrpSpPr>
          <p:grpSpPr>
            <a:xfrm>
              <a:off x="15699785" y="2241625"/>
              <a:ext cx="2080714" cy="1915762"/>
              <a:chOff x="15528335" y="660475"/>
              <a:chExt cx="2080714" cy="1915762"/>
            </a:xfrm>
          </p:grpSpPr>
          <p:sp>
            <p:nvSpPr>
              <p:cNvPr id="8" name="Freeform: Shape 7">
                <a:extLst>
                  <a:ext uri="{FF2B5EF4-FFF2-40B4-BE49-F238E27FC236}">
                    <a16:creationId xmlns:a16="http://schemas.microsoft.com/office/drawing/2014/main" id="{D8F03678-612E-16DB-03D2-7ADF08F5C483}"/>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44A55AAB-2F11-2BD1-7703-55616C30DF8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5EE61BA2-6233-06A7-F8AF-CCB3F2E4BD10}"/>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3B2A5915-BA40-45AD-24AA-DCD04ED7CBF8}"/>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E13FFA65-836F-2B29-6329-4770D8E1194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A80B971-C490-E8B6-F0EB-64170BDBAB8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5161BE25-8484-7905-71B7-D3D2C8D405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9E86C796-B739-7F20-44CC-751730C998BA}"/>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F4BAE46-81A3-ED62-7AA0-B9B186A34D5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D31FB29B-C54B-891C-68A8-BE63A0577E08}"/>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CF49BBD3-CE21-9BC1-AD3C-72BDB5B28DD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8082521C-A2F6-AAB0-50B0-4AD46414674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1B726DA-7F96-424E-9BBE-5F72D66F6416}"/>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68A894E-7D00-864B-35AC-C891896C6676}"/>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101A6B4-179D-E3B9-637B-3EE381B235C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7117D6C-D187-B3D8-2FC2-BBC23B94373A}"/>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34BFECC2-76CC-654B-E37E-DF3CB5A2ABC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CFADFC0F-0453-A3A5-4AE8-62112C3091F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F42CB79-6AD9-7B4A-8223-91755DC5CA2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E3C50AC9-9777-C216-A4DB-2821D18122C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8B40855D-FF77-CB17-83B3-2A5D6E6675A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682A7B7-22F4-171D-7F14-959B9B838FDB}"/>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ABB97A80-3298-6A00-CF76-8AE4ED7D635B}"/>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A092A286-30DB-EF75-E85F-9870D05B3D7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6E8F0662-2480-C9EB-161C-347DE0B7D6F2}"/>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AB8E7D6-A78A-4F2C-A5B9-E0696835300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687B328-BD5F-42E7-8F7E-AB9039B19ECC}"/>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55A34CB-50FD-AA6D-2802-ACB2359B6B1C}"/>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1BF23A8-66A4-2CD2-F92E-E58727A42548}"/>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2BC05D9-D492-C929-33F8-B4A7C1511896}"/>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100CBC2F-D340-60D0-3959-84C8A0DE6CB0}"/>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A8489B3E-3B9C-C7C3-66C5-FDA8DEE9D706}"/>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4187679-45E2-342D-F9FC-0885CC4B115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EE135A8E-1DE9-890C-74E7-BA4FFB7CF07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D1518F9C-F7ED-ECC9-F012-0DE9BD2EBB5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2692691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26038"/>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828421" y="5935024"/>
            <a:ext cx="6641404"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828421" y="7194073"/>
            <a:ext cx="6641405"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6" name="Group 5">
            <a:extLst>
              <a:ext uri="{FF2B5EF4-FFF2-40B4-BE49-F238E27FC236}">
                <a16:creationId xmlns:a16="http://schemas.microsoft.com/office/drawing/2014/main" id="{B8271A64-4123-342B-DD63-695995B4DF42}"/>
              </a:ext>
            </a:extLst>
          </p:cNvPr>
          <p:cNvGrpSpPr/>
          <p:nvPr userDrawn="1"/>
        </p:nvGrpSpPr>
        <p:grpSpPr>
          <a:xfrm>
            <a:off x="15560769" y="717625"/>
            <a:ext cx="2048279" cy="1644575"/>
            <a:chOff x="15394463" y="2241625"/>
            <a:chExt cx="2386036" cy="1915762"/>
          </a:xfrm>
        </p:grpSpPr>
        <p:sp>
          <p:nvSpPr>
            <p:cNvPr id="10" name="Freeform: Shape 9">
              <a:extLst>
                <a:ext uri="{FF2B5EF4-FFF2-40B4-BE49-F238E27FC236}">
                  <a16:creationId xmlns:a16="http://schemas.microsoft.com/office/drawing/2014/main" id="{A3102503-AEEE-3A02-B6D1-7BB9D5ED744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BDFFB11-5721-7CCC-6AF4-6AE12DEC338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2" name="Group 11">
              <a:extLst>
                <a:ext uri="{FF2B5EF4-FFF2-40B4-BE49-F238E27FC236}">
                  <a16:creationId xmlns:a16="http://schemas.microsoft.com/office/drawing/2014/main" id="{D7BEFEC0-8F35-E98F-DDA1-5F35AA0916C4}"/>
                </a:ext>
              </a:extLst>
            </p:cNvPr>
            <p:cNvGrpSpPr/>
            <p:nvPr userDrawn="1"/>
          </p:nvGrpSpPr>
          <p:grpSpPr>
            <a:xfrm>
              <a:off x="15699785" y="2241625"/>
              <a:ext cx="2080714" cy="1915762"/>
              <a:chOff x="15528335" y="660475"/>
              <a:chExt cx="2080714" cy="1915762"/>
            </a:xfrm>
          </p:grpSpPr>
          <p:sp>
            <p:nvSpPr>
              <p:cNvPr id="49" name="Freeform: Shape 48">
                <a:extLst>
                  <a:ext uri="{FF2B5EF4-FFF2-40B4-BE49-F238E27FC236}">
                    <a16:creationId xmlns:a16="http://schemas.microsoft.com/office/drawing/2014/main" id="{ABA3577E-A3C3-29A0-1B92-954F318D01BF}"/>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B33D3AF3-FC0F-8F1D-15E3-ED3FC412CC84}"/>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252D8DBC-9E28-1517-1E19-5B3F6001B17F}"/>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88453F9E-644D-14A1-6625-1FC114BEAA60}"/>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8673D89-9145-D97A-7B3B-726E30B2A39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BD1DD7FA-3769-C751-4885-953C2AE3962C}"/>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9390C664-FDF6-3CC9-7D2A-3CF74EFA1E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0AEAB302-A8C8-BB7D-88FD-62D1E0520BE5}"/>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C5DFB2FE-6CB1-F77E-5F4D-14AE468AD4E5}"/>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C508332F-278B-FBE2-85C7-BE8593D7E60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B8C995E-0C85-10FD-E51D-C81F0BA0C69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50587DBA-A1D1-3DDF-C1D3-B05700753081}"/>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B014E431-59BA-C58F-9ECF-8D9A282FDBF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5B34F413-7A87-5313-4F4B-75170157C77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B3495944-2918-3A3B-B70E-B7A0EF04B22C}"/>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0EC0F778-E6A8-7F24-85A6-14047D0E0BF1}"/>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5908A635-1B84-7D2E-E45B-FCE2C69E710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D0F4DFE2-D0A7-8E8C-F143-731DDA920B5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D3B2828B-8600-B1EE-9742-D5BCC60491C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62051919-352E-75A0-1FC3-5CC5660FB74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36B91E4D-103C-259E-FDA9-9C41C5DF0C74}"/>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D4D6836D-D7AF-5CBB-FB8B-8917700D17CD}"/>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1429763-F196-545F-B88C-78426A702D23}"/>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971C0F8-BD9A-12F3-0CAF-F393FC7C15BF}"/>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A49E2109-6546-EA61-E7EA-53662A7DFC19}"/>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EC7448C6-7156-3FC7-4296-2C4A37801635}"/>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58B5D164-D2C4-E135-B871-33683A9562F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3DEE83C-7675-9C94-3887-CFF0F31D43A9}"/>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1A7B6AED-1FEF-F8DA-5A18-CF01939592DD}"/>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F681399B-AC42-973E-8296-26129DF1E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1A9FCC0-160F-B3F1-4BA8-2359620C6DBE}"/>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E14ACA43-5B94-FBE6-655D-78D541775F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C69F49E-9BBA-F934-642B-AC19587981FC}"/>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44CDABDF-8051-F372-1846-D516546137D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372B6E5-C823-F150-CD3F-B067694E944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520894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4" y="5223"/>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229429"/>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4014700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pic>
        <p:nvPicPr>
          <p:cNvPr id="1028" name="Picture 4">
            <a:extLst>
              <a:ext uri="{FF2B5EF4-FFF2-40B4-BE49-F238E27FC236}">
                <a16:creationId xmlns:a16="http://schemas.microsoft.com/office/drawing/2014/main" id="{1C2226BD-4FFB-7504-AEAD-C883B540E47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00" r="100"/>
          <a:stretch/>
        </p:blipFill>
        <p:spPr bwMode="auto">
          <a:xfrm>
            <a:off x="-9727" y="0"/>
            <a:ext cx="18297727" cy="10313038"/>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9" name="Picture 48" descr="A blue and green earth in a circle&#10;&#10;AI-generated content may be incorrect.">
            <a:extLst>
              <a:ext uri="{FF2B5EF4-FFF2-40B4-BE49-F238E27FC236}">
                <a16:creationId xmlns:a16="http://schemas.microsoft.com/office/drawing/2014/main" id="{C1BFAC3F-08B0-50FB-4C43-4325AA4E4050}"/>
              </a:ext>
            </a:extLst>
          </p:cNvPr>
          <p:cNvPicPr>
            <a:picLocks noChangeAspect="1"/>
          </p:cNvPicPr>
          <p:nvPr userDrawn="1"/>
        </p:nvPicPr>
        <p:blipFill>
          <a:blip r:embed="rId3">
            <a:extLst>
              <a:ext uri="{28A0092B-C50C-407E-A947-70E740481C1C}">
                <a14:useLocalDpi xmlns:a14="http://schemas.microsoft.com/office/drawing/2010/main" val="0"/>
              </a:ext>
            </a:extLst>
          </a:blip>
          <a:srcRect l="24071" t="22044" r="20160" b="23181"/>
          <a:stretch>
            <a:fillRect/>
          </a:stretch>
        </p:blipFill>
        <p:spPr>
          <a:xfrm>
            <a:off x="14354348" y="5883960"/>
            <a:ext cx="3185555" cy="3124200"/>
          </a:xfrm>
          <a:prstGeom prst="rect">
            <a:avLst/>
          </a:prstGeom>
        </p:spPr>
      </p:pic>
      <p:pic>
        <p:nvPicPr>
          <p:cNvPr id="50" name="Picture 49" descr="A blue curved line on a black background&#10;&#10;AI-generated content may be incorrect.">
            <a:extLst>
              <a:ext uri="{FF2B5EF4-FFF2-40B4-BE49-F238E27FC236}">
                <a16:creationId xmlns:a16="http://schemas.microsoft.com/office/drawing/2014/main" id="{B68E3ABA-B531-01E4-1553-9C194FB626A6}"/>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rot="20964867">
            <a:off x="14856055" y="8403521"/>
            <a:ext cx="1404199" cy="810195"/>
          </a:xfrm>
          <a:prstGeom prst="rect">
            <a:avLst/>
          </a:prstGeom>
        </p:spPr>
      </p:pic>
      <p:grpSp>
        <p:nvGrpSpPr>
          <p:cNvPr id="2" name="Group 1">
            <a:extLst>
              <a:ext uri="{FF2B5EF4-FFF2-40B4-BE49-F238E27FC236}">
                <a16:creationId xmlns:a16="http://schemas.microsoft.com/office/drawing/2014/main" id="{099BBAB2-DA32-434C-DBEF-96C447988F66}"/>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DE863297-316B-B0BC-9908-15EDAD0DA5E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F66629D2-D350-41F3-9017-82F3C6C2B2D0}"/>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105E1CA7-E390-F680-47C7-737A93CE5B49}"/>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E6A08596-94DB-EAC5-2935-9D4F66896D0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E533A80D-933F-9228-D9C3-8C9E08FCA2A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512765F5-4980-8B37-3170-B4F0487BCDD6}"/>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BEC89F75-F4C9-B29A-37F6-80C002F4D3E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665BC68F-EF93-B40C-F809-C88EB199D45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E068F2C-1A02-57C0-226B-F4AA53A924B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FC5D454F-B309-B123-2C21-CCD9DB1D9BC0}"/>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91869341-8367-3FE6-0EAC-CD55D4666F80}"/>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EDFDFF6-5CC5-89EF-678A-B19D8F28DBB8}"/>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496DB3D1-85E7-BBFA-0215-390640C4829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A7DF1B1-3F6B-1281-82AD-02E1910C6265}"/>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24" name="Freeform: Shape 1023">
                <a:extLst>
                  <a:ext uri="{FF2B5EF4-FFF2-40B4-BE49-F238E27FC236}">
                    <a16:creationId xmlns:a16="http://schemas.microsoft.com/office/drawing/2014/main" id="{D214407E-30CC-5E07-30CC-717C8E1D6D76}"/>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5" name="Freeform: Shape 1024">
                <a:extLst>
                  <a:ext uri="{FF2B5EF4-FFF2-40B4-BE49-F238E27FC236}">
                    <a16:creationId xmlns:a16="http://schemas.microsoft.com/office/drawing/2014/main" id="{2138E8B5-6024-D3CF-FB0C-C6910D870B4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6" name="Freeform: Shape 1025">
                <a:extLst>
                  <a:ext uri="{FF2B5EF4-FFF2-40B4-BE49-F238E27FC236}">
                    <a16:creationId xmlns:a16="http://schemas.microsoft.com/office/drawing/2014/main" id="{432EC7AD-C40F-EE64-F964-4BCFB49C2B2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27" name="Freeform: Shape 1026">
                <a:extLst>
                  <a:ext uri="{FF2B5EF4-FFF2-40B4-BE49-F238E27FC236}">
                    <a16:creationId xmlns:a16="http://schemas.microsoft.com/office/drawing/2014/main" id="{1018D77D-999A-5197-8647-00B2855F006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29" name="Freeform: Shape 1028">
                <a:extLst>
                  <a:ext uri="{FF2B5EF4-FFF2-40B4-BE49-F238E27FC236}">
                    <a16:creationId xmlns:a16="http://schemas.microsoft.com/office/drawing/2014/main" id="{1CAD252F-7272-A902-9B3F-0A2EBEE253DF}"/>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30" name="Freeform: Shape 1029">
                <a:extLst>
                  <a:ext uri="{FF2B5EF4-FFF2-40B4-BE49-F238E27FC236}">
                    <a16:creationId xmlns:a16="http://schemas.microsoft.com/office/drawing/2014/main" id="{F8FCE6B3-B19A-72C9-1814-6775E7345E8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31" name="Freeform: Shape 1030">
                <a:extLst>
                  <a:ext uri="{FF2B5EF4-FFF2-40B4-BE49-F238E27FC236}">
                    <a16:creationId xmlns:a16="http://schemas.microsoft.com/office/drawing/2014/main" id="{555F2505-F15C-90A1-8607-B1FDD4F061B4}"/>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32" name="Freeform: Shape 1031">
                <a:extLst>
                  <a:ext uri="{FF2B5EF4-FFF2-40B4-BE49-F238E27FC236}">
                    <a16:creationId xmlns:a16="http://schemas.microsoft.com/office/drawing/2014/main" id="{BD60AD0F-0693-C7E2-60CB-D0E1FA3F73C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33" name="Freeform: Shape 1032">
                <a:extLst>
                  <a:ext uri="{FF2B5EF4-FFF2-40B4-BE49-F238E27FC236}">
                    <a16:creationId xmlns:a16="http://schemas.microsoft.com/office/drawing/2014/main" id="{DC43A783-01E3-43F5-4E26-5DB62EC42712}"/>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34" name="Freeform: Shape 1033">
                <a:extLst>
                  <a:ext uri="{FF2B5EF4-FFF2-40B4-BE49-F238E27FC236}">
                    <a16:creationId xmlns:a16="http://schemas.microsoft.com/office/drawing/2014/main" id="{4E6B1E90-DD81-F850-91E2-84ECD815B1EB}"/>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035" name="Freeform: Shape 1034">
                <a:extLst>
                  <a:ext uri="{FF2B5EF4-FFF2-40B4-BE49-F238E27FC236}">
                    <a16:creationId xmlns:a16="http://schemas.microsoft.com/office/drawing/2014/main" id="{5B1B013B-4E30-0CD6-2BA8-26AF5615F4E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036" name="Freeform: Shape 1035">
                <a:extLst>
                  <a:ext uri="{FF2B5EF4-FFF2-40B4-BE49-F238E27FC236}">
                    <a16:creationId xmlns:a16="http://schemas.microsoft.com/office/drawing/2014/main" id="{79CEDE95-4713-4443-0912-F70CB6C4B2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37" name="Freeform: Shape 1036">
                <a:extLst>
                  <a:ext uri="{FF2B5EF4-FFF2-40B4-BE49-F238E27FC236}">
                    <a16:creationId xmlns:a16="http://schemas.microsoft.com/office/drawing/2014/main" id="{A3940929-40B6-07D0-BECD-A81006B8CDF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038" name="Freeform: Shape 1037">
                <a:extLst>
                  <a:ext uri="{FF2B5EF4-FFF2-40B4-BE49-F238E27FC236}">
                    <a16:creationId xmlns:a16="http://schemas.microsoft.com/office/drawing/2014/main" id="{0F58334D-AD6C-6664-8D7F-7EB3D943985B}"/>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039" name="Freeform: Shape 1038">
                <a:extLst>
                  <a:ext uri="{FF2B5EF4-FFF2-40B4-BE49-F238E27FC236}">
                    <a16:creationId xmlns:a16="http://schemas.microsoft.com/office/drawing/2014/main" id="{FE746386-D3FC-608F-7BFE-AA093B3C3661}"/>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040" name="Freeform: Shape 1039">
                <a:extLst>
                  <a:ext uri="{FF2B5EF4-FFF2-40B4-BE49-F238E27FC236}">
                    <a16:creationId xmlns:a16="http://schemas.microsoft.com/office/drawing/2014/main" id="{4B098E2D-7051-E835-ADF8-6B5E7D2639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1" name="Freeform: Shape 1040">
                <a:extLst>
                  <a:ext uri="{FF2B5EF4-FFF2-40B4-BE49-F238E27FC236}">
                    <a16:creationId xmlns:a16="http://schemas.microsoft.com/office/drawing/2014/main" id="{61FE6816-F46D-2A5A-E8A0-513DDBFEAB7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2" name="Freeform: Shape 1041">
                <a:extLst>
                  <a:ext uri="{FF2B5EF4-FFF2-40B4-BE49-F238E27FC236}">
                    <a16:creationId xmlns:a16="http://schemas.microsoft.com/office/drawing/2014/main" id="{2B26CC98-F2D2-E232-5263-01D4922BDDB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043" name="Freeform: Shape 1042">
                <a:extLst>
                  <a:ext uri="{FF2B5EF4-FFF2-40B4-BE49-F238E27FC236}">
                    <a16:creationId xmlns:a16="http://schemas.microsoft.com/office/drawing/2014/main" id="{49EA8CCF-DDD8-00A8-5622-E02A97EC957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4" name="Freeform: Shape 1043">
                <a:extLst>
                  <a:ext uri="{FF2B5EF4-FFF2-40B4-BE49-F238E27FC236}">
                    <a16:creationId xmlns:a16="http://schemas.microsoft.com/office/drawing/2014/main" id="{4FCEB9F0-46DD-D6A9-E8CF-1347FCB3FB87}"/>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5" name="Freeform: Shape 1044">
                <a:extLst>
                  <a:ext uri="{FF2B5EF4-FFF2-40B4-BE49-F238E27FC236}">
                    <a16:creationId xmlns:a16="http://schemas.microsoft.com/office/drawing/2014/main" id="{8B962C15-BC8E-9DDC-A740-50B7932F4838}"/>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046" name="Freeform: Shape 1045">
                <a:extLst>
                  <a:ext uri="{FF2B5EF4-FFF2-40B4-BE49-F238E27FC236}">
                    <a16:creationId xmlns:a16="http://schemas.microsoft.com/office/drawing/2014/main" id="{2AC7C7F5-FB08-8721-2113-B83C119A572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47" name="Freeform: Shape 1046">
                <a:extLst>
                  <a:ext uri="{FF2B5EF4-FFF2-40B4-BE49-F238E27FC236}">
                    <a16:creationId xmlns:a16="http://schemas.microsoft.com/office/drawing/2014/main" id="{07BD0423-A5D6-8B81-B321-2E50AAADC8E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1048" name="Picture 1047" descr="A close up of a sign&#10;&#10;AI-generated content may be incorrect.">
            <a:extLst>
              <a:ext uri="{FF2B5EF4-FFF2-40B4-BE49-F238E27FC236}">
                <a16:creationId xmlns:a16="http://schemas.microsoft.com/office/drawing/2014/main" id="{26F6FD8E-0049-EC58-0653-5F428A6CB42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6163662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Title Slide Blue">
    <p:spTree>
      <p:nvGrpSpPr>
        <p:cNvPr id="1" name=""/>
        <p:cNvGrpSpPr/>
        <p:nvPr/>
      </p:nvGrpSpPr>
      <p:grpSpPr>
        <a:xfrm>
          <a:off x="0" y="0"/>
          <a:ext cx="0" cy="0"/>
          <a:chOff x="0" y="0"/>
          <a:chExt cx="0" cy="0"/>
        </a:xfrm>
      </p:grpSpPr>
      <p:pic>
        <p:nvPicPr>
          <p:cNvPr id="4121" name="Picture 4120">
            <a:extLst>
              <a:ext uri="{FF2B5EF4-FFF2-40B4-BE49-F238E27FC236}">
                <a16:creationId xmlns:a16="http://schemas.microsoft.com/office/drawing/2014/main" id="{9CDD37F4-1B6D-0D17-FD51-9EBFF8C45FF8}"/>
              </a:ext>
            </a:extLst>
          </p:cNvPr>
          <p:cNvPicPr>
            <a:picLocks noChangeAspect="1"/>
          </p:cNvPicPr>
          <p:nvPr userDrawn="1"/>
        </p:nvPicPr>
        <p:blipFill>
          <a:blip r:embed="rId2">
            <a:extLst>
              <a:ext uri="{28A0092B-C50C-407E-A947-70E740481C1C}">
                <a14:useLocalDpi xmlns:a14="http://schemas.microsoft.com/office/drawing/2010/main" val="0"/>
              </a:ext>
            </a:extLst>
          </a:blip>
          <a:srcRect t="193" b="193"/>
          <a:stretch/>
        </p:blipFill>
        <p:spPr>
          <a:xfrm>
            <a:off x="-40168" y="-268224"/>
            <a:ext cx="18328168" cy="1053797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936705" y="6309884"/>
            <a:ext cx="6645845" cy="1288009"/>
          </a:xfrm>
          <a:prstGeom prst="rect">
            <a:avLst/>
          </a:prstGeom>
          <a:solidFill>
            <a:srgbClr val="D7A6FF"/>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936704" y="7549721"/>
            <a:ext cx="666412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7982BE7E-1AE9-638C-55AB-F2BDBBF12182}"/>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9FCDD317-F046-C6E0-A3CB-81023B7BCEDC}"/>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9E7734DF-40AE-DEBA-6626-19FB88245ACC}"/>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B3242713-72C4-68BB-D324-3EB6D58C5CB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7E370F61-67D9-428D-0C33-33CF87E56D14}"/>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EF773B60-A31F-122B-9AB3-465879FC29FA}"/>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FACB4A84-7E5A-27F2-67E2-7088143FCDE4}"/>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1C703F4F-FAED-582A-7D8F-7DF665321DD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3415A4E1-E1F0-9273-C656-0BC2961BD135}"/>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1FF0016-E6AB-1795-3145-ECAE900EECB1}"/>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1D0750E-E174-A48D-56F6-2FA6C6055C49}"/>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B19D44D2-0A41-A315-B2A9-C38F033840A5}"/>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C9732D80-CFE7-97AE-F242-BBCB4972C470}"/>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4D975B7-3508-B65C-DE5C-0EE210BE759F}"/>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6CD9BC6-9DFC-C8B2-BAF6-BA6B73F9AF9A}"/>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5EE298F-265A-9830-D57C-68CED155EC50}"/>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AC0BFEFC-FA0A-CAE6-4907-8F1B145D5D03}"/>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916F5BC3-CC22-6FB4-7822-C12989A3D2B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6A6AA94A-A594-E071-64E6-650940068AA1}"/>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4DE18D3-ABED-46F2-593D-BA392DEEF94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520B7D84-ED1D-9DC3-5FBA-1BA821B7B795}"/>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2FA471D0-0691-AAFF-DF40-E9E8795F61A3}"/>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0451DE50-57ED-7563-142C-FFA50BD165BC}"/>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587F1275-CA75-520A-C52B-EED41AA5D542}"/>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2FC8B427-AFF1-0D78-7E02-ACB5E7D9066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41BAF562-C5A0-102D-4436-2D48755F8BC2}"/>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685837DD-404C-1EA0-22D7-ACFB2D03FA67}"/>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DC1A848-E4DB-C9CD-DCA1-B40349B91392}"/>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6AF38723-2DE9-C5D1-9EBF-F67BCF1A9B07}"/>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FE5F4CE-E362-8A80-EE08-1CE8550BF03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BE88994C-0E3A-7CE9-011A-BC4E78DD403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25E05C43-3AC1-B1AF-40A3-5D6BFA066B21}"/>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470C9B5-7D37-4DA0-B386-5C1E40212366}"/>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B80F0FA7-236E-5177-ED41-D6463DB619A3}"/>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7870E178-8347-456A-D7CC-BE615FC8616B}"/>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D85588C-79A9-C42F-F555-A3D67B8BA223}"/>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2FB39D1-2C9D-DB8D-E370-E24EEAC5E2BA}"/>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pic>
        <p:nvPicPr>
          <p:cNvPr id="41" name="Picture 40" descr="A close up of a sign&#10;&#10;AI-generated content may be incorrect.">
            <a:extLst>
              <a:ext uri="{FF2B5EF4-FFF2-40B4-BE49-F238E27FC236}">
                <a16:creationId xmlns:a16="http://schemas.microsoft.com/office/drawing/2014/main" id="{21D2C748-6AFD-B6D9-AA9E-659C5DB624A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7866201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theme" Target="../theme/theme2.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4892422"/>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68" r:id="rId11"/>
    <p:sldLayoutId id="2147483769" r:id="rId12"/>
  </p:sldLayoutIdLst>
  <p:txStyles>
    <p:titleStyle>
      <a:lvl1pPr marL="108000" algn="l" defTabSz="1371600" rtl="0" eaLnBrk="1" latinLnBrk="0" hangingPunct="1">
        <a:lnSpc>
          <a:spcPct val="90000"/>
        </a:lnSpc>
        <a:spcBef>
          <a:spcPct val="0"/>
        </a:spcBef>
        <a:buNone/>
        <a:defRPr sz="7200" b="1" kern="1200" cap="all"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0766441"/>
      </p:ext>
    </p:extLst>
  </p:cSld>
  <p:clrMap bg1="lt1" tx1="dk1" bg2="lt2" tx2="dk2" accent1="accent1" accent2="accent2" accent3="accent3" accent4="accent4" accent5="accent5" accent6="accent6" hlink="hlink" folHlink="folHlink"/>
  <p:sldLayoutIdLst>
    <p:sldLayoutId id="2147483755" r:id="rId1"/>
    <p:sldLayoutId id="2147483758" r:id="rId2"/>
    <p:sldLayoutId id="2147483747" r:id="rId3"/>
    <p:sldLayoutId id="2147483759" r:id="rId4"/>
    <p:sldLayoutId id="2147483749" r:id="rId5"/>
    <p:sldLayoutId id="2147483763" r:id="rId6"/>
    <p:sldLayoutId id="2147483762" r:id="rId7"/>
    <p:sldLayoutId id="2147483764" r:id="rId8"/>
    <p:sldLayoutId id="2147483765" r:id="rId9"/>
    <p:sldLayoutId id="2147483753" r:id="rId10"/>
    <p:sldLayoutId id="2147483760" r:id="rId11"/>
    <p:sldLayoutId id="2147483761" r:id="rId12"/>
    <p:sldLayoutId id="2147483676" r:id="rId13"/>
    <p:sldLayoutId id="2147483754" r:id="rId14"/>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5663219"/>
      </p:ext>
    </p:extLst>
  </p:cSld>
  <p:clrMap bg1="lt1" tx1="dk1" bg2="lt2" tx2="dk2" accent1="accent1" accent2="accent2" accent3="accent3" accent4="accent4" accent5="accent5" accent6="accent6" hlink="hlink" folHlink="folHlink"/>
  <p:sldLayoutIdLst>
    <p:sldLayoutId id="2147483767" r:id="rId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2">
            <a:extLst>
              <a:ext uri="{FF2B5EF4-FFF2-40B4-BE49-F238E27FC236}">
                <a16:creationId xmlns:a16="http://schemas.microsoft.com/office/drawing/2014/main" id="{F675F8E7-F25A-02CE-D4B4-FCBEA49C443D}"/>
              </a:ext>
            </a:extLst>
          </p:cNvPr>
          <p:cNvSpPr>
            <a:spLocks noGrp="1"/>
          </p:cNvSpPr>
          <p:nvPr>
            <p:ph type="body" sz="quarter" idx="10" hasCustomPrompt="1"/>
          </p:nvPr>
        </p:nvSpPr>
        <p:spPr>
          <a:xfrm>
            <a:off x="9521371" y="5333396"/>
            <a:ext cx="481406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t" b="1" i="0" u="none" baseline="0"/>
              <a:t>Kartu dėl</a:t>
            </a:r>
          </a:p>
        </p:txBody>
      </p:sp>
      <p:sp>
        <p:nvSpPr>
          <p:cNvPr id="11" name="Text Placeholder 15">
            <a:extLst>
              <a:ext uri="{FF2B5EF4-FFF2-40B4-BE49-F238E27FC236}">
                <a16:creationId xmlns:a16="http://schemas.microsoft.com/office/drawing/2014/main" id="{F4C08564-D003-80DB-8D67-55C3729E07A0}"/>
              </a:ext>
            </a:extLst>
          </p:cNvPr>
          <p:cNvSpPr>
            <a:spLocks noGrp="1"/>
          </p:cNvSpPr>
          <p:nvPr>
            <p:ph type="body" sz="quarter" idx="11" hasCustomPrompt="1"/>
          </p:nvPr>
        </p:nvSpPr>
        <p:spPr>
          <a:xfrm>
            <a:off x="9332686" y="6621405"/>
            <a:ext cx="7396064"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t" b="1" i="0" u="none" baseline="0"/>
              <a:t>mūsų planetos</a:t>
            </a:r>
          </a:p>
        </p:txBody>
      </p:sp>
      <p:pic>
        <p:nvPicPr>
          <p:cNvPr id="12" name="Picture 11" descr="A blue line on a black background&#10;&#10;AI-generated content may be incorrect.">
            <a:extLst>
              <a:ext uri="{FF2B5EF4-FFF2-40B4-BE49-F238E27FC236}">
                <a16:creationId xmlns:a16="http://schemas.microsoft.com/office/drawing/2014/main" id="{80706643-2066-F561-2071-A9CC7C84CD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39752" y="6716330"/>
            <a:ext cx="5518838" cy="2386167"/>
          </a:xfrm>
          <a:prstGeom prst="rect">
            <a:avLst/>
          </a:prstGeom>
        </p:spPr>
      </p:pic>
    </p:spTree>
    <p:extLst>
      <p:ext uri="{BB962C8B-B14F-4D97-AF65-F5344CB8AC3E}">
        <p14:creationId xmlns:p14="http://schemas.microsoft.com/office/powerpoint/2010/main" val="33772333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67850B46-124D-7633-5534-95375394D9C7}"/>
              </a:ext>
            </a:extLst>
          </p:cNvPr>
          <p:cNvSpPr>
            <a:spLocks noGrp="1"/>
          </p:cNvSpPr>
          <p:nvPr>
            <p:ph type="body" sz="quarter" idx="10" hasCustomPrompt="1"/>
          </p:nvPr>
        </p:nvSpPr>
        <p:spPr>
          <a:xfrm>
            <a:off x="803131" y="4909250"/>
            <a:ext cx="11563040" cy="1038710"/>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t" sz="5400" b="1" i="0" u="none" baseline="0" dirty="0">
                <a:latin typeface="Open Sans"/>
                <a:ea typeface="Open Sans"/>
                <a:cs typeface="Open Sans"/>
              </a:rPr>
              <a:t>Energetika, transportas, gamta, </a:t>
            </a:r>
            <a:endParaRPr lang="lt" sz="5400" dirty="0">
              <a:latin typeface="Open Sans"/>
              <a:ea typeface="Open Sans"/>
              <a:cs typeface="Open Sans"/>
            </a:endParaRPr>
          </a:p>
        </p:txBody>
      </p:sp>
      <p:sp>
        <p:nvSpPr>
          <p:cNvPr id="9" name="Text Placeholder 15">
            <a:extLst>
              <a:ext uri="{FF2B5EF4-FFF2-40B4-BE49-F238E27FC236}">
                <a16:creationId xmlns:a16="http://schemas.microsoft.com/office/drawing/2014/main" id="{771C550A-0201-A0DC-EBF0-58431BF88B53}"/>
              </a:ext>
            </a:extLst>
          </p:cNvPr>
          <p:cNvSpPr>
            <a:spLocks noGrp="1"/>
          </p:cNvSpPr>
          <p:nvPr>
            <p:ph type="body" sz="quarter" idx="11" hasCustomPrompt="1"/>
          </p:nvPr>
        </p:nvSpPr>
        <p:spPr>
          <a:xfrm>
            <a:off x="803131" y="5947960"/>
            <a:ext cx="14988412" cy="1038710"/>
          </a:xfrm>
          <a:prstGeom prst="rect">
            <a:avLst/>
          </a:prstGeom>
          <a:solidFill>
            <a:srgbClr val="391A53"/>
          </a:solidFill>
        </p:spPr>
        <p:txBody>
          <a:bodyPr wrap="square" lIns="216000" tIns="180000" rIns="252000" bIns="108000" anchor="t">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t" sz="5400" b="1" i="0" u="none" baseline="0" dirty="0">
                <a:latin typeface="Open Sans"/>
                <a:ea typeface="Open Sans"/>
                <a:cs typeface="Open Sans"/>
              </a:rPr>
              <a:t>maistas, atliekos, vanduo, bendruomenės</a:t>
            </a:r>
            <a:endParaRPr lang="lt" sz="5400" dirty="0">
              <a:latin typeface="Open Sans"/>
              <a:ea typeface="Open Sans"/>
              <a:cs typeface="Open Sans"/>
            </a:endParaRPr>
          </a:p>
        </p:txBody>
      </p:sp>
      <p:pic>
        <p:nvPicPr>
          <p:cNvPr id="10" name="Picture 9" descr="A blue line on a black background&#10;&#10;AI-generated content may be incorrect.">
            <a:extLst>
              <a:ext uri="{FF2B5EF4-FFF2-40B4-BE49-F238E27FC236}">
                <a16:creationId xmlns:a16="http://schemas.microsoft.com/office/drawing/2014/main" id="{BC662D34-442D-A881-C550-6D89411EB9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23760" y="5973685"/>
            <a:ext cx="5321808" cy="2025970"/>
          </a:xfrm>
          <a:prstGeom prst="rect">
            <a:avLst/>
          </a:prstGeom>
        </p:spPr>
      </p:pic>
    </p:spTree>
    <p:extLst>
      <p:ext uri="{BB962C8B-B14F-4D97-AF65-F5344CB8AC3E}">
        <p14:creationId xmlns:p14="http://schemas.microsoft.com/office/powerpoint/2010/main" val="3203780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2">
            <a:extLst>
              <a:ext uri="{FF2B5EF4-FFF2-40B4-BE49-F238E27FC236}">
                <a16:creationId xmlns:a16="http://schemas.microsoft.com/office/drawing/2014/main" id="{10FA7CE6-BE1A-A61D-6890-E794DEC156FD}"/>
              </a:ext>
            </a:extLst>
          </p:cNvPr>
          <p:cNvSpPr>
            <a:spLocks noGrp="1"/>
          </p:cNvSpPr>
          <p:nvPr>
            <p:ph type="body" sz="quarter" idx="10" hasCustomPrompt="1"/>
          </p:nvPr>
        </p:nvSpPr>
        <p:spPr>
          <a:xfrm>
            <a:off x="7199086" y="6512071"/>
            <a:ext cx="10412356" cy="11218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lt" sz="6000" b="1" i="0" u="none" baseline="0" dirty="0"/>
              <a:t>Pokyčius skatinanti veikla</a:t>
            </a:r>
            <a:endParaRPr lang="lt" sz="6000" dirty="0"/>
          </a:p>
        </p:txBody>
      </p:sp>
      <p:sp>
        <p:nvSpPr>
          <p:cNvPr id="17" name="Text Placeholder 15">
            <a:extLst>
              <a:ext uri="{FF2B5EF4-FFF2-40B4-BE49-F238E27FC236}">
                <a16:creationId xmlns:a16="http://schemas.microsoft.com/office/drawing/2014/main" id="{5DC04B0C-89DC-4061-EE8F-7BCBF985ED4C}"/>
              </a:ext>
            </a:extLst>
          </p:cNvPr>
          <p:cNvSpPr>
            <a:spLocks noGrp="1"/>
          </p:cNvSpPr>
          <p:nvPr>
            <p:ph type="body" sz="quarter" idx="11" hasCustomPrompt="1"/>
          </p:nvPr>
        </p:nvSpPr>
        <p:spPr>
          <a:xfrm>
            <a:off x="6328230" y="7597878"/>
            <a:ext cx="11283214" cy="1121809"/>
          </a:xfrm>
          <a:prstGeom prst="rect">
            <a:avLst/>
          </a:prstGeom>
          <a:solidFill>
            <a:srgbClr val="391A53"/>
          </a:solidFill>
        </p:spPr>
        <p:txBody>
          <a:bodyPr wrap="square" lIns="216000" tIns="180000" rIns="252000" bIns="108000" anchor="t">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lt" sz="6000" b="1" i="0" u="none" baseline="0">
                <a:latin typeface="Open Sans"/>
                <a:ea typeface="Open Sans"/>
                <a:cs typeface="Open Sans"/>
              </a:rPr>
              <a:t>vietiniu ir Europos lygmeniu</a:t>
            </a:r>
            <a:endParaRPr lang="lt" sz="6000">
              <a:latin typeface="Open Sans"/>
              <a:ea typeface="Open Sans"/>
              <a:cs typeface="Open Sans"/>
            </a:endParaRPr>
          </a:p>
        </p:txBody>
      </p:sp>
      <p:pic>
        <p:nvPicPr>
          <p:cNvPr id="19" name="Picture 18" descr="A blue line on a black background&#10;&#10;AI-generated content may be incorrect.">
            <a:extLst>
              <a:ext uri="{FF2B5EF4-FFF2-40B4-BE49-F238E27FC236}">
                <a16:creationId xmlns:a16="http://schemas.microsoft.com/office/drawing/2014/main" id="{60E53AAD-4E4F-4E54-2CA9-57148D1DD5C3}"/>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800000">
            <a:off x="14154027" y="7633880"/>
            <a:ext cx="4319349" cy="2025970"/>
          </a:xfrm>
          <a:prstGeom prst="rect">
            <a:avLst/>
          </a:prstGeom>
        </p:spPr>
      </p:pic>
    </p:spTree>
    <p:extLst>
      <p:ext uri="{BB962C8B-B14F-4D97-AF65-F5344CB8AC3E}">
        <p14:creationId xmlns:p14="http://schemas.microsoft.com/office/powerpoint/2010/main" val="29396491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301996FF-971A-BE72-9003-B3E7529F653F}"/>
              </a:ext>
            </a:extLst>
          </p:cNvPr>
          <p:cNvSpPr>
            <a:spLocks noGrp="1"/>
          </p:cNvSpPr>
          <p:nvPr>
            <p:ph type="body" sz="quarter" idx="10" hasCustomPrompt="1"/>
          </p:nvPr>
        </p:nvSpPr>
        <p:spPr>
          <a:xfrm>
            <a:off x="803132" y="4312528"/>
            <a:ext cx="4509098" cy="11218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t" sz="6000" b="1" i="0" u="none" baseline="0"/>
              <a:t>Praktiniai</a:t>
            </a:r>
            <a:endParaRPr lang="lt" sz="6000"/>
          </a:p>
        </p:txBody>
      </p:sp>
      <p:sp>
        <p:nvSpPr>
          <p:cNvPr id="9" name="Text Placeholder 15">
            <a:extLst>
              <a:ext uri="{FF2B5EF4-FFF2-40B4-BE49-F238E27FC236}">
                <a16:creationId xmlns:a16="http://schemas.microsoft.com/office/drawing/2014/main" id="{A48BAD69-AD3E-54E0-AF90-0A5D1DB44802}"/>
              </a:ext>
            </a:extLst>
          </p:cNvPr>
          <p:cNvSpPr>
            <a:spLocks noGrp="1"/>
          </p:cNvSpPr>
          <p:nvPr>
            <p:ph type="body" sz="quarter" idx="11" hasCustomPrompt="1"/>
          </p:nvPr>
        </p:nvSpPr>
        <p:spPr>
          <a:xfrm>
            <a:off x="803131" y="5382274"/>
            <a:ext cx="9784657" cy="1121809"/>
          </a:xfrm>
          <a:prstGeom prst="rect">
            <a:avLst/>
          </a:prstGeom>
          <a:solidFill>
            <a:srgbClr val="D7A6FF"/>
          </a:solidFill>
        </p:spPr>
        <p:txBody>
          <a:bodyPr wrap="square" lIns="216000" tIns="180000" rIns="252000" bIns="108000" anchor="t">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algn="l" rtl="0"/>
            <a:r>
              <a:rPr lang="en-GB" sz="6000" b="1" i="0" u="none" baseline="0" dirty="0">
                <a:latin typeface="Open Sans"/>
                <a:ea typeface="Open Sans"/>
                <a:cs typeface="Open Sans"/>
              </a:rPr>
              <a:t>V</a:t>
            </a:r>
            <a:r>
              <a:rPr lang="lt" sz="6000" b="1" i="0" u="none" baseline="0" dirty="0">
                <a:latin typeface="Open Sans"/>
                <a:ea typeface="Open Sans"/>
                <a:cs typeface="Open Sans"/>
              </a:rPr>
              <a:t>eiksmai</a:t>
            </a:r>
            <a:r>
              <a:rPr lang="en-GB" sz="6000" b="1" i="0" u="none" baseline="0" dirty="0">
                <a:latin typeface="Open Sans"/>
                <a:ea typeface="Open Sans"/>
                <a:cs typeface="Open Sans"/>
              </a:rPr>
              <a:t> </a:t>
            </a:r>
            <a:r>
              <a:rPr lang="en-GB" sz="6000" b="1" i="0" u="none" baseline="0" dirty="0" err="1">
                <a:latin typeface="Open Sans"/>
                <a:ea typeface="Open Sans"/>
                <a:cs typeface="Open Sans"/>
              </a:rPr>
              <a:t>klimato</a:t>
            </a:r>
            <a:r>
              <a:rPr lang="en-GB" sz="6000" b="1" i="0" u="none" baseline="0" dirty="0">
                <a:latin typeface="Open Sans"/>
                <a:ea typeface="Open Sans"/>
                <a:cs typeface="Open Sans"/>
              </a:rPr>
              <a:t> </a:t>
            </a:r>
            <a:r>
              <a:rPr lang="en-GB" sz="6000" b="1" i="0" u="none" baseline="0" dirty="0" err="1">
                <a:latin typeface="Open Sans"/>
                <a:ea typeface="Open Sans"/>
                <a:cs typeface="Open Sans"/>
              </a:rPr>
              <a:t>srityje</a:t>
            </a:r>
            <a:endParaRPr lang="lt" sz="6000" dirty="0">
              <a:latin typeface="Open Sans"/>
              <a:ea typeface="Open Sans"/>
              <a:cs typeface="Open Sans"/>
            </a:endParaRPr>
          </a:p>
        </p:txBody>
      </p:sp>
      <p:pic>
        <p:nvPicPr>
          <p:cNvPr id="10" name="Picture 9" descr="A blue line on a black background&#10;&#10;AI-generated content may be incorrect.">
            <a:extLst>
              <a:ext uri="{FF2B5EF4-FFF2-40B4-BE49-F238E27FC236}">
                <a16:creationId xmlns:a16="http://schemas.microsoft.com/office/drawing/2014/main" id="{98B72214-F0CC-3C82-8C39-D4DAA4DB1E76}"/>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406730">
            <a:off x="4354965" y="5527842"/>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ABC1AC79-3914-8D02-DBE8-9C917AB38EEF}"/>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800000">
            <a:off x="6725685" y="5476350"/>
            <a:ext cx="3687834" cy="2025970"/>
          </a:xfrm>
          <a:prstGeom prst="rect">
            <a:avLst/>
          </a:prstGeom>
        </p:spPr>
      </p:pic>
    </p:spTree>
    <p:extLst>
      <p:ext uri="{BB962C8B-B14F-4D97-AF65-F5344CB8AC3E}">
        <p14:creationId xmlns:p14="http://schemas.microsoft.com/office/powerpoint/2010/main" val="11191757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5816575-479F-F030-2E85-11935582F3CF}"/>
              </a:ext>
            </a:extLst>
          </p:cNvPr>
          <p:cNvSpPr>
            <a:spLocks noGrp="1"/>
          </p:cNvSpPr>
          <p:nvPr>
            <p:ph type="body" sz="quarter" idx="10"/>
          </p:nvPr>
        </p:nvSpPr>
        <p:spPr>
          <a:xfrm>
            <a:off x="803130" y="4222103"/>
            <a:ext cx="3046975" cy="1288009"/>
          </a:xfrm>
        </p:spPr>
        <p:txBody>
          <a:bodyPr/>
          <a:lstStyle/>
          <a:p>
            <a:pPr algn="l" rtl="0"/>
            <a:r>
              <a:rPr lang="lt" b="1" i="0" u="none" baseline="0">
                <a:latin typeface="Open Sans"/>
                <a:ea typeface="Open Sans"/>
                <a:cs typeface="Open Sans"/>
              </a:rPr>
              <a:t>Ačiū,</a:t>
            </a:r>
            <a:endParaRPr lang="lt"/>
          </a:p>
        </p:txBody>
      </p:sp>
      <p:sp>
        <p:nvSpPr>
          <p:cNvPr id="3" name="Text Placeholder 2">
            <a:extLst>
              <a:ext uri="{FF2B5EF4-FFF2-40B4-BE49-F238E27FC236}">
                <a16:creationId xmlns:a16="http://schemas.microsoft.com/office/drawing/2014/main" id="{E23FB203-83C1-DB6E-B912-CED40DCAFDCD}"/>
              </a:ext>
            </a:extLst>
          </p:cNvPr>
          <p:cNvSpPr>
            <a:spLocks noGrp="1"/>
          </p:cNvSpPr>
          <p:nvPr>
            <p:ph type="body" sz="quarter" idx="11"/>
          </p:nvPr>
        </p:nvSpPr>
        <p:spPr>
          <a:xfrm>
            <a:off x="803130" y="5510112"/>
            <a:ext cx="14248184" cy="1288009"/>
          </a:xfrm>
        </p:spPr>
        <p:txBody>
          <a:bodyPr wrap="square" lIns="216000" tIns="180000" rIns="252000" bIns="108000" anchor="t">
            <a:spAutoFit/>
          </a:bodyPr>
          <a:lstStyle/>
          <a:p>
            <a:pPr algn="l" rtl="0"/>
            <a:r>
              <a:rPr lang="lt" b="1" i="0" u="none" baseline="0" dirty="0">
                <a:latin typeface="Open Sans"/>
                <a:ea typeface="Open Sans"/>
                <a:cs typeface="Open Sans"/>
              </a:rPr>
              <a:t>kad padedate mūsų planetai!</a:t>
            </a:r>
            <a:endParaRPr lang="lt" dirty="0"/>
          </a:p>
        </p:txBody>
      </p:sp>
    </p:spTree>
    <p:extLst>
      <p:ext uri="{BB962C8B-B14F-4D97-AF65-F5344CB8AC3E}">
        <p14:creationId xmlns:p14="http://schemas.microsoft.com/office/powerpoint/2010/main" val="3275609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63787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6C315846-B3CE-3797-935E-19451040E403}"/>
              </a:ext>
            </a:extLst>
          </p:cNvPr>
          <p:cNvSpPr>
            <a:spLocks noGrp="1"/>
          </p:cNvSpPr>
          <p:nvPr>
            <p:ph type="pic" sz="quarter" idx="12"/>
          </p:nvPr>
        </p:nvSpPr>
        <p:spPr/>
        <p:txBody>
          <a:bodyPr/>
          <a:lstStyle/>
          <a:p>
            <a:endParaRPr lang="lt"/>
          </a:p>
        </p:txBody>
      </p:sp>
      <p:sp>
        <p:nvSpPr>
          <p:cNvPr id="3" name="Text Placeholder 2">
            <a:extLst>
              <a:ext uri="{FF2B5EF4-FFF2-40B4-BE49-F238E27FC236}">
                <a16:creationId xmlns:a16="http://schemas.microsoft.com/office/drawing/2014/main" id="{E05958DC-4E96-C66A-0CA8-F1CA81077A19}"/>
              </a:ext>
            </a:extLst>
          </p:cNvPr>
          <p:cNvSpPr>
            <a:spLocks noGrp="1"/>
          </p:cNvSpPr>
          <p:nvPr>
            <p:ph type="body" sz="quarter" idx="10"/>
          </p:nvPr>
        </p:nvSpPr>
        <p:spPr/>
        <p:txBody>
          <a:bodyPr/>
          <a:lstStyle/>
          <a:p>
            <a:endParaRPr lang="lt"/>
          </a:p>
        </p:txBody>
      </p:sp>
      <p:sp>
        <p:nvSpPr>
          <p:cNvPr id="4" name="Text Placeholder 3">
            <a:extLst>
              <a:ext uri="{FF2B5EF4-FFF2-40B4-BE49-F238E27FC236}">
                <a16:creationId xmlns:a16="http://schemas.microsoft.com/office/drawing/2014/main" id="{3BF48A36-C7BE-A249-8073-23AD89849007}"/>
              </a:ext>
            </a:extLst>
          </p:cNvPr>
          <p:cNvSpPr>
            <a:spLocks noGrp="1"/>
          </p:cNvSpPr>
          <p:nvPr>
            <p:ph type="body" sz="quarter" idx="11"/>
          </p:nvPr>
        </p:nvSpPr>
        <p:spPr/>
        <p:txBody>
          <a:bodyPr/>
          <a:lstStyle/>
          <a:p>
            <a:endParaRPr lang="lt"/>
          </a:p>
        </p:txBody>
      </p:sp>
    </p:spTree>
    <p:extLst>
      <p:ext uri="{BB962C8B-B14F-4D97-AF65-F5344CB8AC3E}">
        <p14:creationId xmlns:p14="http://schemas.microsoft.com/office/powerpoint/2010/main" val="27426187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0A5B4CA7-5139-69B8-7C3E-DCB2E3D584F3}"/>
              </a:ext>
            </a:extLst>
          </p:cNvPr>
          <p:cNvSpPr>
            <a:spLocks noGrp="1"/>
          </p:cNvSpPr>
          <p:nvPr>
            <p:ph type="pic" sz="quarter" idx="12"/>
          </p:nvPr>
        </p:nvSpPr>
        <p:spPr/>
        <p:txBody>
          <a:bodyPr/>
          <a:lstStyle/>
          <a:p>
            <a:endParaRPr lang="lt"/>
          </a:p>
        </p:txBody>
      </p:sp>
      <p:sp>
        <p:nvSpPr>
          <p:cNvPr id="3" name="Text Placeholder 2">
            <a:extLst>
              <a:ext uri="{FF2B5EF4-FFF2-40B4-BE49-F238E27FC236}">
                <a16:creationId xmlns:a16="http://schemas.microsoft.com/office/drawing/2014/main" id="{A9CC89F4-2F08-5227-6065-4D70BBE6BC38}"/>
              </a:ext>
            </a:extLst>
          </p:cNvPr>
          <p:cNvSpPr>
            <a:spLocks noGrp="1"/>
          </p:cNvSpPr>
          <p:nvPr>
            <p:ph type="body" sz="quarter" idx="10"/>
          </p:nvPr>
        </p:nvSpPr>
        <p:spPr/>
        <p:txBody>
          <a:bodyPr/>
          <a:lstStyle/>
          <a:p>
            <a:endParaRPr lang="lt"/>
          </a:p>
        </p:txBody>
      </p:sp>
      <p:sp>
        <p:nvSpPr>
          <p:cNvPr id="4" name="Text Placeholder 3">
            <a:extLst>
              <a:ext uri="{FF2B5EF4-FFF2-40B4-BE49-F238E27FC236}">
                <a16:creationId xmlns:a16="http://schemas.microsoft.com/office/drawing/2014/main" id="{C613EE80-8E55-5CF4-1C45-D6881B67C17E}"/>
              </a:ext>
            </a:extLst>
          </p:cNvPr>
          <p:cNvSpPr>
            <a:spLocks noGrp="1"/>
          </p:cNvSpPr>
          <p:nvPr>
            <p:ph type="body" sz="quarter" idx="11"/>
          </p:nvPr>
        </p:nvSpPr>
        <p:spPr/>
        <p:txBody>
          <a:bodyPr/>
          <a:lstStyle/>
          <a:p>
            <a:endParaRPr lang="lt"/>
          </a:p>
        </p:txBody>
      </p:sp>
    </p:spTree>
    <p:extLst>
      <p:ext uri="{BB962C8B-B14F-4D97-AF65-F5344CB8AC3E}">
        <p14:creationId xmlns:p14="http://schemas.microsoft.com/office/powerpoint/2010/main" val="3626154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C3BA1F-6BBF-CC48-6097-5C5D61E5FA42}"/>
              </a:ext>
            </a:extLst>
          </p:cNvPr>
          <p:cNvSpPr>
            <a:spLocks noGrp="1"/>
          </p:cNvSpPr>
          <p:nvPr>
            <p:ph type="title"/>
          </p:nvPr>
        </p:nvSpPr>
        <p:spPr/>
        <p:txBody>
          <a:bodyPr/>
          <a:lstStyle/>
          <a:p>
            <a:endParaRPr lang="lt"/>
          </a:p>
        </p:txBody>
      </p:sp>
      <p:sp>
        <p:nvSpPr>
          <p:cNvPr id="3" name="Text Placeholder 2">
            <a:extLst>
              <a:ext uri="{FF2B5EF4-FFF2-40B4-BE49-F238E27FC236}">
                <a16:creationId xmlns:a16="http://schemas.microsoft.com/office/drawing/2014/main" id="{9AA14955-E241-DC90-6F3A-032D28509B01}"/>
              </a:ext>
            </a:extLst>
          </p:cNvPr>
          <p:cNvSpPr>
            <a:spLocks noGrp="1"/>
          </p:cNvSpPr>
          <p:nvPr>
            <p:ph type="body" sz="quarter" idx="10"/>
          </p:nvPr>
        </p:nvSpPr>
        <p:spPr/>
        <p:txBody>
          <a:bodyPr/>
          <a:lstStyle/>
          <a:p>
            <a:endParaRPr lang="lt"/>
          </a:p>
        </p:txBody>
      </p:sp>
      <p:sp>
        <p:nvSpPr>
          <p:cNvPr id="4" name="Text Placeholder 3">
            <a:extLst>
              <a:ext uri="{FF2B5EF4-FFF2-40B4-BE49-F238E27FC236}">
                <a16:creationId xmlns:a16="http://schemas.microsoft.com/office/drawing/2014/main" id="{C2CC3CBB-F2C1-BAFC-5DCD-DA87CFA737C8}"/>
              </a:ext>
            </a:extLst>
          </p:cNvPr>
          <p:cNvSpPr>
            <a:spLocks noGrp="1"/>
          </p:cNvSpPr>
          <p:nvPr>
            <p:ph type="body" sz="quarter" idx="12"/>
          </p:nvPr>
        </p:nvSpPr>
        <p:spPr/>
        <p:txBody>
          <a:bodyPr/>
          <a:lstStyle/>
          <a:p>
            <a:endParaRPr lang="lt"/>
          </a:p>
        </p:txBody>
      </p:sp>
    </p:spTree>
    <p:extLst>
      <p:ext uri="{BB962C8B-B14F-4D97-AF65-F5344CB8AC3E}">
        <p14:creationId xmlns:p14="http://schemas.microsoft.com/office/powerpoint/2010/main" val="34395453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6E0C5C-8697-41D8-B1E8-C4A15A90D832}"/>
              </a:ext>
            </a:extLst>
          </p:cNvPr>
          <p:cNvSpPr>
            <a:spLocks noGrp="1"/>
          </p:cNvSpPr>
          <p:nvPr>
            <p:ph type="title"/>
          </p:nvPr>
        </p:nvSpPr>
        <p:spPr/>
        <p:txBody>
          <a:bodyPr/>
          <a:lstStyle/>
          <a:p>
            <a:endParaRPr lang="lt"/>
          </a:p>
        </p:txBody>
      </p:sp>
      <p:sp>
        <p:nvSpPr>
          <p:cNvPr id="3" name="Text Placeholder 2">
            <a:extLst>
              <a:ext uri="{FF2B5EF4-FFF2-40B4-BE49-F238E27FC236}">
                <a16:creationId xmlns:a16="http://schemas.microsoft.com/office/drawing/2014/main" id="{70BB9738-63FE-A80E-858A-E39501B82ECA}"/>
              </a:ext>
            </a:extLst>
          </p:cNvPr>
          <p:cNvSpPr>
            <a:spLocks noGrp="1"/>
          </p:cNvSpPr>
          <p:nvPr>
            <p:ph type="body" sz="quarter" idx="10"/>
          </p:nvPr>
        </p:nvSpPr>
        <p:spPr/>
        <p:txBody>
          <a:bodyPr/>
          <a:lstStyle/>
          <a:p>
            <a:endParaRPr lang="lt"/>
          </a:p>
        </p:txBody>
      </p:sp>
      <p:sp>
        <p:nvSpPr>
          <p:cNvPr id="4" name="Text Placeholder 3">
            <a:extLst>
              <a:ext uri="{FF2B5EF4-FFF2-40B4-BE49-F238E27FC236}">
                <a16:creationId xmlns:a16="http://schemas.microsoft.com/office/drawing/2014/main" id="{83BC237E-853A-0343-C0ED-37845A815DB9}"/>
              </a:ext>
            </a:extLst>
          </p:cNvPr>
          <p:cNvSpPr>
            <a:spLocks noGrp="1"/>
          </p:cNvSpPr>
          <p:nvPr>
            <p:ph type="body" sz="quarter" idx="12"/>
          </p:nvPr>
        </p:nvSpPr>
        <p:spPr/>
        <p:txBody>
          <a:bodyPr/>
          <a:lstStyle/>
          <a:p>
            <a:endParaRPr lang="lt"/>
          </a:p>
        </p:txBody>
      </p:sp>
    </p:spTree>
    <p:extLst>
      <p:ext uri="{BB962C8B-B14F-4D97-AF65-F5344CB8AC3E}">
        <p14:creationId xmlns:p14="http://schemas.microsoft.com/office/powerpoint/2010/main" val="29122787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6370E9-9556-442F-FF07-8124BDD29678}"/>
              </a:ext>
            </a:extLst>
          </p:cNvPr>
          <p:cNvSpPr>
            <a:spLocks noGrp="1"/>
          </p:cNvSpPr>
          <p:nvPr>
            <p:ph type="body" sz="quarter" idx="10"/>
          </p:nvPr>
        </p:nvSpPr>
        <p:spPr/>
        <p:txBody>
          <a:bodyPr/>
          <a:lstStyle/>
          <a:p>
            <a:endParaRPr lang="lt"/>
          </a:p>
        </p:txBody>
      </p:sp>
      <p:sp>
        <p:nvSpPr>
          <p:cNvPr id="3" name="Text Placeholder 2">
            <a:extLst>
              <a:ext uri="{FF2B5EF4-FFF2-40B4-BE49-F238E27FC236}">
                <a16:creationId xmlns:a16="http://schemas.microsoft.com/office/drawing/2014/main" id="{A65BA1B8-59A1-22D3-C3F8-C7B5D25BFF17}"/>
              </a:ext>
            </a:extLst>
          </p:cNvPr>
          <p:cNvSpPr>
            <a:spLocks noGrp="1"/>
          </p:cNvSpPr>
          <p:nvPr>
            <p:ph type="body" sz="quarter" idx="11"/>
          </p:nvPr>
        </p:nvSpPr>
        <p:spPr/>
        <p:txBody>
          <a:bodyPr/>
          <a:lstStyle/>
          <a:p>
            <a:endParaRPr lang="lt"/>
          </a:p>
        </p:txBody>
      </p:sp>
      <p:sp>
        <p:nvSpPr>
          <p:cNvPr id="4" name="Text Placeholder 3">
            <a:extLst>
              <a:ext uri="{FF2B5EF4-FFF2-40B4-BE49-F238E27FC236}">
                <a16:creationId xmlns:a16="http://schemas.microsoft.com/office/drawing/2014/main" id="{D45B1050-191D-C017-C78D-2B977E1905BA}"/>
              </a:ext>
            </a:extLst>
          </p:cNvPr>
          <p:cNvSpPr>
            <a:spLocks noGrp="1"/>
          </p:cNvSpPr>
          <p:nvPr>
            <p:ph type="body" sz="quarter" idx="12"/>
          </p:nvPr>
        </p:nvSpPr>
        <p:spPr/>
        <p:txBody>
          <a:bodyPr/>
          <a:lstStyle/>
          <a:p>
            <a:endParaRPr lang="lt"/>
          </a:p>
        </p:txBody>
      </p:sp>
    </p:spTree>
    <p:extLst>
      <p:ext uri="{BB962C8B-B14F-4D97-AF65-F5344CB8AC3E}">
        <p14:creationId xmlns:p14="http://schemas.microsoft.com/office/powerpoint/2010/main" val="6269475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DBEC391-3091-FD10-3AF4-7A6A9171E6C3}"/>
              </a:ext>
            </a:extLst>
          </p:cNvPr>
          <p:cNvSpPr>
            <a:spLocks noGrp="1"/>
          </p:cNvSpPr>
          <p:nvPr>
            <p:ph type="body" sz="quarter" idx="10"/>
          </p:nvPr>
        </p:nvSpPr>
        <p:spPr>
          <a:xfrm>
            <a:off x="3370346" y="3901736"/>
            <a:ext cx="10639425" cy="1590427"/>
          </a:xfrm>
        </p:spPr>
        <p:txBody>
          <a:bodyPr lIns="0" tIns="0" rIns="0" bIns="0" anchor="t"/>
          <a:lstStyle/>
          <a:p>
            <a:pPr marL="342900" indent="-342900" algn="l" rtl="0">
              <a:buChar char="•"/>
            </a:pPr>
            <a:r>
              <a:rPr lang="lt" b="0" i="1" u="none" baseline="0" dirty="0">
                <a:latin typeface="Open Sans"/>
                <a:ea typeface="Open Sans"/>
                <a:cs typeface="Open Sans"/>
              </a:rPr>
              <a:t>Mano pagrindinė</a:t>
            </a:r>
            <a:r>
              <a:rPr lang="lt" b="0" i="0" u="none" baseline="0" dirty="0">
                <a:latin typeface="Open Sans"/>
                <a:ea typeface="Open Sans"/>
                <a:cs typeface="Open Sans"/>
              </a:rPr>
              <a:t> </a:t>
            </a:r>
            <a:r>
              <a:rPr lang="lt" b="0" i="1" u="none" baseline="0" dirty="0">
                <a:latin typeface="Open Sans"/>
                <a:ea typeface="Open Sans"/>
                <a:cs typeface="Open Sans"/>
              </a:rPr>
              <a:t>(-ės) klimato tema</a:t>
            </a:r>
            <a:r>
              <a:rPr lang="lt" b="0" i="0" u="none" baseline="0" dirty="0">
                <a:latin typeface="Open Sans"/>
                <a:ea typeface="Open Sans"/>
                <a:cs typeface="Open Sans"/>
              </a:rPr>
              <a:t> </a:t>
            </a:r>
            <a:r>
              <a:rPr lang="lt" b="0" i="1" u="none" baseline="0" dirty="0">
                <a:latin typeface="Open Sans"/>
                <a:ea typeface="Open Sans"/>
                <a:cs typeface="Open Sans"/>
              </a:rPr>
              <a:t>(-os): </a:t>
            </a:r>
            <a:endParaRPr lang="lt" i="1" dirty="0"/>
          </a:p>
          <a:p>
            <a:pPr marL="342900" indent="-342900" algn="l" rtl="0">
              <a:buChar char="•"/>
            </a:pPr>
            <a:r>
              <a:rPr lang="lt" b="0" i="1" u="none" baseline="0" dirty="0">
                <a:latin typeface="Open Sans"/>
                <a:ea typeface="Open Sans"/>
                <a:cs typeface="Open Sans"/>
              </a:rPr>
              <a:t>Kodėl man tai svarbu: </a:t>
            </a:r>
            <a:endParaRPr lang="lt" i="1" dirty="0"/>
          </a:p>
          <a:p>
            <a:endParaRPr lang="lt" dirty="0"/>
          </a:p>
        </p:txBody>
      </p:sp>
      <p:sp>
        <p:nvSpPr>
          <p:cNvPr id="3" name="Text Placeholder 2">
            <a:extLst>
              <a:ext uri="{FF2B5EF4-FFF2-40B4-BE49-F238E27FC236}">
                <a16:creationId xmlns:a16="http://schemas.microsoft.com/office/drawing/2014/main" id="{B4EA224B-007B-DD0C-D7B1-5FB6F993ED6F}"/>
              </a:ext>
            </a:extLst>
          </p:cNvPr>
          <p:cNvSpPr>
            <a:spLocks noGrp="1"/>
          </p:cNvSpPr>
          <p:nvPr>
            <p:ph type="body" sz="quarter" idx="11"/>
          </p:nvPr>
        </p:nvSpPr>
        <p:spPr>
          <a:xfrm>
            <a:off x="3370346" y="1233274"/>
            <a:ext cx="7980917" cy="836159"/>
          </a:xfrm>
        </p:spPr>
        <p:txBody>
          <a:bodyPr wrap="none" lIns="216000" tIns="144000" rIns="180000" bIns="108000" anchor="t">
            <a:spAutoFit/>
          </a:bodyPr>
          <a:lstStyle/>
          <a:p>
            <a:pPr algn="l" rtl="0"/>
            <a:r>
              <a:rPr lang="lt" b="1" i="0" u="none" baseline="0">
                <a:latin typeface="Open Sans"/>
                <a:ea typeface="Open Sans"/>
                <a:cs typeface="Open Sans"/>
              </a:rPr>
              <a:t>Jūsų vardas ir pavardė </a:t>
            </a:r>
            <a:endParaRPr lang="lt"/>
          </a:p>
        </p:txBody>
      </p:sp>
      <p:sp>
        <p:nvSpPr>
          <p:cNvPr id="4" name="Text Placeholder 3">
            <a:extLst>
              <a:ext uri="{FF2B5EF4-FFF2-40B4-BE49-F238E27FC236}">
                <a16:creationId xmlns:a16="http://schemas.microsoft.com/office/drawing/2014/main" id="{8327A362-79D9-277D-63BA-EB08EFA1217B}"/>
              </a:ext>
            </a:extLst>
          </p:cNvPr>
          <p:cNvSpPr>
            <a:spLocks noGrp="1"/>
          </p:cNvSpPr>
          <p:nvPr>
            <p:ph type="body" sz="quarter" idx="12"/>
          </p:nvPr>
        </p:nvSpPr>
        <p:spPr/>
        <p:txBody>
          <a:bodyPr lIns="0" tIns="0" rIns="0" bIns="0" anchor="t"/>
          <a:lstStyle/>
          <a:p>
            <a:pPr algn="l" rtl="0"/>
            <a:r>
              <a:rPr lang="lt" b="1" i="0" u="none" baseline="0">
                <a:latin typeface="Open Sans"/>
                <a:ea typeface="Open Sans"/>
                <a:cs typeface="Open Sans"/>
              </a:rPr>
              <a:t>Kas man rūpi ir kodėl šiandien esu čia</a:t>
            </a:r>
            <a:endParaRPr lang="lt"/>
          </a:p>
        </p:txBody>
      </p:sp>
      <p:sp>
        <p:nvSpPr>
          <p:cNvPr id="6" name="Text Placeholder 1">
            <a:extLst>
              <a:ext uri="{FF2B5EF4-FFF2-40B4-BE49-F238E27FC236}">
                <a16:creationId xmlns:a16="http://schemas.microsoft.com/office/drawing/2014/main" id="{474DB331-07FA-CFCE-E20A-0DD5B3E221FA}"/>
              </a:ext>
            </a:extLst>
          </p:cNvPr>
          <p:cNvSpPr txBox="1">
            <a:spLocks/>
          </p:cNvSpPr>
          <p:nvPr/>
        </p:nvSpPr>
        <p:spPr>
          <a:xfrm>
            <a:off x="3369558" y="6167241"/>
            <a:ext cx="9603105" cy="1544707"/>
          </a:xfrm>
          <a:prstGeom prst="rect">
            <a:avLst/>
          </a:prstGeom>
        </p:spPr>
        <p:txBody>
          <a:bodyPr lIns="0" tIns="0" rIns="0" bIns="0" anchor="t"/>
          <a:lstStyle>
            <a:lvl1pPr marL="0" indent="0" algn="l" defTabSz="1371600" rtl="0" eaLnBrk="1" latinLnBrk="0" hangingPunct="1">
              <a:lnSpc>
                <a:spcPct val="130000"/>
              </a:lnSpc>
              <a:spcBef>
                <a:spcPts val="150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gn="l" defTabSz="1371600" rtl="0" eaLnBrk="1" latinLnBrk="0" hangingPunct="1">
              <a:lnSpc>
                <a:spcPct val="130000"/>
              </a:lnSpc>
              <a:spcBef>
                <a:spcPts val="75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gn="l" defTabSz="1371600" rtl="0" eaLnBrk="1" latinLnBrk="0" hangingPunct="1">
              <a:lnSpc>
                <a:spcPct val="130000"/>
              </a:lnSpc>
              <a:spcBef>
                <a:spcPts val="75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gn="l" defTabSz="1371600" rtl="0" eaLnBrk="1" latinLnBrk="0" hangingPunct="1">
              <a:lnSpc>
                <a:spcPct val="130000"/>
              </a:lnSpc>
              <a:spcBef>
                <a:spcPts val="75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gn="l" defTabSz="1371600" rtl="0" eaLnBrk="1" latinLnBrk="0" hangingPunct="1">
              <a:lnSpc>
                <a:spcPct val="130000"/>
              </a:lnSpc>
              <a:spcBef>
                <a:spcPts val="75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342900" indent="-342900" algn="l" rtl="0">
              <a:buChar char="•"/>
            </a:pPr>
            <a:r>
              <a:rPr lang="lt" b="0" i="1" u="none" baseline="0">
                <a:latin typeface="Open Sans"/>
                <a:ea typeface="Open Sans"/>
                <a:cs typeface="Open Sans"/>
              </a:rPr>
              <a:t>Trumpas veiklų ar projektų, kuriuose dalyvaujate ir kurie galėtų būti įdomūs bei įkvepiantys moksleiviams, aprašymas</a:t>
            </a:r>
            <a:endParaRPr lang="lt" i="1"/>
          </a:p>
        </p:txBody>
      </p:sp>
      <p:sp>
        <p:nvSpPr>
          <p:cNvPr id="8" name="Text Placeholder 3">
            <a:extLst>
              <a:ext uri="{FF2B5EF4-FFF2-40B4-BE49-F238E27FC236}">
                <a16:creationId xmlns:a16="http://schemas.microsoft.com/office/drawing/2014/main" id="{FA5A7232-CB01-1DAB-945D-59B10D84B857}"/>
              </a:ext>
            </a:extLst>
          </p:cNvPr>
          <p:cNvSpPr txBox="1">
            <a:spLocks/>
          </p:cNvSpPr>
          <p:nvPr/>
        </p:nvSpPr>
        <p:spPr>
          <a:xfrm>
            <a:off x="3384799" y="5389662"/>
            <a:ext cx="10639424" cy="773112"/>
          </a:xfrm>
          <a:prstGeom prst="rect">
            <a:avLst/>
          </a:prstGeom>
        </p:spPr>
        <p:txBody>
          <a:bodyPr lIns="0" tIns="0" rIns="0" bIns="0" anchor="t"/>
          <a:lstStyle>
            <a:lvl1pPr marL="0" indent="0" algn="l" defTabSz="1371600" rtl="0" eaLnBrk="1" latinLnBrk="0" hangingPunct="1">
              <a:lnSpc>
                <a:spcPct val="90000"/>
              </a:lnSpc>
              <a:spcBef>
                <a:spcPts val="1500"/>
              </a:spcBef>
              <a:buFont typeface="Arial" panose="020B0604020202020204" pitchFamily="34" charset="0"/>
              <a:buNone/>
              <a:defRPr sz="3600" b="1" kern="1200">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algn="l" rtl="0"/>
            <a:r>
              <a:rPr lang="lt" b="1" i="0" u="none" baseline="0">
                <a:latin typeface="Open Sans"/>
                <a:ea typeface="Open Sans"/>
                <a:cs typeface="Open Sans"/>
              </a:rPr>
              <a:t>Mano veiklos arba projektai   </a:t>
            </a:r>
            <a:endParaRPr lang="lt"/>
          </a:p>
        </p:txBody>
      </p:sp>
      <p:pic>
        <p:nvPicPr>
          <p:cNvPr id="9" name="Picture 8" descr="A person holding a flag&#10;&#10;AI-generated content may be incorrect.">
            <a:extLst>
              <a:ext uri="{FF2B5EF4-FFF2-40B4-BE49-F238E27FC236}">
                <a16:creationId xmlns:a16="http://schemas.microsoft.com/office/drawing/2014/main" id="{06FF16A2-06E5-D1B9-E37C-857E205E7037}"/>
              </a:ext>
            </a:extLst>
          </p:cNvPr>
          <p:cNvPicPr>
            <a:picLocks noChangeAspect="1"/>
          </p:cNvPicPr>
          <p:nvPr/>
        </p:nvPicPr>
        <p:blipFill>
          <a:blip r:embed="rId3"/>
          <a:stretch>
            <a:fillRect/>
          </a:stretch>
        </p:blipFill>
        <p:spPr>
          <a:xfrm>
            <a:off x="13319760" y="5386388"/>
            <a:ext cx="4724400" cy="4543425"/>
          </a:xfrm>
          <a:prstGeom prst="rect">
            <a:avLst/>
          </a:prstGeom>
        </p:spPr>
      </p:pic>
    </p:spTree>
    <p:extLst>
      <p:ext uri="{BB962C8B-B14F-4D97-AF65-F5344CB8AC3E}">
        <p14:creationId xmlns:p14="http://schemas.microsoft.com/office/powerpoint/2010/main" val="38998678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AF0A80-E0F4-FF37-791C-45CF24C96B34}"/>
              </a:ext>
            </a:extLst>
          </p:cNvPr>
          <p:cNvSpPr>
            <a:spLocks noGrp="1"/>
          </p:cNvSpPr>
          <p:nvPr>
            <p:ph type="body" sz="quarter" idx="10"/>
          </p:nvPr>
        </p:nvSpPr>
        <p:spPr/>
        <p:txBody>
          <a:bodyPr/>
          <a:lstStyle/>
          <a:p>
            <a:endParaRPr lang="lt"/>
          </a:p>
        </p:txBody>
      </p:sp>
      <p:sp>
        <p:nvSpPr>
          <p:cNvPr id="3" name="Text Placeholder 2">
            <a:extLst>
              <a:ext uri="{FF2B5EF4-FFF2-40B4-BE49-F238E27FC236}">
                <a16:creationId xmlns:a16="http://schemas.microsoft.com/office/drawing/2014/main" id="{E6BE306C-1D9F-8BA2-AF10-038E404896EE}"/>
              </a:ext>
            </a:extLst>
          </p:cNvPr>
          <p:cNvSpPr>
            <a:spLocks noGrp="1"/>
          </p:cNvSpPr>
          <p:nvPr>
            <p:ph type="body" sz="quarter" idx="11"/>
          </p:nvPr>
        </p:nvSpPr>
        <p:spPr/>
        <p:txBody>
          <a:bodyPr/>
          <a:lstStyle/>
          <a:p>
            <a:endParaRPr lang="lt"/>
          </a:p>
        </p:txBody>
      </p:sp>
      <p:sp>
        <p:nvSpPr>
          <p:cNvPr id="4" name="Text Placeholder 3">
            <a:extLst>
              <a:ext uri="{FF2B5EF4-FFF2-40B4-BE49-F238E27FC236}">
                <a16:creationId xmlns:a16="http://schemas.microsoft.com/office/drawing/2014/main" id="{ADC123B8-33B1-6AE0-C206-0E12A356B08C}"/>
              </a:ext>
            </a:extLst>
          </p:cNvPr>
          <p:cNvSpPr>
            <a:spLocks noGrp="1"/>
          </p:cNvSpPr>
          <p:nvPr>
            <p:ph type="body" sz="quarter" idx="12"/>
          </p:nvPr>
        </p:nvSpPr>
        <p:spPr/>
        <p:txBody>
          <a:bodyPr/>
          <a:lstStyle/>
          <a:p>
            <a:endParaRPr lang="lt"/>
          </a:p>
        </p:txBody>
      </p:sp>
    </p:spTree>
    <p:extLst>
      <p:ext uri="{BB962C8B-B14F-4D97-AF65-F5344CB8AC3E}">
        <p14:creationId xmlns:p14="http://schemas.microsoft.com/office/powerpoint/2010/main" val="16230238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FD8BE4-B915-830A-CE5C-C9A670C26D87}"/>
              </a:ext>
            </a:extLst>
          </p:cNvPr>
          <p:cNvSpPr>
            <a:spLocks noGrp="1"/>
          </p:cNvSpPr>
          <p:nvPr>
            <p:ph type="body" sz="quarter" idx="10"/>
          </p:nvPr>
        </p:nvSpPr>
        <p:spPr/>
        <p:txBody>
          <a:bodyPr/>
          <a:lstStyle/>
          <a:p>
            <a:endParaRPr lang="lt"/>
          </a:p>
        </p:txBody>
      </p:sp>
      <p:sp>
        <p:nvSpPr>
          <p:cNvPr id="3" name="Text Placeholder 2">
            <a:extLst>
              <a:ext uri="{FF2B5EF4-FFF2-40B4-BE49-F238E27FC236}">
                <a16:creationId xmlns:a16="http://schemas.microsoft.com/office/drawing/2014/main" id="{B4DA1A19-DE8D-E987-0EE7-41721D27AB12}"/>
              </a:ext>
            </a:extLst>
          </p:cNvPr>
          <p:cNvSpPr>
            <a:spLocks noGrp="1"/>
          </p:cNvSpPr>
          <p:nvPr>
            <p:ph type="body" sz="quarter" idx="11"/>
          </p:nvPr>
        </p:nvSpPr>
        <p:spPr/>
        <p:txBody>
          <a:bodyPr/>
          <a:lstStyle/>
          <a:p>
            <a:endParaRPr lang="lt"/>
          </a:p>
        </p:txBody>
      </p:sp>
      <p:sp>
        <p:nvSpPr>
          <p:cNvPr id="4" name="Text Placeholder 3">
            <a:extLst>
              <a:ext uri="{FF2B5EF4-FFF2-40B4-BE49-F238E27FC236}">
                <a16:creationId xmlns:a16="http://schemas.microsoft.com/office/drawing/2014/main" id="{46FE46C8-642C-30E7-A605-26F6BB098174}"/>
              </a:ext>
            </a:extLst>
          </p:cNvPr>
          <p:cNvSpPr>
            <a:spLocks noGrp="1"/>
          </p:cNvSpPr>
          <p:nvPr>
            <p:ph type="body" sz="quarter" idx="12"/>
          </p:nvPr>
        </p:nvSpPr>
        <p:spPr/>
        <p:txBody>
          <a:bodyPr/>
          <a:lstStyle/>
          <a:p>
            <a:endParaRPr lang="lt"/>
          </a:p>
        </p:txBody>
      </p:sp>
    </p:spTree>
    <p:extLst>
      <p:ext uri="{BB962C8B-B14F-4D97-AF65-F5344CB8AC3E}">
        <p14:creationId xmlns:p14="http://schemas.microsoft.com/office/powerpoint/2010/main" val="6910046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F8FC6764-53C2-B1C7-D2D9-83E363F2CD92}"/>
              </a:ext>
            </a:extLst>
          </p:cNvPr>
          <p:cNvSpPr>
            <a:spLocks noGrp="1"/>
          </p:cNvSpPr>
          <p:nvPr>
            <p:ph type="pic" sz="quarter" idx="12"/>
          </p:nvPr>
        </p:nvSpPr>
        <p:spPr/>
        <p:txBody>
          <a:bodyPr/>
          <a:lstStyle/>
          <a:p>
            <a:endParaRPr lang="lt"/>
          </a:p>
        </p:txBody>
      </p:sp>
      <p:sp>
        <p:nvSpPr>
          <p:cNvPr id="3" name="Text Placeholder 2">
            <a:extLst>
              <a:ext uri="{FF2B5EF4-FFF2-40B4-BE49-F238E27FC236}">
                <a16:creationId xmlns:a16="http://schemas.microsoft.com/office/drawing/2014/main" id="{A012B357-1EDB-3B44-89BD-7E6EE32DD537}"/>
              </a:ext>
            </a:extLst>
          </p:cNvPr>
          <p:cNvSpPr>
            <a:spLocks noGrp="1"/>
          </p:cNvSpPr>
          <p:nvPr>
            <p:ph type="body" sz="quarter" idx="10"/>
          </p:nvPr>
        </p:nvSpPr>
        <p:spPr/>
        <p:txBody>
          <a:bodyPr/>
          <a:lstStyle/>
          <a:p>
            <a:endParaRPr lang="lt"/>
          </a:p>
        </p:txBody>
      </p:sp>
      <p:sp>
        <p:nvSpPr>
          <p:cNvPr id="4" name="Text Placeholder 3">
            <a:extLst>
              <a:ext uri="{FF2B5EF4-FFF2-40B4-BE49-F238E27FC236}">
                <a16:creationId xmlns:a16="http://schemas.microsoft.com/office/drawing/2014/main" id="{7B07E7EA-A914-C0AC-FDDB-A37018DCD574}"/>
              </a:ext>
            </a:extLst>
          </p:cNvPr>
          <p:cNvSpPr>
            <a:spLocks noGrp="1"/>
          </p:cNvSpPr>
          <p:nvPr>
            <p:ph type="body" sz="quarter" idx="11"/>
          </p:nvPr>
        </p:nvSpPr>
        <p:spPr/>
        <p:txBody>
          <a:bodyPr/>
          <a:lstStyle/>
          <a:p>
            <a:endParaRPr lang="lt"/>
          </a:p>
        </p:txBody>
      </p:sp>
    </p:spTree>
    <p:extLst>
      <p:ext uri="{BB962C8B-B14F-4D97-AF65-F5344CB8AC3E}">
        <p14:creationId xmlns:p14="http://schemas.microsoft.com/office/powerpoint/2010/main" val="5206155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C50D684F-2D20-852F-3C6C-A44DB1455155}"/>
              </a:ext>
            </a:extLst>
          </p:cNvPr>
          <p:cNvSpPr>
            <a:spLocks noGrp="1"/>
          </p:cNvSpPr>
          <p:nvPr>
            <p:ph type="pic" sz="quarter" idx="12"/>
          </p:nvPr>
        </p:nvSpPr>
        <p:spPr/>
        <p:txBody>
          <a:bodyPr/>
          <a:lstStyle/>
          <a:p>
            <a:endParaRPr lang="lt"/>
          </a:p>
        </p:txBody>
      </p:sp>
      <p:sp>
        <p:nvSpPr>
          <p:cNvPr id="3" name="Text Placeholder 2">
            <a:extLst>
              <a:ext uri="{FF2B5EF4-FFF2-40B4-BE49-F238E27FC236}">
                <a16:creationId xmlns:a16="http://schemas.microsoft.com/office/drawing/2014/main" id="{E4E72076-66B8-BADE-A7B1-EF4DCCF82C6D}"/>
              </a:ext>
            </a:extLst>
          </p:cNvPr>
          <p:cNvSpPr>
            <a:spLocks noGrp="1"/>
          </p:cNvSpPr>
          <p:nvPr>
            <p:ph type="body" sz="quarter" idx="10"/>
          </p:nvPr>
        </p:nvSpPr>
        <p:spPr/>
        <p:txBody>
          <a:bodyPr/>
          <a:lstStyle/>
          <a:p>
            <a:endParaRPr lang="lt"/>
          </a:p>
        </p:txBody>
      </p:sp>
      <p:sp>
        <p:nvSpPr>
          <p:cNvPr id="4" name="Text Placeholder 3">
            <a:extLst>
              <a:ext uri="{FF2B5EF4-FFF2-40B4-BE49-F238E27FC236}">
                <a16:creationId xmlns:a16="http://schemas.microsoft.com/office/drawing/2014/main" id="{EA9CD528-3837-BC4D-367A-3090A0E83F93}"/>
              </a:ext>
            </a:extLst>
          </p:cNvPr>
          <p:cNvSpPr>
            <a:spLocks noGrp="1"/>
          </p:cNvSpPr>
          <p:nvPr>
            <p:ph type="body" sz="quarter" idx="11"/>
          </p:nvPr>
        </p:nvSpPr>
        <p:spPr/>
        <p:txBody>
          <a:bodyPr/>
          <a:lstStyle/>
          <a:p>
            <a:endParaRPr lang="lt"/>
          </a:p>
        </p:txBody>
      </p:sp>
    </p:spTree>
    <p:extLst>
      <p:ext uri="{BB962C8B-B14F-4D97-AF65-F5344CB8AC3E}">
        <p14:creationId xmlns:p14="http://schemas.microsoft.com/office/powerpoint/2010/main" val="23108129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A36ACE5-1750-5A67-83CC-315E213C31F8}"/>
              </a:ext>
            </a:extLst>
          </p:cNvPr>
          <p:cNvSpPr>
            <a:spLocks noGrp="1"/>
          </p:cNvSpPr>
          <p:nvPr>
            <p:ph type="body" sz="quarter" idx="10"/>
          </p:nvPr>
        </p:nvSpPr>
        <p:spPr/>
        <p:txBody>
          <a:bodyPr/>
          <a:lstStyle/>
          <a:p>
            <a:endParaRPr lang="lt"/>
          </a:p>
        </p:txBody>
      </p:sp>
      <p:sp>
        <p:nvSpPr>
          <p:cNvPr id="3" name="Text Placeholder 2">
            <a:extLst>
              <a:ext uri="{FF2B5EF4-FFF2-40B4-BE49-F238E27FC236}">
                <a16:creationId xmlns:a16="http://schemas.microsoft.com/office/drawing/2014/main" id="{055EADD8-2374-C6DC-58D4-109CAF587700}"/>
              </a:ext>
            </a:extLst>
          </p:cNvPr>
          <p:cNvSpPr>
            <a:spLocks noGrp="1"/>
          </p:cNvSpPr>
          <p:nvPr>
            <p:ph type="body" sz="quarter" idx="12"/>
          </p:nvPr>
        </p:nvSpPr>
        <p:spPr/>
        <p:txBody>
          <a:bodyPr/>
          <a:lstStyle/>
          <a:p>
            <a:endParaRPr lang="lt"/>
          </a:p>
        </p:txBody>
      </p:sp>
      <p:sp>
        <p:nvSpPr>
          <p:cNvPr id="4" name="Text Placeholder 3">
            <a:extLst>
              <a:ext uri="{FF2B5EF4-FFF2-40B4-BE49-F238E27FC236}">
                <a16:creationId xmlns:a16="http://schemas.microsoft.com/office/drawing/2014/main" id="{78B5E9B2-B495-0F28-4005-40C8AA1B3B9E}"/>
              </a:ext>
            </a:extLst>
          </p:cNvPr>
          <p:cNvSpPr>
            <a:spLocks noGrp="1"/>
          </p:cNvSpPr>
          <p:nvPr>
            <p:ph type="body" sz="quarter" idx="11"/>
          </p:nvPr>
        </p:nvSpPr>
        <p:spPr/>
        <p:txBody>
          <a:bodyPr/>
          <a:lstStyle/>
          <a:p>
            <a:endParaRPr lang="lt"/>
          </a:p>
        </p:txBody>
      </p:sp>
    </p:spTree>
    <p:extLst>
      <p:ext uri="{BB962C8B-B14F-4D97-AF65-F5344CB8AC3E}">
        <p14:creationId xmlns:p14="http://schemas.microsoft.com/office/powerpoint/2010/main" val="8851984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EC793F7-7AA5-40BA-0C6D-38B47E599017}"/>
              </a:ext>
            </a:extLst>
          </p:cNvPr>
          <p:cNvSpPr>
            <a:spLocks noGrp="1"/>
          </p:cNvSpPr>
          <p:nvPr>
            <p:ph type="body" sz="quarter" idx="10"/>
          </p:nvPr>
        </p:nvSpPr>
        <p:spPr/>
        <p:txBody>
          <a:bodyPr/>
          <a:lstStyle/>
          <a:p>
            <a:endParaRPr lang="lt"/>
          </a:p>
        </p:txBody>
      </p:sp>
      <p:sp>
        <p:nvSpPr>
          <p:cNvPr id="3" name="Text Placeholder 2">
            <a:extLst>
              <a:ext uri="{FF2B5EF4-FFF2-40B4-BE49-F238E27FC236}">
                <a16:creationId xmlns:a16="http://schemas.microsoft.com/office/drawing/2014/main" id="{B33EAE39-A897-78F9-FA0D-C635B32FB230}"/>
              </a:ext>
            </a:extLst>
          </p:cNvPr>
          <p:cNvSpPr>
            <a:spLocks noGrp="1"/>
          </p:cNvSpPr>
          <p:nvPr>
            <p:ph type="body" sz="quarter" idx="12"/>
          </p:nvPr>
        </p:nvSpPr>
        <p:spPr/>
        <p:txBody>
          <a:bodyPr/>
          <a:lstStyle/>
          <a:p>
            <a:endParaRPr lang="lt"/>
          </a:p>
        </p:txBody>
      </p:sp>
      <p:sp>
        <p:nvSpPr>
          <p:cNvPr id="4" name="Text Placeholder 3">
            <a:extLst>
              <a:ext uri="{FF2B5EF4-FFF2-40B4-BE49-F238E27FC236}">
                <a16:creationId xmlns:a16="http://schemas.microsoft.com/office/drawing/2014/main" id="{1501F167-23F3-E234-1CED-8F600F27788F}"/>
              </a:ext>
            </a:extLst>
          </p:cNvPr>
          <p:cNvSpPr>
            <a:spLocks noGrp="1"/>
          </p:cNvSpPr>
          <p:nvPr>
            <p:ph type="body" sz="quarter" idx="11"/>
          </p:nvPr>
        </p:nvSpPr>
        <p:spPr/>
        <p:txBody>
          <a:bodyPr/>
          <a:lstStyle/>
          <a:p>
            <a:endParaRPr lang="lt"/>
          </a:p>
        </p:txBody>
      </p:sp>
    </p:spTree>
    <p:extLst>
      <p:ext uri="{BB962C8B-B14F-4D97-AF65-F5344CB8AC3E}">
        <p14:creationId xmlns:p14="http://schemas.microsoft.com/office/powerpoint/2010/main" val="24906140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5B9A546-0F32-861C-45D9-459EC8FDF411}"/>
              </a:ext>
            </a:extLst>
          </p:cNvPr>
          <p:cNvSpPr>
            <a:spLocks noGrp="1"/>
          </p:cNvSpPr>
          <p:nvPr>
            <p:ph type="body" sz="quarter" idx="10"/>
          </p:nvPr>
        </p:nvSpPr>
        <p:spPr/>
        <p:txBody>
          <a:bodyPr/>
          <a:lstStyle/>
          <a:p>
            <a:endParaRPr lang="lt"/>
          </a:p>
        </p:txBody>
      </p:sp>
      <p:sp>
        <p:nvSpPr>
          <p:cNvPr id="3" name="Text Placeholder 2">
            <a:extLst>
              <a:ext uri="{FF2B5EF4-FFF2-40B4-BE49-F238E27FC236}">
                <a16:creationId xmlns:a16="http://schemas.microsoft.com/office/drawing/2014/main" id="{E88B09C2-5FBB-3973-F38E-D2655673DA05}"/>
              </a:ext>
            </a:extLst>
          </p:cNvPr>
          <p:cNvSpPr>
            <a:spLocks noGrp="1"/>
          </p:cNvSpPr>
          <p:nvPr>
            <p:ph type="body" sz="quarter" idx="12"/>
          </p:nvPr>
        </p:nvSpPr>
        <p:spPr/>
        <p:txBody>
          <a:bodyPr/>
          <a:lstStyle/>
          <a:p>
            <a:endParaRPr lang="lt"/>
          </a:p>
        </p:txBody>
      </p:sp>
      <p:sp>
        <p:nvSpPr>
          <p:cNvPr id="4" name="Text Placeholder 3">
            <a:extLst>
              <a:ext uri="{FF2B5EF4-FFF2-40B4-BE49-F238E27FC236}">
                <a16:creationId xmlns:a16="http://schemas.microsoft.com/office/drawing/2014/main" id="{51510479-0B2F-C06E-9266-F0C3FE1FE37B}"/>
              </a:ext>
            </a:extLst>
          </p:cNvPr>
          <p:cNvSpPr>
            <a:spLocks noGrp="1"/>
          </p:cNvSpPr>
          <p:nvPr>
            <p:ph type="body" sz="quarter" idx="11"/>
          </p:nvPr>
        </p:nvSpPr>
        <p:spPr/>
        <p:txBody>
          <a:bodyPr/>
          <a:lstStyle/>
          <a:p>
            <a:endParaRPr lang="lt"/>
          </a:p>
        </p:txBody>
      </p:sp>
    </p:spTree>
    <p:extLst>
      <p:ext uri="{BB962C8B-B14F-4D97-AF65-F5344CB8AC3E}">
        <p14:creationId xmlns:p14="http://schemas.microsoft.com/office/powerpoint/2010/main" val="29111045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F6451C1-5B57-3474-3C6D-0648ECDAECAF}"/>
              </a:ext>
            </a:extLst>
          </p:cNvPr>
          <p:cNvSpPr>
            <a:spLocks noGrp="1"/>
          </p:cNvSpPr>
          <p:nvPr>
            <p:ph type="body" sz="quarter" idx="10"/>
          </p:nvPr>
        </p:nvSpPr>
        <p:spPr/>
        <p:txBody>
          <a:bodyPr/>
          <a:lstStyle/>
          <a:p>
            <a:endParaRPr lang="lt"/>
          </a:p>
        </p:txBody>
      </p:sp>
      <p:sp>
        <p:nvSpPr>
          <p:cNvPr id="3" name="Text Placeholder 2">
            <a:extLst>
              <a:ext uri="{FF2B5EF4-FFF2-40B4-BE49-F238E27FC236}">
                <a16:creationId xmlns:a16="http://schemas.microsoft.com/office/drawing/2014/main" id="{43CC0D25-7F64-17B9-E46A-9102B25E72A2}"/>
              </a:ext>
            </a:extLst>
          </p:cNvPr>
          <p:cNvSpPr>
            <a:spLocks noGrp="1"/>
          </p:cNvSpPr>
          <p:nvPr>
            <p:ph type="body" sz="quarter" idx="11"/>
          </p:nvPr>
        </p:nvSpPr>
        <p:spPr/>
        <p:txBody>
          <a:bodyPr/>
          <a:lstStyle/>
          <a:p>
            <a:endParaRPr lang="lt"/>
          </a:p>
        </p:txBody>
      </p:sp>
      <p:sp>
        <p:nvSpPr>
          <p:cNvPr id="4" name="Picture Placeholder 3">
            <a:extLst>
              <a:ext uri="{FF2B5EF4-FFF2-40B4-BE49-F238E27FC236}">
                <a16:creationId xmlns:a16="http://schemas.microsoft.com/office/drawing/2014/main" id="{4F445DC3-1CA9-03F4-FC57-1227190CFB53}"/>
              </a:ext>
            </a:extLst>
          </p:cNvPr>
          <p:cNvSpPr>
            <a:spLocks noGrp="1"/>
          </p:cNvSpPr>
          <p:nvPr>
            <p:ph type="pic" sz="quarter" idx="12"/>
          </p:nvPr>
        </p:nvSpPr>
        <p:spPr/>
        <p:txBody>
          <a:bodyPr/>
          <a:lstStyle/>
          <a:p>
            <a:endParaRPr lang="lt"/>
          </a:p>
        </p:txBody>
      </p:sp>
      <p:sp>
        <p:nvSpPr>
          <p:cNvPr id="5" name="Picture Placeholder 4">
            <a:extLst>
              <a:ext uri="{FF2B5EF4-FFF2-40B4-BE49-F238E27FC236}">
                <a16:creationId xmlns:a16="http://schemas.microsoft.com/office/drawing/2014/main" id="{FF96DF63-AA0F-5CCD-0BA0-E70606DCBFC8}"/>
              </a:ext>
            </a:extLst>
          </p:cNvPr>
          <p:cNvSpPr>
            <a:spLocks noGrp="1"/>
          </p:cNvSpPr>
          <p:nvPr>
            <p:ph type="pic" sz="quarter" idx="14"/>
          </p:nvPr>
        </p:nvSpPr>
        <p:spPr/>
        <p:txBody>
          <a:bodyPr/>
          <a:lstStyle/>
          <a:p>
            <a:endParaRPr lang="lt"/>
          </a:p>
        </p:txBody>
      </p:sp>
      <p:sp>
        <p:nvSpPr>
          <p:cNvPr id="6" name="Picture Placeholder 5">
            <a:extLst>
              <a:ext uri="{FF2B5EF4-FFF2-40B4-BE49-F238E27FC236}">
                <a16:creationId xmlns:a16="http://schemas.microsoft.com/office/drawing/2014/main" id="{B2D7A958-8D4B-2367-37D2-D45D6CD5C52D}"/>
              </a:ext>
            </a:extLst>
          </p:cNvPr>
          <p:cNvSpPr>
            <a:spLocks noGrp="1"/>
          </p:cNvSpPr>
          <p:nvPr>
            <p:ph type="pic" sz="quarter" idx="13"/>
          </p:nvPr>
        </p:nvSpPr>
        <p:spPr/>
        <p:txBody>
          <a:bodyPr/>
          <a:lstStyle/>
          <a:p>
            <a:endParaRPr lang="lt"/>
          </a:p>
        </p:txBody>
      </p:sp>
    </p:spTree>
    <p:extLst>
      <p:ext uri="{BB962C8B-B14F-4D97-AF65-F5344CB8AC3E}">
        <p14:creationId xmlns:p14="http://schemas.microsoft.com/office/powerpoint/2010/main" val="3940149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8847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2">
            <a:extLst>
              <a:ext uri="{FF2B5EF4-FFF2-40B4-BE49-F238E27FC236}">
                <a16:creationId xmlns:a16="http://schemas.microsoft.com/office/drawing/2014/main" id="{A0F75F20-29BB-E6E1-87B7-12E36CA0D530}"/>
              </a:ext>
            </a:extLst>
          </p:cNvPr>
          <p:cNvSpPr>
            <a:spLocks noGrp="1"/>
          </p:cNvSpPr>
          <p:nvPr>
            <p:ph type="body" sz="quarter" idx="10" hasCustomPrompt="1"/>
          </p:nvPr>
        </p:nvSpPr>
        <p:spPr>
          <a:xfrm>
            <a:off x="815691" y="4709237"/>
            <a:ext cx="11457048"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t" b="1" i="0" u="none" baseline="0"/>
              <a:t>Mūsų planeta keičiasi</a:t>
            </a:r>
            <a:r>
              <a:rPr lang="lt" b="0" i="0" u="none" baseline="0"/>
              <a:t> </a:t>
            </a:r>
            <a:r>
              <a:rPr lang="lt" b="1" i="0" u="none" baseline="0"/>
              <a:t>–</a:t>
            </a:r>
            <a:endParaRPr lang="lt"/>
          </a:p>
        </p:txBody>
      </p:sp>
      <p:sp>
        <p:nvSpPr>
          <p:cNvPr id="12" name="Text Placeholder 15">
            <a:extLst>
              <a:ext uri="{FF2B5EF4-FFF2-40B4-BE49-F238E27FC236}">
                <a16:creationId xmlns:a16="http://schemas.microsoft.com/office/drawing/2014/main" id="{587B7399-8EF3-7C96-9E51-772A462079AD}"/>
              </a:ext>
            </a:extLst>
          </p:cNvPr>
          <p:cNvSpPr>
            <a:spLocks noGrp="1"/>
          </p:cNvSpPr>
          <p:nvPr>
            <p:ph type="body" sz="quarter" idx="11" hasCustomPrompt="1"/>
          </p:nvPr>
        </p:nvSpPr>
        <p:spPr>
          <a:xfrm>
            <a:off x="803131" y="5968286"/>
            <a:ext cx="12375840"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t" b="1" i="0" u="none" baseline="0" dirty="0"/>
              <a:t>tačiau mes galime padėti!</a:t>
            </a:r>
          </a:p>
        </p:txBody>
      </p:sp>
      <p:pic>
        <p:nvPicPr>
          <p:cNvPr id="13" name="Picture 12" descr="A blue line on a black background&#10;&#10;AI-generated content may be incorrect.">
            <a:extLst>
              <a:ext uri="{FF2B5EF4-FFF2-40B4-BE49-F238E27FC236}">
                <a16:creationId xmlns:a16="http://schemas.microsoft.com/office/drawing/2014/main" id="{C45C5EC0-C3ED-7A3C-18F6-5621E48571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56166" y="6243310"/>
            <a:ext cx="3687834" cy="2025970"/>
          </a:xfrm>
          <a:prstGeom prst="rect">
            <a:avLst/>
          </a:prstGeom>
        </p:spPr>
      </p:pic>
    </p:spTree>
    <p:extLst>
      <p:ext uri="{BB962C8B-B14F-4D97-AF65-F5344CB8AC3E}">
        <p14:creationId xmlns:p14="http://schemas.microsoft.com/office/powerpoint/2010/main" val="21533640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A659AF98-60AB-DCBA-2892-E5866B61404F}"/>
              </a:ext>
            </a:extLst>
          </p:cNvPr>
          <p:cNvSpPr>
            <a:spLocks noGrp="1"/>
          </p:cNvSpPr>
          <p:nvPr>
            <p:ph type="body" sz="quarter" idx="10" hasCustomPrompt="1"/>
          </p:nvPr>
        </p:nvSpPr>
        <p:spPr>
          <a:xfrm>
            <a:off x="6066972" y="6997399"/>
            <a:ext cx="11726024"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lt" b="1" i="0" u="none" baseline="0" dirty="0"/>
              <a:t>Klimato kaita turi įtakos</a:t>
            </a:r>
          </a:p>
        </p:txBody>
      </p:sp>
      <p:sp>
        <p:nvSpPr>
          <p:cNvPr id="9" name="Text Placeholder 15">
            <a:extLst>
              <a:ext uri="{FF2B5EF4-FFF2-40B4-BE49-F238E27FC236}">
                <a16:creationId xmlns:a16="http://schemas.microsoft.com/office/drawing/2014/main" id="{1005A8C9-83AF-5C74-5C67-1146C2F81347}"/>
              </a:ext>
            </a:extLst>
          </p:cNvPr>
          <p:cNvSpPr>
            <a:spLocks noGrp="1"/>
          </p:cNvSpPr>
          <p:nvPr>
            <p:ph type="body" sz="quarter" idx="11" hasCustomPrompt="1"/>
          </p:nvPr>
        </p:nvSpPr>
        <p:spPr>
          <a:xfrm>
            <a:off x="5007429" y="8275886"/>
            <a:ext cx="1278556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t" b="1" i="0" u="none" baseline="0"/>
              <a:t>viskam, kas mums svarbu.</a:t>
            </a:r>
          </a:p>
        </p:txBody>
      </p:sp>
      <p:pic>
        <p:nvPicPr>
          <p:cNvPr id="10" name="Picture 9" descr="A blue line on a black background&#10;&#10;AI-generated content may be incorrect.">
            <a:extLst>
              <a:ext uri="{FF2B5EF4-FFF2-40B4-BE49-F238E27FC236}">
                <a16:creationId xmlns:a16="http://schemas.microsoft.com/office/drawing/2014/main" id="{65AB3031-D62E-1FA4-44CC-7761B49A6A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34024" y="8478045"/>
            <a:ext cx="3687834" cy="2025970"/>
          </a:xfrm>
          <a:prstGeom prst="rect">
            <a:avLst/>
          </a:prstGeom>
        </p:spPr>
      </p:pic>
    </p:spTree>
    <p:extLst>
      <p:ext uri="{BB962C8B-B14F-4D97-AF65-F5344CB8AC3E}">
        <p14:creationId xmlns:p14="http://schemas.microsoft.com/office/powerpoint/2010/main" val="807153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9D1D9D9B-AAFC-8B69-A1B6-9DAAEC4D8B47}"/>
              </a:ext>
            </a:extLst>
          </p:cNvPr>
          <p:cNvSpPr>
            <a:spLocks noGrp="1"/>
          </p:cNvSpPr>
          <p:nvPr>
            <p:ph type="body" sz="quarter" idx="10" hasCustomPrompt="1"/>
          </p:nvPr>
        </p:nvSpPr>
        <p:spPr>
          <a:xfrm>
            <a:off x="803130" y="4229429"/>
            <a:ext cx="1270967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t" b="1" i="0" u="none" baseline="0" dirty="0"/>
              <a:t>Veiksmai klimato srityje =</a:t>
            </a:r>
          </a:p>
        </p:txBody>
      </p:sp>
      <p:sp>
        <p:nvSpPr>
          <p:cNvPr id="9" name="Text Placeholder 15">
            <a:extLst>
              <a:ext uri="{FF2B5EF4-FFF2-40B4-BE49-F238E27FC236}">
                <a16:creationId xmlns:a16="http://schemas.microsoft.com/office/drawing/2014/main" id="{400008CF-7CB2-4469-FDE1-81932349956C}"/>
              </a:ext>
            </a:extLst>
          </p:cNvPr>
          <p:cNvSpPr>
            <a:spLocks noGrp="1"/>
          </p:cNvSpPr>
          <p:nvPr>
            <p:ph type="body" sz="quarter" idx="11" hasCustomPrompt="1"/>
          </p:nvPr>
        </p:nvSpPr>
        <p:spPr>
          <a:xfrm>
            <a:off x="803129" y="5488478"/>
            <a:ext cx="12709670"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t" b="1" i="0" u="none" baseline="0" dirty="0"/>
              <a:t>rūpinimasis mūsų namais.</a:t>
            </a:r>
          </a:p>
        </p:txBody>
      </p:sp>
      <p:pic>
        <p:nvPicPr>
          <p:cNvPr id="10" name="Picture 9" descr="A blue line on a black background&#10;&#10;AI-generated content may be incorrect.">
            <a:extLst>
              <a:ext uri="{FF2B5EF4-FFF2-40B4-BE49-F238E27FC236}">
                <a16:creationId xmlns:a16="http://schemas.microsoft.com/office/drawing/2014/main" id="{EC0933E2-7EB1-15B4-3F41-AF6C00FB4926}"/>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6664001" y="5763502"/>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679313A6-0457-CB09-1F02-AE2E2C77B3B3}"/>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800000">
            <a:off x="8913240" y="5781030"/>
            <a:ext cx="3687834" cy="2025970"/>
          </a:xfrm>
          <a:prstGeom prst="rect">
            <a:avLst/>
          </a:prstGeom>
        </p:spPr>
      </p:pic>
    </p:spTree>
    <p:extLst>
      <p:ext uri="{BB962C8B-B14F-4D97-AF65-F5344CB8AC3E}">
        <p14:creationId xmlns:p14="http://schemas.microsoft.com/office/powerpoint/2010/main" val="18035031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CD6B5C71-BE3D-7FAE-4257-FA7F4758F589}"/>
              </a:ext>
            </a:extLst>
          </p:cNvPr>
          <p:cNvSpPr>
            <a:spLocks noGrp="1"/>
          </p:cNvSpPr>
          <p:nvPr>
            <p:ph type="body" sz="quarter" idx="10" hasCustomPrompt="1"/>
          </p:nvPr>
        </p:nvSpPr>
        <p:spPr>
          <a:xfrm>
            <a:off x="803130" y="5062190"/>
            <a:ext cx="1170637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t" b="1" i="0" u="none" baseline="0" dirty="0"/>
              <a:t>Žmonės visoje Europoje</a:t>
            </a:r>
          </a:p>
        </p:txBody>
      </p:sp>
      <p:sp>
        <p:nvSpPr>
          <p:cNvPr id="9" name="Text Placeholder 15">
            <a:extLst>
              <a:ext uri="{FF2B5EF4-FFF2-40B4-BE49-F238E27FC236}">
                <a16:creationId xmlns:a16="http://schemas.microsoft.com/office/drawing/2014/main" id="{0DEA6722-302A-0D3F-F566-51834628B8E7}"/>
              </a:ext>
            </a:extLst>
          </p:cNvPr>
          <p:cNvSpPr>
            <a:spLocks noGrp="1"/>
          </p:cNvSpPr>
          <p:nvPr>
            <p:ph type="body" sz="quarter" idx="11" hasCustomPrompt="1"/>
          </p:nvPr>
        </p:nvSpPr>
        <p:spPr>
          <a:xfrm>
            <a:off x="803129" y="6352316"/>
            <a:ext cx="11706371"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t" b="1" i="0" u="none" baseline="0"/>
              <a:t>imasi veiksmų</a:t>
            </a:r>
            <a:r>
              <a:rPr lang="lt" b="0" i="0" u="none" baseline="0"/>
              <a:t> </a:t>
            </a:r>
            <a:r>
              <a:rPr lang="lt" b="1" i="0" u="none" baseline="0"/>
              <a:t>– kartu!</a:t>
            </a:r>
          </a:p>
        </p:txBody>
      </p:sp>
      <p:pic>
        <p:nvPicPr>
          <p:cNvPr id="10" name="Picture 9" descr="A blue line on a black background&#10;&#10;AI-generated content may be incorrect.">
            <a:extLst>
              <a:ext uri="{FF2B5EF4-FFF2-40B4-BE49-F238E27FC236}">
                <a16:creationId xmlns:a16="http://schemas.microsoft.com/office/drawing/2014/main" id="{27F868C4-5662-669B-2E2C-394B854CA6A3}"/>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7300083" y="6578736"/>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869AC94C-911B-E877-3038-9F28115DF16D}"/>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rot="10800000">
            <a:off x="9469366" y="6578735"/>
            <a:ext cx="3687834" cy="2025970"/>
          </a:xfrm>
          <a:prstGeom prst="rect">
            <a:avLst/>
          </a:prstGeom>
        </p:spPr>
      </p:pic>
    </p:spTree>
    <p:extLst>
      <p:ext uri="{BB962C8B-B14F-4D97-AF65-F5344CB8AC3E}">
        <p14:creationId xmlns:p14="http://schemas.microsoft.com/office/powerpoint/2010/main" val="40538641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A2A760B5-4666-1F9B-274A-9577054B2AFE}"/>
              </a:ext>
            </a:extLst>
          </p:cNvPr>
          <p:cNvSpPr>
            <a:spLocks noGrp="1"/>
          </p:cNvSpPr>
          <p:nvPr>
            <p:ph type="body" sz="quarter" idx="10" hasCustomPrompt="1"/>
          </p:nvPr>
        </p:nvSpPr>
        <p:spPr>
          <a:xfrm>
            <a:off x="2409372" y="5918695"/>
            <a:ext cx="15060454"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t" b="1" i="0" u="none" baseline="0" dirty="0"/>
              <a:t>Mano pasaulis. Mano veiksmai. </a:t>
            </a:r>
          </a:p>
        </p:txBody>
      </p:sp>
      <p:sp>
        <p:nvSpPr>
          <p:cNvPr id="3" name="Text Placeholder 15">
            <a:extLst>
              <a:ext uri="{FF2B5EF4-FFF2-40B4-BE49-F238E27FC236}">
                <a16:creationId xmlns:a16="http://schemas.microsoft.com/office/drawing/2014/main" id="{39058F4F-BDE7-983B-E81C-E06080C27027}"/>
              </a:ext>
            </a:extLst>
          </p:cNvPr>
          <p:cNvSpPr>
            <a:spLocks noGrp="1"/>
          </p:cNvSpPr>
          <p:nvPr>
            <p:ph type="body" sz="quarter" idx="11" hasCustomPrompt="1"/>
          </p:nvPr>
        </p:nvSpPr>
        <p:spPr>
          <a:xfrm>
            <a:off x="10101943" y="7194073"/>
            <a:ext cx="7367883"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lt" b="1" i="0" u="none" baseline="0"/>
              <a:t>Mūsų planeta.</a:t>
            </a:r>
          </a:p>
        </p:txBody>
      </p:sp>
      <p:pic>
        <p:nvPicPr>
          <p:cNvPr id="4" name="Picture 3" descr="A blue line on a black background&#10;&#10;AI-generated content may be incorrect.">
            <a:extLst>
              <a:ext uri="{FF2B5EF4-FFF2-40B4-BE49-F238E27FC236}">
                <a16:creationId xmlns:a16="http://schemas.microsoft.com/office/drawing/2014/main" id="{835C5F62-8636-E05C-09F1-6FDB6EE776DB}"/>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13404167" y="7432415"/>
            <a:ext cx="4135736" cy="2025970"/>
          </a:xfrm>
          <a:prstGeom prst="rect">
            <a:avLst/>
          </a:prstGeom>
        </p:spPr>
      </p:pic>
    </p:spTree>
    <p:extLst>
      <p:ext uri="{BB962C8B-B14F-4D97-AF65-F5344CB8AC3E}">
        <p14:creationId xmlns:p14="http://schemas.microsoft.com/office/powerpoint/2010/main" val="9882828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82C224-C58B-B047-7D2E-1071BEE49769}"/>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1BD1C92F-81E0-C90E-5E46-1E23BABCBEE7}"/>
              </a:ext>
            </a:extLst>
          </p:cNvPr>
          <p:cNvSpPr>
            <a:spLocks noGrp="1"/>
          </p:cNvSpPr>
          <p:nvPr>
            <p:ph type="body" sz="quarter" idx="10"/>
          </p:nvPr>
        </p:nvSpPr>
        <p:spPr>
          <a:xfrm>
            <a:off x="3370346" y="1627712"/>
            <a:ext cx="8018408" cy="1629840"/>
          </a:xfrm>
        </p:spPr>
        <p:txBody>
          <a:bodyPr lIns="0" tIns="0" rIns="0" bIns="0" anchor="t"/>
          <a:lstStyle/>
          <a:p>
            <a:endParaRPr lang="lt" sz="2800" dirty="0">
              <a:solidFill>
                <a:srgbClr val="000000"/>
              </a:solidFill>
            </a:endParaRPr>
          </a:p>
          <a:p>
            <a:pPr algn="l" rtl="0">
              <a:buChar char="•"/>
            </a:pPr>
            <a:r>
              <a:rPr lang="lt" sz="2800" b="1" i="0" u="none" baseline="0" dirty="0">
                <a:latin typeface="Open Sans"/>
                <a:ea typeface="Open Sans"/>
                <a:cs typeface="Open Sans"/>
              </a:rPr>
              <a:t> didinti informuotumą</a:t>
            </a:r>
            <a:r>
              <a:rPr lang="lt" sz="2800" b="0" i="0" u="none" baseline="0" dirty="0">
                <a:latin typeface="Open Sans"/>
                <a:ea typeface="Open Sans"/>
                <a:cs typeface="Open Sans"/>
              </a:rPr>
              <a:t> apie klimato problemas ir ES veiksmus;</a:t>
            </a:r>
            <a:endParaRPr lang="lt" dirty="0"/>
          </a:p>
          <a:p>
            <a:pPr algn="l" rtl="0">
              <a:buChar char="•"/>
            </a:pPr>
            <a:r>
              <a:rPr lang="lt" sz="2800" b="1" i="0" u="none" baseline="0" dirty="0">
                <a:latin typeface="Open Sans"/>
                <a:ea typeface="Open Sans"/>
                <a:cs typeface="Open Sans"/>
              </a:rPr>
              <a:t> skatinti veiksmus</a:t>
            </a:r>
            <a:r>
              <a:rPr lang="en-GB" sz="2800" b="1" i="0" u="none" baseline="0" dirty="0">
                <a:latin typeface="Open Sans"/>
                <a:ea typeface="Open Sans"/>
                <a:cs typeface="Open Sans"/>
              </a:rPr>
              <a:t> </a:t>
            </a:r>
            <a:r>
              <a:rPr lang="en-GB" sz="2800" b="1" i="0" u="none" baseline="0" dirty="0" err="1">
                <a:latin typeface="Open Sans"/>
                <a:ea typeface="Open Sans"/>
                <a:cs typeface="Open Sans"/>
              </a:rPr>
              <a:t>klimato</a:t>
            </a:r>
            <a:r>
              <a:rPr lang="en-GB" sz="2800" b="1" i="0" u="none" baseline="0" dirty="0">
                <a:latin typeface="Open Sans"/>
                <a:ea typeface="Open Sans"/>
                <a:cs typeface="Open Sans"/>
              </a:rPr>
              <a:t> </a:t>
            </a:r>
            <a:r>
              <a:rPr lang="en-GB" sz="2800" b="1" i="0" u="none" baseline="0" dirty="0" err="1">
                <a:latin typeface="Open Sans"/>
                <a:ea typeface="Open Sans"/>
                <a:cs typeface="Open Sans"/>
              </a:rPr>
              <a:t>srityje</a:t>
            </a:r>
            <a:r>
              <a:rPr lang="lt" sz="2800" b="1" i="0" u="none" baseline="0" dirty="0">
                <a:latin typeface="Open Sans"/>
                <a:ea typeface="Open Sans"/>
                <a:cs typeface="Open Sans"/>
              </a:rPr>
              <a:t> </a:t>
            </a:r>
            <a:r>
              <a:rPr lang="lt" sz="2800" b="0" i="0" u="none" baseline="0" dirty="0">
                <a:latin typeface="Open Sans"/>
                <a:ea typeface="Open Sans"/>
                <a:cs typeface="Open Sans"/>
              </a:rPr>
              <a:t>ir įsitraukimą;</a:t>
            </a:r>
            <a:endParaRPr lang="lt" dirty="0"/>
          </a:p>
          <a:p>
            <a:pPr algn="l" rtl="0">
              <a:buChar char="•"/>
            </a:pPr>
            <a:r>
              <a:rPr lang="lt" sz="2800" b="1" i="0" u="none" baseline="0" dirty="0">
                <a:latin typeface="Open Sans"/>
                <a:ea typeface="Open Sans"/>
                <a:cs typeface="Open Sans"/>
              </a:rPr>
              <a:t> suburti piliečius bei organizacijas, veikiančius klimato srityje,</a:t>
            </a:r>
            <a:r>
              <a:rPr lang="lt" sz="2800" b="0" i="0" u="none" baseline="0" dirty="0">
                <a:latin typeface="Open Sans"/>
                <a:ea typeface="Open Sans"/>
                <a:cs typeface="Open Sans"/>
              </a:rPr>
              <a:t> ir padėti jiems mokytis vieniems iš kitų.</a:t>
            </a:r>
            <a:endParaRPr lang="lt" dirty="0"/>
          </a:p>
          <a:p>
            <a:pPr algn="l" rtl="0">
              <a:buChar char="•"/>
            </a:pPr>
            <a:endParaRPr lang="lt" sz="2800" dirty="0">
              <a:latin typeface="Open Sans"/>
              <a:ea typeface="Open Sans"/>
              <a:cs typeface="Open Sans"/>
            </a:endParaRPr>
          </a:p>
          <a:p>
            <a:pPr algn="l" rtl="0">
              <a:buChar char="•"/>
            </a:pPr>
            <a:r>
              <a:rPr lang="lt" sz="2800" b="1" i="1" u="none" baseline="0" dirty="0">
                <a:latin typeface="Open Sans"/>
                <a:ea typeface="Open Sans"/>
                <a:cs typeface="Open Sans"/>
              </a:rPr>
              <a:t>                  „Mano pasaulis. Mano veiksmai. </a:t>
            </a:r>
            <a:r>
              <a:rPr lang="pl-PL" sz="2800" b="1" i="1" u="none" baseline="0" dirty="0">
                <a:latin typeface="Open Sans"/>
                <a:ea typeface="Open Sans"/>
                <a:cs typeface="Open Sans"/>
              </a:rPr>
              <a:t>	</a:t>
            </a:r>
            <a:r>
              <a:rPr lang="lt" sz="2800" b="1" i="1" u="none" baseline="0" dirty="0">
                <a:latin typeface="Open Sans"/>
                <a:ea typeface="Open Sans"/>
                <a:cs typeface="Open Sans"/>
              </a:rPr>
              <a:t>Mūsų planeta.“</a:t>
            </a:r>
            <a:endParaRPr lang="lt" dirty="0"/>
          </a:p>
          <a:p>
            <a:pPr marL="342900" indent="-342900" algn="l" rtl="0">
              <a:buChar char="•"/>
            </a:pPr>
            <a:endParaRPr lang="lt" i="1" dirty="0"/>
          </a:p>
          <a:p>
            <a:endParaRPr lang="lt" dirty="0"/>
          </a:p>
        </p:txBody>
      </p:sp>
      <p:sp>
        <p:nvSpPr>
          <p:cNvPr id="3" name="Text Placeholder 2">
            <a:extLst>
              <a:ext uri="{FF2B5EF4-FFF2-40B4-BE49-F238E27FC236}">
                <a16:creationId xmlns:a16="http://schemas.microsoft.com/office/drawing/2014/main" id="{C17BCFD3-ED1C-34A0-B6F1-937ACE007021}"/>
              </a:ext>
            </a:extLst>
          </p:cNvPr>
          <p:cNvSpPr>
            <a:spLocks noGrp="1"/>
          </p:cNvSpPr>
          <p:nvPr>
            <p:ph type="body" sz="quarter" idx="11"/>
          </p:nvPr>
        </p:nvSpPr>
        <p:spPr>
          <a:xfrm>
            <a:off x="3370346" y="523826"/>
            <a:ext cx="7369852" cy="836159"/>
          </a:xfrm>
        </p:spPr>
        <p:txBody>
          <a:bodyPr wrap="none" lIns="216000" tIns="144000" rIns="180000" bIns="108000" anchor="t">
            <a:spAutoFit/>
          </a:bodyPr>
          <a:lstStyle/>
          <a:p>
            <a:pPr algn="l" rtl="0"/>
            <a:r>
              <a:rPr lang="lt" b="1" i="0" u="none" baseline="0" dirty="0">
                <a:latin typeface="Open Sans"/>
                <a:ea typeface="Open Sans"/>
                <a:cs typeface="Open Sans"/>
              </a:rPr>
              <a:t>EUROPOS KLIMATO PAKTAS </a:t>
            </a:r>
            <a:endParaRPr lang="lt" dirty="0"/>
          </a:p>
        </p:txBody>
      </p:sp>
      <p:sp>
        <p:nvSpPr>
          <p:cNvPr id="7" name="Text Placeholder 6">
            <a:extLst>
              <a:ext uri="{FF2B5EF4-FFF2-40B4-BE49-F238E27FC236}">
                <a16:creationId xmlns:a16="http://schemas.microsoft.com/office/drawing/2014/main" id="{AA7F41F0-F7A9-C0FC-1208-7DDC45995DE3}"/>
              </a:ext>
            </a:extLst>
          </p:cNvPr>
          <p:cNvSpPr>
            <a:spLocks noGrp="1"/>
          </p:cNvSpPr>
          <p:nvPr>
            <p:ph type="body" sz="quarter" idx="12"/>
          </p:nvPr>
        </p:nvSpPr>
        <p:spPr>
          <a:xfrm>
            <a:off x="3370346" y="1669520"/>
            <a:ext cx="10639424" cy="773112"/>
          </a:xfrm>
        </p:spPr>
        <p:txBody>
          <a:bodyPr lIns="0" tIns="0" rIns="0" bIns="0" anchor="t"/>
          <a:lstStyle/>
          <a:p>
            <a:pPr algn="l" rtl="0"/>
            <a:r>
              <a:rPr lang="lt" b="1" i="0" u="none" baseline="0" dirty="0">
                <a:latin typeface="Open Sans"/>
                <a:ea typeface="Open Sans"/>
                <a:cs typeface="Open Sans"/>
              </a:rPr>
              <a:t>Pagrindiniai tikslai:</a:t>
            </a:r>
            <a:endParaRPr lang="lt" dirty="0"/>
          </a:p>
        </p:txBody>
      </p:sp>
      <p:pic>
        <p:nvPicPr>
          <p:cNvPr id="10" name="Picture 9" descr="A poster with people and text&#10;&#10;AI-generated content may be incorrect.">
            <a:extLst>
              <a:ext uri="{FF2B5EF4-FFF2-40B4-BE49-F238E27FC236}">
                <a16:creationId xmlns:a16="http://schemas.microsoft.com/office/drawing/2014/main" id="{72A0A1DA-21F2-0D56-FE69-F651A4E176FD}"/>
              </a:ext>
            </a:extLst>
          </p:cNvPr>
          <p:cNvPicPr>
            <a:picLocks noChangeAspect="1"/>
          </p:cNvPicPr>
          <p:nvPr/>
        </p:nvPicPr>
        <p:blipFill>
          <a:blip r:embed="rId3"/>
          <a:stretch>
            <a:fillRect/>
          </a:stretch>
        </p:blipFill>
        <p:spPr>
          <a:xfrm>
            <a:off x="11801311" y="3125514"/>
            <a:ext cx="5780362" cy="5789887"/>
          </a:xfrm>
          <a:prstGeom prst="rect">
            <a:avLst/>
          </a:prstGeom>
        </p:spPr>
      </p:pic>
    </p:spTree>
    <p:extLst>
      <p:ext uri="{BB962C8B-B14F-4D97-AF65-F5344CB8AC3E}">
        <p14:creationId xmlns:p14="http://schemas.microsoft.com/office/powerpoint/2010/main" val="30021917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F3E34D51-706F-A16B-ED44-87B0DACA8631}"/>
              </a:ext>
            </a:extLst>
          </p:cNvPr>
          <p:cNvSpPr>
            <a:spLocks noGrp="1"/>
          </p:cNvSpPr>
          <p:nvPr>
            <p:ph type="body" sz="quarter" idx="10" hasCustomPrompt="1"/>
          </p:nvPr>
        </p:nvSpPr>
        <p:spPr>
          <a:xfrm>
            <a:off x="4876800" y="3322885"/>
            <a:ext cx="12671842" cy="11218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t" sz="6000" b="1" i="0" u="none" baseline="0" dirty="0"/>
              <a:t>Pakto ambasadoriai, partneriai, </a:t>
            </a:r>
          </a:p>
        </p:txBody>
      </p:sp>
      <p:sp>
        <p:nvSpPr>
          <p:cNvPr id="9" name="Text Placeholder 15">
            <a:extLst>
              <a:ext uri="{FF2B5EF4-FFF2-40B4-BE49-F238E27FC236}">
                <a16:creationId xmlns:a16="http://schemas.microsoft.com/office/drawing/2014/main" id="{9514FFD2-B7CB-3F96-A842-D7727C6F18C0}"/>
              </a:ext>
            </a:extLst>
          </p:cNvPr>
          <p:cNvSpPr>
            <a:spLocks noGrp="1"/>
          </p:cNvSpPr>
          <p:nvPr>
            <p:ph type="body" sz="quarter" idx="11" hasCustomPrompt="1"/>
          </p:nvPr>
        </p:nvSpPr>
        <p:spPr>
          <a:xfrm>
            <a:off x="13748084" y="4444694"/>
            <a:ext cx="3800558" cy="11218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t" sz="6000" b="1" i="0" u="none" baseline="0" dirty="0"/>
              <a:t>draugai</a:t>
            </a:r>
            <a:endParaRPr lang="lt" sz="6000" dirty="0"/>
          </a:p>
        </p:txBody>
      </p:sp>
      <p:pic>
        <p:nvPicPr>
          <p:cNvPr id="10" name="Picture 9" descr="A blue line on a black background&#10;&#10;AI-generated content may be incorrect.">
            <a:extLst>
              <a:ext uri="{FF2B5EF4-FFF2-40B4-BE49-F238E27FC236}">
                <a16:creationId xmlns:a16="http://schemas.microsoft.com/office/drawing/2014/main" id="{5688DD7B-4B86-9EC2-EC56-B94CC8323FFE}"/>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13238654" y="4553518"/>
            <a:ext cx="4579625" cy="2025970"/>
          </a:xfrm>
          <a:prstGeom prst="rect">
            <a:avLst/>
          </a:prstGeom>
        </p:spPr>
      </p:pic>
    </p:spTree>
    <p:extLst>
      <p:ext uri="{BB962C8B-B14F-4D97-AF65-F5344CB8AC3E}">
        <p14:creationId xmlns:p14="http://schemas.microsoft.com/office/powerpoint/2010/main" val="3904066310"/>
      </p:ext>
    </p:extLst>
  </p:cSld>
  <p:clrMapOvr>
    <a:masterClrMapping/>
  </p:clrMapOvr>
</p:sld>
</file>

<file path=ppt/theme/theme1.xml><?xml version="1.0" encoding="utf-8"?>
<a:theme xmlns:a="http://schemas.openxmlformats.org/drawingml/2006/main" name="Pact2School bespoke slides">
  <a:themeElements>
    <a:clrScheme name="CLIMATE ORANGE">
      <a:dk1>
        <a:srgbClr val="262626"/>
      </a:dk1>
      <a:lt1>
        <a:sysClr val="window" lastClr="FFFFFF"/>
      </a:lt1>
      <a:dk2>
        <a:srgbClr val="812604"/>
      </a:dk2>
      <a:lt2>
        <a:srgbClr val="FFF8EF"/>
      </a:lt2>
      <a:accent1>
        <a:srgbClr val="812604"/>
      </a:accent1>
      <a:accent2>
        <a:srgbClr val="C23F0C"/>
      </a:accent2>
      <a:accent3>
        <a:srgbClr val="FF9D02"/>
      </a:accent3>
      <a:accent4>
        <a:srgbClr val="FFC672"/>
      </a:accent4>
      <a:accent5>
        <a:srgbClr val="FFECC9"/>
      </a:accent5>
      <a:accent6>
        <a:srgbClr val="FFF8EF"/>
      </a:accent6>
      <a:hlink>
        <a:srgbClr val="FF9D02"/>
      </a:hlink>
      <a:folHlink>
        <a:srgbClr val="812604"/>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solidFill>
          <a:srgbClr val="2A255A"/>
        </a:solidFill>
      </a:spPr>
      <a:bodyPr wrap="none" lIns="216000" tIns="180000" rIns="288000" bIns="108000" anchor="ctr" anchorCtr="0">
        <a:spAutoFit/>
      </a:bodyPr>
      <a:lstStyle>
        <a:defPPr algn="l">
          <a:defRPr dirty="0" smtClean="0"/>
        </a:defPPr>
      </a:lstStyle>
    </a:txDef>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Pact2School editable slides">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3.xml><?xml version="1.0" encoding="utf-8"?>
<a:theme xmlns:a="http://schemas.openxmlformats.org/drawingml/2006/main" name="1_Closing Slid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119ae24b-acd2-4206-8a50-f24ff65407c3" xsi:nil="true"/>
    <lcf76f155ced4ddcb4097134ff3c332f xmlns="f75dc2e1-5a74-43f4-af9f-d866e04aa3cf">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79424A02B931142BE2E6BF537CF1CAC" ma:contentTypeVersion="16" ma:contentTypeDescription="Create a new document." ma:contentTypeScope="" ma:versionID="470963194bccd2fbfba5e546b69afe6a">
  <xsd:schema xmlns:xsd="http://www.w3.org/2001/XMLSchema" xmlns:xs="http://www.w3.org/2001/XMLSchema" xmlns:p="http://schemas.microsoft.com/office/2006/metadata/properties" xmlns:ns2="f75dc2e1-5a74-43f4-af9f-d866e04aa3cf" xmlns:ns3="119ae24b-acd2-4206-8a50-f24ff65407c3" targetNamespace="http://schemas.microsoft.com/office/2006/metadata/properties" ma:root="true" ma:fieldsID="29298f4086d3f51f37fd114019a9c6eb" ns2:_="" ns3:_="">
    <xsd:import namespace="f75dc2e1-5a74-43f4-af9f-d866e04aa3cf"/>
    <xsd:import namespace="119ae24b-acd2-4206-8a50-f24ff65407c3"/>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Location" minOccurs="0"/>
                <xsd:element ref="ns2:MediaLengthInSecond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5dc2e1-5a74-43f4-af9f-d866e04aa3c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05936872-4c25-49c5-bd5d-199fb01e78ed"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ServiceLocation" ma:index="20" nillable="true" ma:displayName="Location" ma:indexed="true" ma:internalName="MediaServiceLocatio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19ae24b-acd2-4206-8a50-f24ff65407c3"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a5a7cf2b-0cea-42af-8f8c-7dc7fba5a216}" ma:internalName="TaxCatchAll" ma:showField="CatchAllData" ma:web="119ae24b-acd2-4206-8a50-f24ff65407c3">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BC11F28-128C-48A6-BC4F-3982ED16BB23}">
  <ds:schemaRefs>
    <ds:schemaRef ds:uri="http://schemas.microsoft.com/office/2006/documentManagement/types"/>
    <ds:schemaRef ds:uri="http://purl.org/dc/dcmitype/"/>
    <ds:schemaRef ds:uri="http://schemas.openxmlformats.org/package/2006/metadata/core-properties"/>
    <ds:schemaRef ds:uri="http://www.w3.org/XML/1998/namespace"/>
    <ds:schemaRef ds:uri="f75dc2e1-5a74-43f4-af9f-d866e04aa3cf"/>
    <ds:schemaRef ds:uri="http://purl.org/dc/elements/1.1/"/>
    <ds:schemaRef ds:uri="http://schemas.microsoft.com/office/infopath/2007/PartnerControls"/>
    <ds:schemaRef ds:uri="119ae24b-acd2-4206-8a50-f24ff65407c3"/>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EAAD58DC-5069-4115-86CA-3EA44728F963}">
  <ds:schemaRefs>
    <ds:schemaRef ds:uri="119ae24b-acd2-4206-8a50-f24ff65407c3"/>
    <ds:schemaRef ds:uri="f75dc2e1-5a74-43f4-af9f-d866e04aa3c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C3E6A38B-E2DF-4B8B-9BD6-68ABB861E22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113</TotalTime>
  <Words>1735</Words>
  <Application>Microsoft Office PowerPoint</Application>
  <PresentationFormat>Custom</PresentationFormat>
  <Paragraphs>116</Paragraphs>
  <Slides>28</Slides>
  <Notes>13</Notes>
  <HiddenSlides>0</HiddenSlides>
  <MMClips>0</MMClips>
  <ScaleCrop>false</ScaleCrop>
  <HeadingPairs>
    <vt:vector size="6" baseType="variant">
      <vt:variant>
        <vt:lpstr>Fonts Used</vt:lpstr>
      </vt:variant>
      <vt:variant>
        <vt:i4>2</vt:i4>
      </vt:variant>
      <vt:variant>
        <vt:lpstr>Theme</vt:lpstr>
      </vt:variant>
      <vt:variant>
        <vt:i4>3</vt:i4>
      </vt:variant>
      <vt:variant>
        <vt:lpstr>Slide Titles</vt:lpstr>
      </vt:variant>
      <vt:variant>
        <vt:i4>28</vt:i4>
      </vt:variant>
    </vt:vector>
  </HeadingPairs>
  <TitlesOfParts>
    <vt:vector size="33" baseType="lpstr">
      <vt:lpstr>Calibri</vt:lpstr>
      <vt:lpstr>Open Sans</vt:lpstr>
      <vt:lpstr>Pact2School bespoke slides</vt:lpstr>
      <vt:lpstr>Pact2School editable slides</vt:lpstr>
      <vt:lpstr>1_Closing Slide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Knight</dc:creator>
  <cp:lastModifiedBy>Dawid Kowalski</cp:lastModifiedBy>
  <cp:revision>12</cp:revision>
  <dcterms:created xsi:type="dcterms:W3CDTF">2023-09-22T15:24:24Z</dcterms:created>
  <dcterms:modified xsi:type="dcterms:W3CDTF">2026-01-30T11:50:43Z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0x010100179424A02B931142BE2E6BF537CF1CAC</vt:lpwstr>
  </property>
  <property fmtid="{D5CDD505-2E9C-101B-9397-08002B2CF9AE}" pid="3" name="MediaServiceImageTags">
    <vt:lpwstr/>
  </property>
</Properties>
</file>