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Lst>
  <p:notesMasterIdLst>
    <p:notesMasterId r:id="rId33"/>
  </p:notesMasterIdLst>
  <p:handoutMasterIdLst>
    <p:handoutMasterId r:id="rId34"/>
  </p:handoutMasterIdLst>
  <p:sldIdLst>
    <p:sldId id="282" r:id="rId7"/>
    <p:sldId id="283" r:id="rId8"/>
    <p:sldId id="284" r:id="rId9"/>
    <p:sldId id="285" r:id="rId10"/>
    <p:sldId id="286" r:id="rId11"/>
    <p:sldId id="287" r:id="rId12"/>
    <p:sldId id="288" r:id="rId13"/>
    <p:sldId id="289" r:id="rId14"/>
    <p:sldId id="290" r:id="rId15"/>
    <p:sldId id="291" r:id="rId16"/>
    <p:sldId id="308" r:id="rId17"/>
    <p:sldId id="309"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10" r:id="rId32"/>
  </p:sldIdLst>
  <p:sldSz cx="18288000" cy="10287000"/>
  <p:notesSz cx="6858000" cy="9144000"/>
  <p:embeddedFontLst>
    <p:embeddedFont>
      <p:font typeface="Open Sans" panose="020B0606030504020204" pitchFamily="34"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A81F2C-5AFA-0386-559A-B840748DE4AF}" name="James Williamson" initials="JW" userId="S::james.williamson@ecorys.com::fc0cecd0-796a-4e3a-a6f6-bfe095b5fb90" providerId="AD"/>
  <p188:author id="{8C4A947E-B3AD-2BF5-ED11-A81EDD5B20EE}" name="Giorgia Silvestri" initials="" userId="S::Giorgia.Silvestri@ecorys.com::88e87da0-1221-45a0-b997-4f6ee27bece0"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 userId="S::Rebekah.Alawode@ecorys.com::74921c77-bb9f-48af-960b-0eb1022e8483" providerId="AD"/>
  <p188:author id="{129B8ADD-636F-C72B-026B-7AB8581601BF}" name="DI FILIPPO Leonardo (CLIMA)" initials="D(" userId="S::leonardo.di-filippo_ec.europa.eu#ext#@ecorys.onmicrosoft.com::674a4322-3945-4efb-a753-912302c20a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4E8"/>
    <a:srgbClr val="26155F"/>
    <a:srgbClr val="D7A6FF"/>
    <a:srgbClr val="80E789"/>
    <a:srgbClr val="A0BEFA"/>
    <a:srgbClr val="391A53"/>
    <a:srgbClr val="104B2B"/>
    <a:srgbClr val="2743A8"/>
    <a:srgbClr val="048743"/>
    <a:srgbClr val="8C0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9F36E-F785-F559-839E-5A47A0DCC359}" v="4" dt="2025-12-15T09:49:09.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2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I</a:t>
            </a:r>
            <a:r>
              <a:rPr lang="en-US" sz="1200" b="0" i="0" kern="1200" err="1">
                <a:solidFill>
                  <a:schemeClr val="tx1"/>
                </a:solidFill>
                <a:effectLst/>
                <a:latin typeface="+mn-lt"/>
                <a:ea typeface="+mn-ea"/>
                <a:cs typeface="+mn-cs"/>
              </a:rPr>
              <a:t>ntroduce</a:t>
            </a:r>
            <a:r>
              <a:rPr lang="en-US" sz="1200" b="0" i="0" kern="1200">
                <a:solidFill>
                  <a:schemeClr val="tx1"/>
                </a:solidFill>
                <a:effectLst/>
                <a:latin typeface="+mn-lt"/>
                <a:ea typeface="+mn-ea"/>
                <a:cs typeface="+mn-cs"/>
              </a:rPr>
              <a:t> yourself briefly, share why you care about the planet, and explain that today’s session is about what we can all do for the planet together.</a:t>
            </a:r>
            <a:r>
              <a:rPr lang="en-GB" sz="1200" b="0" i="0" kern="1200">
                <a:solidFill>
                  <a:schemeClr val="tx1"/>
                </a:solidFill>
                <a:effectLst/>
                <a:latin typeface="+mn-lt"/>
                <a:ea typeface="+mn-ea"/>
                <a:cs typeface="+mn-cs"/>
              </a:rPr>
              <a:t> You could also share a personal story or something you did as a child for the planet.</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Recap the main message: Everyone can do something. Together, we can do a lot. Invite students and teachers to continue learning and join Pact2School activities.</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If you would like, you could integrate one slide for introducing yourself and you could place it earlier in the presentation. You could also change the picture and add a picture of yourself. </a:t>
            </a:r>
          </a:p>
        </p:txBody>
      </p:sp>
      <p:sp>
        <p:nvSpPr>
          <p:cNvPr id="4" name="Slide Number Placeholder 3"/>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421362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Explain with simple words that the Planet is unfortunately not feeling well because we have been polluting it – for example by burning fossil fuels to produce things, create electricity or drive cars. You could for example share: ‘’This is why our climate is warming and why there are so many heatwaves and floods. Lots of animals and plants are suffering – and so are we, for example because of air pollution. But we can all do our part to make it better. And that’s why I am here today! To share with you what you, your parents and everyone can do.’’ </a:t>
            </a:r>
            <a:r>
              <a:rPr lang="en-US" sz="1200" b="0" i="0" kern="1200" err="1">
                <a:solidFill>
                  <a:schemeClr val="tx1"/>
                </a:solidFill>
                <a:effectLst/>
                <a:latin typeface="+mn-lt"/>
                <a:ea typeface="+mn-ea"/>
                <a:cs typeface="+mn-cs"/>
              </a:rPr>
              <a:t>Emphasise</a:t>
            </a:r>
            <a:r>
              <a:rPr lang="en-US" sz="1200" b="0" i="0" kern="1200">
                <a:solidFill>
                  <a:schemeClr val="tx1"/>
                </a:solidFill>
                <a:effectLst/>
                <a:latin typeface="+mn-lt"/>
                <a:ea typeface="+mn-ea"/>
                <a:cs typeface="+mn-cs"/>
              </a:rPr>
              <a:t> hope: These problems are big, but we can all be part of the solution all together! </a:t>
            </a:r>
            <a:r>
              <a:rPr lang="en-US"/>
              <a:t>Explain how the proposed actions can help the planet.</a:t>
            </a:r>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27499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Mention relatable examples: hotter summers, less rain, rubbish in parks, fewer bees. Ask: “Have you ever seen changes like this in your town or school?” Make sure to share tangible examples related to the context where students live and that they can </a:t>
            </a:r>
            <a:r>
              <a:rPr lang="en-US"/>
              <a:t>relate</a:t>
            </a:r>
            <a:r>
              <a:rPr lang="en-US" sz="1200" b="0" i="0" kern="1200">
                <a:solidFill>
                  <a:schemeClr val="tx1"/>
                </a:solidFill>
                <a:effectLst/>
                <a:latin typeface="+mn-lt"/>
                <a:ea typeface="+mn-ea"/>
                <a:cs typeface="+mn-cs"/>
              </a:rPr>
              <a:t> to and encourage them to share).</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196445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Define climate action in simple words, such as ‘’anything we do to help nature, save energy, and keep our planet healthy.” Use a few examples students can connect with (you can check the Inspirational actions and Climate Pact stories PowerPoint for some inspiration).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362622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 European Climate Pact is an initiative in all Europe encouraging people and communities to act for a sustainable future. Mention that Ambassadors are part of this movement and share something about your experience being part of the Climate Pact.</a:t>
            </a:r>
          </a:p>
        </p:txBody>
      </p:sp>
      <p:sp>
        <p:nvSpPr>
          <p:cNvPr id="4" name="Slide Number Placeholder 3"/>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178145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Tell a short story (it can be adapted to your local context and your personal experience) about a child or group of students who did something for their environment. Feel free to also add photos related to your story. Example: A class planted trees in their playground and now has shade for playtime. Message: “You can do this too!”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2314516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Introduce Pact2School briefly: “Across Europe, schools are joining the Climate Pact to contribute to save the planet.” Give simple examples: planting a tree, reducing plastic, saving energy.</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310863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Explain that schools can join a Europe-wide challenge with a Climate Pact Ambassador. Students and teachers can work together on a climate action project. </a:t>
            </a:r>
          </a:p>
          <a:p>
            <a:pPr rtl="0" fontAlgn="base"/>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281251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Emphasize teamwork and hope. Encourage students to share one thing they could do this week for the planet. To make it easier for them you can share some examples of actions that they could take together with their friends, family or class such as </a:t>
            </a:r>
            <a:r>
              <a:rPr lang="en-US" sz="1200" b="0" i="0" kern="1200" err="1">
                <a:solidFill>
                  <a:schemeClr val="tx1"/>
                </a:solidFill>
                <a:effectLst/>
                <a:latin typeface="+mn-lt"/>
                <a:ea typeface="+mn-ea"/>
                <a:cs typeface="+mn-cs"/>
              </a:rPr>
              <a:t>organising</a:t>
            </a:r>
            <a:r>
              <a:rPr lang="en-US" sz="1200" b="0" i="0" kern="1200">
                <a:solidFill>
                  <a:schemeClr val="tx1"/>
                </a:solidFill>
                <a:effectLst/>
                <a:latin typeface="+mn-lt"/>
                <a:ea typeface="+mn-ea"/>
                <a:cs typeface="+mn-cs"/>
              </a:rPr>
              <a:t> a clean-up in the school </a:t>
            </a:r>
            <a:r>
              <a:rPr lang="en-US" sz="1200" b="0" i="0" kern="1200" err="1">
                <a:solidFill>
                  <a:schemeClr val="tx1"/>
                </a:solidFill>
                <a:effectLst/>
                <a:latin typeface="+mn-lt"/>
                <a:ea typeface="+mn-ea"/>
                <a:cs typeface="+mn-cs"/>
              </a:rPr>
              <a:t>neighbourhood</a:t>
            </a:r>
            <a:r>
              <a:rPr lang="en-US" sz="1200" b="0" i="0" kern="1200">
                <a:solidFill>
                  <a:schemeClr val="tx1"/>
                </a:solidFill>
                <a:effectLst/>
                <a:latin typeface="+mn-lt"/>
                <a:ea typeface="+mn-ea"/>
                <a:cs typeface="+mn-cs"/>
              </a:rPr>
              <a:t>, start a garden in their school, </a:t>
            </a:r>
            <a:r>
              <a:rPr lang="en-US" sz="1200" b="0" i="0" kern="1200" err="1">
                <a:solidFill>
                  <a:schemeClr val="tx1"/>
                </a:solidFill>
                <a:effectLst/>
                <a:latin typeface="+mn-lt"/>
                <a:ea typeface="+mn-ea"/>
                <a:cs typeface="+mn-cs"/>
              </a:rPr>
              <a:t>organise</a:t>
            </a:r>
            <a:r>
              <a:rPr lang="en-US" sz="1200" b="0" i="0" kern="1200">
                <a:solidFill>
                  <a:schemeClr val="tx1"/>
                </a:solidFill>
                <a:effectLst/>
                <a:latin typeface="+mn-lt"/>
                <a:ea typeface="+mn-ea"/>
                <a:cs typeface="+mn-cs"/>
              </a:rPr>
              <a:t> a campaign to reduce waste or energy consumption, etc.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1021966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008" y="-21942"/>
            <a:ext cx="18366016"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5" y="0"/>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9" y="-5446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osing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84377-434D-2544-7333-CF9EE388A7FD}"/>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2FDB227E-9098-5F99-685F-38CDD66CF975}"/>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912A68B8-75B8-A1CC-563F-9E1780CB8F54}"/>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8" name="TextBox 7">
            <a:extLst>
              <a:ext uri="{FF2B5EF4-FFF2-40B4-BE49-F238E27FC236}">
                <a16:creationId xmlns:a16="http://schemas.microsoft.com/office/drawing/2014/main" id="{A08FD193-9C18-FBE3-3369-28BA9CE4B48C}"/>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9" name="Group 8">
            <a:extLst>
              <a:ext uri="{FF2B5EF4-FFF2-40B4-BE49-F238E27FC236}">
                <a16:creationId xmlns:a16="http://schemas.microsoft.com/office/drawing/2014/main" id="{4BD002C6-1803-DB8B-875C-6263AD262539}"/>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F01D48B0-338A-E771-FAE2-1F313A4E032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F2D568B-FE59-5C6D-1AE7-23ED5905F43A}"/>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96F8B-B906-2BD3-B4CF-4D42B2963B51}"/>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4542D61-FF81-574F-7F02-C6AFBFC6B649}"/>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E38562B-4274-FF58-E69E-66AF7E241A9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8E8936E-3770-D5A7-EE54-E914E8710782}"/>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A0707D-3FAC-78E8-8786-C9D12654789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90F2758-538D-D3CD-0C84-B1520EABEAC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768892A-24FE-8DD3-2544-36900681E014}"/>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AD7CDB7-6982-35DB-F101-2111D869CD0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4C610A6-07EA-2037-5D71-9B9E9E4662FA}"/>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20BFA8-3BFA-6497-0D20-308910F1D13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7304AA-8462-831D-FAEA-00889001F6C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8F7866-D1FC-6C30-09BF-CCB863B7F95F}"/>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D272ED2-1454-ABA1-A836-1AB23438996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F4850C2-1B75-A03D-3559-105725DE803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7D19B8-EE18-41A8-2D99-6A482724A7E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00E8822-FCAA-2BDA-3F6A-9CAC1E117F5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C93A428-2A82-01AE-A57D-F7DCC74E442C}"/>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931CB7-5847-8DD0-3678-1C16D6EA1A8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DB832CC-EBE2-ED84-BE13-B042C424510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9D13117-C4EB-2087-2306-72C8D878355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522FEF-FEE2-9249-0273-88655D7B5AE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C4E823D-A64D-E8C2-32F8-B445E4EA0823}"/>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DC88016-E0F2-FA0E-8418-485A17D9F1E3}"/>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6CEA733-0471-FB79-BF6B-62A59D3CB4ED}"/>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978394-5DB5-DD62-D4E3-F0C52978AD5C}"/>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59CEE59-3CD3-5C16-FC41-10A3B241CB2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248E127-AA7A-7665-BA7E-B18C9B0649FD}"/>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89F20D8-93A7-CD49-8CF1-249F6531B5C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43633B7-C327-E27D-3F92-CEF74E63E2E1}"/>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001534E-E881-CC9F-0F3C-BCB86D546E15}"/>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A167DF8-D537-576B-C2D2-80FC2AF4E59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52DBFAE-CD17-6D8F-812F-D5BCB9DF178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89DFA51-50C8-36E6-8025-61BF1521012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44FC36E-7619-9681-868D-165194D463A3}"/>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85" name="Text Placeholder 15">
            <a:extLst>
              <a:ext uri="{FF2B5EF4-FFF2-40B4-BE49-F238E27FC236}">
                <a16:creationId xmlns:a16="http://schemas.microsoft.com/office/drawing/2014/main" id="{A9BAAD29-635F-A83E-63DE-CCD43D940C7D}"/>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86" name="Picture 85">
            <a:extLst>
              <a:ext uri="{FF2B5EF4-FFF2-40B4-BE49-F238E27FC236}">
                <a16:creationId xmlns:a16="http://schemas.microsoft.com/office/drawing/2014/main" id="{307F6B3C-13E8-EC77-4BD2-7607AF5EC907}"/>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87" name="Picture 86" descr="A close up of a sign&#10;&#10;AI-generated content may be incorrect.">
            <a:extLst>
              <a:ext uri="{FF2B5EF4-FFF2-40B4-BE49-F238E27FC236}">
                <a16:creationId xmlns:a16="http://schemas.microsoft.com/office/drawing/2014/main" id="{9D9F0182-DE78-57AB-84FF-1BFDD9804F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104385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84377-434D-2544-7333-CF9EE388A7FD}"/>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2FDB227E-9098-5F99-685F-38CDD66CF975}"/>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912A68B8-75B8-A1CC-563F-9E1780CB8F54}"/>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8" name="TextBox 7">
            <a:extLst>
              <a:ext uri="{FF2B5EF4-FFF2-40B4-BE49-F238E27FC236}">
                <a16:creationId xmlns:a16="http://schemas.microsoft.com/office/drawing/2014/main" id="{A08FD193-9C18-FBE3-3369-28BA9CE4B48C}"/>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9" name="Group 8">
            <a:extLst>
              <a:ext uri="{FF2B5EF4-FFF2-40B4-BE49-F238E27FC236}">
                <a16:creationId xmlns:a16="http://schemas.microsoft.com/office/drawing/2014/main" id="{4BD002C6-1803-DB8B-875C-6263AD262539}"/>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F01D48B0-338A-E771-FAE2-1F313A4E032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F2D568B-FE59-5C6D-1AE7-23ED5905F43A}"/>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96F8B-B906-2BD3-B4CF-4D42B2963B51}"/>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4542D61-FF81-574F-7F02-C6AFBFC6B649}"/>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E38562B-4274-FF58-E69E-66AF7E241A9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8E8936E-3770-D5A7-EE54-E914E8710782}"/>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A0707D-3FAC-78E8-8786-C9D12654789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90F2758-538D-D3CD-0C84-B1520EABEAC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768892A-24FE-8DD3-2544-36900681E014}"/>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AD7CDB7-6982-35DB-F101-2111D869CD0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4C610A6-07EA-2037-5D71-9B9E9E4662FA}"/>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20BFA8-3BFA-6497-0D20-308910F1D13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7304AA-8462-831D-FAEA-00889001F6C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8F7866-D1FC-6C30-09BF-CCB863B7F95F}"/>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D272ED2-1454-ABA1-A836-1AB23438996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F4850C2-1B75-A03D-3559-105725DE803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7D19B8-EE18-41A8-2D99-6A482724A7E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00E8822-FCAA-2BDA-3F6A-9CAC1E117F5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C93A428-2A82-01AE-A57D-F7DCC74E442C}"/>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931CB7-5847-8DD0-3678-1C16D6EA1A8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DB832CC-EBE2-ED84-BE13-B042C424510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9D13117-C4EB-2087-2306-72C8D878355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522FEF-FEE2-9249-0273-88655D7B5AE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C4E823D-A64D-E8C2-32F8-B445E4EA0823}"/>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DC88016-E0F2-FA0E-8418-485A17D9F1E3}"/>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6CEA733-0471-FB79-BF6B-62A59D3CB4ED}"/>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978394-5DB5-DD62-D4E3-F0C52978AD5C}"/>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59CEE59-3CD3-5C16-FC41-10A3B241CB2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248E127-AA7A-7665-BA7E-B18C9B0649FD}"/>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89F20D8-93A7-CD49-8CF1-249F6531B5C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43633B7-C327-E27D-3F92-CEF74E63E2E1}"/>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001534E-E881-CC9F-0F3C-BCB86D546E15}"/>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A167DF8-D537-576B-C2D2-80FC2AF4E59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52DBFAE-CD17-6D8F-812F-D5BCB9DF178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89DFA51-50C8-36E6-8025-61BF1521012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44FC36E-7619-9681-868D-165194D463A3}"/>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85" name="Text Placeholder 15">
            <a:extLst>
              <a:ext uri="{FF2B5EF4-FFF2-40B4-BE49-F238E27FC236}">
                <a16:creationId xmlns:a16="http://schemas.microsoft.com/office/drawing/2014/main" id="{A9BAAD29-635F-A83E-63DE-CCD43D940C7D}"/>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86" name="Picture 85">
            <a:extLst>
              <a:ext uri="{FF2B5EF4-FFF2-40B4-BE49-F238E27FC236}">
                <a16:creationId xmlns:a16="http://schemas.microsoft.com/office/drawing/2014/main" id="{307F6B3C-13E8-EC77-4BD2-7607AF5EC907}"/>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87" name="Picture 86" descr="A close up of a sign&#10;&#10;AI-generated content may be incorrect.">
            <a:extLst>
              <a:ext uri="{FF2B5EF4-FFF2-40B4-BE49-F238E27FC236}">
                <a16:creationId xmlns:a16="http://schemas.microsoft.com/office/drawing/2014/main" id="{9D9F0182-DE78-57AB-84FF-1BFDD9804F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198346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6" y="4508"/>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2">
            <a:extLst>
              <a:ext uri="{FF2B5EF4-FFF2-40B4-BE49-F238E27FC236}">
                <a16:creationId xmlns:a16="http://schemas.microsoft.com/office/drawing/2014/main" id="{D3C74F5C-4364-12CF-3CA2-97999156D117}"/>
              </a:ext>
            </a:extLst>
          </p:cNvPr>
          <p:cNvPicPr>
            <a:picLocks noChangeAspect="1"/>
          </p:cNvPicPr>
          <p:nvPr userDrawn="1"/>
        </p:nvPicPr>
        <p:blipFill>
          <a:blip r:embed="rId3">
            <a:extLst>
              <a:ext uri="{28A0092B-C50C-407E-A947-70E740481C1C}">
                <a14:useLocalDpi xmlns:a14="http://schemas.microsoft.com/office/drawing/2010/main" val="0"/>
              </a:ext>
            </a:extLst>
          </a:blip>
          <a:srcRect l="70122" t="49786"/>
          <a:stretch>
            <a:fillRect/>
          </a:stretch>
        </p:blipFill>
        <p:spPr>
          <a:xfrm>
            <a:off x="12385588" y="4692838"/>
            <a:ext cx="5917642" cy="5594162"/>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Lst>
          </a:blip>
          <a:srcRect r="57554" b="34653"/>
          <a:stretch>
            <a:fillRect/>
          </a:stretch>
        </p:blipFill>
        <p:spPr>
          <a:xfrm>
            <a:off x="-9724" y="4508"/>
            <a:ext cx="6577958" cy="569640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0"/>
            <a:ext cx="18328168" cy="1026975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63" r:id="rId6"/>
    <p:sldLayoutId id="2147483762" r:id="rId7"/>
    <p:sldLayoutId id="2147483764" r:id="rId8"/>
    <p:sldLayoutId id="2147483765" r:id="rId9"/>
    <p:sldLayoutId id="2147483753" r:id="rId10"/>
    <p:sldLayoutId id="2147483760" r:id="rId11"/>
    <p:sldLayoutId id="2147483761" r:id="rId12"/>
    <p:sldLayoutId id="2147483676" r:id="rId13"/>
    <p:sldLayoutId id="2147483754" r:id="rId14"/>
    <p:sldLayoutId id="2147483766"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F675F8E7-F25A-02CE-D4B4-FCBEA49C443D}"/>
              </a:ext>
            </a:extLst>
          </p:cNvPr>
          <p:cNvSpPr>
            <a:spLocks noGrp="1"/>
          </p:cNvSpPr>
          <p:nvPr>
            <p:ph type="body" sz="quarter" idx="10" hasCustomPrompt="1"/>
          </p:nvPr>
        </p:nvSpPr>
        <p:spPr>
          <a:xfrm>
            <a:off x="8166583" y="5333396"/>
            <a:ext cx="6815249"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Small actions,</a:t>
            </a:r>
          </a:p>
        </p:txBody>
      </p:sp>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11209911" y="6621405"/>
            <a:ext cx="5778521"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big change!</a:t>
            </a:r>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9752" y="6811256"/>
            <a:ext cx="5518838" cy="2386167"/>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229429"/>
            <a:ext cx="6933173"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Thank you for</a:t>
            </a:r>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517784"/>
            <a:ext cx="9351058" cy="12880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latin typeface="Open Sans"/>
                <a:ea typeface="Open Sans"/>
                <a:cs typeface="Open Sans"/>
              </a:rPr>
              <a:t>Helping our planet!</a:t>
            </a: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727820" y="5872493"/>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2955050" y="5763501"/>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104D8C-5EDC-33AC-279D-A099FF415ECB}"/>
              </a:ext>
            </a:extLst>
          </p:cNvPr>
          <p:cNvSpPr>
            <a:spLocks noGrp="1"/>
          </p:cNvSpPr>
          <p:nvPr>
            <p:ph type="body" sz="quarter" idx="10"/>
          </p:nvPr>
        </p:nvSpPr>
        <p:spPr/>
        <p:txBody>
          <a:bodyPr lIns="0" tIns="0" rIns="0" bIns="0" anchor="t"/>
          <a:lstStyle/>
          <a:p>
            <a:r>
              <a:rPr lang="en-GB" dirty="0" err="1">
                <a:latin typeface="Open Sans"/>
                <a:ea typeface="Open Sans"/>
                <a:cs typeface="Open Sans"/>
              </a:rPr>
              <a:t>Xxx</a:t>
            </a:r>
            <a:r>
              <a:rPr lang="en-GB" dirty="0">
                <a:latin typeface="Open Sans"/>
                <a:ea typeface="Open Sans"/>
                <a:cs typeface="Open Sans"/>
              </a:rPr>
              <a:t> </a:t>
            </a:r>
            <a:endParaRPr lang="en-GB" dirty="0"/>
          </a:p>
        </p:txBody>
      </p:sp>
      <p:sp>
        <p:nvSpPr>
          <p:cNvPr id="3" name="Text Placeholder 2">
            <a:extLst>
              <a:ext uri="{FF2B5EF4-FFF2-40B4-BE49-F238E27FC236}">
                <a16:creationId xmlns:a16="http://schemas.microsoft.com/office/drawing/2014/main" id="{1E56966F-8407-7B65-21D7-88D093791EEA}"/>
              </a:ext>
            </a:extLst>
          </p:cNvPr>
          <p:cNvSpPr>
            <a:spLocks noGrp="1"/>
          </p:cNvSpPr>
          <p:nvPr>
            <p:ph type="body" sz="quarter" idx="11"/>
          </p:nvPr>
        </p:nvSpPr>
        <p:spPr>
          <a:xfrm>
            <a:off x="4573365" y="1211216"/>
            <a:ext cx="4233752" cy="836159"/>
          </a:xfrm>
        </p:spPr>
        <p:txBody>
          <a:bodyPr wrap="square" lIns="216000" tIns="144000" rIns="180000" bIns="108000" anchor="t">
            <a:spAutoFit/>
          </a:bodyPr>
          <a:lstStyle/>
          <a:p>
            <a:r>
              <a:rPr lang="en-GB" dirty="0">
                <a:latin typeface="Open Sans"/>
                <a:ea typeface="Open Sans"/>
                <a:cs typeface="Open Sans"/>
              </a:rPr>
              <a:t>Who YOU ARE</a:t>
            </a:r>
            <a:endParaRPr lang="en-GB" dirty="0"/>
          </a:p>
        </p:txBody>
      </p:sp>
      <p:sp>
        <p:nvSpPr>
          <p:cNvPr id="4" name="Text Placeholder 3">
            <a:extLst>
              <a:ext uri="{FF2B5EF4-FFF2-40B4-BE49-F238E27FC236}">
                <a16:creationId xmlns:a16="http://schemas.microsoft.com/office/drawing/2014/main" id="{FCA01E64-754D-E082-425A-1F93E37B497E}"/>
              </a:ext>
            </a:extLst>
          </p:cNvPr>
          <p:cNvSpPr>
            <a:spLocks noGrp="1"/>
          </p:cNvSpPr>
          <p:nvPr>
            <p:ph type="body" sz="quarter" idx="12"/>
          </p:nvPr>
        </p:nvSpPr>
        <p:spPr/>
        <p:txBody>
          <a:bodyPr lIns="0" tIns="0" rIns="0" bIns="0" anchor="t"/>
          <a:lstStyle/>
          <a:p>
            <a:r>
              <a:rPr lang="en-GB" dirty="0">
                <a:latin typeface="Open Sans"/>
                <a:ea typeface="Open Sans"/>
                <a:cs typeface="Open Sans"/>
              </a:rPr>
              <a:t>Short description about yourself </a:t>
            </a:r>
            <a:endParaRPr lang="en-GB" dirty="0"/>
          </a:p>
        </p:txBody>
      </p:sp>
      <p:pic>
        <p:nvPicPr>
          <p:cNvPr id="6" name="Picture 5" descr="A group of people holding flags&#10;&#10;AI-generated content may be incorrect.">
            <a:extLst>
              <a:ext uri="{FF2B5EF4-FFF2-40B4-BE49-F238E27FC236}">
                <a16:creationId xmlns:a16="http://schemas.microsoft.com/office/drawing/2014/main" id="{11466E40-3F82-0087-4ED5-495659625564}"/>
              </a:ext>
            </a:extLst>
          </p:cNvPr>
          <p:cNvPicPr>
            <a:picLocks noChangeAspect="1"/>
          </p:cNvPicPr>
          <p:nvPr/>
        </p:nvPicPr>
        <p:blipFill>
          <a:blip r:embed="rId3"/>
          <a:stretch>
            <a:fillRect/>
          </a:stretch>
        </p:blipFill>
        <p:spPr>
          <a:xfrm>
            <a:off x="13316310" y="3875867"/>
            <a:ext cx="4724400" cy="4562475"/>
          </a:xfrm>
          <a:prstGeom prst="rect">
            <a:avLst/>
          </a:prstGeom>
        </p:spPr>
      </p:pic>
    </p:spTree>
    <p:extLst>
      <p:ext uri="{BB962C8B-B14F-4D97-AF65-F5344CB8AC3E}">
        <p14:creationId xmlns:p14="http://schemas.microsoft.com/office/powerpoint/2010/main" val="131242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78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315846-B3CE-3797-935E-19451040E403}"/>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05958DC-4E96-C66A-0CA8-F1CA81077A1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BF48A36-C7BE-A249-8073-23AD8984900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2618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5B4CA7-5139-69B8-7C3E-DCB2E3D584F3}"/>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A9CC89F4-2F08-5227-6065-4D70BBE6BC3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613EE80-8E55-5CF4-1C45-D6881B67C17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261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BA1F-6BBF-CC48-6097-5C5D61E5FA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A14955-E241-DC90-6F3A-032D28509B0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2CC3CBB-F2C1-BAFC-5DCD-DA87CFA737C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3954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0C5C-8697-41D8-B1E8-C4A15A90D8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BB9738-63FE-A80E-858A-E39501B82EC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3BC237E-853A-0343-C0ED-37845A815DB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1227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370E9-9556-442F-FF07-8124BDD2967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65BA1B8-59A1-22D3-C3F8-C7B5D25BFF1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45B1050-191D-C017-C78D-2B977E1905B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2694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F0A80-E0F4-FF37-791C-45CF24C96B3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6BE306C-1D9F-8BA2-AF10-038E404896E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DC123B8-33B1-6AE0-C206-0E12A356B08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2302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D8BE4-B915-830A-CE5C-C9A670C26D8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4DA1A19-DE8D-E987-0EE7-41721D27AB1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6FE46C8-642C-30E7-A605-26F6BB09817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9100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A0F75F20-29BB-E6E1-87B7-12E36CA0D530}"/>
              </a:ext>
            </a:extLst>
          </p:cNvPr>
          <p:cNvSpPr>
            <a:spLocks noGrp="1"/>
          </p:cNvSpPr>
          <p:nvPr>
            <p:ph type="body" sz="quarter" idx="10" hasCustomPrompt="1"/>
          </p:nvPr>
        </p:nvSpPr>
        <p:spPr>
          <a:xfrm>
            <a:off x="815691" y="4709237"/>
            <a:ext cx="114570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Our planet is changing –</a:t>
            </a:r>
          </a:p>
        </p:txBody>
      </p:sp>
      <p:sp>
        <p:nvSpPr>
          <p:cNvPr id="12" name="Text Placeholder 15">
            <a:extLst>
              <a:ext uri="{FF2B5EF4-FFF2-40B4-BE49-F238E27FC236}">
                <a16:creationId xmlns:a16="http://schemas.microsoft.com/office/drawing/2014/main" id="{587B7399-8EF3-7C96-9E51-772A462079AD}"/>
              </a:ext>
            </a:extLst>
          </p:cNvPr>
          <p:cNvSpPr>
            <a:spLocks noGrp="1"/>
          </p:cNvSpPr>
          <p:nvPr>
            <p:ph type="body" sz="quarter" idx="11" hasCustomPrompt="1"/>
          </p:nvPr>
        </p:nvSpPr>
        <p:spPr>
          <a:xfrm>
            <a:off x="803131" y="5968286"/>
            <a:ext cx="7972570"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but we can help!</a:t>
            </a:r>
          </a:p>
        </p:txBody>
      </p:sp>
      <p:pic>
        <p:nvPicPr>
          <p:cNvPr id="13" name="Picture 12" descr="A blue line on a black background&#10;&#10;AI-generated content may be incorrect.">
            <a:extLst>
              <a:ext uri="{FF2B5EF4-FFF2-40B4-BE49-F238E27FC236}">
                <a16:creationId xmlns:a16="http://schemas.microsoft.com/office/drawing/2014/main" id="{C45C5EC0-C3ED-7A3C-18F6-5621E4857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166" y="6243310"/>
            <a:ext cx="3687834" cy="2025970"/>
          </a:xfrm>
          <a:prstGeom prst="rect">
            <a:avLst/>
          </a:prstGeom>
        </p:spPr>
      </p:pic>
    </p:spTree>
    <p:extLst>
      <p:ext uri="{BB962C8B-B14F-4D97-AF65-F5344CB8AC3E}">
        <p14:creationId xmlns:p14="http://schemas.microsoft.com/office/powerpoint/2010/main" val="2153364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8FC6764-53C2-B1C7-D2D9-83E363F2CD92}"/>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A012B357-1EDB-3B44-89BD-7E6EE32DD53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7B07E7EA-A914-C0AC-FDDB-A37018DCD57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2061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0D684F-2D20-852F-3C6C-A44DB1455155}"/>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4E72076-66B8-BADE-A7B1-EF4DCCF82C6D}"/>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A9CD528-3837-BC4D-367A-3090A0E83F9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10812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36ACE5-1750-5A67-83CC-315E213C31F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55EADD8-2374-C6DC-58D4-109CAF587700}"/>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78B5E9B2-B495-0F28-4005-40C8AA1B3B9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5198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793F7-7AA5-40BA-0C6D-38B47E59901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33EAE39-A897-78F9-FA0D-C635B32FB230}"/>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1501F167-23F3-E234-1CED-8F600F27788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9061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9A546-0F32-861C-45D9-459EC8FDF41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88B09C2-5FBB-3973-F38E-D2655673DA05}"/>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1510479-0B2F-C06E-9266-F0C3FE1FE37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1110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451C1-5B57-3474-3C6D-0648ECDAECAF}"/>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3CC0D25-7F64-17B9-E46A-9102B25E72A2}"/>
              </a:ext>
            </a:extLst>
          </p:cNvPr>
          <p:cNvSpPr>
            <a:spLocks noGrp="1"/>
          </p:cNvSpPr>
          <p:nvPr>
            <p:ph type="body" sz="quarter" idx="11"/>
          </p:nvPr>
        </p:nvSpPr>
        <p:spPr/>
        <p:txBody>
          <a:bodyPr/>
          <a:lstStyle/>
          <a:p>
            <a:endParaRPr lang="en-US"/>
          </a:p>
        </p:txBody>
      </p:sp>
      <p:sp>
        <p:nvSpPr>
          <p:cNvPr id="4" name="Picture Placeholder 3">
            <a:extLst>
              <a:ext uri="{FF2B5EF4-FFF2-40B4-BE49-F238E27FC236}">
                <a16:creationId xmlns:a16="http://schemas.microsoft.com/office/drawing/2014/main" id="{4F445DC3-1CA9-03F4-FC57-1227190CFB53}"/>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FF96DF63-AA0F-5CCD-0BA0-E70606DCBFC8}"/>
              </a:ext>
            </a:extLst>
          </p:cNvPr>
          <p:cNvSpPr>
            <a:spLocks noGrp="1"/>
          </p:cNvSpPr>
          <p:nvPr>
            <p:ph type="pic" sz="quarter" idx="14"/>
          </p:nvPr>
        </p:nvSpPr>
        <p:spPr/>
        <p:txBody>
          <a:bodyPr/>
          <a:lstStyle/>
          <a:p>
            <a:endParaRPr lang="en-US"/>
          </a:p>
        </p:txBody>
      </p:sp>
      <p:sp>
        <p:nvSpPr>
          <p:cNvPr id="6" name="Picture Placeholder 5">
            <a:extLst>
              <a:ext uri="{FF2B5EF4-FFF2-40B4-BE49-F238E27FC236}">
                <a16:creationId xmlns:a16="http://schemas.microsoft.com/office/drawing/2014/main" id="{B2D7A958-8D4B-2367-37D2-D45D6CD5C52D}"/>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9401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3096-17AE-A04D-2E58-104B6AAB225E}"/>
            </a:ext>
          </a:extLst>
        </p:cNvPr>
        <p:cNvGrpSpPr/>
        <p:nvPr/>
      </p:nvGrpSpPr>
      <p:grpSpPr>
        <a:xfrm>
          <a:off x="0" y="0"/>
          <a:ext cx="0" cy="0"/>
          <a:chOff x="0" y="0"/>
          <a:chExt cx="0" cy="0"/>
        </a:xfrm>
      </p:grpSpPr>
    </p:spTree>
    <p:extLst>
      <p:ext uri="{BB962C8B-B14F-4D97-AF65-F5344CB8AC3E}">
        <p14:creationId xmlns:p14="http://schemas.microsoft.com/office/powerpoint/2010/main" val="28122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A659AF98-60AB-DCBA-2892-E5866B61404F}"/>
              </a:ext>
            </a:extLst>
          </p:cNvPr>
          <p:cNvSpPr>
            <a:spLocks noGrp="1"/>
          </p:cNvSpPr>
          <p:nvPr>
            <p:ph type="body" sz="quarter" idx="10" hasCustomPrompt="1"/>
          </p:nvPr>
        </p:nvSpPr>
        <p:spPr>
          <a:xfrm>
            <a:off x="6537046" y="4115668"/>
            <a:ext cx="1106000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Climate change affects</a:t>
            </a:r>
          </a:p>
        </p:txBody>
      </p:sp>
      <p:sp>
        <p:nvSpPr>
          <p:cNvPr id="9" name="Text Placeholder 15">
            <a:extLst>
              <a:ext uri="{FF2B5EF4-FFF2-40B4-BE49-F238E27FC236}">
                <a16:creationId xmlns:a16="http://schemas.microsoft.com/office/drawing/2014/main" id="{1005A8C9-83AF-5C74-5C67-1146C2F81347}"/>
              </a:ext>
            </a:extLst>
          </p:cNvPr>
          <p:cNvSpPr>
            <a:spLocks noGrp="1"/>
          </p:cNvSpPr>
          <p:nvPr>
            <p:ph type="body" sz="quarter" idx="11" hasCustomPrompt="1"/>
          </p:nvPr>
        </p:nvSpPr>
        <p:spPr>
          <a:xfrm>
            <a:off x="8252883" y="5320415"/>
            <a:ext cx="9344170"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everything we love.</a:t>
            </a:r>
          </a:p>
        </p:txBody>
      </p:sp>
      <p:pic>
        <p:nvPicPr>
          <p:cNvPr id="10" name="Picture 9" descr="A blue line on a black background&#10;&#10;AI-generated content may be incorrect.">
            <a:extLst>
              <a:ext uri="{FF2B5EF4-FFF2-40B4-BE49-F238E27FC236}">
                <a16:creationId xmlns:a16="http://schemas.microsoft.com/office/drawing/2014/main" id="{65AB3031-D62E-1FA4-44CC-7761B49A6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8082" y="5522574"/>
            <a:ext cx="3687834" cy="2025970"/>
          </a:xfrm>
          <a:prstGeom prst="rect">
            <a:avLst/>
          </a:prstGeom>
        </p:spPr>
      </p:pic>
    </p:spTree>
    <p:extLst>
      <p:ext uri="{BB962C8B-B14F-4D97-AF65-F5344CB8AC3E}">
        <p14:creationId xmlns:p14="http://schemas.microsoft.com/office/powerpoint/2010/main" val="8071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D1D9D9B-AAFC-8B69-A1B6-9DAAEC4D8B47}"/>
              </a:ext>
            </a:extLst>
          </p:cNvPr>
          <p:cNvSpPr>
            <a:spLocks noGrp="1"/>
          </p:cNvSpPr>
          <p:nvPr>
            <p:ph type="body" sz="quarter" idx="10" hasCustomPrompt="1"/>
          </p:nvPr>
        </p:nvSpPr>
        <p:spPr>
          <a:xfrm>
            <a:off x="803130" y="4229429"/>
            <a:ext cx="8003986"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Climate action =</a:t>
            </a:r>
          </a:p>
        </p:txBody>
      </p:sp>
      <p:sp>
        <p:nvSpPr>
          <p:cNvPr id="9" name="Text Placeholder 15">
            <a:extLst>
              <a:ext uri="{FF2B5EF4-FFF2-40B4-BE49-F238E27FC236}">
                <a16:creationId xmlns:a16="http://schemas.microsoft.com/office/drawing/2014/main" id="{400008CF-7CB2-4469-FDE1-81932349956C}"/>
              </a:ext>
            </a:extLst>
          </p:cNvPr>
          <p:cNvSpPr>
            <a:spLocks noGrp="1"/>
          </p:cNvSpPr>
          <p:nvPr>
            <p:ph type="body" sz="quarter" idx="11" hasCustomPrompt="1"/>
          </p:nvPr>
        </p:nvSpPr>
        <p:spPr>
          <a:xfrm>
            <a:off x="803129" y="5488478"/>
            <a:ext cx="11721745"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taking care of our home.</a:t>
            </a:r>
          </a:p>
        </p:txBody>
      </p:sp>
      <p:pic>
        <p:nvPicPr>
          <p:cNvPr id="10" name="Picture 9" descr="A blue line on a black background&#10;&#10;AI-generated content may be incorrect.">
            <a:extLst>
              <a:ext uri="{FF2B5EF4-FFF2-40B4-BE49-F238E27FC236}">
                <a16:creationId xmlns:a16="http://schemas.microsoft.com/office/drawing/2014/main" id="{EC0933E2-7EB1-15B4-3F41-AF6C00FB492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664001" y="5763502"/>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679313A6-0457-CB09-1F02-AE2E2C77B3B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800000">
            <a:off x="8913240" y="5781030"/>
            <a:ext cx="3687834" cy="2025970"/>
          </a:xfrm>
          <a:prstGeom prst="rect">
            <a:avLst/>
          </a:prstGeom>
        </p:spPr>
      </p:pic>
    </p:spTree>
    <p:extLst>
      <p:ext uri="{BB962C8B-B14F-4D97-AF65-F5344CB8AC3E}">
        <p14:creationId xmlns:p14="http://schemas.microsoft.com/office/powerpoint/2010/main" val="180350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CD6B5C71-BE3D-7FAE-4257-FA7F4758F589}"/>
              </a:ext>
            </a:extLst>
          </p:cNvPr>
          <p:cNvSpPr>
            <a:spLocks noGrp="1"/>
          </p:cNvSpPr>
          <p:nvPr>
            <p:ph type="body" sz="quarter" idx="10" hasCustomPrompt="1"/>
          </p:nvPr>
        </p:nvSpPr>
        <p:spPr>
          <a:xfrm>
            <a:off x="803130" y="4229429"/>
            <a:ext cx="1235407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People all over Europe are</a:t>
            </a:r>
          </a:p>
        </p:txBody>
      </p:sp>
      <p:sp>
        <p:nvSpPr>
          <p:cNvPr id="9" name="Text Placeholder 15">
            <a:extLst>
              <a:ext uri="{FF2B5EF4-FFF2-40B4-BE49-F238E27FC236}">
                <a16:creationId xmlns:a16="http://schemas.microsoft.com/office/drawing/2014/main" id="{0DEA6722-302A-0D3F-F566-51834628B8E7}"/>
              </a:ext>
            </a:extLst>
          </p:cNvPr>
          <p:cNvSpPr>
            <a:spLocks noGrp="1"/>
          </p:cNvSpPr>
          <p:nvPr>
            <p:ph type="body" sz="quarter" idx="11" hasCustomPrompt="1"/>
          </p:nvPr>
        </p:nvSpPr>
        <p:spPr>
          <a:xfrm>
            <a:off x="803129" y="5488478"/>
            <a:ext cx="11706371"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taking action – together!</a:t>
            </a:r>
          </a:p>
        </p:txBody>
      </p:sp>
      <p:pic>
        <p:nvPicPr>
          <p:cNvPr id="10" name="Picture 9" descr="A blue line on a black background&#10;&#10;AI-generated content may be incorrect.">
            <a:extLst>
              <a:ext uri="{FF2B5EF4-FFF2-40B4-BE49-F238E27FC236}">
                <a16:creationId xmlns:a16="http://schemas.microsoft.com/office/drawing/2014/main" id="{27F868C4-5662-669B-2E2C-394B854CA6A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94761" y="5745974"/>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869AC94C-911B-E877-3038-9F28115DF16D}"/>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144000" y="5763502"/>
            <a:ext cx="3687834" cy="2025970"/>
          </a:xfrm>
          <a:prstGeom prst="rect">
            <a:avLst/>
          </a:prstGeom>
        </p:spPr>
      </p:pic>
    </p:spTree>
    <p:extLst>
      <p:ext uri="{BB962C8B-B14F-4D97-AF65-F5344CB8AC3E}">
        <p14:creationId xmlns:p14="http://schemas.microsoft.com/office/powerpoint/2010/main" val="405386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A2A760B5-4666-1F9B-274A-9577054B2AFE}"/>
              </a:ext>
            </a:extLst>
          </p:cNvPr>
          <p:cNvSpPr>
            <a:spLocks noGrp="1"/>
          </p:cNvSpPr>
          <p:nvPr>
            <p:ph type="body" sz="quarter" idx="10" hasCustomPrompt="1"/>
          </p:nvPr>
        </p:nvSpPr>
        <p:spPr>
          <a:xfrm>
            <a:off x="8985954" y="5935024"/>
            <a:ext cx="8483871"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Every story starts</a:t>
            </a:r>
          </a:p>
        </p:txBody>
      </p:sp>
      <p:sp>
        <p:nvSpPr>
          <p:cNvPr id="3" name="Text Placeholder 15">
            <a:extLst>
              <a:ext uri="{FF2B5EF4-FFF2-40B4-BE49-F238E27FC236}">
                <a16:creationId xmlns:a16="http://schemas.microsoft.com/office/drawing/2014/main" id="{39058F4F-BDE7-983B-E81C-E06080C27027}"/>
              </a:ext>
            </a:extLst>
          </p:cNvPr>
          <p:cNvSpPr>
            <a:spLocks noGrp="1"/>
          </p:cNvSpPr>
          <p:nvPr>
            <p:ph type="body" sz="quarter" idx="11" hasCustomPrompt="1"/>
          </p:nvPr>
        </p:nvSpPr>
        <p:spPr>
          <a:xfrm>
            <a:off x="6826955" y="7194073"/>
            <a:ext cx="10642871"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with one small action.</a:t>
            </a:r>
          </a:p>
        </p:txBody>
      </p:sp>
      <p:pic>
        <p:nvPicPr>
          <p:cNvPr id="4" name="Picture 3" descr="A blue line on a black background&#10;&#10;AI-generated content may be incorrect.">
            <a:extLst>
              <a:ext uri="{FF2B5EF4-FFF2-40B4-BE49-F238E27FC236}">
                <a16:creationId xmlns:a16="http://schemas.microsoft.com/office/drawing/2014/main" id="{835C5F62-8636-E05C-09F1-6FDB6EE776D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404167" y="7432415"/>
            <a:ext cx="4135736" cy="2025970"/>
          </a:xfrm>
          <a:prstGeom prst="rect">
            <a:avLst/>
          </a:prstGeom>
        </p:spPr>
      </p:pic>
    </p:spTree>
    <p:extLst>
      <p:ext uri="{BB962C8B-B14F-4D97-AF65-F5344CB8AC3E}">
        <p14:creationId xmlns:p14="http://schemas.microsoft.com/office/powerpoint/2010/main" val="98828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67850B46-124D-7633-5534-95375394D9C7}"/>
              </a:ext>
            </a:extLst>
          </p:cNvPr>
          <p:cNvSpPr>
            <a:spLocks noGrp="1"/>
          </p:cNvSpPr>
          <p:nvPr>
            <p:ph type="body" sz="quarter" idx="10" hasCustomPrompt="1"/>
          </p:nvPr>
        </p:nvSpPr>
        <p:spPr>
          <a:xfrm>
            <a:off x="803131" y="4229429"/>
            <a:ext cx="9788669"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Your school can be a</a:t>
            </a:r>
          </a:p>
        </p:txBody>
      </p:sp>
      <p:sp>
        <p:nvSpPr>
          <p:cNvPr id="9" name="Text Placeholder 15">
            <a:extLst>
              <a:ext uri="{FF2B5EF4-FFF2-40B4-BE49-F238E27FC236}">
                <a16:creationId xmlns:a16="http://schemas.microsoft.com/office/drawing/2014/main" id="{771C550A-0201-A0DC-EBF0-58431BF88B53}"/>
              </a:ext>
            </a:extLst>
          </p:cNvPr>
          <p:cNvSpPr>
            <a:spLocks noGrp="1"/>
          </p:cNvSpPr>
          <p:nvPr>
            <p:ph type="body" sz="quarter" idx="11" hasCustomPrompt="1"/>
          </p:nvPr>
        </p:nvSpPr>
        <p:spPr>
          <a:xfrm>
            <a:off x="803131" y="5488478"/>
            <a:ext cx="6562870"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climate hero!</a:t>
            </a:r>
          </a:p>
        </p:txBody>
      </p:sp>
      <p:pic>
        <p:nvPicPr>
          <p:cNvPr id="10" name="Picture 9" descr="A blue line on a black background&#10;&#10;AI-generated content may be incorrect.">
            <a:extLst>
              <a:ext uri="{FF2B5EF4-FFF2-40B4-BE49-F238E27FC236}">
                <a16:creationId xmlns:a16="http://schemas.microsoft.com/office/drawing/2014/main" id="{BC662D34-442D-A881-C550-6D89411E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548" y="5666719"/>
            <a:ext cx="3687834" cy="2025970"/>
          </a:xfrm>
          <a:prstGeom prst="rect">
            <a:avLst/>
          </a:prstGeom>
        </p:spPr>
      </p:pic>
    </p:spTree>
    <p:extLst>
      <p:ext uri="{BB962C8B-B14F-4D97-AF65-F5344CB8AC3E}">
        <p14:creationId xmlns:p14="http://schemas.microsoft.com/office/powerpoint/2010/main" val="32037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F3E34D51-706F-A16B-ED44-87B0DACA8631}"/>
              </a:ext>
            </a:extLst>
          </p:cNvPr>
          <p:cNvSpPr>
            <a:spLocks noGrp="1"/>
          </p:cNvSpPr>
          <p:nvPr>
            <p:ph type="body" sz="quarter" idx="10" hasCustomPrompt="1"/>
          </p:nvPr>
        </p:nvSpPr>
        <p:spPr>
          <a:xfrm>
            <a:off x="1464019" y="4692838"/>
            <a:ext cx="887678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Join the challenge:</a:t>
            </a:r>
          </a:p>
        </p:txBody>
      </p:sp>
      <p:sp>
        <p:nvSpPr>
          <p:cNvPr id="9" name="Text Placeholder 15">
            <a:extLst>
              <a:ext uri="{FF2B5EF4-FFF2-40B4-BE49-F238E27FC236}">
                <a16:creationId xmlns:a16="http://schemas.microsoft.com/office/drawing/2014/main" id="{9514FFD2-B7CB-3F96-A842-D7727C6F18C0}"/>
              </a:ext>
            </a:extLst>
          </p:cNvPr>
          <p:cNvSpPr>
            <a:spLocks noGrp="1"/>
          </p:cNvSpPr>
          <p:nvPr>
            <p:ph type="body" sz="quarter" idx="11" hasCustomPrompt="1"/>
          </p:nvPr>
        </p:nvSpPr>
        <p:spPr>
          <a:xfrm>
            <a:off x="1464020" y="5985355"/>
            <a:ext cx="9851445"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make your idea real!</a:t>
            </a:r>
          </a:p>
        </p:txBody>
      </p:sp>
      <p:pic>
        <p:nvPicPr>
          <p:cNvPr id="10" name="Picture 9" descr="A blue line on a black background&#10;&#10;AI-generated content may be incorrect.">
            <a:extLst>
              <a:ext uri="{FF2B5EF4-FFF2-40B4-BE49-F238E27FC236}">
                <a16:creationId xmlns:a16="http://schemas.microsoft.com/office/drawing/2014/main" id="{5688DD7B-4B86-9EC2-EC56-B94CC8323FF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6097690" y="6198559"/>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455EF489-8FD6-4829-5214-335306BAD0B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8324920" y="6089567"/>
            <a:ext cx="3687834" cy="2025970"/>
          </a:xfrm>
          <a:prstGeom prst="rect">
            <a:avLst/>
          </a:prstGeom>
        </p:spPr>
      </p:pic>
    </p:spTree>
    <p:extLst>
      <p:ext uri="{BB962C8B-B14F-4D97-AF65-F5344CB8AC3E}">
        <p14:creationId xmlns:p14="http://schemas.microsoft.com/office/powerpoint/2010/main" val="390406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10FA7CE6-BE1A-A61D-6890-E794DEC156FD}"/>
              </a:ext>
            </a:extLst>
          </p:cNvPr>
          <p:cNvSpPr>
            <a:spLocks noGrp="1"/>
          </p:cNvSpPr>
          <p:nvPr>
            <p:ph type="body" sz="quarter" idx="10" hasCustomPrompt="1"/>
          </p:nvPr>
        </p:nvSpPr>
        <p:spPr>
          <a:xfrm>
            <a:off x="6752481" y="6309884"/>
            <a:ext cx="10830069"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When we act together,</a:t>
            </a:r>
          </a:p>
        </p:txBody>
      </p:sp>
      <p:sp>
        <p:nvSpPr>
          <p:cNvPr id="17" name="Text Placeholder 15">
            <a:extLst>
              <a:ext uri="{FF2B5EF4-FFF2-40B4-BE49-F238E27FC236}">
                <a16:creationId xmlns:a16="http://schemas.microsoft.com/office/drawing/2014/main" id="{5DC04B0C-89DC-4061-EE8F-7BCBF985ED4C}"/>
              </a:ext>
            </a:extLst>
          </p:cNvPr>
          <p:cNvSpPr>
            <a:spLocks noGrp="1"/>
          </p:cNvSpPr>
          <p:nvPr>
            <p:ph type="body" sz="quarter" idx="11" hasCustomPrompt="1"/>
          </p:nvPr>
        </p:nvSpPr>
        <p:spPr>
          <a:xfrm>
            <a:off x="7037462" y="7549721"/>
            <a:ext cx="10563370"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we make a difference!</a:t>
            </a:r>
          </a:p>
        </p:txBody>
      </p:sp>
      <p:pic>
        <p:nvPicPr>
          <p:cNvPr id="18" name="Picture 17" descr="A blue line on a black background&#10;&#10;AI-generated content may be incorrect.">
            <a:extLst>
              <a:ext uri="{FF2B5EF4-FFF2-40B4-BE49-F238E27FC236}">
                <a16:creationId xmlns:a16="http://schemas.microsoft.com/office/drawing/2014/main" id="{18316D95-2439-A97D-7A01-04860FBCB6DC}"/>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11971331" y="7768405"/>
            <a:ext cx="3687834" cy="2025970"/>
          </a:xfrm>
          <a:prstGeom prst="rect">
            <a:avLst/>
          </a:prstGeom>
        </p:spPr>
      </p:pic>
      <p:pic>
        <p:nvPicPr>
          <p:cNvPr id="19" name="Picture 18" descr="A blue line on a black background&#10;&#10;AI-generated content may be incorrect.">
            <a:extLst>
              <a:ext uri="{FF2B5EF4-FFF2-40B4-BE49-F238E27FC236}">
                <a16:creationId xmlns:a16="http://schemas.microsoft.com/office/drawing/2014/main" id="{60E53AAD-4E4F-4E54-2CA9-57148D1DD5C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14198561" y="7659413"/>
            <a:ext cx="3687834" cy="2025970"/>
          </a:xfrm>
          <a:prstGeom prst="rect">
            <a:avLst/>
          </a:prstGeom>
        </p:spPr>
      </p:pic>
    </p:spTree>
    <p:extLst>
      <p:ext uri="{BB962C8B-B14F-4D97-AF65-F5344CB8AC3E}">
        <p14:creationId xmlns:p14="http://schemas.microsoft.com/office/powerpoint/2010/main" val="2939649107"/>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CDE751-F8FF-471E-8A01-1E612F11E7D1}">
  <ds:schemaRefs>
    <ds:schemaRef ds:uri="http://schemas.microsoft.com/office/2006/documentManagement/types"/>
    <ds:schemaRef ds:uri="http://purl.org/dc/dcmitype/"/>
    <ds:schemaRef ds:uri="119ae24b-acd2-4206-8a50-f24ff65407c3"/>
    <ds:schemaRef ds:uri="http://purl.org/dc/terms/"/>
    <ds:schemaRef ds:uri="http://purl.org/dc/elements/1.1/"/>
    <ds:schemaRef ds:uri="http://www.w3.org/XML/1998/namespace"/>
    <ds:schemaRef ds:uri="f75dc2e1-5a74-43f4-af9f-d866e04aa3cf"/>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4EE80FE-2187-4E22-BF10-444B633952C4}">
  <ds:schemaRefs>
    <ds:schemaRef ds:uri="http://schemas.microsoft.com/sharepoint/v3/contenttype/forms"/>
  </ds:schemaRefs>
</ds:datastoreItem>
</file>

<file path=customXml/itemProps3.xml><?xml version="1.0" encoding="utf-8"?>
<ds:datastoreItem xmlns:ds="http://schemas.openxmlformats.org/officeDocument/2006/customXml" ds:itemID="{E40C976B-64EE-4871-AF6D-96908AEE5632}">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716</Words>
  <Application>Microsoft Office PowerPoint</Application>
  <PresentationFormat>Custom</PresentationFormat>
  <Paragraphs>46</Paragraphs>
  <Slides>26</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Open Sans</vt:lpstr>
      <vt:lpstr>Calibri</vt:lpstr>
      <vt:lpstr>Arial</vt:lpstr>
      <vt:lpstr>Aptos</vt:lpstr>
      <vt:lpstr>Pact2School bespoke slides</vt:lpstr>
      <vt:lpstr>Pact2School editable slides</vt:lpstr>
      <vt:lpstr>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55</cp:revision>
  <dcterms:created xsi:type="dcterms:W3CDTF">2023-09-22T15:24:24Z</dcterms:created>
  <dcterms:modified xsi:type="dcterms:W3CDTF">2026-01-12T14:31:57Z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