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13716000" cy="13716000"/>
  <p:notesSz cx="6858000" cy="9144000"/>
  <p:defaultTextStyle>
    <a:defPPr>
      <a:defRPr lang="fr-FR"/>
    </a:defPPr>
    <a:lvl1pPr marL="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1pPr>
    <a:lvl2pPr marL="91400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2pPr>
    <a:lvl3pPr marL="182800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3pPr>
    <a:lvl4pPr marL="274201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4pPr>
    <a:lvl5pPr marL="365601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5pPr>
    <a:lvl6pPr marL="457001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6pPr>
    <a:lvl7pPr marL="548402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7pPr>
    <a:lvl8pPr marL="639802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8pPr>
    <a:lvl9pPr marL="731203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3"/>
    <a:srgbClr val="0057A2"/>
    <a:srgbClr val="1D726F"/>
    <a:srgbClr val="F8A7B0"/>
    <a:srgbClr val="C9E8E6"/>
    <a:srgbClr val="6E84BA"/>
    <a:srgbClr val="B5D474"/>
    <a:srgbClr val="FF6F00"/>
    <a:srgbClr val="FFE199"/>
    <a:srgbClr val="FFC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0"/>
    <p:restoredTop sz="96329"/>
  </p:normalViewPr>
  <p:slideViewPr>
    <p:cSldViewPr snapToGrid="0" snapToObjects="1">
      <p:cViewPr>
        <p:scale>
          <a:sx n="150" d="100"/>
          <a:sy n="150" d="100"/>
        </p:scale>
        <p:origin x="1816" y="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07C6-9416-F043-9418-20F04855FECC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10FB5-229F-EC48-9CD9-94B472D25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31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er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B6A48823-E814-D446-88C9-7D7C01E722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93370" y="4942115"/>
            <a:ext cx="3439885" cy="435428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cap="all" baseline="0">
                <a:solidFill>
                  <a:srgbClr val="004593"/>
                </a:solidFill>
                <a:latin typeface="Open Sans Semibold" panose="020B0606030504020204" pitchFamily="34" charset="0"/>
              </a:defRPr>
            </a:lvl1pPr>
          </a:lstStyle>
          <a:p>
            <a:r>
              <a:rPr lang="fr-FR" sz="2800" baseline="0"/>
              <a:t>Insert date here</a:t>
            </a:r>
            <a:endParaRPr lang="fr-FR"/>
          </a:p>
        </p:txBody>
      </p:sp>
      <p:sp>
        <p:nvSpPr>
          <p:cNvPr id="11" name="Espace réservé du texte 9">
            <a:extLst>
              <a:ext uri="{FF2B5EF4-FFF2-40B4-BE49-F238E27FC236}">
                <a16:creationId xmlns:a16="http://schemas.microsoft.com/office/drawing/2014/main" id="{FC3E9CF8-0573-914B-B9D2-42C3EC505D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95599" y="3766457"/>
            <a:ext cx="1937657" cy="51707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7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3700" baseline="0"/>
              <a:t>insert</a:t>
            </a:r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92AFBD2-E2CE-F84D-837C-BBF34DCD0A37}"/>
              </a:ext>
            </a:extLst>
          </p:cNvPr>
          <p:cNvSpPr txBox="1"/>
          <p:nvPr userDrawn="1"/>
        </p:nvSpPr>
        <p:spPr>
          <a:xfrm>
            <a:off x="9942185" y="7483208"/>
            <a:ext cx="3592941" cy="87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fr-BE" sz="1900" b="1" dirty="0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</a:t>
            </a:r>
          </a:p>
          <a:p>
            <a:pPr algn="l">
              <a:lnSpc>
                <a:spcPct val="100000"/>
              </a:lnSpc>
            </a:pPr>
            <a:r>
              <a:rPr lang="fr-BE" sz="1900" b="1" dirty="0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</a:t>
            </a:r>
            <a:r>
              <a:rPr lang="fr-BE" sz="1900" b="1" dirty="0" err="1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EUClimatePact</a:t>
            </a:r>
            <a:endParaRPr lang="fr-BE" sz="1900" b="1" dirty="0">
              <a:solidFill>
                <a:srgbClr val="00459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DA7B446E-BE12-094E-89D9-091FEF4677F3}"/>
              </a:ext>
            </a:extLst>
          </p:cNvPr>
          <p:cNvCxnSpPr>
            <a:cxnSpLocks/>
          </p:cNvCxnSpPr>
          <p:nvPr userDrawn="1"/>
        </p:nvCxnSpPr>
        <p:spPr>
          <a:xfrm>
            <a:off x="9959119" y="7062357"/>
            <a:ext cx="2488712" cy="0"/>
          </a:xfrm>
          <a:prstGeom prst="line">
            <a:avLst/>
          </a:prstGeom>
          <a:ln w="698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BB43777A-16A2-B742-A4D8-4C2C6DB057A9}"/>
              </a:ext>
            </a:extLst>
          </p:cNvPr>
          <p:cNvSpPr txBox="1"/>
          <p:nvPr userDrawn="1"/>
        </p:nvSpPr>
        <p:spPr>
          <a:xfrm>
            <a:off x="10591800" y="579664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spcAft>
                <a:spcPts val="1800"/>
              </a:spcAft>
            </a:pPr>
            <a:endParaRPr lang="en-GB" sz="6300" b="1">
              <a:solidFill>
                <a:srgbClr val="0F807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Espace réservé du texte 31">
            <a:extLst>
              <a:ext uri="{FF2B5EF4-FFF2-40B4-BE49-F238E27FC236}">
                <a16:creationId xmlns:a16="http://schemas.microsoft.com/office/drawing/2014/main" id="{F5E74BC3-6332-174A-A139-349DDFAE0C7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942185" y="5527884"/>
            <a:ext cx="2995962" cy="147405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1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  <a:lvl2pPr marL="457172" indent="0">
              <a:buNone/>
              <a:defRPr/>
            </a:lvl2pPr>
            <a:lvl3pPr marL="914345" indent="0">
              <a:buNone/>
              <a:defRPr/>
            </a:lvl3pPr>
            <a:lvl4pPr marL="1371517" indent="0">
              <a:buNone/>
              <a:defRPr/>
            </a:lvl4pPr>
            <a:lvl5pPr marL="1828689" indent="0">
              <a:buNone/>
              <a:defRPr/>
            </a:lvl5pPr>
          </a:lstStyle>
          <a:p>
            <a:pPr lvl="0"/>
            <a:r>
              <a:rPr lang="en-GB"/>
              <a:t>insert</a:t>
            </a:r>
          </a:p>
          <a:p>
            <a:pPr lvl="0"/>
            <a:r>
              <a:rPr lang="en-GB"/>
              <a:t>Text </a:t>
            </a:r>
          </a:p>
          <a:p>
            <a:pPr lvl="0"/>
            <a:r>
              <a:rPr lang="en-GB"/>
              <a:t>here</a:t>
            </a:r>
          </a:p>
        </p:txBody>
      </p:sp>
      <p:sp>
        <p:nvSpPr>
          <p:cNvPr id="23" name="Espace réservé du texte 9">
            <a:extLst>
              <a:ext uri="{FF2B5EF4-FFF2-40B4-BE49-F238E27FC236}">
                <a16:creationId xmlns:a16="http://schemas.microsoft.com/office/drawing/2014/main" id="{80111280-3EAD-FD4D-8715-070AFC7460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407229" y="4343400"/>
            <a:ext cx="1426028" cy="51707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7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3700" baseline="0"/>
              <a:t>text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718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45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6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CFA5E56-2744-6B4A-A6B5-741E50CB2E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155" userDrawn="1">
          <p15:clr>
            <a:srgbClr val="F26B43"/>
          </p15:clr>
        </p15:guide>
        <p15:guide id="2" pos="40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D7D86AD-43F6-194C-B9A4-CC25629E54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53733" y="4942115"/>
            <a:ext cx="2479522" cy="435428"/>
          </a:xfrm>
        </p:spPr>
        <p:txBody>
          <a:bodyPr/>
          <a:lstStyle/>
          <a:p>
            <a:r>
              <a:rPr lang="en-GB"/>
              <a:t>29 June 2021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A9C5B6-5F17-8D49-9472-E7A666165D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68401" y="3766457"/>
            <a:ext cx="3664856" cy="517072"/>
          </a:xfrm>
        </p:spPr>
        <p:txBody>
          <a:bodyPr/>
          <a:lstStyle/>
          <a:p>
            <a:r>
              <a:rPr lang="en-GB"/>
              <a:t>Climate pact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ADC213-0E4B-C74F-A326-6B1DDB34FD6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/>
              <a:t>My world</a:t>
            </a:r>
          </a:p>
          <a:p>
            <a:r>
              <a:rPr lang="en-GB"/>
              <a:t>My action</a:t>
            </a:r>
          </a:p>
          <a:p>
            <a:r>
              <a:rPr lang="en-GB"/>
              <a:t>Our planet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79A752C-2965-D646-804A-486E759616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6667" y="4343400"/>
            <a:ext cx="3986590" cy="517072"/>
          </a:xfrm>
        </p:spPr>
        <p:txBody>
          <a:bodyPr/>
          <a:lstStyle/>
          <a:p>
            <a:r>
              <a:rPr lang="en-GB"/>
              <a:t>Day of action</a:t>
            </a:r>
          </a:p>
        </p:txBody>
      </p:sp>
    </p:spTree>
    <p:extLst>
      <p:ext uri="{BB962C8B-B14F-4D97-AF65-F5344CB8AC3E}">
        <p14:creationId xmlns:p14="http://schemas.microsoft.com/office/powerpoint/2010/main" val="96835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EBE295F-5B04-E044-B0B1-813A21EB4D9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040A18-4F4D-EC4A-A921-1749415ACF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79D9AD4-BB80-264F-BEA8-936AA5F74F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599BD01-70D2-7649-B946-86C26BF07E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331191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65ECCA95E9424E87FA2CB132695C9D" ma:contentTypeVersion="10" ma:contentTypeDescription="Create a new document." ma:contentTypeScope="" ma:versionID="6900fae9c0bb9ef3d4ddd2f7a4557ba3">
  <xsd:schema xmlns:xsd="http://www.w3.org/2001/XMLSchema" xmlns:xs="http://www.w3.org/2001/XMLSchema" xmlns:p="http://schemas.microsoft.com/office/2006/metadata/properties" xmlns:ns2="4ebc4227-ce76-47b7-823d-af16d2441c14" xmlns:ns3="ffcf22a7-c321-4c49-9f24-2580e10bada7" targetNamespace="http://schemas.microsoft.com/office/2006/metadata/properties" ma:root="true" ma:fieldsID="a1e541ab02ed8c8114013ea738504871" ns2:_="" ns3:_="">
    <xsd:import namespace="4ebc4227-ce76-47b7-823d-af16d2441c14"/>
    <xsd:import namespace="ffcf22a7-c321-4c49-9f24-2580e10bad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c4227-ce76-47b7-823d-af16d2441c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f22a7-c321-4c49-9f24-2580e10bada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EF78AAC-A7B1-4623-ABBC-B13C277CAA79}"/>
</file>

<file path=customXml/itemProps2.xml><?xml version="1.0" encoding="utf-8"?>
<ds:datastoreItem xmlns:ds="http://schemas.openxmlformats.org/officeDocument/2006/customXml" ds:itemID="{55A1FE55-7E1C-46E3-A697-2209CDC85D4A}"/>
</file>

<file path=customXml/itemProps3.xml><?xml version="1.0" encoding="utf-8"?>
<ds:datastoreItem xmlns:ds="http://schemas.openxmlformats.org/officeDocument/2006/customXml" ds:itemID="{A2E4A948-FEC2-467D-BF0F-4C09DD11320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2812</TotalTime>
  <Words>14</Words>
  <Application>Microsoft Macintosh PowerPoint</Application>
  <PresentationFormat>Personnalisé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Open Sans</vt:lpstr>
      <vt:lpstr>Open Sans Extrabold</vt:lpstr>
      <vt:lpstr>Open Sans Semibold</vt:lpstr>
      <vt:lpstr>1_Title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105</cp:revision>
  <dcterms:created xsi:type="dcterms:W3CDTF">2021-04-28T16:14:15Z</dcterms:created>
  <dcterms:modified xsi:type="dcterms:W3CDTF">2021-06-23T12:14:36Z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0x0101001F65ECCA95E9424E87FA2CB132695C9D</vt:lpwstr>
  </property>
</Properties>
</file>