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4"/>
  </p:notesMasterIdLst>
  <p:sldIdLst>
    <p:sldId id="258" r:id="rId2"/>
    <p:sldId id="259" r:id="rId3"/>
  </p:sldIdLst>
  <p:sldSz cx="13716000" cy="13716000"/>
  <p:notesSz cx="6858000" cy="9144000"/>
  <p:defaultTextStyle>
    <a:defPPr>
      <a:defRPr lang="fr-FR"/>
    </a:defPPr>
    <a:lvl1pPr marL="0" algn="l" defTabSz="1827625" rtl="0" eaLnBrk="1" latinLnBrk="0" hangingPunct="1">
      <a:defRPr sz="3596" kern="1200">
        <a:solidFill>
          <a:schemeClr val="tx1"/>
        </a:solidFill>
        <a:latin typeface="+mn-lt"/>
        <a:ea typeface="+mn-ea"/>
        <a:cs typeface="+mn-cs"/>
      </a:defRPr>
    </a:lvl1pPr>
    <a:lvl2pPr marL="913811" algn="l" defTabSz="1827625" rtl="0" eaLnBrk="1" latinLnBrk="0" hangingPunct="1">
      <a:defRPr sz="3596" kern="1200">
        <a:solidFill>
          <a:schemeClr val="tx1"/>
        </a:solidFill>
        <a:latin typeface="+mn-lt"/>
        <a:ea typeface="+mn-ea"/>
        <a:cs typeface="+mn-cs"/>
      </a:defRPr>
    </a:lvl2pPr>
    <a:lvl3pPr marL="1827625" algn="l" defTabSz="1827625" rtl="0" eaLnBrk="1" latinLnBrk="0" hangingPunct="1">
      <a:defRPr sz="3596" kern="1200">
        <a:solidFill>
          <a:schemeClr val="tx1"/>
        </a:solidFill>
        <a:latin typeface="+mn-lt"/>
        <a:ea typeface="+mn-ea"/>
        <a:cs typeface="+mn-cs"/>
      </a:defRPr>
    </a:lvl3pPr>
    <a:lvl4pPr marL="2741439" algn="l" defTabSz="1827625" rtl="0" eaLnBrk="1" latinLnBrk="0" hangingPunct="1">
      <a:defRPr sz="3596" kern="1200">
        <a:solidFill>
          <a:schemeClr val="tx1"/>
        </a:solidFill>
        <a:latin typeface="+mn-lt"/>
        <a:ea typeface="+mn-ea"/>
        <a:cs typeface="+mn-cs"/>
      </a:defRPr>
    </a:lvl4pPr>
    <a:lvl5pPr marL="3655252" algn="l" defTabSz="1827625" rtl="0" eaLnBrk="1" latinLnBrk="0" hangingPunct="1">
      <a:defRPr sz="3596" kern="1200">
        <a:solidFill>
          <a:schemeClr val="tx1"/>
        </a:solidFill>
        <a:latin typeface="+mn-lt"/>
        <a:ea typeface="+mn-ea"/>
        <a:cs typeface="+mn-cs"/>
      </a:defRPr>
    </a:lvl5pPr>
    <a:lvl6pPr marL="4569063" algn="l" defTabSz="1827625" rtl="0" eaLnBrk="1" latinLnBrk="0" hangingPunct="1">
      <a:defRPr sz="3596" kern="1200">
        <a:solidFill>
          <a:schemeClr val="tx1"/>
        </a:solidFill>
        <a:latin typeface="+mn-lt"/>
        <a:ea typeface="+mn-ea"/>
        <a:cs typeface="+mn-cs"/>
      </a:defRPr>
    </a:lvl6pPr>
    <a:lvl7pPr marL="5482880" algn="l" defTabSz="1827625" rtl="0" eaLnBrk="1" latinLnBrk="0" hangingPunct="1">
      <a:defRPr sz="3596" kern="1200">
        <a:solidFill>
          <a:schemeClr val="tx1"/>
        </a:solidFill>
        <a:latin typeface="+mn-lt"/>
        <a:ea typeface="+mn-ea"/>
        <a:cs typeface="+mn-cs"/>
      </a:defRPr>
    </a:lvl7pPr>
    <a:lvl8pPr marL="6396691" algn="l" defTabSz="1827625" rtl="0" eaLnBrk="1" latinLnBrk="0" hangingPunct="1">
      <a:defRPr sz="3596" kern="1200">
        <a:solidFill>
          <a:schemeClr val="tx1"/>
        </a:solidFill>
        <a:latin typeface="+mn-lt"/>
        <a:ea typeface="+mn-ea"/>
        <a:cs typeface="+mn-cs"/>
      </a:defRPr>
    </a:lvl8pPr>
    <a:lvl9pPr marL="7310505" algn="l" defTabSz="1827625" rtl="0" eaLnBrk="1" latinLnBrk="0" hangingPunct="1">
      <a:defRPr sz="359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4593"/>
    <a:srgbClr val="0057A2"/>
    <a:srgbClr val="1D726F"/>
    <a:srgbClr val="F8A7B0"/>
    <a:srgbClr val="C9E8E6"/>
    <a:srgbClr val="6E84BA"/>
    <a:srgbClr val="B5D474"/>
    <a:srgbClr val="FF6F00"/>
    <a:srgbClr val="FFE199"/>
    <a:srgbClr val="FFCA4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379"/>
    <p:restoredTop sz="96329"/>
  </p:normalViewPr>
  <p:slideViewPr>
    <p:cSldViewPr snapToGrid="0" snapToObjects="1">
      <p:cViewPr>
        <p:scale>
          <a:sx n="123" d="100"/>
          <a:sy n="123" d="100"/>
        </p:scale>
        <p:origin x="3144" y="-1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notesMaster" Target="notesMasters/notesMaster1.xml"/><Relationship Id="rId9" Type="http://schemas.openxmlformats.org/officeDocument/2006/relationships/customXml" Target="../customXml/item1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E407C6-9416-F043-9418-20F04855FECC}" type="datetimeFigureOut">
              <a:rPr lang="fr-FR" smtClean="0"/>
              <a:t>23/06/2021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885950" y="1143000"/>
            <a:ext cx="30861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310FB5-229F-EC48-9CD9-94B472D252A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243121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08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1pPr>
    <a:lvl2pPr marL="457105" algn="l" defTabSz="914208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2pPr>
    <a:lvl3pPr marL="914208" algn="l" defTabSz="914208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3pPr>
    <a:lvl4pPr marL="1371314" algn="l" defTabSz="914208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4pPr>
    <a:lvl5pPr marL="1828419" algn="l" defTabSz="914208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5pPr>
    <a:lvl6pPr marL="2285525" algn="l" defTabSz="914208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6pPr>
    <a:lvl7pPr marL="2742627" algn="l" defTabSz="914208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7pPr>
    <a:lvl8pPr marL="3199733" algn="l" defTabSz="914208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8pPr>
    <a:lvl9pPr marL="3656838" algn="l" defTabSz="914208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emera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Connecteur droit 8">
            <a:extLst>
              <a:ext uri="{FF2B5EF4-FFF2-40B4-BE49-F238E27FC236}">
                <a16:creationId xmlns:a16="http://schemas.microsoft.com/office/drawing/2014/main" id="{77C88C64-D71E-A343-98DF-31359B0EBF63}"/>
              </a:ext>
            </a:extLst>
          </p:cNvPr>
          <p:cNvCxnSpPr>
            <a:cxnSpLocks/>
          </p:cNvCxnSpPr>
          <p:nvPr userDrawn="1"/>
        </p:nvCxnSpPr>
        <p:spPr>
          <a:xfrm>
            <a:off x="9701560" y="7202691"/>
            <a:ext cx="2847279" cy="0"/>
          </a:xfrm>
          <a:prstGeom prst="line">
            <a:avLst/>
          </a:prstGeom>
          <a:ln w="698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ZoneTexte 10">
            <a:extLst>
              <a:ext uri="{FF2B5EF4-FFF2-40B4-BE49-F238E27FC236}">
                <a16:creationId xmlns:a16="http://schemas.microsoft.com/office/drawing/2014/main" id="{53F83AE4-A0FF-3542-8C98-798274E39E03}"/>
              </a:ext>
            </a:extLst>
          </p:cNvPr>
          <p:cNvSpPr txBox="1"/>
          <p:nvPr userDrawn="1"/>
        </p:nvSpPr>
        <p:spPr>
          <a:xfrm>
            <a:off x="9753599" y="7675921"/>
            <a:ext cx="3218986" cy="877835"/>
          </a:xfrm>
          <a:prstGeom prst="rect">
            <a:avLst/>
          </a:prstGeom>
          <a:noFill/>
        </p:spPr>
        <p:txBody>
          <a:bodyPr wrap="square" lIns="0" tIns="0" rIns="0" bIns="0" rtlCol="0">
            <a:noAutofit/>
          </a:bodyPr>
          <a:lstStyle/>
          <a:p>
            <a:pPr algn="l">
              <a:lnSpc>
                <a:spcPct val="100000"/>
              </a:lnSpc>
            </a:pPr>
            <a:r>
              <a:rPr lang="fr-BE" sz="2200" b="1" baseline="0" dirty="0">
                <a:solidFill>
                  <a:srgbClr val="01B13B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#MyWorldOurPlanet</a:t>
            </a:r>
          </a:p>
          <a:p>
            <a:pPr algn="l">
              <a:lnSpc>
                <a:spcPct val="100000"/>
              </a:lnSpc>
            </a:pPr>
            <a:r>
              <a:rPr lang="fr-BE" sz="2200" b="1" baseline="0" dirty="0">
                <a:solidFill>
                  <a:srgbClr val="01B13B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#</a:t>
            </a:r>
            <a:r>
              <a:rPr lang="fr-BE" sz="2200" b="1" baseline="0" dirty="0" err="1">
                <a:solidFill>
                  <a:srgbClr val="01B13B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EUClimatePact</a:t>
            </a:r>
            <a:endParaRPr lang="fr-BE" sz="2200" b="1" baseline="0" dirty="0">
              <a:solidFill>
                <a:srgbClr val="01B13B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Espace réservé du texte 9">
            <a:extLst>
              <a:ext uri="{FF2B5EF4-FFF2-40B4-BE49-F238E27FC236}">
                <a16:creationId xmlns:a16="http://schemas.microsoft.com/office/drawing/2014/main" id="{DE4BD1CF-DBD4-6748-9B0A-61091DC27872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2244435" y="4506548"/>
            <a:ext cx="4162491" cy="585842"/>
          </a:xfrm>
          <a:prstGeom prst="rect">
            <a:avLst/>
          </a:prstGeom>
          <a:solidFill>
            <a:schemeClr val="bg1"/>
          </a:solidFill>
        </p:spPr>
        <p:txBody>
          <a:bodyPr anchor="ctr" anchorCtr="0"/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3400" cap="all" baseline="0">
                <a:solidFill>
                  <a:srgbClr val="01B13B"/>
                </a:solidFill>
                <a:latin typeface="Open Sans Semibold" panose="020B0606030504020204" pitchFamily="34" charset="0"/>
              </a:defRPr>
            </a:lvl1pPr>
          </a:lstStyle>
          <a:p>
            <a:r>
              <a:rPr lang="fr-FR" sz="3400" baseline="0"/>
              <a:t>insert date here</a:t>
            </a:r>
            <a:endParaRPr lang="fr-FR"/>
          </a:p>
        </p:txBody>
      </p:sp>
      <p:sp>
        <p:nvSpPr>
          <p:cNvPr id="13" name="Espace réservé du texte 9">
            <a:extLst>
              <a:ext uri="{FF2B5EF4-FFF2-40B4-BE49-F238E27FC236}">
                <a16:creationId xmlns:a16="http://schemas.microsoft.com/office/drawing/2014/main" id="{DA62E883-726C-EA43-B70A-89435BF4C523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3636817" y="2174789"/>
            <a:ext cx="2770109" cy="667266"/>
          </a:xfrm>
          <a:prstGeom prst="rect">
            <a:avLst/>
          </a:prstGeom>
          <a:solidFill>
            <a:schemeClr val="bg1"/>
          </a:solidFill>
        </p:spPr>
        <p:txBody>
          <a:bodyPr anchor="ctr" anchorCtr="0"/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5000" cap="all" baseline="0">
                <a:solidFill>
                  <a:srgbClr val="01B13B"/>
                </a:solidFill>
                <a:latin typeface="Open Sans Extrabold" panose="020B0606030504020204" pitchFamily="34" charset="0"/>
              </a:defRPr>
            </a:lvl1pPr>
          </a:lstStyle>
          <a:p>
            <a:r>
              <a:rPr lang="fr-FR" sz="5000" baseline="0"/>
              <a:t>insert</a:t>
            </a:r>
            <a:endParaRPr lang="fr-FR"/>
          </a:p>
        </p:txBody>
      </p:sp>
      <p:sp>
        <p:nvSpPr>
          <p:cNvPr id="16" name="Espace réservé du texte 9">
            <a:extLst>
              <a:ext uri="{FF2B5EF4-FFF2-40B4-BE49-F238E27FC236}">
                <a16:creationId xmlns:a16="http://schemas.microsoft.com/office/drawing/2014/main" id="{A0F43421-DB2A-0946-A670-D3C856904385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4384964" y="2927295"/>
            <a:ext cx="2021962" cy="667266"/>
          </a:xfrm>
          <a:prstGeom prst="rect">
            <a:avLst/>
          </a:prstGeom>
          <a:solidFill>
            <a:schemeClr val="bg1"/>
          </a:solidFill>
        </p:spPr>
        <p:txBody>
          <a:bodyPr anchor="ctr" anchorCtr="0"/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5000" cap="all" baseline="0">
                <a:solidFill>
                  <a:srgbClr val="01B13B"/>
                </a:solidFill>
                <a:latin typeface="Open Sans Extrabold" panose="020B0606030504020204" pitchFamily="34" charset="0"/>
              </a:defRPr>
            </a:lvl1pPr>
          </a:lstStyle>
          <a:p>
            <a:r>
              <a:rPr lang="fr-FR"/>
              <a:t>text</a:t>
            </a:r>
          </a:p>
        </p:txBody>
      </p:sp>
      <p:sp>
        <p:nvSpPr>
          <p:cNvPr id="17" name="Espace réservé du texte 9">
            <a:extLst>
              <a:ext uri="{FF2B5EF4-FFF2-40B4-BE49-F238E27FC236}">
                <a16:creationId xmlns:a16="http://schemas.microsoft.com/office/drawing/2014/main" id="{FC893600-AFBE-8645-BCB0-C20D300F11B8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4384963" y="3679802"/>
            <a:ext cx="2021963" cy="667266"/>
          </a:xfrm>
          <a:prstGeom prst="rect">
            <a:avLst/>
          </a:prstGeom>
          <a:solidFill>
            <a:schemeClr val="bg1"/>
          </a:solidFill>
        </p:spPr>
        <p:txBody>
          <a:bodyPr anchor="ctr" anchorCtr="0"/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5000" cap="all" baseline="0">
                <a:solidFill>
                  <a:srgbClr val="01B13B"/>
                </a:solidFill>
                <a:latin typeface="Open Sans Extrabold" panose="020B0606030504020204" pitchFamily="34" charset="0"/>
              </a:defRPr>
            </a:lvl1pPr>
          </a:lstStyle>
          <a:p>
            <a:r>
              <a:rPr lang="fr-FR"/>
              <a:t>here</a:t>
            </a:r>
          </a:p>
        </p:txBody>
      </p:sp>
      <p:sp>
        <p:nvSpPr>
          <p:cNvPr id="18" name="Espace réservé du texte 31">
            <a:extLst>
              <a:ext uri="{FF2B5EF4-FFF2-40B4-BE49-F238E27FC236}">
                <a16:creationId xmlns:a16="http://schemas.microsoft.com/office/drawing/2014/main" id="{56543CD4-A9C5-CA42-9981-A36E15603FD4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9701560" y="5575610"/>
            <a:ext cx="2995962" cy="1694985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3400" cap="all" baseline="0">
                <a:solidFill>
                  <a:srgbClr val="01B13B"/>
                </a:solidFill>
                <a:latin typeface="Open Sans Extrabold" panose="020B0606030504020204" pitchFamily="34" charset="0"/>
              </a:defRPr>
            </a:lvl1pPr>
            <a:lvl2pPr marL="457172" indent="0">
              <a:buNone/>
              <a:defRPr/>
            </a:lvl2pPr>
            <a:lvl3pPr marL="914345" indent="0">
              <a:buNone/>
              <a:defRPr/>
            </a:lvl3pPr>
            <a:lvl4pPr marL="1371517" indent="0">
              <a:buNone/>
              <a:defRPr/>
            </a:lvl4pPr>
            <a:lvl5pPr marL="1828689" indent="0">
              <a:buNone/>
              <a:defRPr/>
            </a:lvl5pPr>
          </a:lstStyle>
          <a:p>
            <a:pPr lvl="0"/>
            <a:r>
              <a:rPr lang="en-GB" sz="3400" baseline="0"/>
              <a:t>Insert</a:t>
            </a:r>
          </a:p>
          <a:p>
            <a:pPr lvl="0"/>
            <a:r>
              <a:rPr lang="en-GB" sz="3400" baseline="0"/>
              <a:t>Text</a:t>
            </a:r>
          </a:p>
          <a:p>
            <a:pPr lvl="0"/>
            <a:r>
              <a:rPr lang="en-GB" sz="3400" baseline="0"/>
              <a:t>here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1371858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145" userDrawn="1">
          <p15:clr>
            <a:srgbClr val="FBAE40"/>
          </p15:clr>
        </p15:guide>
        <p15:guide id="2" orient="horz" pos="4320" userDrawn="1">
          <p15:clr>
            <a:srgbClr val="FBAE40"/>
          </p15:clr>
        </p15:guide>
        <p15:guide id="3" pos="619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 3">
            <a:extLst>
              <a:ext uri="{FF2B5EF4-FFF2-40B4-BE49-F238E27FC236}">
                <a16:creationId xmlns:a16="http://schemas.microsoft.com/office/drawing/2014/main" id="{F98CA853-D224-4649-91D0-095F84FB0DB7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rcRect/>
          <a:stretch/>
        </p:blipFill>
        <p:spPr>
          <a:xfrm>
            <a:off x="0" y="0"/>
            <a:ext cx="13716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601931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</p:sldLayoutIdLst>
  <p:txStyles>
    <p:titleStyle>
      <a:lvl1pPr algn="l" defTabSz="914345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84" indent="-228584" algn="l" defTabSz="914345" rtl="0" eaLnBrk="1" latinLnBrk="0" hangingPunct="1">
        <a:lnSpc>
          <a:spcPct val="90000"/>
        </a:lnSpc>
        <a:spcBef>
          <a:spcPts val="999"/>
        </a:spcBef>
        <a:buFont typeface="Arial" panose="020B0604020202020204" pitchFamily="34" charset="0"/>
        <a:buChar char="•"/>
        <a:defRPr sz="2799" kern="1200">
          <a:solidFill>
            <a:schemeClr val="tx1"/>
          </a:solidFill>
          <a:latin typeface="+mn-lt"/>
          <a:ea typeface="+mn-ea"/>
          <a:cs typeface="+mn-cs"/>
        </a:defRPr>
      </a:lvl1pPr>
      <a:lvl2pPr marL="685756" indent="-228584" algn="l" defTabSz="914345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2402" kern="1200">
          <a:solidFill>
            <a:schemeClr val="tx1"/>
          </a:solidFill>
          <a:latin typeface="+mn-lt"/>
          <a:ea typeface="+mn-ea"/>
          <a:cs typeface="+mn-cs"/>
        </a:defRPr>
      </a:lvl2pPr>
      <a:lvl3pPr marL="1142928" indent="-228584" algn="l" defTabSz="914345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999" kern="1200">
          <a:solidFill>
            <a:schemeClr val="tx1"/>
          </a:solidFill>
          <a:latin typeface="+mn-lt"/>
          <a:ea typeface="+mn-ea"/>
          <a:cs typeface="+mn-cs"/>
        </a:defRPr>
      </a:lvl3pPr>
      <a:lvl4pPr marL="1600101" indent="-228584" algn="l" defTabSz="914345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273" indent="-228584" algn="l" defTabSz="914345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445" indent="-228584" algn="l" defTabSz="914345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617" indent="-228584" algn="l" defTabSz="914345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790" indent="-228584" algn="l" defTabSz="914345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962" indent="-228584" algn="l" defTabSz="914345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34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72" algn="l" defTabSz="91434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45" algn="l" defTabSz="91434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17" algn="l" defTabSz="91434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89" algn="l" defTabSz="91434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861" algn="l" defTabSz="91434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034" algn="l" defTabSz="91434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201" algn="l" defTabSz="91434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373" algn="l" defTabSz="91434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7155" userDrawn="1">
          <p15:clr>
            <a:srgbClr val="F26B43"/>
          </p15:clr>
        </p15:guide>
        <p15:guide id="2" pos="400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id="{4DC95E83-543B-6545-AD2B-2B6B990B8332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C157F97-B4E1-FD40-8556-602755F36DE3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>
          <a:xfrm>
            <a:off x="3148445" y="2174789"/>
            <a:ext cx="3258481" cy="667266"/>
          </a:xfrm>
        </p:spPr>
        <p:txBody>
          <a:bodyPr/>
          <a:lstStyle/>
          <a:p>
            <a:r>
              <a:rPr lang="en-GB"/>
              <a:t>Join the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EA1359E6-BF2C-AF4F-A2F4-B7A4CB132102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>
          <a:xfrm>
            <a:off x="914400" y="2927295"/>
            <a:ext cx="5492526" cy="667266"/>
          </a:xfrm>
        </p:spPr>
        <p:txBody>
          <a:bodyPr/>
          <a:lstStyle/>
          <a:p>
            <a:r>
              <a:rPr lang="en-GB"/>
              <a:t>Youth climate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975FD04D-2B17-E24F-865B-ECC9DF05D928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>
          <a:xfrm>
            <a:off x="561109" y="3679802"/>
            <a:ext cx="5845818" cy="667266"/>
          </a:xfrm>
        </p:spPr>
        <p:txBody>
          <a:bodyPr/>
          <a:lstStyle/>
          <a:p>
            <a:r>
              <a:rPr lang="en-GB"/>
              <a:t>Pact challenge</a:t>
            </a:r>
          </a:p>
        </p:txBody>
      </p:sp>
      <p:sp>
        <p:nvSpPr>
          <p:cNvPr id="6" name="Espace réservé du texte 5">
            <a:extLst>
              <a:ext uri="{FF2B5EF4-FFF2-40B4-BE49-F238E27FC236}">
                <a16:creationId xmlns:a16="http://schemas.microsoft.com/office/drawing/2014/main" id="{967FB9F8-A4DE-E94C-9C96-25E77832A8B2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GB"/>
              <a:t>My world</a:t>
            </a:r>
          </a:p>
          <a:p>
            <a:r>
              <a:rPr lang="en-GB"/>
              <a:t>My action</a:t>
            </a:r>
          </a:p>
          <a:p>
            <a:r>
              <a:rPr lang="en-GB"/>
              <a:t>Our planet</a:t>
            </a:r>
          </a:p>
        </p:txBody>
      </p:sp>
    </p:spTree>
    <p:extLst>
      <p:ext uri="{BB962C8B-B14F-4D97-AF65-F5344CB8AC3E}">
        <p14:creationId xmlns:p14="http://schemas.microsoft.com/office/powerpoint/2010/main" val="2612605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id="{64963051-BB2E-4649-A11F-1CF4181BA9B0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AAD124E8-329E-114B-A785-365729D1DD70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275D42F1-DCB1-E447-8256-F5CD1A03974B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A42D0772-7918-0F4D-B3CA-38C0D7F8C37A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texte 5">
            <a:extLst>
              <a:ext uri="{FF2B5EF4-FFF2-40B4-BE49-F238E27FC236}">
                <a16:creationId xmlns:a16="http://schemas.microsoft.com/office/drawing/2014/main" id="{58F65288-4147-1744-B0AA-C280C8476E20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57025573"/>
      </p:ext>
    </p:extLst>
  </p:cSld>
  <p:clrMapOvr>
    <a:masterClrMapping/>
  </p:clrMapOvr>
</p:sld>
</file>

<file path=ppt/theme/theme1.xml><?xml version="1.0" encoding="utf-8"?>
<a:theme xmlns:a="http://schemas.openxmlformats.org/drawingml/2006/main" name="1_Titl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lIns="0" tIns="0" rIns="0" bIns="0" rtlCol="0">
        <a:noAutofit/>
      </a:bodyPr>
      <a:lstStyle>
        <a:defPPr algn="l">
          <a:spcAft>
            <a:spcPts val="1800"/>
          </a:spcAft>
          <a:defRPr sz="6300" b="1">
            <a:solidFill>
              <a:srgbClr val="0F807F"/>
            </a:solidFill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F65ECCA95E9424E87FA2CB132695C9D" ma:contentTypeVersion="10" ma:contentTypeDescription="Create a new document." ma:contentTypeScope="" ma:versionID="6900fae9c0bb9ef3d4ddd2f7a4557ba3">
  <xsd:schema xmlns:xsd="http://www.w3.org/2001/XMLSchema" xmlns:xs="http://www.w3.org/2001/XMLSchema" xmlns:p="http://schemas.microsoft.com/office/2006/metadata/properties" xmlns:ns2="4ebc4227-ce76-47b7-823d-af16d2441c14" xmlns:ns3="ffcf22a7-c321-4c49-9f24-2580e10bada7" targetNamespace="http://schemas.microsoft.com/office/2006/metadata/properties" ma:root="true" ma:fieldsID="a1e541ab02ed8c8114013ea738504871" ns2:_="" ns3:_="">
    <xsd:import namespace="4ebc4227-ce76-47b7-823d-af16d2441c14"/>
    <xsd:import namespace="ffcf22a7-c321-4c49-9f24-2580e10bada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ebc4227-ce76-47b7-823d-af16d2441c1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fcf22a7-c321-4c49-9f24-2580e10bada7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3411087D-951D-4170-8A11-7EFA67E3A2DC}"/>
</file>

<file path=customXml/itemProps2.xml><?xml version="1.0" encoding="utf-8"?>
<ds:datastoreItem xmlns:ds="http://schemas.openxmlformats.org/officeDocument/2006/customXml" ds:itemID="{F5A67B3A-9B3F-4493-8EAD-25D9FC188203}"/>
</file>

<file path=customXml/itemProps3.xml><?xml version="1.0" encoding="utf-8"?>
<ds:datastoreItem xmlns:ds="http://schemas.openxmlformats.org/officeDocument/2006/customXml" ds:itemID="{77B6CF43-F2D0-40A1-BEDA-C3DE0E04EFAE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2873</TotalTime>
  <Words>12</Words>
  <Application>Microsoft Macintosh PowerPoint</Application>
  <PresentationFormat>Personnalisé</PresentationFormat>
  <Paragraphs>6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8" baseType="lpstr">
      <vt:lpstr>Arial</vt:lpstr>
      <vt:lpstr>Calibri</vt:lpstr>
      <vt:lpstr>Open Sans</vt:lpstr>
      <vt:lpstr>Open Sans Extrabold</vt:lpstr>
      <vt:lpstr>Open Sans Semibold</vt:lpstr>
      <vt:lpstr>1_Title</vt:lpstr>
      <vt:lpstr>Présentation PowerPoint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john sivirine</dc:creator>
  <cp:lastModifiedBy>john sivirine</cp:lastModifiedBy>
  <cp:revision>112</cp:revision>
  <dcterms:created xsi:type="dcterms:W3CDTF">2021-04-28T16:14:15Z</dcterms:created>
  <dcterms:modified xsi:type="dcterms:W3CDTF">2021-06-23T11:50:49Z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0x0101001F65ECCA95E9424E87FA2CB132695C9D</vt:lpwstr>
  </property>
</Properties>
</file>

<file path=docProps/thumbnail.jpeg>
</file>