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8" r:id="rId2"/>
    <p:sldId id="259" r:id="rId3"/>
  </p:sldIdLst>
  <p:sldSz cx="13716000" cy="13716000"/>
  <p:notesSz cx="6858000" cy="9144000"/>
  <p:defaultTextStyle>
    <a:defPPr>
      <a:defRPr lang="fr-FR"/>
    </a:defPPr>
    <a:lvl1pPr marL="0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1pPr>
    <a:lvl2pPr marL="913811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2pPr>
    <a:lvl3pPr marL="1827625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3pPr>
    <a:lvl4pPr marL="2741439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4pPr>
    <a:lvl5pPr marL="3655252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5pPr>
    <a:lvl6pPr marL="4569063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6pPr>
    <a:lvl7pPr marL="5482880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7pPr>
    <a:lvl8pPr marL="6396691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8pPr>
    <a:lvl9pPr marL="7310505" algn="l" defTabSz="1827625" rtl="0" eaLnBrk="1" latinLnBrk="0" hangingPunct="1">
      <a:defRPr sz="359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3"/>
    <a:srgbClr val="0057A2"/>
    <a:srgbClr val="1D726F"/>
    <a:srgbClr val="F8A7B0"/>
    <a:srgbClr val="C9E8E6"/>
    <a:srgbClr val="6E84BA"/>
    <a:srgbClr val="B5D474"/>
    <a:srgbClr val="FF6F00"/>
    <a:srgbClr val="FFE199"/>
    <a:srgbClr val="FFC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9"/>
    <p:restoredTop sz="96329"/>
  </p:normalViewPr>
  <p:slideViewPr>
    <p:cSldViewPr snapToGrid="0" snapToObjects="1">
      <p:cViewPr>
        <p:scale>
          <a:sx n="123" d="100"/>
          <a:sy n="123" d="100"/>
        </p:scale>
        <p:origin x="3144" y="-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07C6-9416-F043-9418-20F04855FECC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10FB5-229F-EC48-9CD9-94B472D25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31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208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314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419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525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627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199733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6838" algn="l" defTabSz="914208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er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7C88C64-D71E-A343-98DF-31359B0EBF63}"/>
              </a:ext>
            </a:extLst>
          </p:cNvPr>
          <p:cNvCxnSpPr>
            <a:cxnSpLocks/>
          </p:cNvCxnSpPr>
          <p:nvPr userDrawn="1"/>
        </p:nvCxnSpPr>
        <p:spPr>
          <a:xfrm>
            <a:off x="9701560" y="7202691"/>
            <a:ext cx="2847279" cy="0"/>
          </a:xfrm>
          <a:prstGeom prst="line">
            <a:avLst/>
          </a:prstGeom>
          <a:ln w="698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53F83AE4-A0FF-3542-8C98-798274E39E03}"/>
              </a:ext>
            </a:extLst>
          </p:cNvPr>
          <p:cNvSpPr txBox="1"/>
          <p:nvPr userDrawn="1"/>
        </p:nvSpPr>
        <p:spPr>
          <a:xfrm>
            <a:off x="9753599" y="7675921"/>
            <a:ext cx="3218986" cy="87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fr-BE" sz="2200" b="1" baseline="0" dirty="0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</a:t>
            </a:r>
          </a:p>
          <a:p>
            <a:pPr algn="l">
              <a:lnSpc>
                <a:spcPct val="100000"/>
              </a:lnSpc>
            </a:pPr>
            <a:r>
              <a:rPr lang="fr-BE" sz="2200" b="1" baseline="0" dirty="0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</a:t>
            </a:r>
            <a:r>
              <a:rPr lang="fr-BE" sz="2200" b="1" baseline="0" dirty="0" err="1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EUClimatePact</a:t>
            </a:r>
            <a:endParaRPr lang="fr-BE" sz="2200" b="1" baseline="0" dirty="0">
              <a:solidFill>
                <a:srgbClr val="01B13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Espace réservé du texte 9">
            <a:extLst>
              <a:ext uri="{FF2B5EF4-FFF2-40B4-BE49-F238E27FC236}">
                <a16:creationId xmlns:a16="http://schemas.microsoft.com/office/drawing/2014/main" id="{DE4BD1CF-DBD4-6748-9B0A-61091DC2787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244435" y="4506548"/>
            <a:ext cx="4162491" cy="585842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400" cap="all" baseline="0">
                <a:solidFill>
                  <a:srgbClr val="01B13B"/>
                </a:solidFill>
                <a:latin typeface="Open Sans Semibold" panose="020B0606030504020204" pitchFamily="34" charset="0"/>
              </a:defRPr>
            </a:lvl1pPr>
          </a:lstStyle>
          <a:p>
            <a:r>
              <a:rPr lang="fr-FR" sz="3400" baseline="0"/>
              <a:t>insert date here</a:t>
            </a:r>
            <a:endParaRPr lang="fr-FR"/>
          </a:p>
        </p:txBody>
      </p:sp>
      <p:sp>
        <p:nvSpPr>
          <p:cNvPr id="13" name="Espace réservé du texte 9">
            <a:extLst>
              <a:ext uri="{FF2B5EF4-FFF2-40B4-BE49-F238E27FC236}">
                <a16:creationId xmlns:a16="http://schemas.microsoft.com/office/drawing/2014/main" id="{DA62E883-726C-EA43-B70A-89435BF4C52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636817" y="2174789"/>
            <a:ext cx="2770109" cy="66726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5000" baseline="0"/>
              <a:t>insert</a:t>
            </a:r>
            <a:endParaRPr lang="fr-FR"/>
          </a:p>
        </p:txBody>
      </p:sp>
      <p:sp>
        <p:nvSpPr>
          <p:cNvPr id="16" name="Espace réservé du texte 9">
            <a:extLst>
              <a:ext uri="{FF2B5EF4-FFF2-40B4-BE49-F238E27FC236}">
                <a16:creationId xmlns:a16="http://schemas.microsoft.com/office/drawing/2014/main" id="{A0F43421-DB2A-0946-A670-D3C8569043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384964" y="2927295"/>
            <a:ext cx="2021962" cy="66726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/>
              <a:t>text</a:t>
            </a:r>
          </a:p>
        </p:txBody>
      </p:sp>
      <p:sp>
        <p:nvSpPr>
          <p:cNvPr id="17" name="Espace réservé du texte 9">
            <a:extLst>
              <a:ext uri="{FF2B5EF4-FFF2-40B4-BE49-F238E27FC236}">
                <a16:creationId xmlns:a16="http://schemas.microsoft.com/office/drawing/2014/main" id="{FC893600-AFBE-8645-BCB0-C20D300F11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84963" y="3679802"/>
            <a:ext cx="2021963" cy="66726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/>
              <a:t>here</a:t>
            </a:r>
          </a:p>
        </p:txBody>
      </p:sp>
      <p:sp>
        <p:nvSpPr>
          <p:cNvPr id="18" name="Espace réservé du texte 31">
            <a:extLst>
              <a:ext uri="{FF2B5EF4-FFF2-40B4-BE49-F238E27FC236}">
                <a16:creationId xmlns:a16="http://schemas.microsoft.com/office/drawing/2014/main" id="{56543CD4-A9C5-CA42-9981-A36E15603FD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01560" y="5575610"/>
            <a:ext cx="2995962" cy="16949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4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  <a:lvl2pPr marL="457172" indent="0">
              <a:buNone/>
              <a:defRPr/>
            </a:lvl2pPr>
            <a:lvl3pPr marL="914345" indent="0">
              <a:buNone/>
              <a:defRPr/>
            </a:lvl3pPr>
            <a:lvl4pPr marL="1371517" indent="0">
              <a:buNone/>
              <a:defRPr/>
            </a:lvl4pPr>
            <a:lvl5pPr marL="1828689" indent="0">
              <a:buNone/>
              <a:defRPr/>
            </a:lvl5pPr>
          </a:lstStyle>
          <a:p>
            <a:pPr lvl="0"/>
            <a:r>
              <a:rPr lang="en-GB" sz="3400" baseline="0"/>
              <a:t>Insert</a:t>
            </a:r>
          </a:p>
          <a:p>
            <a:pPr lvl="0"/>
            <a:r>
              <a:rPr lang="en-GB" sz="3400" baseline="0"/>
              <a:t>Text</a:t>
            </a:r>
          </a:p>
          <a:p>
            <a:pPr lvl="0"/>
            <a:r>
              <a:rPr lang="en-GB" sz="3400" baseline="0"/>
              <a:t>here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718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45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61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98CA853-D224-4649-91D0-095F84FB0D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34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4" indent="-228584" algn="l" defTabSz="914345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756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8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600101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73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45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7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90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62" indent="-228584" algn="l" defTabSz="914345" rtl="0" eaLnBrk="1" latinLnBrk="0" hangingPunct="1">
        <a:lnSpc>
          <a:spcPct val="90000"/>
        </a:lnSpc>
        <a:spcBef>
          <a:spcPts val="502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2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5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7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9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61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34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01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73" algn="l" defTabSz="91434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155" userDrawn="1">
          <p15:clr>
            <a:srgbClr val="F26B43"/>
          </p15:clr>
        </p15:guide>
        <p15:guide id="2" pos="400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DC95E83-543B-6545-AD2B-2B6B990B833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157F97-B4E1-FD40-8556-602755F36DE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148445" y="2174789"/>
            <a:ext cx="3258481" cy="667266"/>
          </a:xfrm>
        </p:spPr>
        <p:txBody>
          <a:bodyPr/>
          <a:lstStyle/>
          <a:p>
            <a:r>
              <a:rPr lang="en-GB"/>
              <a:t>Join the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A1359E6-BF2C-AF4F-A2F4-B7A4CB13210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4400" y="2927295"/>
            <a:ext cx="5492526" cy="667266"/>
          </a:xfrm>
        </p:spPr>
        <p:txBody>
          <a:bodyPr/>
          <a:lstStyle/>
          <a:p>
            <a:r>
              <a:rPr lang="en-GB"/>
              <a:t>Youth climate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75FD04D-2B17-E24F-865B-ECC9DF05D92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1109" y="3679802"/>
            <a:ext cx="5845818" cy="667266"/>
          </a:xfrm>
        </p:spPr>
        <p:txBody>
          <a:bodyPr/>
          <a:lstStyle/>
          <a:p>
            <a:r>
              <a:rPr lang="en-GB"/>
              <a:t>Pact challenge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67FB9F8-A4DE-E94C-9C96-25E77832A8B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/>
              <a:t>My world</a:t>
            </a:r>
          </a:p>
          <a:p>
            <a:r>
              <a:rPr lang="en-GB"/>
              <a:t>My action</a:t>
            </a:r>
          </a:p>
          <a:p>
            <a:r>
              <a:rPr lang="en-GB"/>
              <a:t>Our planet</a:t>
            </a:r>
          </a:p>
        </p:txBody>
      </p:sp>
    </p:spTree>
    <p:extLst>
      <p:ext uri="{BB962C8B-B14F-4D97-AF65-F5344CB8AC3E}">
        <p14:creationId xmlns:p14="http://schemas.microsoft.com/office/powerpoint/2010/main" val="261260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4963051-BB2E-4649-A11F-1CF4181BA9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D124E8-329E-114B-A785-365729D1DD7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75D42F1-DCB1-E447-8256-F5CD1A03974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42D0772-7918-0F4D-B3CA-38C0D7F8C37A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58F65288-4147-1744-B0AA-C280C8476E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025573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65ECCA95E9424E87FA2CB132695C9D" ma:contentTypeVersion="10" ma:contentTypeDescription="Create a new document." ma:contentTypeScope="" ma:versionID="6900fae9c0bb9ef3d4ddd2f7a4557ba3">
  <xsd:schema xmlns:xsd="http://www.w3.org/2001/XMLSchema" xmlns:xs="http://www.w3.org/2001/XMLSchema" xmlns:p="http://schemas.microsoft.com/office/2006/metadata/properties" xmlns:ns2="4ebc4227-ce76-47b7-823d-af16d2441c14" xmlns:ns3="ffcf22a7-c321-4c49-9f24-2580e10bada7" targetNamespace="http://schemas.microsoft.com/office/2006/metadata/properties" ma:root="true" ma:fieldsID="a1e541ab02ed8c8114013ea738504871" ns2:_="" ns3:_="">
    <xsd:import namespace="4ebc4227-ce76-47b7-823d-af16d2441c14"/>
    <xsd:import namespace="ffcf22a7-c321-4c49-9f24-2580e10bad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c4227-ce76-47b7-823d-af16d2441c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f22a7-c321-4c49-9f24-2580e10bada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411087D-951D-4170-8A11-7EFA67E3A2DC}"/>
</file>

<file path=customXml/itemProps2.xml><?xml version="1.0" encoding="utf-8"?>
<ds:datastoreItem xmlns:ds="http://schemas.openxmlformats.org/officeDocument/2006/customXml" ds:itemID="{F5A67B3A-9B3F-4493-8EAD-25D9FC188203}"/>
</file>

<file path=customXml/itemProps3.xml><?xml version="1.0" encoding="utf-8"?>
<ds:datastoreItem xmlns:ds="http://schemas.openxmlformats.org/officeDocument/2006/customXml" ds:itemID="{77B6CF43-F2D0-40A1-BEDA-C3DE0E04EFA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2873</TotalTime>
  <Words>12</Words>
  <Application>Microsoft Macintosh PowerPoint</Application>
  <PresentationFormat>Personnalisé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Open Sans</vt:lpstr>
      <vt:lpstr>Open Sans Extrabold</vt:lpstr>
      <vt:lpstr>Open Sans Semibold</vt:lpstr>
      <vt:lpstr>1_Title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112</cp:revision>
  <dcterms:created xsi:type="dcterms:W3CDTF">2021-04-28T16:14:15Z</dcterms:created>
  <dcterms:modified xsi:type="dcterms:W3CDTF">2021-06-23T11:50:49Z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0x0101001F65ECCA95E9424E87FA2CB132695C9D</vt:lpwstr>
  </property>
</Properties>
</file>