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7" r:id="rId2"/>
    <p:sldId id="256" r:id="rId3"/>
  </p:sldIdLst>
  <p:sldSz cx="24371300" cy="13716000"/>
  <p:notesSz cx="6858000" cy="9144000"/>
  <p:defaultTextStyle>
    <a:defPPr>
      <a:defRPr lang="fr-FR"/>
    </a:defPPr>
    <a:lvl1pPr marL="0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1pPr>
    <a:lvl2pPr marL="914002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2pPr>
    <a:lvl3pPr marL="1828007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3pPr>
    <a:lvl4pPr marL="2742010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4pPr>
    <a:lvl5pPr marL="3656015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5pPr>
    <a:lvl6pPr marL="4570017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6pPr>
    <a:lvl7pPr marL="5484022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7pPr>
    <a:lvl8pPr marL="6398025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8pPr>
    <a:lvl9pPr marL="7312030" algn="l" defTabSz="1828007" rtl="0" eaLnBrk="1" latinLnBrk="0" hangingPunct="1">
      <a:defRPr sz="359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93"/>
    <a:srgbClr val="0057A2"/>
    <a:srgbClr val="1D726F"/>
    <a:srgbClr val="F8A7B0"/>
    <a:srgbClr val="C9E8E6"/>
    <a:srgbClr val="6E84BA"/>
    <a:srgbClr val="B5D474"/>
    <a:srgbClr val="FF6F00"/>
    <a:srgbClr val="FFE199"/>
    <a:srgbClr val="FFCA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61"/>
    <p:restoredTop sz="96329"/>
  </p:normalViewPr>
  <p:slideViewPr>
    <p:cSldViewPr snapToGrid="0" snapToObjects="1">
      <p:cViewPr varScale="1">
        <p:scale>
          <a:sx n="99" d="100"/>
          <a:sy n="99" d="100"/>
        </p:scale>
        <p:origin x="728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407C6-9416-F043-9418-20F04855FECC}" type="datetimeFigureOut">
              <a:rPr lang="fr-FR" smtClean="0"/>
              <a:t>23/06/2021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310FB5-229F-EC48-9CD9-94B472D252A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312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era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5B8EE473-E0C6-9E44-BE0D-6D9EC667910F}"/>
              </a:ext>
            </a:extLst>
          </p:cNvPr>
          <p:cNvCxnSpPr>
            <a:cxnSpLocks/>
          </p:cNvCxnSpPr>
          <p:nvPr userDrawn="1"/>
        </p:nvCxnSpPr>
        <p:spPr>
          <a:xfrm>
            <a:off x="16778495" y="7288306"/>
            <a:ext cx="4438235" cy="48198"/>
          </a:xfrm>
          <a:prstGeom prst="line">
            <a:avLst/>
          </a:prstGeom>
          <a:ln w="1079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texte 31">
            <a:extLst>
              <a:ext uri="{FF2B5EF4-FFF2-40B4-BE49-F238E27FC236}">
                <a16:creationId xmlns:a16="http://schemas.microsoft.com/office/drawing/2014/main" id="{891FE07E-39C7-154E-A5AA-81D1AD01E65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778495" y="4771771"/>
            <a:ext cx="6415087" cy="328612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5400"/>
              </a:lnSpc>
              <a:buNone/>
              <a:defRPr sz="5500" cap="all" baseline="0">
                <a:solidFill>
                  <a:srgbClr val="01B13B"/>
                </a:solidFill>
                <a:latin typeface="Open Sans Extrabold" panose="020B0606030504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cap="all" baseline="0">
                <a:solidFill>
                  <a:srgbClr val="01B13B"/>
                </a:solidFill>
              </a:rPr>
              <a:t>Insert</a:t>
            </a:r>
          </a:p>
          <a:p>
            <a:pPr lvl="0"/>
            <a:r>
              <a:rPr lang="en-GB" cap="all" baseline="0">
                <a:solidFill>
                  <a:srgbClr val="01B13B"/>
                </a:solidFill>
              </a:rPr>
              <a:t>Text</a:t>
            </a:r>
          </a:p>
          <a:p>
            <a:pPr lvl="0"/>
            <a:r>
              <a:rPr lang="en-GB" cap="all" baseline="0">
                <a:solidFill>
                  <a:srgbClr val="01B13B"/>
                </a:solidFill>
              </a:rPr>
              <a:t>here</a:t>
            </a:r>
            <a:endParaRPr lang="en-GB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94E4FC7-CE73-4B47-A830-D3F75C605BA9}"/>
              </a:ext>
            </a:extLst>
          </p:cNvPr>
          <p:cNvSpPr txBox="1"/>
          <p:nvPr userDrawn="1"/>
        </p:nvSpPr>
        <p:spPr>
          <a:xfrm>
            <a:off x="16778495" y="7973283"/>
            <a:ext cx="6415087" cy="87783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100000"/>
              </a:lnSpc>
            </a:pPr>
            <a:r>
              <a:rPr lang="fr-BE" sz="3400" b="1" baseline="0" dirty="0">
                <a:solidFill>
                  <a:srgbClr val="01B13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#MyWorldOurPlanet</a:t>
            </a:r>
          </a:p>
          <a:p>
            <a:pPr algn="l">
              <a:lnSpc>
                <a:spcPct val="100000"/>
              </a:lnSpc>
            </a:pPr>
            <a:r>
              <a:rPr lang="fr-BE" sz="3400" b="1" baseline="0" dirty="0">
                <a:solidFill>
                  <a:srgbClr val="01B13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#</a:t>
            </a:r>
            <a:r>
              <a:rPr lang="fr-BE" sz="3400" b="1" baseline="0" dirty="0" err="1">
                <a:solidFill>
                  <a:srgbClr val="01B13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EUClimatePact</a:t>
            </a:r>
            <a:endParaRPr lang="fr-BE" sz="3400" b="1" baseline="0" dirty="0">
              <a:solidFill>
                <a:srgbClr val="01B13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Espace réservé du texte 9">
            <a:extLst>
              <a:ext uri="{FF2B5EF4-FFF2-40B4-BE49-F238E27FC236}">
                <a16:creationId xmlns:a16="http://schemas.microsoft.com/office/drawing/2014/main" id="{2F47AFE3-69F0-4F48-8C55-BFC8FAE4E52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461686" y="4907596"/>
            <a:ext cx="4981027" cy="958614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5500" cap="all" baseline="0">
                <a:solidFill>
                  <a:srgbClr val="01B13B"/>
                </a:solidFill>
                <a:latin typeface="Open Sans Semibold" panose="020B0606030504020204" pitchFamily="34" charset="0"/>
              </a:defRPr>
            </a:lvl1pPr>
          </a:lstStyle>
          <a:p>
            <a:r>
              <a:rPr lang="fr-FR" sz="5500" baseline="0">
                <a:latin typeface="Open Sans Semibold" panose="020B0606030504020204" pitchFamily="34" charset="0"/>
              </a:rPr>
              <a:t>Insert date</a:t>
            </a:r>
            <a:endParaRPr lang="fr-FR"/>
          </a:p>
        </p:txBody>
      </p:sp>
      <p:sp>
        <p:nvSpPr>
          <p:cNvPr id="33" name="Espace réservé du texte 9">
            <a:extLst>
              <a:ext uri="{FF2B5EF4-FFF2-40B4-BE49-F238E27FC236}">
                <a16:creationId xmlns:a16="http://schemas.microsoft.com/office/drawing/2014/main" id="{577DA258-5770-1A4C-908F-E87D56C4B2D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53664" y="1144626"/>
            <a:ext cx="4289047" cy="1115626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cap="all" baseline="0">
                <a:solidFill>
                  <a:srgbClr val="01B13B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 sz="8000" baseline="0"/>
              <a:t>insert</a:t>
            </a:r>
            <a:endParaRPr lang="fr-FR"/>
          </a:p>
        </p:txBody>
      </p:sp>
      <p:sp>
        <p:nvSpPr>
          <p:cNvPr id="34" name="Espace réservé du texte 9">
            <a:extLst>
              <a:ext uri="{FF2B5EF4-FFF2-40B4-BE49-F238E27FC236}">
                <a16:creationId xmlns:a16="http://schemas.microsoft.com/office/drawing/2014/main" id="{25C37061-38D9-E747-A6BF-3E2F95964E8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55708" y="2377078"/>
            <a:ext cx="3387003" cy="1115626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cap="all" baseline="0">
                <a:solidFill>
                  <a:srgbClr val="01B13B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 sz="8000" baseline="0"/>
              <a:t>text</a:t>
            </a:r>
            <a:endParaRPr lang="fr-FR"/>
          </a:p>
        </p:txBody>
      </p:sp>
      <p:sp>
        <p:nvSpPr>
          <p:cNvPr id="35" name="Espace réservé du texte 9">
            <a:extLst>
              <a:ext uri="{FF2B5EF4-FFF2-40B4-BE49-F238E27FC236}">
                <a16:creationId xmlns:a16="http://schemas.microsoft.com/office/drawing/2014/main" id="{77CFC5D2-1E82-2941-8E1B-844CC52AD52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228703" y="3609531"/>
            <a:ext cx="3214009" cy="1115626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8000" cap="all" baseline="0">
                <a:solidFill>
                  <a:srgbClr val="01B13B"/>
                </a:solidFill>
                <a:latin typeface="Open Sans Extrabold" panose="020B0606030504020204" pitchFamily="34" charset="0"/>
              </a:defRPr>
            </a:lvl1pPr>
          </a:lstStyle>
          <a:p>
            <a:r>
              <a:rPr lang="fr-FR" sz="8000" baseline="0"/>
              <a:t>here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7185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45" userDrawn="1">
          <p15:clr>
            <a:srgbClr val="FBAE40"/>
          </p15:clr>
        </p15:guide>
        <p15:guide id="2" orient="horz" pos="4320" userDrawn="1">
          <p15:clr>
            <a:srgbClr val="FBAE40"/>
          </p15:clr>
        </p15:guide>
        <p15:guide id="3" pos="109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FC4727CF-9C35-7046-907C-6C2A694103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3572"/>
            <a:ext cx="24371299" cy="1370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19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155" userDrawn="1">
          <p15:clr>
            <a:srgbClr val="F26B43"/>
          </p15:clr>
        </p15:guide>
        <p15:guide id="2" pos="710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C3392A7-EE88-BC4E-900D-262F9445A33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/>
              <a:t>My world</a:t>
            </a:r>
          </a:p>
          <a:p>
            <a:r>
              <a:rPr lang="en-GB"/>
              <a:t>My action</a:t>
            </a:r>
          </a:p>
          <a:p>
            <a:r>
              <a:rPr lang="en-GB"/>
              <a:t>Our planet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68268B-D3E3-8F45-ACF4-8FB08A83F4A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034862" y="4907596"/>
            <a:ext cx="8407851" cy="958614"/>
          </a:xfrm>
        </p:spPr>
        <p:txBody>
          <a:bodyPr/>
          <a:lstStyle/>
          <a:p>
            <a:r>
              <a:rPr lang="en-GB"/>
              <a:t>Kick-off: 29 June 2021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9662D89-EB99-0745-80ED-8815827F0B9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38670" y="1144626"/>
            <a:ext cx="5304041" cy="1115626"/>
          </a:xfrm>
        </p:spPr>
        <p:txBody>
          <a:bodyPr/>
          <a:lstStyle/>
          <a:p>
            <a:r>
              <a:rPr lang="en-GB"/>
              <a:t>Join the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82B895F-F5BA-9E4D-B883-2CB064FFE9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506828" y="2377078"/>
            <a:ext cx="8935883" cy="1115626"/>
          </a:xfrm>
        </p:spPr>
        <p:txBody>
          <a:bodyPr/>
          <a:lstStyle/>
          <a:p>
            <a:r>
              <a:rPr lang="en-GB"/>
              <a:t>Youth climate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3519FAC-0007-884E-B785-FABAF82F956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40159" y="3609531"/>
            <a:ext cx="9502554" cy="1115626"/>
          </a:xfrm>
        </p:spPr>
        <p:txBody>
          <a:bodyPr/>
          <a:lstStyle/>
          <a:p>
            <a:r>
              <a:rPr lang="en-GB"/>
              <a:t>Pact challenge</a:t>
            </a:r>
          </a:p>
        </p:txBody>
      </p:sp>
    </p:spTree>
    <p:extLst>
      <p:ext uri="{BB962C8B-B14F-4D97-AF65-F5344CB8AC3E}">
        <p14:creationId xmlns:p14="http://schemas.microsoft.com/office/powerpoint/2010/main" val="320113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6DBD6FA7-2A61-5C43-827A-E6D2C96D13D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4F57764-DF8F-5B45-A726-F822C71A51D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FDE7F10-5828-954E-BEE2-84A48DBB2BB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648526F-2FD0-5845-914C-BD0F18B9BC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990A861-B5FF-8448-8296-A40F9EA27CA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73105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spcAft>
            <a:spcPts val="1800"/>
          </a:spcAft>
          <a:defRPr sz="6300" b="1">
            <a:solidFill>
              <a:srgbClr val="0F807F"/>
            </a:solidFill>
            <a:latin typeface="Open Sans" panose="020B0606030504020204" pitchFamily="34" charset="0"/>
            <a:ea typeface="Open Sans" panose="020B0606030504020204" pitchFamily="34" charset="0"/>
            <a:cs typeface="Open Sans" panose="020B0606030504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65ECCA95E9424E87FA2CB132695C9D" ma:contentTypeVersion="10" ma:contentTypeDescription="Create a new document." ma:contentTypeScope="" ma:versionID="6900fae9c0bb9ef3d4ddd2f7a4557ba3">
  <xsd:schema xmlns:xsd="http://www.w3.org/2001/XMLSchema" xmlns:xs="http://www.w3.org/2001/XMLSchema" xmlns:p="http://schemas.microsoft.com/office/2006/metadata/properties" xmlns:ns2="4ebc4227-ce76-47b7-823d-af16d2441c14" xmlns:ns3="ffcf22a7-c321-4c49-9f24-2580e10bada7" targetNamespace="http://schemas.microsoft.com/office/2006/metadata/properties" ma:root="true" ma:fieldsID="a1e541ab02ed8c8114013ea738504871" ns2:_="" ns3:_="">
    <xsd:import namespace="4ebc4227-ce76-47b7-823d-af16d2441c14"/>
    <xsd:import namespace="ffcf22a7-c321-4c49-9f24-2580e10bada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bc4227-ce76-47b7-823d-af16d2441c1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cf22a7-c321-4c49-9f24-2580e10bada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2000CDF-A75F-437E-95BE-874A63019B09}"/>
</file>

<file path=customXml/itemProps2.xml><?xml version="1.0" encoding="utf-8"?>
<ds:datastoreItem xmlns:ds="http://schemas.openxmlformats.org/officeDocument/2006/customXml" ds:itemID="{368D1DDA-98F4-4940-8414-64811D5CA621}"/>
</file>

<file path=customXml/itemProps3.xml><?xml version="1.0" encoding="utf-8"?>
<ds:datastoreItem xmlns:ds="http://schemas.openxmlformats.org/officeDocument/2006/customXml" ds:itemID="{D8381495-5280-4E9F-8FBC-DA19B6BFAB7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2846</TotalTime>
  <Words>17</Words>
  <Application>Microsoft Macintosh PowerPoint</Application>
  <PresentationFormat>Personnalisé</PresentationFormat>
  <Paragraphs>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Open Sans</vt:lpstr>
      <vt:lpstr>Open Sans Extrabold</vt:lpstr>
      <vt:lpstr>Open Sans Semibold</vt:lpstr>
      <vt:lpstr>1_Title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john sivirine</dc:creator>
  <cp:lastModifiedBy>john sivirine</cp:lastModifiedBy>
  <cp:revision>108</cp:revision>
  <dcterms:created xsi:type="dcterms:W3CDTF">2021-04-28T16:14:15Z</dcterms:created>
  <dcterms:modified xsi:type="dcterms:W3CDTF">2021-06-23T11:14:57Z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0x0101001F65ECCA95E9424E87FA2CB132695C9D</vt:lpwstr>
  </property>
</Properties>
</file>