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7" r:id="rId2"/>
    <p:sldId id="258" r:id="rId3"/>
  </p:sldIdLst>
  <p:sldSz cx="24371300" cy="13716000"/>
  <p:notesSz cx="6858000" cy="9144000"/>
  <p:defaultTextStyle>
    <a:defPPr>
      <a:defRPr lang="fr-FR"/>
    </a:defPPr>
    <a:lvl1pPr marL="0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1pPr>
    <a:lvl2pPr marL="914002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2pPr>
    <a:lvl3pPr marL="1828007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3pPr>
    <a:lvl4pPr marL="2742010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4pPr>
    <a:lvl5pPr marL="3656015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5pPr>
    <a:lvl6pPr marL="4570017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6pPr>
    <a:lvl7pPr marL="5484022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7pPr>
    <a:lvl8pPr marL="6398025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8pPr>
    <a:lvl9pPr marL="7312030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593"/>
    <a:srgbClr val="0057A2"/>
    <a:srgbClr val="1D726F"/>
    <a:srgbClr val="F8A7B0"/>
    <a:srgbClr val="C9E8E6"/>
    <a:srgbClr val="6E84BA"/>
    <a:srgbClr val="B5D474"/>
    <a:srgbClr val="FF6F00"/>
    <a:srgbClr val="FFE199"/>
    <a:srgbClr val="FFCA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14"/>
    <p:restoredTop sz="96371"/>
  </p:normalViewPr>
  <p:slideViewPr>
    <p:cSldViewPr snapToGrid="0" snapToObjects="1">
      <p:cViewPr varScale="1">
        <p:scale>
          <a:sx n="99" d="100"/>
          <a:sy n="99" d="100"/>
        </p:scale>
        <p:origin x="576" y="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407C6-9416-F043-9418-20F04855FECC}" type="datetimeFigureOut">
              <a:rPr lang="fr-FR" smtClean="0"/>
              <a:t>23/06/2021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10FB5-229F-EC48-9CD9-94B472D25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312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era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F50B0A9-17EE-1D48-A45D-59220C9682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3572"/>
            <a:ext cx="24371299" cy="13708855"/>
          </a:xfrm>
          <a:prstGeom prst="rect">
            <a:avLst/>
          </a:prstGeom>
        </p:spPr>
      </p:pic>
      <p:sp>
        <p:nvSpPr>
          <p:cNvPr id="13" name="Espace réservé du texte 9">
            <a:extLst>
              <a:ext uri="{FF2B5EF4-FFF2-40B4-BE49-F238E27FC236}">
                <a16:creationId xmlns:a16="http://schemas.microsoft.com/office/drawing/2014/main" id="{8A4E41F7-A6C5-8545-A690-107A1DCB14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88312" y="4563603"/>
            <a:ext cx="3226420" cy="579600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600" cap="all" baseline="0">
                <a:solidFill>
                  <a:srgbClr val="004593"/>
                </a:solidFill>
                <a:latin typeface="Open Sans Semibold" panose="020B0606030504020204" pitchFamily="34" charset="0"/>
              </a:defRPr>
            </a:lvl1pPr>
          </a:lstStyle>
          <a:p>
            <a:r>
              <a:rPr lang="fr-FR"/>
              <a:t>insert date</a:t>
            </a:r>
          </a:p>
        </p:txBody>
      </p:sp>
      <p:sp>
        <p:nvSpPr>
          <p:cNvPr id="14" name="Espace réservé du texte 9">
            <a:extLst>
              <a:ext uri="{FF2B5EF4-FFF2-40B4-BE49-F238E27FC236}">
                <a16:creationId xmlns:a16="http://schemas.microsoft.com/office/drawing/2014/main" id="{97C8DF66-9894-7D43-ABA9-B3479D5197F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17795" y="3783116"/>
            <a:ext cx="4296937" cy="676509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900" cap="all" baseline="0">
                <a:solidFill>
                  <a:srgbClr val="004593"/>
                </a:solidFill>
                <a:latin typeface="Open Sans Extrabold" panose="020B0606030504020204" pitchFamily="34" charset="0"/>
              </a:defRPr>
            </a:lvl1pPr>
          </a:lstStyle>
          <a:p>
            <a:r>
              <a:rPr lang="fr-FR" sz="4900" cap="all" baseline="0">
                <a:solidFill>
                  <a:srgbClr val="004593"/>
                </a:solidFill>
                <a:latin typeface="Open Sans Extrabold" panose="020B0606030504020204" pitchFamily="34" charset="0"/>
              </a:rPr>
              <a:t>Insert text</a:t>
            </a:r>
            <a:endParaRPr lang="fr-FR"/>
          </a:p>
        </p:txBody>
      </p:sp>
      <p:sp>
        <p:nvSpPr>
          <p:cNvPr id="15" name="Espace réservé du texte 9">
            <a:extLst>
              <a:ext uri="{FF2B5EF4-FFF2-40B4-BE49-F238E27FC236}">
                <a16:creationId xmlns:a16="http://schemas.microsoft.com/office/drawing/2014/main" id="{1B87D63B-AE27-E64F-98D6-391BC0B3E40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17795" y="3039700"/>
            <a:ext cx="4296937" cy="676509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4900" cap="all" baseline="0">
                <a:solidFill>
                  <a:srgbClr val="004593"/>
                </a:solidFill>
                <a:latin typeface="Open Sans Extrabold" panose="020B0606030504020204" pitchFamily="34" charset="0"/>
              </a:defRPr>
            </a:lvl1pPr>
          </a:lstStyle>
          <a:p>
            <a:r>
              <a:rPr lang="fr-FR" sz="4900" cap="all" baseline="0">
                <a:solidFill>
                  <a:srgbClr val="004593"/>
                </a:solidFill>
                <a:latin typeface="Open Sans Extrabold" panose="020B0606030504020204" pitchFamily="34" charset="0"/>
              </a:rPr>
              <a:t>Insert text</a:t>
            </a:r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E748A30-20AF-9248-9FBB-2A211A40729A}"/>
              </a:ext>
            </a:extLst>
          </p:cNvPr>
          <p:cNvSpPr txBox="1"/>
          <p:nvPr userDrawn="1"/>
        </p:nvSpPr>
        <p:spPr>
          <a:xfrm>
            <a:off x="14761320" y="7816840"/>
            <a:ext cx="3592941" cy="87783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ts val="3000"/>
              </a:lnSpc>
            </a:pPr>
            <a:r>
              <a:rPr lang="fr-BE" sz="2500" b="1" dirty="0">
                <a:solidFill>
                  <a:srgbClr val="00459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</a:t>
            </a:r>
          </a:p>
          <a:p>
            <a:pPr algn="l">
              <a:lnSpc>
                <a:spcPts val="3000"/>
              </a:lnSpc>
            </a:pPr>
            <a:r>
              <a:rPr lang="fr-BE" sz="2500" b="1" dirty="0">
                <a:solidFill>
                  <a:srgbClr val="00459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</a:t>
            </a:r>
            <a:r>
              <a:rPr lang="fr-BE" sz="2500" b="1" dirty="0" err="1">
                <a:solidFill>
                  <a:srgbClr val="00459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EUClimatePact</a:t>
            </a:r>
            <a:endParaRPr lang="fr-BE" sz="2500" b="1" dirty="0">
              <a:solidFill>
                <a:srgbClr val="00459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C1C7F907-6604-E748-AB35-85C2C1797A01}"/>
              </a:ext>
            </a:extLst>
          </p:cNvPr>
          <p:cNvCxnSpPr>
            <a:cxnSpLocks/>
          </p:cNvCxnSpPr>
          <p:nvPr userDrawn="1"/>
        </p:nvCxnSpPr>
        <p:spPr>
          <a:xfrm>
            <a:off x="14761320" y="7288305"/>
            <a:ext cx="3288141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texte 9">
            <a:extLst>
              <a:ext uri="{FF2B5EF4-FFF2-40B4-BE49-F238E27FC236}">
                <a16:creationId xmlns:a16="http://schemas.microsoft.com/office/drawing/2014/main" id="{39AB7354-7358-C545-9CAF-48A50B198F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761320" y="5333535"/>
            <a:ext cx="4296937" cy="1917027"/>
          </a:xfrm>
          <a:prstGeom prst="rect">
            <a:avLst/>
          </a:prstGeom>
          <a:noFill/>
        </p:spPr>
        <p:txBody>
          <a:bodyPr lIns="0" tIns="0" rIns="0" bIns="0" anchor="ctr" anchorCtr="0"/>
          <a:lstStyle>
            <a:lvl1pPr marL="0" marR="0" indent="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 cap="all" baseline="0">
                <a:solidFill>
                  <a:srgbClr val="004593"/>
                </a:solidFill>
                <a:latin typeface="Open Sans Extrabold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4000" baseline="0"/>
              <a:t>Insert</a:t>
            </a:r>
          </a:p>
          <a:p>
            <a:pPr marL="0" marR="0" lvl="0" indent="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4000" baseline="0"/>
              <a:t>Text</a:t>
            </a:r>
          </a:p>
          <a:p>
            <a:pPr marL="0" marR="0" lvl="0" indent="0" algn="l" defTabSz="914400" rtl="0" eaLnBrk="1" fontAlgn="auto" latinLnBrk="0" hangingPunct="1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4000" baseline="0"/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613718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45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9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193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155" userDrawn="1">
          <p15:clr>
            <a:srgbClr val="F26B43"/>
          </p15:clr>
        </p15:guide>
        <p15:guide id="2" pos="710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F816AB4-48C8-C948-A76D-38DB1CA3B5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/>
              <a:t>29 June 2021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5AEF3F-8649-0447-9F43-496633EAA6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52293" y="3783116"/>
            <a:ext cx="5162439" cy="676509"/>
          </a:xfrm>
        </p:spPr>
        <p:txBody>
          <a:bodyPr/>
          <a:lstStyle/>
          <a:p>
            <a:r>
              <a:rPr lang="en-GB"/>
              <a:t>Day of action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D3BA1F8-972D-5C42-950A-95A5575536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12901" y="3039700"/>
            <a:ext cx="4801831" cy="676509"/>
          </a:xfrm>
        </p:spPr>
        <p:txBody>
          <a:bodyPr/>
          <a:lstStyle/>
          <a:p>
            <a:r>
              <a:rPr lang="en-GB"/>
              <a:t>Climate pact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83B217F-0613-6143-9E06-753FB91054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my world</a:t>
            </a:r>
            <a:br>
              <a:rPr lang="en-GB"/>
            </a:br>
            <a:r>
              <a:rPr lang="en-GB"/>
              <a:t>my action</a:t>
            </a:r>
          </a:p>
          <a:p>
            <a:r>
              <a:rPr lang="en-GB"/>
              <a:t>Our planet</a:t>
            </a:r>
          </a:p>
        </p:txBody>
      </p:sp>
    </p:spTree>
    <p:extLst>
      <p:ext uri="{BB962C8B-B14F-4D97-AF65-F5344CB8AC3E}">
        <p14:creationId xmlns:p14="http://schemas.microsoft.com/office/powerpoint/2010/main" val="115146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7DF529E-F3A7-D146-B900-B3898222B46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3A186A-CFAA-1C4E-85EE-014596D67D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A787ECA-1F2C-3A48-8A0A-1A350F21CC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6BDC0ED-1E53-5147-AAD4-6C76D58B414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801158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65ECCA95E9424E87FA2CB132695C9D" ma:contentTypeVersion="10" ma:contentTypeDescription="Create a new document." ma:contentTypeScope="" ma:versionID="6900fae9c0bb9ef3d4ddd2f7a4557ba3">
  <xsd:schema xmlns:xsd="http://www.w3.org/2001/XMLSchema" xmlns:xs="http://www.w3.org/2001/XMLSchema" xmlns:p="http://schemas.microsoft.com/office/2006/metadata/properties" xmlns:ns2="4ebc4227-ce76-47b7-823d-af16d2441c14" xmlns:ns3="ffcf22a7-c321-4c49-9f24-2580e10bada7" targetNamespace="http://schemas.microsoft.com/office/2006/metadata/properties" ma:root="true" ma:fieldsID="a1e541ab02ed8c8114013ea738504871" ns2:_="" ns3:_="">
    <xsd:import namespace="4ebc4227-ce76-47b7-823d-af16d2441c14"/>
    <xsd:import namespace="ffcf22a7-c321-4c49-9f24-2580e10bad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bc4227-ce76-47b7-823d-af16d2441c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cf22a7-c321-4c49-9f24-2580e10bada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DAEA079-1D4F-4D82-90B0-C6DE38E5CA72}"/>
</file>

<file path=customXml/itemProps2.xml><?xml version="1.0" encoding="utf-8"?>
<ds:datastoreItem xmlns:ds="http://schemas.openxmlformats.org/officeDocument/2006/customXml" ds:itemID="{5798CCC8-1FAC-4733-B7FF-CB01E5010321}"/>
</file>

<file path=customXml/itemProps3.xml><?xml version="1.0" encoding="utf-8"?>
<ds:datastoreItem xmlns:ds="http://schemas.openxmlformats.org/officeDocument/2006/customXml" ds:itemID="{8CE54A32-CA36-4DF6-BD6B-79163C7B0B5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2792</TotalTime>
  <Words>15</Words>
  <Application>Microsoft Macintosh PowerPoint</Application>
  <PresentationFormat>Personnalisé</PresentationFormat>
  <Paragraphs>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Open Sans</vt:lpstr>
      <vt:lpstr>Open Sans Extrabold</vt:lpstr>
      <vt:lpstr>Open Sans Semibold</vt:lpstr>
      <vt:lpstr>1_Title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101</cp:revision>
  <dcterms:created xsi:type="dcterms:W3CDTF">2021-04-28T16:14:15Z</dcterms:created>
  <dcterms:modified xsi:type="dcterms:W3CDTF">2021-06-23T10:53:46Z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0x0101001F65ECCA95E9424E87FA2CB132695C9D</vt:lpwstr>
  </property>
</Properties>
</file>