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49" autoAdjust="0"/>
  </p:normalViewPr>
  <p:slideViewPr>
    <p:cSldViewPr snapToGrid="0">
      <p:cViewPr varScale="1">
        <p:scale>
          <a:sx n="40" d="100"/>
          <a:sy n="40" d="100"/>
        </p:scale>
        <p:origin x="1522"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Mutatkozz be röviden, mondd el, miért fontos számodra a bolygónk, és magyarázd el, hogy a mai foglalkozás arról szól, hogy mit tehetünk együtt a bolygónkért. Megoszthatsz egy személyes történetet vagy egy olyan dolgot, amelyet gyerekként tettél a bolygóért.</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hu"/>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Ismételd meg a „fő üzenetet”: Mindenki tehet valamit! Együtt sokat tehetünk. Kérd fel a tanulókat és a tanárokat, hogy folytassák a tanulást és csatlakozzanak a Pact2School tevékenységekhez.</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hu"/>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b="0" i="0" u="none" baseline="0">
                <a:latin typeface="Calibri"/>
                <a:ea typeface="Calibri"/>
                <a:cs typeface="Calibri"/>
              </a:rPr>
              <a:t>Ha szeretnéd, egy diát beszúrhatsz erről a bemutatkozáshoz, és ezt esetleg a prezentáció elejére teheted. A képet is megváltoztathatod, és beilleszthetsz egy képet magadról.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hu"/>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Egyszerű szavakkal magyarázd el, hogy bolygónk sajnos „nem érzi jól magát”, mert szennyezzük – például azzal, hogy fosszilis tüzelőanyagokat égetünk el azért, hogy termékeket állítsunk elő, áramot termeljünk vagy autót vezessünk. Például megoszthatsz ilyen gondolatokat: „Ezért melegszik az éghajlat, és ezért van annyi hőhullám és árvíz. Rengeteg állat és növény szenved – és mi is, például a légszennyezés miatt. De mindannyian tehetünk azért, hogy javítsunk a helyzeten! S ezért vagyok ma itt! Hogy megosszam veletek, mi az, amit ti, a szüleitek és mindenki más is megtehet.” Hangsúlyozd a reményt: Ezek a problémák nagyok, de együtt cselekedve mindannyian a megoldás részesei lehetünk! </a:t>
            </a:r>
            <a:r>
              <a:rPr lang="hu" b="0" i="0" u="none" baseline="0" dirty="0"/>
              <a:t>Magyarázd el, hogy a javasolt intézkedések hogyan segíthetnek bolygónkon.</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hu"/>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Említs hozzájuk közel álló példákat: melegebb nyár, kevesebb eső, szemét megjelenése a parkokban, kevesebb méhecske. Kérdezd meg: „Tapasztaltatok-e ilyen változásokat a városotokban vagy az iskolátokban?” A tanulók élethelyzetéhez kapcsolódó, kézzelfogható példákat ossz meg, amelyekkel tudnak azonosulni, és bátorítsd őket a gondolataik megosztására.</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hu"/>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Egyszerű szavakkal határozd meg az éghajlatvédelmi fellépést, például: „minden, amit a természetért, az energiatakarékosságért és a bolygónk egészségének megőrzéséért teszünk”. Sorolj fel néhány példát, amelyhez a tanulók kapcsolódni tudnak (ötletekért megtekintheted az Inspiráló kezdeményezések és az Éghajlati paktum történetek című PowerPoint előadást). </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hu"/>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b="0" i="0" u="none" baseline="0" dirty="0"/>
              <a:t>Magyarázd el, hogy az európai éghajlati paktum egy európai szintű kezdeményezés, amely arra ösztönzi az embereket és a közösségeket, hogy cselekedjenek a fenntartható jövő érdekében. Említsd meg, hogy a nagykövetek is részesei ennek a mozgalomnak, és ossz meg történeteket az éghajlati paktumban való részvétel során szerzett tapasztalataidról.</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hu"/>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a:solidFill>
                  <a:schemeClr val="tx1"/>
                </a:solidFill>
                <a:effectLst/>
                <a:latin typeface="+mn-lt"/>
                <a:ea typeface="+mn-ea"/>
                <a:cs typeface="+mn-cs"/>
              </a:rPr>
              <a:t>Mesélj el egy rövid történetet (amely a helyi környezethez és személyes tapasztalataidhoz igazítható) egy olyan gyermekről vagy diákcsoportról, akik tettek valamit a környezetért. Nyugodtan mutass be a történetedhez kapcsolódó fényképeket is. Például: Egy osztály fákat ültetett a játszótéren, és most már árnyékban játszhatnak. Üzenet: „Ezt Ti is megtehetitek!” </a:t>
            </a:r>
            <a:endParaRPr lang="hu"/>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hu"/>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a:solidFill>
                  <a:schemeClr val="tx1"/>
                </a:solidFill>
                <a:effectLst/>
                <a:latin typeface="+mn-lt"/>
                <a:ea typeface="+mn-ea"/>
                <a:cs typeface="+mn-cs"/>
              </a:rPr>
              <a:t>Mutasd be röviden a Pact2School kezdeményezést: „Európa-szerte iskolák csatlakoznak az éghajlati paktumhoz, hogy hozzájáruljanak a bolygó megmentéséhez.” Sorolj fel egyszerű példákat: faültetés, műanyagok csökkentése, energiatakarékosság.</a:t>
            </a:r>
            <a:endParaRPr lang="hu"/>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hu"/>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a:solidFill>
                  <a:schemeClr val="tx1"/>
                </a:solidFill>
                <a:effectLst/>
                <a:latin typeface="+mn-lt"/>
                <a:ea typeface="+mn-ea"/>
                <a:cs typeface="+mn-cs"/>
              </a:rPr>
              <a:t>Magyarázd el, hogy egy éghajlati paktum nagyköveten keresztül az iskolák csatlakozhatnak egy egész Európára kiterjedő kihíváshoz. A diákok és a tanárok közösen dolgozhatnak egy éghajlatvédelmi akcióterven. </a:t>
            </a:r>
          </a:p>
          <a:p>
            <a:pPr algn="l" rtl="0" fontAlgn="base"/>
            <a:r>
              <a:rPr lang="hu" sz="1200" b="0" i="0" u="none" kern="1200" baseline="0">
                <a:solidFill>
                  <a:schemeClr val="tx1"/>
                </a:solidFill>
                <a:effectLst/>
                <a:latin typeface="+mn-lt"/>
                <a:ea typeface="+mn-ea"/>
                <a:cs typeface="+mn-cs"/>
              </a:rPr>
              <a:t> </a:t>
            </a:r>
          </a:p>
          <a:p>
            <a:endParaRPr lang="hu"/>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hu"/>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Hangsúlyozd a csapatmunkát és a reményt. Bátorítsd a tanulókat, hogy osszanak meg egy ötletet, amelyet ezen a héten megvalósíthatnak a bolygóért. Hogy megkönnyítsd számukra a dolgot, megoszthatsz velük néhány példát olyan cselekményekről, amelyeket a barátaikkal, családjukkal vagy az osztályukkal közösen megtehetnek, például takarítást szervezhetnek az iskola környékén, kialakíthatnak egy kertet az iskolájukban, kampányt szervezhetnek a hulladék- vagy energiafogyasztás csökkentése érdekében stb. </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hu"/>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5854217"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Kis lépések,</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681029" y="6621405"/>
            <a:ext cx="730740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nagy változás!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Köszönjük,</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36834"/>
            <a:ext cx="7826519" cy="900210"/>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4400" b="1" i="0" u="none" baseline="0" dirty="0">
                <a:latin typeface="Open Sans"/>
                <a:ea typeface="Open Sans"/>
                <a:cs typeface="Open Sans"/>
              </a:rPr>
              <a:t>hogy óvjátok bolygónkat!</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hu" b="0" i="0" u="none" baseline="0">
                <a:latin typeface="Open Sans"/>
                <a:ea typeface="Open Sans"/>
                <a:cs typeface="Open Sans"/>
              </a:rPr>
              <a:t>Xxx </a:t>
            </a:r>
            <a:endParaRPr lang="hu"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hu" b="1" i="0" u="none" baseline="0">
                <a:latin typeface="Open Sans"/>
                <a:ea typeface="Open Sans"/>
                <a:cs typeface="Open Sans"/>
              </a:rPr>
              <a:t>Ki VAGY TE?</a:t>
            </a:r>
            <a:endParaRPr lang="hu"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hu" b="1" i="0" u="none" baseline="0">
                <a:latin typeface="Open Sans"/>
                <a:ea typeface="Open Sans"/>
                <a:cs typeface="Open Sans"/>
              </a:rPr>
              <a:t>Mutatkozz be röviden </a:t>
            </a:r>
            <a:endParaRPr lang="hu"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hu"/>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hu"/>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957653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Bolygónk változik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797257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de segíthetünk!</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hu"/>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hu"/>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hu"/>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hu"/>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2177144" y="4115668"/>
            <a:ext cx="1541991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b="1" i="0" u="none" baseline="0" dirty="0"/>
              <a:t>Az éghajlatváltozás hatással van</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4731657" y="5320415"/>
            <a:ext cx="1286539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mindenre, amit szeretünk.</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381778"/>
            <a:ext cx="13711157" cy="983310"/>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000" b="1" i="0" u="none" baseline="0" dirty="0"/>
              <a:t>Éghajlatváltozással kapcsolatos fellépés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1617471" cy="983310"/>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000" dirty="0"/>
              <a:t>figyeljünk</a:t>
            </a:r>
            <a:r>
              <a:rPr lang="hu" sz="5000" b="1" i="0" u="none" baseline="0" dirty="0"/>
              <a:t> otthoni környezetünkre.</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305801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Az emberek Európa-szerte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641081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cselekszenek – méghozzá közösen!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8985954" y="5935024"/>
            <a:ext cx="8483871"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b="1" i="0" u="none" baseline="0"/>
              <a:t>Minden történet</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988457" y="7194073"/>
            <a:ext cx="15481369"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b="1" i="0" u="none" baseline="0"/>
              <a:t>egy apró cselekedettel kezdődik.</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548155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Iskolátok</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834086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klímahős lehet!</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3790495"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Csatlakozzatok a kihíváshoz:</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563380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valósítsátok meg az ötleteiteket!</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8969829" y="6462233"/>
            <a:ext cx="8612721" cy="9833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sz="5000" b="1" i="0" u="none" baseline="0" dirty="0"/>
              <a:t>Ha közösen cselekszünk,</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3773714" y="7549721"/>
            <a:ext cx="13827118" cy="983310"/>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000" b="1" i="0" u="none" baseline="0" dirty="0"/>
              <a:t>aktív résztvevői lehetünk a változásnak!</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11</TotalTime>
  <Words>688</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59</cp:revision>
  <dcterms:created xsi:type="dcterms:W3CDTF">2023-09-22T15:24:24Z</dcterms:created>
  <dcterms:modified xsi:type="dcterms:W3CDTF">2026-01-30T12:20:36Z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