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Συστηθείτε με δυο λόγια, πείτε γιατί νοιάζεστε για τον πλανήτη και εξηγήστε ότι η σημερινή συνάντηση αφορά το τι μπορούμε να κάνουμε όλοι μαζί για τον πλανήτη. Μπορείτε, επίσης, να μοιραστείτε μια προσωπική σας ιστορία ή κάτι που κάνατε ως παιδί για τον πλανήτη.</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el"/>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a:solidFill>
                  <a:schemeClr val="tx1"/>
                </a:solidFill>
                <a:effectLst/>
                <a:latin typeface="+mn-lt"/>
                <a:ea typeface="+mn-ea"/>
                <a:cs typeface="+mn-cs"/>
              </a:rPr>
              <a:t>Ανακεφαλαιώστε το κύριο μήνυμα: Ο καθένας κάτι μπορεί να κάνει. Μαζί, μπορούμε να κάνουμε πολλά. Προσκαλέστε τους μαθητές και τους εκπαιδευτικούς να συνεχίσουν να μαθαίνουν και να συμμετάσχουν στις δραστηριότητες του Pact2School.</a:t>
            </a:r>
            <a:endParaRPr lang="el"/>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el"/>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b="0" i="0" u="none" baseline="0" dirty="0">
                <a:latin typeface="Calibri"/>
                <a:ea typeface="Calibri"/>
                <a:cs typeface="Calibri"/>
              </a:rPr>
              <a:t>Αν θέλετε, μπορείτε να βάλετε μία διαφάνεια για να συστηθείτε και να την τοποθετήσετε νωρίτερα στην παρουσίαση. Μπορείτε επίσης να αλλάξετε την εικόνα στον κύκλο και να βάλετε μια φωτογραφία σας.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el"/>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Εξηγήστε με απλά λόγια ότι ο πλανήτης δυστυχώς δεν·αισθάνεται πολύ καλά επειδή εμείς τον ρυπαίνουμε· για παράδειγμα, επειδή καίμε ορυκτά καύσιμα ώστε να παράγουμε διάφορα πράγματα, να δημιουργούμε ηλεκτρική ενέργεια ή να οδηγούμε αυτοκίνητα. Θα μπορούσατε, για παράδειγμα, να πείτε: «Αυτός είναι ο λόγος που το κλίμα μας θερμαίνεται και υπάρχουν τόσοι πολλοί καύσωνες και πλημμύρες. Πολλά ζώα και φυτά υποφέρουν, και το ίδιο κι εμείς, για παράδειγμα εξαιτίας της ατμοσφαιρικής ρύπανσης. Όμως όλοι μπορούμε να κάνουμε το καθήκον μας για να καλυτερέψει η κατάσταση. Και για αυτό βρίσκομαι κι εγώ εδώ σήμερα Για να μοιραστώ μαζί σας τι μπορείτε να κάνετε εσείς, οι γονείς σας και όλοι οι άλλοι.» Δώστε έμφαση στην ελπίδα: Αυτά τα προβλήματα είναι μεγάλα, αλλά όλοι μαζί μπορούμε να γίνουμε μέρος της λύσης! </a:t>
            </a:r>
            <a:r>
              <a:rPr lang="el" b="0" i="0" u="none" baseline="0" dirty="0"/>
              <a:t>Εξηγήστε πώς οι προτεινόμενες δράσεις μπορούν να βοηθήσουν τον πλανήτη.</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el"/>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a:solidFill>
                  <a:schemeClr val="tx1"/>
                </a:solidFill>
                <a:effectLst/>
                <a:latin typeface="+mn-lt"/>
                <a:ea typeface="+mn-ea"/>
                <a:cs typeface="+mn-cs"/>
              </a:rPr>
              <a:t>Δώστε σχετικά παραδείγματα: θερμότερα καλοκαίρια, λιγότερη βροχή, σκουπίδια στα πάρκα, λιγότερες μέλισσες. Ρωτήστε: «Έχετε δει ποτέ τέτοιες αλλαγές στην πόλη ή το σχολείο σας;» Φροντίστε να δώσετε απτά παραδείγματα που σχετίζονται με το μέρος στο οποίο ζουν οι μαθητές ώστε να μπορούν να νιώσουν ότι </a:t>
            </a:r>
            <a:r>
              <a:rPr lang="el" b="0" i="0" u="none" baseline="0"/>
              <a:t>τους αφορούν</a:t>
            </a:r>
            <a:r>
              <a:rPr lang="el" sz="1200" b="0" i="0" u="none" kern="1200" baseline="0">
                <a:solidFill>
                  <a:schemeClr val="tx1"/>
                </a:solidFill>
                <a:effectLst/>
                <a:latin typeface="+mn-lt"/>
                <a:ea typeface="+mn-ea"/>
                <a:cs typeface="+mn-cs"/>
              </a:rPr>
              <a:t> και ενθαρρύνετέ τους να μιλήσουν κι αυτοί).</a:t>
            </a:r>
            <a:endParaRPr lang="el"/>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el"/>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Ορίστε τη δράση για το κλίμα με απλές λέξεις, όπως «οτιδήποτε κάνουμε για να βοηθήσουμε τη φύση, να εξοικονομήσουμε ενέργεια και να διατηρήσουμε τον πλανήτη μας υγιή.» Χρησιμοποιήστε κάποια παραδείγματα με τα οποία οι μαθητές μπορούν να ταυτιστούν (μπορείτε να δείτε το PowerPoint με εμπνευσμένες δράσεις και ιστορίες για το σύμφωνο για το κλίμα, ώστε να πάρετε έμπνευση). </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el"/>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b="0" i="0" u="none" baseline="0" dirty="0"/>
              <a:t>Εξηγήστε ότι το ευρωπαϊκό σύμφωνο για το κλίμα είναι μια πρωτοβουλία της Ευρωπαϊκής Ένωσης που ενθαρρύνει τους ανθρώπους και τις κοινότητες να ξεκινήσουν δράσεις για ένα βιώσιμο μέλλον. Πείτε ότι οι πρεσβευτές είναι μέρος αυτού του κινήματος και μοιραστείτε κάτι για την εμπειρία σας ως μέρος του συμφώνου για το κλίμα.</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el"/>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Αφηγηθείτε μια σύντομη ιστορία (μπορείτε να την προσαρμόσετε αναλόγως στον τόπο σας και στην προσωπική σας εμπειρία) για ένα παιδί ή μια ομάδα μαθητών που έκαναν κάτι για το περιβάλλον τους. Μπορείτε επίσης να προσθέσετε φωτογραφίες για την ιστορία σας. Για παράδειγμα: Μια τάξη φύτεψε δέντρα στην παιδική της χαρά και τώρα έχει σκιά όταν παίζει. Βασικό μήνυμα: «Μπορείς κι εσύ να κάνεις το ίδιο!» </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el"/>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Παρουσιάστε το Pact2School με δυο λόγια: «Σε όλη την Ευρώπη, τα σχολεία συμμετέχουν στο σύμφωνο για το κλίμα για να βοηθήσουν να σωθεί ο πλανήτης.» Δώστε απλά παραδείγματα: φύτευση ενός δέντρου, μείωση των πλαστικών, εξοικονόμηση ενέργειας.</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el"/>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dirty="0">
                <a:solidFill>
                  <a:schemeClr val="tx1"/>
                </a:solidFill>
                <a:effectLst/>
                <a:latin typeface="+mn-lt"/>
                <a:ea typeface="+mn-ea"/>
                <a:cs typeface="+mn-cs"/>
              </a:rPr>
              <a:t>Εξηγήστε ότι τα σχολεία μπορούν να συμμετάσχουν σε μια πανευρωπαϊκή πρόκληση μαζί με έναν πρεσβευτή του συμφώνου για το κλίμα. Μαθητές και εκπαιδευτικοί μπορούν να συνεργαστούν στο πλαίσιο ενός προγράμματος δράσης για το κλίμα. </a:t>
            </a:r>
          </a:p>
          <a:p>
            <a:pPr algn="l" rtl="0" fontAlgn="base"/>
            <a:r>
              <a:rPr lang="el" sz="1200" b="0" i="0" u="none" kern="1200" baseline="0" dirty="0">
                <a:solidFill>
                  <a:schemeClr val="tx1"/>
                </a:solidFill>
                <a:effectLst/>
                <a:latin typeface="+mn-lt"/>
                <a:ea typeface="+mn-ea"/>
                <a:cs typeface="+mn-cs"/>
              </a:rPr>
              <a:t> </a:t>
            </a:r>
          </a:p>
          <a:p>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el"/>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Δώστε έμφαση στην ομαδική εργασία και την ελπίδα. Ενθαρρύνετε τους μαθητές να μιλήσουν για κάτι που θα μπορούσαν να κάνουν αυτή την εβδομάδα για τον πλανήτη. Για να τους διευκολύνετε, μπορείτε να μοιραστείτε μαζί τους μερικά παραδείγματα δράσεων που θα μπορούσαν να κάνουν με τους φίλους, την οικογένεια ή την τάξη τους, όπως να οργανώσουν έναν καθαρισμό στη γειτονιά του σχολείου, να ξεκινήσουν έναν κήπο στο σχολείο τους, να οργανώσουν μια εκστρατεία για να μειωθούν τα σκουπίδια ή η κατανάλωση ενέργειας κ.λπ. </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el"/>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299201" y="5333396"/>
            <a:ext cx="868263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Μικρές δράσεις,</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144001" y="6621405"/>
            <a:ext cx="784443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μεγάλη αλλαγή!</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9351058"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Σας ευχαριστούμε</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0" y="5517784"/>
            <a:ext cx="14988413"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latin typeface="Open Sans"/>
                <a:ea typeface="Open Sans"/>
                <a:cs typeface="Open Sans"/>
              </a:rPr>
              <a:t>που βοηθάτε τον πλανήτη μας!</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2202658" y="5792808"/>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4474913" y="5568817"/>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el" b="0" i="0" u="none" baseline="0">
                <a:latin typeface="Open Sans"/>
                <a:ea typeface="Open Sans"/>
                <a:cs typeface="Open Sans"/>
              </a:rPr>
              <a:t>Xxx </a:t>
            </a:r>
            <a:endParaRPr lang="el"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el" b="1" i="0" u="none" baseline="0">
                <a:latin typeface="Open Sans"/>
                <a:ea typeface="Open Sans"/>
                <a:cs typeface="Open Sans"/>
              </a:rPr>
              <a:t>Ποιος ΕΙΣΤΕ</a:t>
            </a:r>
            <a:endParaRPr lang="el"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el" b="1" i="0" u="none" baseline="0">
                <a:latin typeface="Open Sans"/>
                <a:ea typeface="Open Sans"/>
                <a:cs typeface="Open Sans"/>
              </a:rPr>
              <a:t>Συστηθείτε με δυο λόγια </a:t>
            </a:r>
            <a:endParaRPr lang="el"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el"/>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el"/>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el"/>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el"/>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el"/>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0" y="4709237"/>
            <a:ext cx="1230522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Ο πλανήτης μας αλλάζει,</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3532301"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αλλά μπορείς να βοηθήσεις!</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el"/>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el"/>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el"/>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el"/>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el"/>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el"/>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el"/>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2206172" y="4115668"/>
            <a:ext cx="15390882"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b="1" i="0" u="none" baseline="0" dirty="0"/>
              <a:t>Η κλιματική αλλαγή επηρεάζει</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8824685" y="5320415"/>
            <a:ext cx="877236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όλα όσα αγαπάμε.</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03728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Δράση για το κλίμα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23218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φροντίδα για το σπίτι μας.</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4417205"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dirty="0"/>
              <a:t>Ά</a:t>
            </a:r>
            <a:r>
              <a:rPr lang="el" b="1" i="0" u="none" baseline="0" dirty="0"/>
              <a:t>νθρωποι σε όλη την Ευρώπη</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341431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ξεκινάνε δράσεις όλοι μαζί!</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212115" y="5906064"/>
            <a:ext cx="11257712"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b="1" i="0" u="none" baseline="0"/>
              <a:t>Κάθε ιστορία ξεκινάει</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6826955" y="7194073"/>
            <a:ext cx="10642871"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b="1" i="0" u="none" baseline="0" dirty="0"/>
              <a:t>από μια μικρή δράση.</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506098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Το σχολείο σας μπορεί να γίνει</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488478"/>
            <a:ext cx="1214361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ένας ήρωας για το κλίμα!</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0974724"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Δέξου την πρόκληση:</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740230" y="5985355"/>
            <a:ext cx="122678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κάνε την ιδέα σου πράξη!</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5714231" y="626037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118439" y="6113930"/>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5921829" y="6309884"/>
            <a:ext cx="1166072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b="1" i="0" u="none" baseline="0" dirty="0"/>
              <a:t>Όταν δρούμε όλοι μαζί,</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3834581" y="7549721"/>
            <a:ext cx="1376625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     μπορεί να γίνει η αλλαγή!</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2609501" y="7790612"/>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744251" y="7682804"/>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2.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23</TotalTime>
  <Words>820</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59</cp:revision>
  <dcterms:created xsi:type="dcterms:W3CDTF">2023-09-22T15:24:24Z</dcterms:created>
  <dcterms:modified xsi:type="dcterms:W3CDTF">2026-01-30T12:19:30Z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