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Lst>
  <p:notesMasterIdLst>
    <p:notesMasterId r:id="rId29"/>
  </p:notesMasterIdLst>
  <p:handoutMasterIdLst>
    <p:handoutMasterId r:id="rId30"/>
  </p:handoutMasterIdLst>
  <p:sldIdLst>
    <p:sldId id="282" r:id="rId7"/>
    <p:sldId id="334" r:id="rId8"/>
    <p:sldId id="309" r:id="rId9"/>
    <p:sldId id="311" r:id="rId10"/>
    <p:sldId id="312" r:id="rId11"/>
    <p:sldId id="313" r:id="rId12"/>
    <p:sldId id="314" r:id="rId13"/>
    <p:sldId id="320" r:id="rId14"/>
    <p:sldId id="318" r:id="rId15"/>
    <p:sldId id="316" r:id="rId16"/>
    <p:sldId id="315" r:id="rId17"/>
    <p:sldId id="319" r:id="rId18"/>
    <p:sldId id="321" r:id="rId19"/>
    <p:sldId id="332" r:id="rId20"/>
    <p:sldId id="323" r:id="rId21"/>
    <p:sldId id="324" r:id="rId22"/>
    <p:sldId id="325" r:id="rId23"/>
    <p:sldId id="336" r:id="rId24"/>
    <p:sldId id="338" r:id="rId25"/>
    <p:sldId id="291" r:id="rId26"/>
    <p:sldId id="337" r:id="rId27"/>
    <p:sldId id="339" r:id="rId28"/>
  </p:sldIdLst>
  <p:sldSz cx="18288000" cy="10287000"/>
  <p:notesSz cx="6858000" cy="9144000"/>
  <p:embeddedFontLst>
    <p:embeddedFont>
      <p:font typeface="Open Sans" panose="020B0606030504020204" pitchFamily="34" charset="0"/>
      <p:regular r:id="rId31"/>
      <p:bold r:id="rId32"/>
      <p:italic r:id="rId33"/>
      <p:boldItalic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391E1B5C-430B-FD7E-4263-2A6D85B7DA14}" name="James Williamson" initials="JW" userId="S::James.Williamson@ecorys.com::fc0cecd0-796a-4e3a-a6f6-bfe095b5fb90" providerId="AD"/>
  <p188:author id="{698C7B96-4DA2-EA09-EBA3-04CCEDB73F8A}" name="Martina Ierardi" initials="MI" userId="S::martina.ierardi@ecorys.com::122574c0-b0be-4aab-b2af-692482086b20" providerId="AD"/>
  <p188:author id="{814803A9-990C-E427-E1F1-067E9CE9E5DD}" name="Giorgia Silvestri" initials="GS" userId="S::giorgia.silvestri@ecorys.com::88e87da0-1221-45a0-b997-4f6ee27bece0" providerId="AD"/>
  <p188:author id="{AB9411B4-7515-13FD-0B71-1D16324FA4B2}" name="SEGURA MONDEJAR Mar (CLIMA-EXT)" initials="S(" userId="S::mar.segura-mondejar_ext.ec.europa.eu#ext#@ecorys.onmicrosoft.com::93884808-24eb-4289-96ec-b2190e3abe46" providerId="AD"/>
  <p188:author id="{EE1A40C6-03F5-CA2C-940E-B28955962C79}" name="Rebekah Alawode" initials="" userId="S::Rebekah.Alawode@ecorys.com::74921c77-bb9f-48af-960b-0eb1022e84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64E8"/>
    <a:srgbClr val="26155F"/>
    <a:srgbClr val="D7A6FF"/>
    <a:srgbClr val="80E789"/>
    <a:srgbClr val="A0BEFA"/>
    <a:srgbClr val="391A53"/>
    <a:srgbClr val="104B2B"/>
    <a:srgbClr val="2743A8"/>
    <a:srgbClr val="048743"/>
    <a:srgbClr val="8C0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1" d="100"/>
          <a:sy n="41" d="100"/>
        </p:scale>
        <p:origin x="820"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8/10/relationships/authors" Target="authors.xml"/><Relationship Id="rId21" Type="http://schemas.openxmlformats.org/officeDocument/2006/relationships/slide" Target="slides/slide15.xml"/><Relationship Id="rId34" Type="http://schemas.openxmlformats.org/officeDocument/2006/relationships/font" Target="fonts/font4.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12/01/2026</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5B4613-6C4E-4FB7-8BBE-B31A7B243E0E}"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CE2BD-2909-4D50-BFF6-50DC73793956}" type="slidenum">
              <a:rPr lang="en-US" smtClean="0"/>
              <a:t>‹#›</a:t>
            </a:fld>
            <a:endParaRPr lang="en-US"/>
          </a:p>
        </p:txBody>
      </p:sp>
    </p:spTree>
    <p:extLst>
      <p:ext uri="{BB962C8B-B14F-4D97-AF65-F5344CB8AC3E}">
        <p14:creationId xmlns:p14="http://schemas.microsoft.com/office/powerpoint/2010/main" val="1473636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awag.ch/fileadmin/Domain1/Abteilungen/sandec/publikationen/SWM/Zero_Waste/Toolkit/Complete_Toolkit.pdf"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zerowastescotland.org.uk/resources/food-waste-monitoring-toolkit-schools" TargetMode="External"/><Relationship Id="rId4" Type="http://schemas.openxmlformats.org/officeDocument/2006/relationships/hyperlink" Target="https://greenschoolsireland.org/lets-fix-fashion/"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op.europa.eu/en/publication-detail/-/publication/a3b1c32b-7d7f-11f0-9af8-01aa75ed71a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limate-pact.europa.eu/join-our-new-pact2school-campaign_e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earning-corner.learning.europa.eu/learning-materials_en?f%5B0%5D=topics_topics%3A11"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op.europa.eu/en/publication-detail/-/publication/bc83061d-74ec-11ec-9136-01aa75ed71a1/language-e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ivitas.eu/mobility-solutions/safe-routes-to-schoo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world.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ube-ecoles.org/"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climate-pact.europa.eu/resources_en" TargetMode="External"/><Relationship Id="rId4" Type="http://schemas.openxmlformats.org/officeDocument/2006/relationships/hyperlink" Target="https://school-education.ec.europa.eu/en/etwinning/projects/stem4life/twinspace/pages/energy-water-conservati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Welcome the audience and introduce the presentation as a showcase of real examples of how primary schools across Europe are engaging children in climate action. Emphasize the power of stories and how small actions can lead to big impact. </a:t>
            </a:r>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1</a:t>
            </a:fld>
            <a:endParaRPr lang="en-US"/>
          </a:p>
        </p:txBody>
      </p:sp>
    </p:spTree>
    <p:extLst>
      <p:ext uri="{BB962C8B-B14F-4D97-AF65-F5344CB8AC3E}">
        <p14:creationId xmlns:p14="http://schemas.microsoft.com/office/powerpoint/2010/main" val="3269568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616EC-E551-6FE0-3CB9-C96B2E995C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3180F-2375-25C2-4AEF-C680DACCCF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F4CE60-824D-BE9A-4141-9CC4CF6390D3}"/>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A14B6945-9ADD-A8DE-A57B-4A6F4DC25495}"/>
              </a:ext>
            </a:extLst>
          </p:cNvPr>
          <p:cNvSpPr>
            <a:spLocks noGrp="1"/>
          </p:cNvSpPr>
          <p:nvPr>
            <p:ph type="sldNum" sz="quarter" idx="5"/>
          </p:nvPr>
        </p:nvSpPr>
        <p:spPr/>
        <p:txBody>
          <a:bodyPr/>
          <a:lstStyle/>
          <a:p>
            <a:fld id="{E5BCE2BD-2909-4D50-BFF6-50DC73793956}" type="slidenum">
              <a:rPr lang="en-US" smtClean="0"/>
              <a:t>10</a:t>
            </a:fld>
            <a:endParaRPr lang="en-US"/>
          </a:p>
        </p:txBody>
      </p:sp>
    </p:spTree>
    <p:extLst>
      <p:ext uri="{BB962C8B-B14F-4D97-AF65-F5344CB8AC3E}">
        <p14:creationId xmlns:p14="http://schemas.microsoft.com/office/powerpoint/2010/main" val="16406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F0438-E423-562C-8585-110700C8D4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31576-C063-8256-7FA3-6149AAAFB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A19B8D-CD6F-9A94-A3CB-7B14B2EFD3D7}"/>
              </a:ext>
            </a:extLst>
          </p:cNvPr>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Highlight interactive activities like a “Recycling Relay” between classes. </a:t>
            </a:r>
          </a:p>
          <a:p>
            <a:pPr rtl="0" fontAlgn="base"/>
            <a:r>
              <a:rPr lang="en-GB" sz="1200" b="0" i="0" kern="1200">
                <a:solidFill>
                  <a:schemeClr val="tx1"/>
                </a:solidFill>
                <a:effectLst/>
                <a:latin typeface="+mn-lt"/>
                <a:ea typeface="+mn-ea"/>
                <a:cs typeface="+mn-cs"/>
              </a:rPr>
              <a:t>Show how small, tangible actions (sorting waste, composting, making crafts) help children understand circular economy principles. </a:t>
            </a:r>
            <a:endParaRPr lang="en-GB" sz="1200" b="0" i="0" kern="1200">
              <a:solidFill>
                <a:schemeClr val="tx1"/>
              </a:solidFill>
              <a:effectLst/>
              <a:latin typeface="+mn-lt"/>
            </a:endParaRPr>
          </a:p>
          <a:p>
            <a:pPr fontAlgn="base"/>
            <a:r>
              <a:rPr lang="en-GB" sz="1200" b="0" i="0" kern="1200">
                <a:solidFill>
                  <a:schemeClr val="tx1"/>
                </a:solidFill>
                <a:effectLst/>
                <a:latin typeface="+mn-lt"/>
                <a:ea typeface="+mn-ea"/>
                <a:cs typeface="+mn-cs"/>
              </a:rPr>
              <a:t>Emphasise teamwork, creativity, and fun — the focus is on learning through doing. </a:t>
            </a:r>
            <a:br>
              <a:rPr lang="en-GB">
                <a:cs typeface="+mn-lt"/>
              </a:rPr>
            </a:br>
            <a:r>
              <a:rPr lang="en-GB">
                <a:cs typeface="+mn-lt"/>
              </a:rPr>
              <a:t>Related resources and links:</a:t>
            </a:r>
          </a:p>
          <a:p>
            <a:pPr marL="285750" indent="-285750">
              <a:buFont typeface="Arial"/>
              <a:buChar char="•"/>
            </a:pPr>
            <a:r>
              <a:rPr lang="en-GB"/>
              <a:t>Zero‑Waste Toolkit for schools: </a:t>
            </a:r>
            <a:r>
              <a:rPr lang="en-GB">
                <a:hlinkClick r:id="rId3"/>
              </a:rPr>
              <a:t>Complete_Toolkit.pdf</a:t>
            </a:r>
          </a:p>
          <a:p>
            <a:pPr marL="285750" indent="-285750">
              <a:buFont typeface="Arial"/>
              <a:buChar char="•"/>
            </a:pPr>
            <a:r>
              <a:rPr lang="en-GB"/>
              <a:t>Green-Schools Let’s Fix Fashion (child-friendly version ideas): </a:t>
            </a:r>
            <a:r>
              <a:rPr lang="en-GB">
                <a:hlinkClick r:id="rId4"/>
              </a:rPr>
              <a:t>https://greenschoolsireland.org/lets-fix-fashion/</a:t>
            </a:r>
            <a:r>
              <a:rPr lang="en-GB"/>
              <a:t>  </a:t>
            </a:r>
          </a:p>
          <a:p>
            <a:pPr marL="285750" indent="-285750">
              <a:buFont typeface="Arial"/>
              <a:buChar char="•"/>
            </a:pPr>
            <a:r>
              <a:rPr lang="en-GB"/>
              <a:t>Food waste monitoring toolkit: </a:t>
            </a:r>
            <a:r>
              <a:rPr lang="en-GB">
                <a:hlinkClick r:id="rId5"/>
              </a:rPr>
              <a:t>https://www.zerowastescotland.org.uk/resources/food-waste-monitoring-toolkit-schools</a:t>
            </a:r>
            <a:r>
              <a:rPr lang="en-GB"/>
              <a:t>  </a:t>
            </a:r>
          </a:p>
          <a:p>
            <a:endParaRPr lang="en-GB" sz="1200" b="0" i="0" kern="1200">
              <a:effectLst/>
              <a:cs typeface="+mn-lt"/>
            </a:endParaRPr>
          </a:p>
        </p:txBody>
      </p:sp>
      <p:sp>
        <p:nvSpPr>
          <p:cNvPr id="4" name="Slide Number Placeholder 3">
            <a:extLst>
              <a:ext uri="{FF2B5EF4-FFF2-40B4-BE49-F238E27FC236}">
                <a16:creationId xmlns:a16="http://schemas.microsoft.com/office/drawing/2014/main" id="{87F0DED3-BB97-F78A-ABAB-94D4D3C8C206}"/>
              </a:ext>
            </a:extLst>
          </p:cNvPr>
          <p:cNvSpPr>
            <a:spLocks noGrp="1"/>
          </p:cNvSpPr>
          <p:nvPr>
            <p:ph type="sldNum" sz="quarter" idx="5"/>
          </p:nvPr>
        </p:nvSpPr>
        <p:spPr/>
        <p:txBody>
          <a:bodyPr/>
          <a:lstStyle/>
          <a:p>
            <a:fld id="{E5BCE2BD-2909-4D50-BFF6-50DC73793956}" type="slidenum">
              <a:rPr lang="en-US" smtClean="0"/>
              <a:t>11</a:t>
            </a:fld>
            <a:endParaRPr lang="en-US"/>
          </a:p>
        </p:txBody>
      </p:sp>
    </p:spTree>
    <p:extLst>
      <p:ext uri="{BB962C8B-B14F-4D97-AF65-F5344CB8AC3E}">
        <p14:creationId xmlns:p14="http://schemas.microsoft.com/office/powerpoint/2010/main" val="4046845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4C793-770A-4F92-A693-E7DD03D4A8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95607-6E92-47B2-09D7-91E4BCF510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948341-8EBB-EC72-AA9B-D5A6BEAE4D36}"/>
              </a:ext>
            </a:extLst>
          </p:cNvPr>
          <p:cNvSpPr>
            <a:spLocks noGrp="1"/>
          </p:cNvSpPr>
          <p:nvPr>
            <p:ph type="body" idx="1"/>
          </p:nvPr>
        </p:nvSpPr>
        <p:spPr/>
        <p:txBody>
          <a:bodyPr/>
          <a:lstStyle/>
          <a:p>
            <a:pPr rtl="0" fontAlgn="base"/>
            <a:endParaRPr lang="en-GB"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B1C3057-E9D8-02BA-9AA8-CEE2CC4BA870}"/>
              </a:ext>
            </a:extLst>
          </p:cNvPr>
          <p:cNvSpPr>
            <a:spLocks noGrp="1"/>
          </p:cNvSpPr>
          <p:nvPr>
            <p:ph type="sldNum" sz="quarter" idx="5"/>
          </p:nvPr>
        </p:nvSpPr>
        <p:spPr/>
        <p:txBody>
          <a:bodyPr/>
          <a:lstStyle/>
          <a:p>
            <a:fld id="{E5BCE2BD-2909-4D50-BFF6-50DC73793956}" type="slidenum">
              <a:rPr lang="en-US" smtClean="0"/>
              <a:t>12</a:t>
            </a:fld>
            <a:endParaRPr lang="en-US"/>
          </a:p>
        </p:txBody>
      </p:sp>
    </p:spTree>
    <p:extLst>
      <p:ext uri="{BB962C8B-B14F-4D97-AF65-F5344CB8AC3E}">
        <p14:creationId xmlns:p14="http://schemas.microsoft.com/office/powerpoint/2010/main" val="3871733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9F5AD-CBD2-46FA-8BB8-D313BEEEB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C53723-3BB6-D30E-7663-D7F267AD63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DA4D71-7902-E548-B726-84A942B57D13}"/>
              </a:ext>
            </a:extLst>
          </p:cNvPr>
          <p:cNvSpPr>
            <a:spLocks noGrp="1"/>
          </p:cNvSpPr>
          <p:nvPr>
            <p:ph type="body" idx="1"/>
          </p:nvPr>
        </p:nvSpPr>
        <p:spPr/>
        <p:txBody>
          <a:bodyPr/>
          <a:lstStyle/>
          <a:p>
            <a:r>
              <a:rPr lang="en-US" sz="1200" b="0" i="0" kern="1200">
                <a:solidFill>
                  <a:schemeClr val="tx1"/>
                </a:solidFill>
                <a:effectLst/>
                <a:latin typeface="+mn-lt"/>
                <a:ea typeface="+mn-ea"/>
                <a:cs typeface="+mn-cs"/>
              </a:rPr>
              <a:t>Tell a story about a school that created a “mini urban forest” or bee-friendly garden. Explain how these activities strengthen emotional bonds with nature, promoting stewardship and curiosity.</a:t>
            </a:r>
            <a:endParaRPr lang="en-BE"/>
          </a:p>
        </p:txBody>
      </p:sp>
      <p:sp>
        <p:nvSpPr>
          <p:cNvPr id="4" name="Slide Number Placeholder 3">
            <a:extLst>
              <a:ext uri="{FF2B5EF4-FFF2-40B4-BE49-F238E27FC236}">
                <a16:creationId xmlns:a16="http://schemas.microsoft.com/office/drawing/2014/main" id="{E2B88037-E7E2-A649-2DCA-C8CAD1F9C6A7}"/>
              </a:ext>
            </a:extLst>
          </p:cNvPr>
          <p:cNvSpPr>
            <a:spLocks noGrp="1"/>
          </p:cNvSpPr>
          <p:nvPr>
            <p:ph type="sldNum" sz="quarter" idx="5"/>
          </p:nvPr>
        </p:nvSpPr>
        <p:spPr/>
        <p:txBody>
          <a:bodyPr/>
          <a:lstStyle/>
          <a:p>
            <a:fld id="{E5BCE2BD-2909-4D50-BFF6-50DC73793956}" type="slidenum">
              <a:rPr lang="en-US" smtClean="0"/>
              <a:t>13</a:t>
            </a:fld>
            <a:endParaRPr lang="en-US"/>
          </a:p>
        </p:txBody>
      </p:sp>
    </p:spTree>
    <p:extLst>
      <p:ext uri="{BB962C8B-B14F-4D97-AF65-F5344CB8AC3E}">
        <p14:creationId xmlns:p14="http://schemas.microsoft.com/office/powerpoint/2010/main" val="911074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1C1C1C"/>
                </a:solidFill>
              </a:rPr>
              <a:t>Introduce “My Nature” as a great example of how art and reflection can connect children emotionally to their local environment. </a:t>
            </a:r>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14</a:t>
            </a:fld>
            <a:endParaRPr lang="en-US"/>
          </a:p>
        </p:txBody>
      </p:sp>
    </p:spTree>
    <p:extLst>
      <p:ext uri="{BB962C8B-B14F-4D97-AF65-F5344CB8AC3E}">
        <p14:creationId xmlns:p14="http://schemas.microsoft.com/office/powerpoint/2010/main" val="2080951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95F90-807C-B604-2D17-9CD1558E9B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9EE87F-E2A6-71C2-0271-14A8DF874E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F9B849-006A-FEB9-9DFD-A57F171A868F}"/>
              </a:ext>
            </a:extLst>
          </p:cNvPr>
          <p:cNvSpPr>
            <a:spLocks noGrp="1"/>
          </p:cNvSpPr>
          <p:nvPr>
            <p:ph type="body" idx="1"/>
          </p:nvPr>
        </p:nvSpPr>
        <p:spPr/>
        <p:txBody>
          <a:bodyPr/>
          <a:lstStyle/>
          <a:p>
            <a:r>
              <a:rPr lang="en-US">
                <a:solidFill>
                  <a:srgbClr val="1C1C1C"/>
                </a:solidFill>
              </a:rPr>
              <a:t>Emphasize how it created intergenerational dialogue and encourage families to think about adaptation and care for nature.</a:t>
            </a:r>
            <a:endParaRPr lang="en-US"/>
          </a:p>
        </p:txBody>
      </p:sp>
      <p:sp>
        <p:nvSpPr>
          <p:cNvPr id="4" name="Slide Number Placeholder 3">
            <a:extLst>
              <a:ext uri="{FF2B5EF4-FFF2-40B4-BE49-F238E27FC236}">
                <a16:creationId xmlns:a16="http://schemas.microsoft.com/office/drawing/2014/main" id="{6D6F4533-E46D-91B0-7CF3-F30DC28B8B67}"/>
              </a:ext>
            </a:extLst>
          </p:cNvPr>
          <p:cNvSpPr>
            <a:spLocks noGrp="1"/>
          </p:cNvSpPr>
          <p:nvPr>
            <p:ph type="sldNum" sz="quarter" idx="5"/>
          </p:nvPr>
        </p:nvSpPr>
        <p:spPr/>
        <p:txBody>
          <a:bodyPr/>
          <a:lstStyle/>
          <a:p>
            <a:fld id="{E5BCE2BD-2909-4D50-BFF6-50DC73793956}" type="slidenum">
              <a:rPr lang="en-US" smtClean="0"/>
              <a:t>15</a:t>
            </a:fld>
            <a:endParaRPr lang="en-US"/>
          </a:p>
        </p:txBody>
      </p:sp>
    </p:spTree>
    <p:extLst>
      <p:ext uri="{BB962C8B-B14F-4D97-AF65-F5344CB8AC3E}">
        <p14:creationId xmlns:p14="http://schemas.microsoft.com/office/powerpoint/2010/main" val="4268551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4E0AC-91FF-6B14-80D3-6078A7AD54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3CDC1E-4963-7ABF-3960-7E9B660ADE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026308-B91D-09F2-AE00-FAA70CA4EF8C}"/>
              </a:ext>
            </a:extLst>
          </p:cNvPr>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Describe how schools use gardens to teach science (soil, plants, ecosystems), nutrition (fresh‑grown produce) and sustainability (local, seasonal food). You can highlight an example, such as the ''GO! Atheneum </a:t>
            </a:r>
            <a:r>
              <a:rPr lang="en-US" sz="1200" b="0" i="0" kern="1200" err="1">
                <a:solidFill>
                  <a:schemeClr val="tx1"/>
                </a:solidFill>
                <a:effectLst/>
                <a:latin typeface="+mn-lt"/>
                <a:ea typeface="+mn-ea"/>
                <a:cs typeface="+mn-cs"/>
              </a:rPr>
              <a:t>Unesco</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Koekelberg</a:t>
            </a:r>
            <a:r>
              <a:rPr lang="en-US" sz="1200" b="0" i="0" kern="1200">
                <a:solidFill>
                  <a:schemeClr val="tx1"/>
                </a:solidFill>
                <a:effectLst/>
                <a:latin typeface="+mn-lt"/>
                <a:ea typeface="+mn-ea"/>
                <a:cs typeface="+mn-cs"/>
              </a:rPr>
              <a:t>" (page 15 of the </a:t>
            </a:r>
            <a:r>
              <a:rPr lang="en-US" sz="1200" b="0" i="0" u="sng" strike="noStrike" kern="1200">
                <a:solidFill>
                  <a:schemeClr val="tx1"/>
                </a:solidFill>
                <a:effectLst/>
                <a:latin typeface="+mn-lt"/>
                <a:ea typeface="+mn-ea"/>
                <a:cs typeface="+mn-cs"/>
                <a:hlinkClick r:id="rId3"/>
              </a:rPr>
              <a:t>Case studies on learning environments for sustainability - Publications Office of the EU</a:t>
            </a:r>
            <a:r>
              <a:rPr lang="en-US" sz="1200" b="0" i="0" kern="1200">
                <a:solidFill>
                  <a:schemeClr val="tx1"/>
                </a:solidFill>
                <a:effectLst/>
                <a:latin typeface="+mn-lt"/>
                <a:ea typeface="+mn-ea"/>
                <a:cs typeface="+mn-cs"/>
              </a:rPr>
              <a:t>): students in the Eco‑Team planted a vegetable garden, rain barrels, hedges and developed biodiversity around the campus, showing how food‑and‑garden systems link to environment. Emphasise how local partnerships (e.g. farmers, community gardens) can enrich the project and connect to climate action.</a:t>
            </a:r>
            <a:endParaRPr lang="en-GB"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822F359-CD90-C6CA-4A21-0CE985A26455}"/>
              </a:ext>
            </a:extLst>
          </p:cNvPr>
          <p:cNvSpPr>
            <a:spLocks noGrp="1"/>
          </p:cNvSpPr>
          <p:nvPr>
            <p:ph type="sldNum" sz="quarter" idx="5"/>
          </p:nvPr>
        </p:nvSpPr>
        <p:spPr/>
        <p:txBody>
          <a:bodyPr/>
          <a:lstStyle/>
          <a:p>
            <a:fld id="{E5BCE2BD-2909-4D50-BFF6-50DC73793956}" type="slidenum">
              <a:rPr lang="en-US" smtClean="0"/>
              <a:t>16</a:t>
            </a:fld>
            <a:endParaRPr lang="en-US"/>
          </a:p>
        </p:txBody>
      </p:sp>
    </p:spTree>
    <p:extLst>
      <p:ext uri="{BB962C8B-B14F-4D97-AF65-F5344CB8AC3E}">
        <p14:creationId xmlns:p14="http://schemas.microsoft.com/office/powerpoint/2010/main" val="2753191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8D902-C767-D819-6A60-4E380E61F9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F051C7-367F-3B09-EA79-E810B75A9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DF2135-722E-656B-4FA0-F4915CE90DA0}"/>
              </a:ext>
            </a:extLst>
          </p:cNvPr>
          <p:cNvSpPr>
            <a:spLocks noGrp="1"/>
          </p:cNvSpPr>
          <p:nvPr>
            <p:ph type="body" idx="1"/>
          </p:nvPr>
        </p:nvSpPr>
        <p:spPr/>
        <p:txBody>
          <a:bodyPr/>
          <a:lstStyle/>
          <a:p>
            <a:pPr rtl="0" fontAlgn="base"/>
            <a:endParaRPr lang="en-GB"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2DB8797-B48C-B5E2-6813-C658DF16CB0D}"/>
              </a:ext>
            </a:extLst>
          </p:cNvPr>
          <p:cNvSpPr>
            <a:spLocks noGrp="1"/>
          </p:cNvSpPr>
          <p:nvPr>
            <p:ph type="sldNum" sz="quarter" idx="5"/>
          </p:nvPr>
        </p:nvSpPr>
        <p:spPr/>
        <p:txBody>
          <a:bodyPr/>
          <a:lstStyle/>
          <a:p>
            <a:fld id="{E5BCE2BD-2909-4D50-BFF6-50DC73793956}" type="slidenum">
              <a:rPr lang="en-US" smtClean="0"/>
              <a:t>17</a:t>
            </a:fld>
            <a:endParaRPr lang="en-US"/>
          </a:p>
        </p:txBody>
      </p:sp>
    </p:spTree>
    <p:extLst>
      <p:ext uri="{BB962C8B-B14F-4D97-AF65-F5344CB8AC3E}">
        <p14:creationId xmlns:p14="http://schemas.microsoft.com/office/powerpoint/2010/main" val="1494853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1C1C1C"/>
                </a:solidFill>
              </a:rPr>
              <a:t>Conclude by summarizing what makes these actions effective and sustainable. Encourage educators to see these as inspiration to adapt within their own schools, supported by the Climate Pact community. Encourage teachers and educators to share their own ideas and reflections on what other success factors should be taken into account. </a:t>
            </a:r>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18</a:t>
            </a:fld>
            <a:endParaRPr lang="en-US"/>
          </a:p>
        </p:txBody>
      </p:sp>
    </p:spTree>
    <p:extLst>
      <p:ext uri="{BB962C8B-B14F-4D97-AF65-F5344CB8AC3E}">
        <p14:creationId xmlns:p14="http://schemas.microsoft.com/office/powerpoint/2010/main" val="2622193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spcBef>
                <a:spcPts val="1500"/>
              </a:spcBef>
            </a:pPr>
            <a:r>
              <a:rPr lang="en-US">
                <a:latin typeface="Calibri"/>
                <a:ea typeface="Calibri"/>
                <a:cs typeface="Calibri"/>
              </a:rPr>
              <a:t>Conclude by encouraging teachers and other education community members to join the </a:t>
            </a:r>
            <a:r>
              <a:rPr lang="en-US" b="1">
                <a:solidFill>
                  <a:srgbClr val="3A64E8"/>
                </a:solidFill>
              </a:rPr>
              <a:t>Pact2School campaign. </a:t>
            </a:r>
            <a:r>
              <a:rPr lang="en-US"/>
              <a:t>The campaign aims to support children, youths, teachers and the rest of the education community to explore green action and sustainability topics, it also aims to develop meaningful partnerships between the Climate Pact community and schools and universities. </a:t>
            </a:r>
          </a:p>
          <a:p>
            <a:pPr>
              <a:lnSpc>
                <a:spcPct val="130000"/>
              </a:lnSpc>
              <a:spcBef>
                <a:spcPts val="1500"/>
              </a:spcBef>
            </a:pPr>
            <a:r>
              <a:rPr lang="en-US"/>
              <a:t>The campaign aims to inspire students and teachers by </a:t>
            </a:r>
            <a:r>
              <a:rPr lang="en-US" err="1"/>
              <a:t>organising</a:t>
            </a:r>
            <a:r>
              <a:rPr lang="en-US"/>
              <a:t> awareness raising sessions on the sustainability and climate action topics as well as to support schools to participate in the Pact2School challenge by submitting impactful student-led project ideas and get up to 1000 euros in project funding. </a:t>
            </a:r>
          </a:p>
          <a:p>
            <a:pPr>
              <a:lnSpc>
                <a:spcPct val="130000"/>
              </a:lnSpc>
              <a:spcBef>
                <a:spcPts val="1500"/>
              </a:spcBef>
            </a:pPr>
            <a:r>
              <a:rPr lang="en-US"/>
              <a:t>Webpage link: </a:t>
            </a:r>
            <a:r>
              <a:rPr lang="en-US" b="1">
                <a:solidFill>
                  <a:srgbClr val="7030A0"/>
                </a:solidFill>
                <a:hlinkClick r:id="rId3">
                  <a:extLst>
                    <a:ext uri="{A12FA001-AC4F-418D-AE19-62706E023703}">
                      <ahyp:hlinkClr xmlns:ahyp="http://schemas.microsoft.com/office/drawing/2018/hyperlinkcolor" val="tx"/>
                    </a:ext>
                  </a:extLst>
                </a:hlinkClick>
              </a:rPr>
              <a:t>Join our new Pact2School campaign - European Union</a:t>
            </a:r>
            <a:r>
              <a:rPr lang="en-US">
                <a:solidFill>
                  <a:srgbClr val="7030A0"/>
                </a:solidFill>
              </a:rPr>
              <a:t> </a:t>
            </a:r>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E5BCE2BD-2909-4D50-BFF6-50DC73793956}" type="slidenum">
              <a:rPr lang="en-US" smtClean="0"/>
              <a:t>19</a:t>
            </a:fld>
            <a:endParaRPr lang="en-US"/>
          </a:p>
        </p:txBody>
      </p:sp>
    </p:spTree>
    <p:extLst>
      <p:ext uri="{BB962C8B-B14F-4D97-AF65-F5344CB8AC3E}">
        <p14:creationId xmlns:p14="http://schemas.microsoft.com/office/powerpoint/2010/main" val="1327911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1C1C1C"/>
                </a:solidFill>
              </a:rPr>
              <a:t>Explain why engaging children early matters: they influence peers, families, schools and the surrounding community. Link this to the Climate Pact’s commitment to empower young citizens through education and action.</a:t>
            </a:r>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2</a:t>
            </a:fld>
            <a:endParaRPr lang="en-US"/>
          </a:p>
        </p:txBody>
      </p:sp>
    </p:spTree>
    <p:extLst>
      <p:ext uri="{BB962C8B-B14F-4D97-AF65-F5344CB8AC3E}">
        <p14:creationId xmlns:p14="http://schemas.microsoft.com/office/powerpoint/2010/main" val="3002013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20</a:t>
            </a:fld>
            <a:endParaRPr lang="en-US"/>
          </a:p>
        </p:txBody>
      </p:sp>
    </p:spTree>
    <p:extLst>
      <p:ext uri="{BB962C8B-B14F-4D97-AF65-F5344CB8AC3E}">
        <p14:creationId xmlns:p14="http://schemas.microsoft.com/office/powerpoint/2010/main" val="2577875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BB19E-4266-943E-BF69-6B2431D64D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5F346C-CDF6-0203-D96E-63B824C59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0D6968-1132-16F1-93C5-E7C34C8F169B}"/>
              </a:ext>
            </a:extLst>
          </p:cNvPr>
          <p:cNvSpPr>
            <a:spLocks noGrp="1"/>
          </p:cNvSpPr>
          <p:nvPr>
            <p:ph type="body" idx="1"/>
          </p:nvPr>
        </p:nvSpPr>
        <p:spPr/>
        <p:txBody>
          <a:bodyPr/>
          <a:lstStyle/>
          <a:p>
            <a:pPr fontAlgn="base"/>
            <a:r>
              <a:rPr lang="en-US"/>
              <a:t>Feel free to add other examples of inspiring actions that you might know. </a:t>
            </a:r>
            <a:endParaRPr lang="en-US" sz="1200" b="0" i="0" kern="1200">
              <a:solidFill>
                <a:schemeClr val="tx1"/>
              </a:solidFill>
              <a:effectLst/>
              <a:latin typeface="+mn-lt"/>
            </a:endParaRPr>
          </a:p>
        </p:txBody>
      </p:sp>
      <p:sp>
        <p:nvSpPr>
          <p:cNvPr id="4" name="Slide Number Placeholder 3">
            <a:extLst>
              <a:ext uri="{FF2B5EF4-FFF2-40B4-BE49-F238E27FC236}">
                <a16:creationId xmlns:a16="http://schemas.microsoft.com/office/drawing/2014/main" id="{42305F12-7BE0-9D8A-2657-FFD71C199115}"/>
              </a:ext>
            </a:extLst>
          </p:cNvPr>
          <p:cNvSpPr>
            <a:spLocks noGrp="1"/>
          </p:cNvSpPr>
          <p:nvPr>
            <p:ph type="sldNum" sz="quarter" idx="5"/>
          </p:nvPr>
        </p:nvSpPr>
        <p:spPr/>
        <p:txBody>
          <a:bodyPr/>
          <a:lstStyle/>
          <a:p>
            <a:fld id="{E5BCE2BD-2909-4D50-BFF6-50DC73793956}" type="slidenum">
              <a:rPr lang="en-US" smtClean="0"/>
              <a:t>21</a:t>
            </a:fld>
            <a:endParaRPr lang="en-US"/>
          </a:p>
        </p:txBody>
      </p:sp>
    </p:spTree>
    <p:extLst>
      <p:ext uri="{BB962C8B-B14F-4D97-AF65-F5344CB8AC3E}">
        <p14:creationId xmlns:p14="http://schemas.microsoft.com/office/powerpoint/2010/main" val="2338696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If you would like you could use this slide to introduce yourself and you can integrate it as part of the presentation</a:t>
            </a:r>
            <a:endParaRPr lang="LID4096"/>
          </a:p>
        </p:txBody>
      </p:sp>
      <p:sp>
        <p:nvSpPr>
          <p:cNvPr id="4" name="Slide Number Placeholder 3"/>
          <p:cNvSpPr>
            <a:spLocks noGrp="1"/>
          </p:cNvSpPr>
          <p:nvPr>
            <p:ph type="sldNum" sz="quarter" idx="5"/>
          </p:nvPr>
        </p:nvSpPr>
        <p:spPr/>
        <p:txBody>
          <a:bodyPr/>
          <a:lstStyle/>
          <a:p>
            <a:fld id="{E5BCE2BD-2909-4D50-BFF6-50DC73793956}" type="slidenum">
              <a:rPr lang="en-US" smtClean="0"/>
              <a:t>22</a:t>
            </a:fld>
            <a:endParaRPr lang="en-US"/>
          </a:p>
        </p:txBody>
      </p:sp>
    </p:spTree>
    <p:extLst>
      <p:ext uri="{BB962C8B-B14F-4D97-AF65-F5344CB8AC3E}">
        <p14:creationId xmlns:p14="http://schemas.microsoft.com/office/powerpoint/2010/main" val="1783169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Introduce the six themes as practical entry points for schools to engage students. Each theme connects global challenges with everyday school life and learning opportunities.</a:t>
            </a:r>
            <a:endParaRPr lang="en-BE"/>
          </a:p>
        </p:txBody>
      </p:sp>
      <p:sp>
        <p:nvSpPr>
          <p:cNvPr id="4" name="Slide Number Placeholder 3"/>
          <p:cNvSpPr>
            <a:spLocks noGrp="1"/>
          </p:cNvSpPr>
          <p:nvPr>
            <p:ph type="sldNum" sz="quarter" idx="5"/>
          </p:nvPr>
        </p:nvSpPr>
        <p:spPr/>
        <p:txBody>
          <a:bodyPr/>
          <a:lstStyle/>
          <a:p>
            <a:fld id="{E5BCE2BD-2909-4D50-BFF6-50DC73793956}" type="slidenum">
              <a:rPr lang="en-US" smtClean="0"/>
              <a:t>3</a:t>
            </a:fld>
            <a:endParaRPr lang="en-US"/>
          </a:p>
        </p:txBody>
      </p:sp>
    </p:spTree>
    <p:extLst>
      <p:ext uri="{BB962C8B-B14F-4D97-AF65-F5344CB8AC3E}">
        <p14:creationId xmlns:p14="http://schemas.microsoft.com/office/powerpoint/2010/main" val="2764003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4D762-4B48-33CF-2C93-57B68D0C44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DEB32F-16C4-B7CB-E8A9-53C2499BA9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279AD7-A14A-1D45-ECBB-DF674F6999F6}"/>
              </a:ext>
            </a:extLst>
          </p:cNvPr>
          <p:cNvSpPr>
            <a:spLocks noGrp="1"/>
          </p:cNvSpPr>
          <p:nvPr>
            <p:ph type="body" idx="1"/>
          </p:nvPr>
        </p:nvSpPr>
        <p:spPr/>
        <p:txBody>
          <a:bodyPr/>
          <a:lstStyle/>
          <a:p>
            <a:r>
              <a:rPr lang="en-GB" sz="1200" b="0" i="0" kern="1200">
                <a:solidFill>
                  <a:schemeClr val="tx1"/>
                </a:solidFill>
                <a:effectLst/>
                <a:latin typeface="+mn-lt"/>
                <a:ea typeface="+mn-ea"/>
                <a:cs typeface="+mn-cs"/>
              </a:rPr>
              <a:t>Highlight examples where students led climate campaigns: from creating climate murals to organising school-wide awareness days. Mention that activities like “</a:t>
            </a:r>
            <a:r>
              <a:rPr lang="en-GB"/>
              <a:t>EU Learning corner</a:t>
            </a:r>
            <a:r>
              <a:rPr lang="en-GB" sz="1200" b="0" i="0" kern="1200">
                <a:solidFill>
                  <a:schemeClr val="tx1"/>
                </a:solidFill>
                <a:effectLst/>
                <a:latin typeface="+mn-lt"/>
                <a:ea typeface="+mn-ea"/>
                <a:cs typeface="+mn-cs"/>
              </a:rPr>
              <a:t>” </a:t>
            </a:r>
            <a:r>
              <a:rPr lang="en-GB"/>
              <a:t>or "</a:t>
            </a:r>
            <a:r>
              <a:rPr lang="en-GB" err="1"/>
              <a:t>GreenComp</a:t>
            </a:r>
            <a:r>
              <a:rPr lang="en-GB"/>
              <a:t>" make</a:t>
            </a:r>
            <a:r>
              <a:rPr lang="en-GB" sz="1200" b="0" i="0" kern="1200">
                <a:solidFill>
                  <a:schemeClr val="tx1"/>
                </a:solidFill>
                <a:effectLst/>
                <a:latin typeface="+mn-lt"/>
                <a:ea typeface="+mn-ea"/>
                <a:cs typeface="+mn-cs"/>
              </a:rPr>
              <a:t> climate action tangible and fun for primary students, encouraging family participation. </a:t>
            </a:r>
          </a:p>
          <a:p>
            <a:r>
              <a:rPr lang="en-GB"/>
              <a:t>Resources and links:</a:t>
            </a:r>
          </a:p>
          <a:p>
            <a:r>
              <a:rPr lang="en-GB"/>
              <a:t>EU Learning corner: </a:t>
            </a:r>
            <a:r>
              <a:rPr lang="en-GB">
                <a:hlinkClick r:id="rId3"/>
              </a:rPr>
              <a:t>Learning materials - Learning corner - European Union</a:t>
            </a:r>
          </a:p>
          <a:p>
            <a:r>
              <a:rPr lang="en-GB" err="1"/>
              <a:t>GreenComp</a:t>
            </a:r>
            <a:r>
              <a:rPr lang="en-GB"/>
              <a:t> consisting in 12 competences organised into the following key areas: </a:t>
            </a:r>
          </a:p>
          <a:p>
            <a:pPr marL="285750" indent="-285750">
              <a:buFont typeface="Arial"/>
              <a:buChar char="•"/>
            </a:pPr>
            <a:r>
              <a:rPr lang="en-GB"/>
              <a:t>Embodying sustainability values, including the competences: valuing sustainability, supporting fairness, promoting nature </a:t>
            </a:r>
          </a:p>
          <a:p>
            <a:pPr marL="285750" indent="-285750">
              <a:buFont typeface="Arial"/>
              <a:buChar char="•"/>
            </a:pPr>
            <a:r>
              <a:rPr lang="en-GB"/>
              <a:t>Embracing complexity in sustainability, including the competences: systems thinking,  critical thinking, problem framing </a:t>
            </a:r>
          </a:p>
          <a:p>
            <a:pPr marL="285750" indent="-285750">
              <a:buFont typeface="Arial"/>
              <a:buChar char="•"/>
            </a:pPr>
            <a:r>
              <a:rPr lang="en-GB"/>
              <a:t>Envisioning sustainable futures, including the competences, futures literacy, adaptability, exploratory thinking </a:t>
            </a:r>
          </a:p>
          <a:p>
            <a:pPr marL="285750" indent="-285750">
              <a:buFont typeface="Arial"/>
              <a:buChar char="•"/>
            </a:pPr>
            <a:r>
              <a:rPr lang="en-GB"/>
              <a:t>Acting for sustainability, including the competences: political agency, collective action, individual initiative</a:t>
            </a:r>
          </a:p>
          <a:p>
            <a:pPr marL="285750" indent="-285750">
              <a:buFont typeface="Arial"/>
              <a:buChar char="•"/>
            </a:pPr>
            <a:r>
              <a:rPr lang="en-GB"/>
              <a:t>Full publication: </a:t>
            </a:r>
            <a:r>
              <a:rPr lang="en-GB" err="1"/>
              <a:t>GreenComp</a:t>
            </a:r>
            <a:r>
              <a:rPr lang="en-GB"/>
              <a:t>, the European sustainability competence framework: </a:t>
            </a:r>
            <a:r>
              <a:rPr lang="en-GB">
                <a:hlinkClick r:id="rId4"/>
              </a:rPr>
              <a:t>https://op.europa.eu/en/publication-detail/-/publication/bc83061d-74ec-11ec-9136-01aa75ed71a1/language-en</a:t>
            </a:r>
            <a:r>
              <a:rPr lang="en-GB"/>
              <a:t>   </a:t>
            </a:r>
          </a:p>
          <a:p>
            <a:pPr marL="285750" indent="-285750">
              <a:buFont typeface="Arial"/>
              <a:buChar char="•"/>
            </a:pPr>
            <a:endParaRPr lang="en-GB"/>
          </a:p>
          <a:p>
            <a:pPr marL="285750" indent="-285750">
              <a:buFont typeface="Arial"/>
              <a:buChar char="•"/>
            </a:pPr>
            <a:endParaRPr lang="en-GB"/>
          </a:p>
          <a:p>
            <a:pPr marL="285750" indent="-285750">
              <a:buFont typeface="Arial"/>
              <a:buChar char="•"/>
            </a:pPr>
            <a:endParaRPr lang="en-GB"/>
          </a:p>
        </p:txBody>
      </p:sp>
      <p:sp>
        <p:nvSpPr>
          <p:cNvPr id="4" name="Slide Number Placeholder 3">
            <a:extLst>
              <a:ext uri="{FF2B5EF4-FFF2-40B4-BE49-F238E27FC236}">
                <a16:creationId xmlns:a16="http://schemas.microsoft.com/office/drawing/2014/main" id="{52C167CD-7B7E-C423-AF4E-8993E395B5DB}"/>
              </a:ext>
            </a:extLst>
          </p:cNvPr>
          <p:cNvSpPr>
            <a:spLocks noGrp="1"/>
          </p:cNvSpPr>
          <p:nvPr>
            <p:ph type="sldNum" sz="quarter" idx="5"/>
          </p:nvPr>
        </p:nvSpPr>
        <p:spPr/>
        <p:txBody>
          <a:bodyPr/>
          <a:lstStyle/>
          <a:p>
            <a:fld id="{E5BCE2BD-2909-4D50-BFF6-50DC73793956}" type="slidenum">
              <a:rPr lang="en-US" smtClean="0"/>
              <a:t>4</a:t>
            </a:fld>
            <a:endParaRPr lang="en-US"/>
          </a:p>
        </p:txBody>
      </p:sp>
    </p:spTree>
    <p:extLst>
      <p:ext uri="{BB962C8B-B14F-4D97-AF65-F5344CB8AC3E}">
        <p14:creationId xmlns:p14="http://schemas.microsoft.com/office/powerpoint/2010/main" val="3121745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Emphasise that through these initiatives, children are not just learning about climate action: they are leading it within their schools and communities.</a:t>
            </a:r>
          </a:p>
          <a:p>
            <a:endParaRPr lang="en-GB"/>
          </a:p>
        </p:txBody>
      </p:sp>
      <p:sp>
        <p:nvSpPr>
          <p:cNvPr id="4" name="Slide Number Placeholder 3"/>
          <p:cNvSpPr>
            <a:spLocks noGrp="1"/>
          </p:cNvSpPr>
          <p:nvPr>
            <p:ph type="sldNum" sz="quarter" idx="5"/>
          </p:nvPr>
        </p:nvSpPr>
        <p:spPr/>
        <p:txBody>
          <a:bodyPr/>
          <a:lstStyle/>
          <a:p>
            <a:fld id="{E5BCE2BD-2909-4D50-BFF6-50DC73793956}" type="slidenum">
              <a:rPr lang="en-US" smtClean="0"/>
              <a:t>5</a:t>
            </a:fld>
            <a:endParaRPr lang="en-US"/>
          </a:p>
        </p:txBody>
      </p:sp>
    </p:spTree>
    <p:extLst>
      <p:ext uri="{BB962C8B-B14F-4D97-AF65-F5344CB8AC3E}">
        <p14:creationId xmlns:p14="http://schemas.microsoft.com/office/powerpoint/2010/main" val="307838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82823-1515-D36D-5EAA-562F694153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EDA22B-7E77-11BD-56CD-5D690FCEB5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CE748C-4931-F24A-9546-0F1096D5FC27}"/>
              </a:ext>
            </a:extLst>
          </p:cNvPr>
          <p:cNvSpPr>
            <a:spLocks noGrp="1"/>
          </p:cNvSpPr>
          <p:nvPr>
            <p:ph type="body" idx="1"/>
          </p:nvPr>
        </p:nvSpPr>
        <p:spPr/>
        <p:txBody>
          <a:bodyPr/>
          <a:lstStyle/>
          <a:p>
            <a:r>
              <a:rPr lang="en-GB" sz="1200" b="0" i="0" kern="1200">
                <a:solidFill>
                  <a:schemeClr val="tx1"/>
                </a:solidFill>
                <a:effectLst/>
                <a:latin typeface="+mn-lt"/>
                <a:ea typeface="+mn-ea"/>
                <a:cs typeface="+mn-cs"/>
              </a:rPr>
              <a:t>Highlight collaboration with parents and teachers to ensure safe participation. Describe how challenges like “Walk or Wheel Wednesday” make sustainable travel a playful habit. Mention how Mobility Festivals can be small events, such as a school walking parade or bike decorating day, to engage children and the community.</a:t>
            </a:r>
          </a:p>
          <a:p>
            <a:r>
              <a:rPr lang="en-GB"/>
              <a:t>Safe routes to school: </a:t>
            </a:r>
            <a:r>
              <a:rPr lang="en-GB">
                <a:hlinkClick r:id="rId3"/>
              </a:rPr>
              <a:t>Safe routes to school | CIVITAS</a:t>
            </a:r>
          </a:p>
        </p:txBody>
      </p:sp>
      <p:sp>
        <p:nvSpPr>
          <p:cNvPr id="4" name="Slide Number Placeholder 3">
            <a:extLst>
              <a:ext uri="{FF2B5EF4-FFF2-40B4-BE49-F238E27FC236}">
                <a16:creationId xmlns:a16="http://schemas.microsoft.com/office/drawing/2014/main" id="{57E14311-0CD0-52AD-F2D7-BF03F9E2FF76}"/>
              </a:ext>
            </a:extLst>
          </p:cNvPr>
          <p:cNvSpPr>
            <a:spLocks noGrp="1"/>
          </p:cNvSpPr>
          <p:nvPr>
            <p:ph type="sldNum" sz="quarter" idx="5"/>
          </p:nvPr>
        </p:nvSpPr>
        <p:spPr/>
        <p:txBody>
          <a:bodyPr/>
          <a:lstStyle/>
          <a:p>
            <a:fld id="{E5BCE2BD-2909-4D50-BFF6-50DC73793956}" type="slidenum">
              <a:rPr lang="en-US" smtClean="0"/>
              <a:t>6</a:t>
            </a:fld>
            <a:endParaRPr lang="en-US"/>
          </a:p>
        </p:txBody>
      </p:sp>
    </p:spTree>
    <p:extLst>
      <p:ext uri="{BB962C8B-B14F-4D97-AF65-F5344CB8AC3E}">
        <p14:creationId xmlns:p14="http://schemas.microsoft.com/office/powerpoint/2010/main" val="3270679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4894A-AC0B-7109-9E56-E19DD12C1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BEC032-D52E-BEA6-D3DE-85D9388B0F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BA8F3B-CA80-785D-A5FA-3DEF5ABFA2B0}"/>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FB72F0B7-4323-EE2A-A081-D1D44A61BC3C}"/>
              </a:ext>
            </a:extLst>
          </p:cNvPr>
          <p:cNvSpPr>
            <a:spLocks noGrp="1"/>
          </p:cNvSpPr>
          <p:nvPr>
            <p:ph type="sldNum" sz="quarter" idx="5"/>
          </p:nvPr>
        </p:nvSpPr>
        <p:spPr/>
        <p:txBody>
          <a:bodyPr/>
          <a:lstStyle/>
          <a:p>
            <a:fld id="{E5BCE2BD-2909-4D50-BFF6-50DC73793956}" type="slidenum">
              <a:rPr lang="en-US" smtClean="0"/>
              <a:t>7</a:t>
            </a:fld>
            <a:endParaRPr lang="en-US"/>
          </a:p>
        </p:txBody>
      </p:sp>
    </p:spTree>
    <p:extLst>
      <p:ext uri="{BB962C8B-B14F-4D97-AF65-F5344CB8AC3E}">
        <p14:creationId xmlns:p14="http://schemas.microsoft.com/office/powerpoint/2010/main" val="2040795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6F1C1-ED4B-ADBC-AA69-72A493081C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807FD9-D0E7-7AA9-EA5B-788A036560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D242C6-1CBB-4A22-76DF-404106A5407A}"/>
              </a:ext>
            </a:extLst>
          </p:cNvPr>
          <p:cNvSpPr>
            <a:spLocks noGrp="1"/>
          </p:cNvSpPr>
          <p:nvPr>
            <p:ph type="body" idx="1"/>
          </p:nvPr>
        </p:nvSpPr>
        <p:spPr/>
        <p:txBody>
          <a:bodyPr/>
          <a:lstStyle/>
          <a:p>
            <a:r>
              <a:rPr lang="en-US">
                <a:solidFill>
                  <a:srgbClr val="1C1C1C"/>
                </a:solidFill>
              </a:rPr>
              <a:t>Explain how “Kids on the move!” demonstrates practical, collective engagement: promoting safe, sustainable travel while linking digital tools and creativity. Note how it builds habits and community connections.</a:t>
            </a:r>
          </a:p>
          <a:p>
            <a:r>
              <a:rPr lang="en-US" err="1">
                <a:solidFill>
                  <a:srgbClr val="1C1C1C"/>
                </a:solidFill>
              </a:rPr>
              <a:t>AWorld</a:t>
            </a:r>
            <a:r>
              <a:rPr lang="en-US">
                <a:solidFill>
                  <a:srgbClr val="1C1C1C"/>
                </a:solidFill>
              </a:rPr>
              <a:t> app: </a:t>
            </a:r>
            <a:r>
              <a:rPr lang="en-US">
                <a:solidFill>
                  <a:srgbClr val="1C1C1C"/>
                </a:solidFill>
                <a:hlinkClick r:id="rId3"/>
              </a:rPr>
              <a:t>Engagement and Sustainability for Change - AWorld</a:t>
            </a:r>
          </a:p>
        </p:txBody>
      </p:sp>
      <p:sp>
        <p:nvSpPr>
          <p:cNvPr id="4" name="Slide Number Placeholder 3">
            <a:extLst>
              <a:ext uri="{FF2B5EF4-FFF2-40B4-BE49-F238E27FC236}">
                <a16:creationId xmlns:a16="http://schemas.microsoft.com/office/drawing/2014/main" id="{AC8D151A-D793-3103-F665-C1D8231CDF9B}"/>
              </a:ext>
            </a:extLst>
          </p:cNvPr>
          <p:cNvSpPr>
            <a:spLocks noGrp="1"/>
          </p:cNvSpPr>
          <p:nvPr>
            <p:ph type="sldNum" sz="quarter" idx="5"/>
          </p:nvPr>
        </p:nvSpPr>
        <p:spPr/>
        <p:txBody>
          <a:bodyPr/>
          <a:lstStyle/>
          <a:p>
            <a:fld id="{E5BCE2BD-2909-4D50-BFF6-50DC73793956}" type="slidenum">
              <a:rPr lang="en-US" smtClean="0"/>
              <a:t>8</a:t>
            </a:fld>
            <a:endParaRPr lang="en-US"/>
          </a:p>
        </p:txBody>
      </p:sp>
    </p:spTree>
    <p:extLst>
      <p:ext uri="{BB962C8B-B14F-4D97-AF65-F5344CB8AC3E}">
        <p14:creationId xmlns:p14="http://schemas.microsoft.com/office/powerpoint/2010/main" val="4147338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F207E-A12B-6029-9BC2-744178C95F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D4FDE-1579-AABE-4937-3FD5AA142A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B3F5F-3C20-CCD8-CD3D-63B5A34A8163}"/>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Emphasise simple, tangible actions like turning off lights, unplugging electronics, or tracking energy use with charts. Highlight some examples such as </a:t>
            </a:r>
            <a:r>
              <a:rPr lang="en-GB" sz="1200" b="0" i="0" kern="1200" dirty="0" err="1">
                <a:solidFill>
                  <a:schemeClr val="tx1"/>
                </a:solidFill>
                <a:effectLst/>
                <a:latin typeface="+mn-lt"/>
                <a:ea typeface="+mn-ea"/>
                <a:cs typeface="+mn-cs"/>
              </a:rPr>
              <a:t>CUBE.Ecoles</a:t>
            </a:r>
            <a:r>
              <a:rPr lang="en-GB" sz="1200" b="0" i="0" kern="1200" dirty="0">
                <a:solidFill>
                  <a:schemeClr val="tx1"/>
                </a:solidFill>
                <a:effectLst/>
                <a:latin typeface="+mn-lt"/>
                <a:ea typeface="+mn-ea"/>
                <a:cs typeface="+mn-cs"/>
              </a:rPr>
              <a:t> as an interactive, age-appropriate tool that introduces renewable energy in a playful way. Mention that classroom campaigns and clubs help children understand their personal impact and connect to the broader Climate Pact mission.</a:t>
            </a:r>
          </a:p>
          <a:p>
            <a:r>
              <a:rPr lang="en-GB" dirty="0"/>
              <a:t>Resources and links:</a:t>
            </a:r>
          </a:p>
          <a:p>
            <a:pPr marL="285750" indent="-285750">
              <a:buFont typeface="Arial,Sans-Serif"/>
              <a:buChar char="•"/>
            </a:pPr>
            <a:r>
              <a:rPr lang="en-GB" err="1"/>
              <a:t>CUBE.Ecoles</a:t>
            </a:r>
            <a:r>
              <a:rPr lang="en-GB" dirty="0"/>
              <a:t>: </a:t>
            </a:r>
            <a:r>
              <a:rPr lang="en-GB" dirty="0">
                <a:hlinkClick r:id="rId3"/>
              </a:rPr>
              <a:t>CUBE Écoles - Championnat des Economies d'Energie - Accueil</a:t>
            </a:r>
            <a:endParaRPr lang="en-GB">
              <a:solidFill>
                <a:srgbClr val="000000"/>
              </a:solidFill>
            </a:endParaRPr>
          </a:p>
          <a:p>
            <a:pPr marL="285750" indent="-285750">
              <a:buFont typeface="Arial,Sans-Serif"/>
              <a:buChar char="•"/>
            </a:pPr>
            <a:r>
              <a:rPr lang="en-GB" dirty="0"/>
              <a:t>STEM4Life – Energy and water conservation (eTwinning): </a:t>
            </a:r>
            <a:r>
              <a:rPr lang="en-GB" dirty="0">
                <a:hlinkClick r:id="rId4"/>
              </a:rPr>
              <a:t>Energy &amp; Water Conservation | European School Education Platform</a:t>
            </a:r>
            <a:r>
              <a:rPr lang="en-GB" dirty="0"/>
              <a:t> </a:t>
            </a:r>
          </a:p>
          <a:p>
            <a:pPr marL="285750" indent="-285750">
              <a:buFont typeface="Arial"/>
              <a:buChar char="•"/>
            </a:pPr>
            <a:r>
              <a:rPr lang="en-GB" dirty="0"/>
              <a:t>Compendium of Good Practices (p.31): </a:t>
            </a:r>
            <a:r>
              <a:rPr lang="en-GB" dirty="0">
                <a:hlinkClick r:id="rId5"/>
              </a:rPr>
              <a:t>https://climate-pact.europa.eu/resources_en</a:t>
            </a:r>
            <a:r>
              <a:rPr lang="en-GB" dirty="0"/>
              <a:t>  </a:t>
            </a:r>
          </a:p>
          <a:p>
            <a:endParaRPr lang="en-GB"/>
          </a:p>
        </p:txBody>
      </p:sp>
      <p:sp>
        <p:nvSpPr>
          <p:cNvPr id="4" name="Slide Number Placeholder 3">
            <a:extLst>
              <a:ext uri="{FF2B5EF4-FFF2-40B4-BE49-F238E27FC236}">
                <a16:creationId xmlns:a16="http://schemas.microsoft.com/office/drawing/2014/main" id="{3B54BE0C-97D9-DDBD-F688-5724660AC5DA}"/>
              </a:ext>
            </a:extLst>
          </p:cNvPr>
          <p:cNvSpPr>
            <a:spLocks noGrp="1"/>
          </p:cNvSpPr>
          <p:nvPr>
            <p:ph type="sldNum" sz="quarter" idx="5"/>
          </p:nvPr>
        </p:nvSpPr>
        <p:spPr/>
        <p:txBody>
          <a:bodyPr/>
          <a:lstStyle/>
          <a:p>
            <a:fld id="{E5BCE2BD-2909-4D50-BFF6-50DC73793956}" type="slidenum">
              <a:rPr lang="en-US" smtClean="0"/>
              <a:t>9</a:t>
            </a:fld>
            <a:endParaRPr lang="en-US"/>
          </a:p>
        </p:txBody>
      </p:sp>
    </p:spTree>
    <p:extLst>
      <p:ext uri="{BB962C8B-B14F-4D97-AF65-F5344CB8AC3E}">
        <p14:creationId xmlns:p14="http://schemas.microsoft.com/office/powerpoint/2010/main" val="3045022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Blue">
    <p:spTree>
      <p:nvGrpSpPr>
        <p:cNvPr id="1" name=""/>
        <p:cNvGrpSpPr/>
        <p:nvPr/>
      </p:nvGrpSpPr>
      <p:grpSpPr>
        <a:xfrm>
          <a:off x="0" y="0"/>
          <a:ext cx="0" cy="0"/>
          <a:chOff x="0" y="0"/>
          <a:chExt cx="0" cy="0"/>
        </a:xfrm>
      </p:grpSpPr>
      <p:pic>
        <p:nvPicPr>
          <p:cNvPr id="3" name="Picture 2" descr="A person and a child playing with a bag&#10;&#10;AI-generated content may be incorrect.">
            <a:extLst>
              <a:ext uri="{FF2B5EF4-FFF2-40B4-BE49-F238E27FC236}">
                <a16:creationId xmlns:a16="http://schemas.microsoft.com/office/drawing/2014/main" id="{E748D7B5-10F3-43AD-49DB-5AC1A0113E2D}"/>
              </a:ext>
            </a:extLst>
          </p:cNvPr>
          <p:cNvPicPr>
            <a:picLocks noChangeAspect="1"/>
          </p:cNvPicPr>
          <p:nvPr userDrawn="1"/>
        </p:nvPicPr>
        <p:blipFill>
          <a:blip r:embed="rId2">
            <a:extLst>
              <a:ext uri="{28A0092B-C50C-407E-A947-70E740481C1C}">
                <a14:useLocalDpi xmlns:a14="http://schemas.microsoft.com/office/drawing/2010/main" val="0"/>
              </a:ext>
            </a:extLst>
          </a:blip>
          <a:srcRect l="582"/>
          <a:stretch>
            <a:fillRect/>
          </a:stretch>
        </p:blipFill>
        <p:spPr>
          <a:xfrm>
            <a:off x="0" y="-26039"/>
            <a:ext cx="18334290" cy="10313039"/>
          </a:xfrm>
          <a:prstGeom prst="rect">
            <a:avLst/>
          </a:prstGeom>
        </p:spPr>
      </p:pic>
      <p:pic>
        <p:nvPicPr>
          <p:cNvPr id="15" name="Picture 14">
            <a:extLst>
              <a:ext uri="{FF2B5EF4-FFF2-40B4-BE49-F238E27FC236}">
                <a16:creationId xmlns:a16="http://schemas.microsoft.com/office/drawing/2014/main" id="{56DCE9E7-B444-4F03-1A76-BEF69FD721FB}"/>
              </a:ext>
            </a:extLst>
          </p:cNvPr>
          <p:cNvPicPr>
            <a:picLocks noChangeAspect="1"/>
          </p:cNvPicPr>
          <p:nvPr userDrawn="1"/>
        </p:nvPicPr>
        <p:blipFill>
          <a:blip r:embed="rId3">
            <a:extLst>
              <a:ext uri="{28A0092B-C50C-407E-A947-70E740481C1C}">
                <a14:useLocalDpi xmlns:a14="http://schemas.microsoft.com/office/drawing/2010/main" val="0"/>
              </a:ext>
            </a:extLst>
          </a:blip>
          <a:srcRect l="2805" t="6270" r="83237" b="74369"/>
          <a:stretch>
            <a:fillRect/>
          </a:stretch>
        </p:blipFill>
        <p:spPr>
          <a:xfrm>
            <a:off x="476250" y="625780"/>
            <a:ext cx="2563521" cy="2000227"/>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166583" y="5333396"/>
            <a:ext cx="6656322"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1209911" y="6621405"/>
            <a:ext cx="6656322"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8" name="Picture 47" descr="A close up of a sign&#10;&#10;AI-generated content may be incorrect.">
            <a:extLst>
              <a:ext uri="{FF2B5EF4-FFF2-40B4-BE49-F238E27FC236}">
                <a16:creationId xmlns:a16="http://schemas.microsoft.com/office/drawing/2014/main" id="{6D7F9109-D55C-622B-DD2A-9E81C98252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762" y="6508629"/>
            <a:ext cx="4413627" cy="3152590"/>
          </a:xfrm>
          <a:prstGeom prst="rect">
            <a:avLst/>
          </a:prstGeom>
        </p:spPr>
      </p:pic>
      <p:pic>
        <p:nvPicPr>
          <p:cNvPr id="6" name="Picture 5" descr="A blue curved line on a black background&#10;&#10;AI-generated content may be incorrect.">
            <a:extLst>
              <a:ext uri="{FF2B5EF4-FFF2-40B4-BE49-F238E27FC236}">
                <a16:creationId xmlns:a16="http://schemas.microsoft.com/office/drawing/2014/main" id="{D42788D9-0408-27D5-1DE3-D0C182025B1F}"/>
              </a:ext>
            </a:extLst>
          </p:cNvPr>
          <p:cNvPicPr>
            <a:picLocks noChangeAspect="1"/>
          </p:cNvPicPr>
          <p:nvPr userDrawn="1"/>
        </p:nvPicPr>
        <p:blipFill>
          <a:blip r:embed="rId5">
            <a:extLst>
              <a:ext uri="{28A0092B-C50C-407E-A947-70E740481C1C}">
                <a14:useLocalDpi xmlns:a14="http://schemas.microsoft.com/office/drawing/2010/main" val="0"/>
              </a:ext>
            </a:extLst>
          </a:blip>
          <a:srcRect l="30865" t="14576" r="33999" b="26102"/>
          <a:stretch>
            <a:fillRect/>
          </a:stretch>
        </p:blipFill>
        <p:spPr>
          <a:xfrm>
            <a:off x="3039771" y="4162221"/>
            <a:ext cx="1404199" cy="810195"/>
          </a:xfrm>
          <a:prstGeom prst="rect">
            <a:avLst/>
          </a:prstGeom>
        </p:spPr>
      </p:pic>
      <p:pic>
        <p:nvPicPr>
          <p:cNvPr id="10" name="Picture 9" descr="A blue and green earth in a circle&#10;&#10;AI-generated content may be incorrect.">
            <a:extLst>
              <a:ext uri="{FF2B5EF4-FFF2-40B4-BE49-F238E27FC236}">
                <a16:creationId xmlns:a16="http://schemas.microsoft.com/office/drawing/2014/main" id="{29303091-3B78-3F6A-7E02-C51DD94D3212}"/>
              </a:ext>
            </a:extLst>
          </p:cNvPr>
          <p:cNvPicPr>
            <a:picLocks noChangeAspect="1"/>
          </p:cNvPicPr>
          <p:nvPr userDrawn="1"/>
        </p:nvPicPr>
        <p:blipFill>
          <a:blip r:embed="rId6">
            <a:extLst>
              <a:ext uri="{28A0092B-C50C-407E-A947-70E740481C1C}">
                <a14:useLocalDpi xmlns:a14="http://schemas.microsoft.com/office/drawing/2010/main" val="0"/>
              </a:ext>
            </a:extLst>
          </a:blip>
          <a:srcRect l="24071" t="22044" r="20160" b="23181"/>
          <a:stretch>
            <a:fillRect/>
          </a:stretch>
        </p:blipFill>
        <p:spPr>
          <a:xfrm>
            <a:off x="2869575" y="1679195"/>
            <a:ext cx="3185555" cy="3124200"/>
          </a:xfrm>
          <a:prstGeom prst="rect">
            <a:avLst/>
          </a:prstGeom>
        </p:spPr>
      </p:pic>
    </p:spTree>
    <p:extLst>
      <p:ext uri="{BB962C8B-B14F-4D97-AF65-F5344CB8AC3E}">
        <p14:creationId xmlns:p14="http://schemas.microsoft.com/office/powerpoint/2010/main" val="3422903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Blue">
    <p:spTree>
      <p:nvGrpSpPr>
        <p:cNvPr id="1" name=""/>
        <p:cNvGrpSpPr/>
        <p:nvPr/>
      </p:nvGrpSpPr>
      <p:grpSpPr>
        <a:xfrm>
          <a:off x="0" y="0"/>
          <a:ext cx="0" cy="0"/>
          <a:chOff x="0" y="0"/>
          <a:chExt cx="0" cy="0"/>
        </a:xfrm>
      </p:grpSpPr>
      <p:pic>
        <p:nvPicPr>
          <p:cNvPr id="6" name="Graphic 2">
            <a:extLst>
              <a:ext uri="{FF2B5EF4-FFF2-40B4-BE49-F238E27FC236}">
                <a16:creationId xmlns:a16="http://schemas.microsoft.com/office/drawing/2014/main" id="{B7E96F82-05AB-0474-45E7-BC00B5BDCB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145" y="0"/>
            <a:ext cx="18334288" cy="10313037"/>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2" y="4229429"/>
            <a:ext cx="6668480"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31" y="5488478"/>
            <a:ext cx="6668480" cy="1288009"/>
          </a:xfrm>
          <a:prstGeom prst="rect">
            <a:avLst/>
          </a:prstGeom>
          <a:solidFill>
            <a:srgbClr val="D7A6FF"/>
          </a:solidFill>
        </p:spPr>
        <p:txBody>
          <a:bodyPr wrap="square" lIns="216000" tIns="180000" rIns="252000" bIns="108000">
            <a:spAutoFit/>
          </a:bodyPr>
          <a:lstStyle>
            <a:lvl1pPr marL="0" indent="0" algn="l">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84" name="Picture 83" descr="A close up of a sign&#10;&#10;AI-generated content may be incorrect.">
            <a:extLst>
              <a:ext uri="{FF2B5EF4-FFF2-40B4-BE49-F238E27FC236}">
                <a16:creationId xmlns:a16="http://schemas.microsoft.com/office/drawing/2014/main" id="{B61FDD0A-0928-756C-E9B9-4C45E05B05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2762" y="747331"/>
            <a:ext cx="3395364" cy="2425259"/>
          </a:xfrm>
          <a:prstGeom prst="rect">
            <a:avLst/>
          </a:prstGeom>
        </p:spPr>
      </p:pic>
      <p:grpSp>
        <p:nvGrpSpPr>
          <p:cNvPr id="2" name="Group 1">
            <a:extLst>
              <a:ext uri="{FF2B5EF4-FFF2-40B4-BE49-F238E27FC236}">
                <a16:creationId xmlns:a16="http://schemas.microsoft.com/office/drawing/2014/main" id="{D5B16D1E-44AA-5499-2B28-79670D61A9B6}"/>
              </a:ext>
            </a:extLst>
          </p:cNvPr>
          <p:cNvGrpSpPr/>
          <p:nvPr userDrawn="1"/>
        </p:nvGrpSpPr>
        <p:grpSpPr>
          <a:xfrm>
            <a:off x="15629846" y="742004"/>
            <a:ext cx="1982023" cy="1591378"/>
            <a:chOff x="15223013" y="660475"/>
            <a:chExt cx="2386036" cy="1915762"/>
          </a:xfrm>
        </p:grpSpPr>
        <p:sp>
          <p:nvSpPr>
            <p:cNvPr id="3" name="Freeform: Shape 2">
              <a:extLst>
                <a:ext uri="{FF2B5EF4-FFF2-40B4-BE49-F238E27FC236}">
                  <a16:creationId xmlns:a16="http://schemas.microsoft.com/office/drawing/2014/main" id="{35AC949D-345D-5A30-C418-B61770C33E5B}"/>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0425AE97-943C-6D01-6DDE-ED7186150915}"/>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F73352-630A-93D7-C685-29BACBBF1AF4}"/>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48E27D23-0819-4399-1708-9E188E3D6B69}"/>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DDBE17A1-045C-2130-EDD4-28B6F446953F}"/>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3BE29C2E-DDAD-BBDF-F0D0-1A1B285BE5CD}"/>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AC852044-4FDC-7111-8743-0E394DA033E0}"/>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02C73DE-B931-9B9F-15D2-D2C2C361ABE3}"/>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3196A58-7125-5A00-E48E-89EE3B1B0CB5}"/>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D5101E-79FD-7890-2B04-050EC43A160B}"/>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9A2A8E3-9AB3-335F-567C-3ABCD3ECF554}"/>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217E4D-8DAC-FE17-2A70-FE0D82F3862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9C3DABB-757E-ED8C-7E02-E966EEC79CAE}"/>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37D2EBE-BCBD-E5FC-F48B-2D5B4B7FB10F}"/>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F77786E-696F-CCDF-2DE8-0FE76EDBDD0F}"/>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E622F4-1284-8005-B85F-CE4B9D43C61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93B3397-0877-4C4A-BD4F-5DBF4C497603}"/>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207D40C-312E-4B64-6A13-68FC1B950186}"/>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028711-0B73-098F-7BBE-E72583C6BDF9}"/>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23E7A5-CB91-CAB9-FA61-912AC009E3D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777F529-6323-EFEF-65CA-1763B51C065C}"/>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323F55F-AC24-F426-1BFB-48C23986315B}"/>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1FB7B45-2E89-B6E6-A4B8-96B27E90CCD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3EC100-35EF-F56D-6778-6141A900D78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CC4DC9D-6663-24A5-A8DC-D189916BD8E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E32D17B-1762-2A28-3681-78F16E9F630E}"/>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538ED50-F632-F036-56E8-81A178AFD316}"/>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F9E0E9A-2383-750D-64B6-6F1215A307C0}"/>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5C77898-E892-D26F-73AE-F9A46031A21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7DA1AE1-22BE-C18F-B3AA-BFD9FD94978A}"/>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D515AED-2B3F-97B0-5AAB-BDC8F5B85AF6}"/>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4606C2-ED64-4A4F-67C7-8E685E14A4C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0E0DE2E-78EC-7936-A611-F6A0FB5B12B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8EBAEF-3954-48DF-BF38-7F31D498B71C}"/>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C31E26E-92EE-AC73-BC89-A0DD02C7B6D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D728130-39E7-65F5-0D57-501ACCE1B462}"/>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43986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3370346" y="3901736"/>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3370346" y="123327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3370347" y="3128624"/>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4" name="Picture 3">
            <a:extLst>
              <a:ext uri="{FF2B5EF4-FFF2-40B4-BE49-F238E27FC236}">
                <a16:creationId xmlns:a16="http://schemas.microsoft.com/office/drawing/2014/main" id="{6E43D5AD-2F14-B250-DB0C-0D440EC611BE}"/>
              </a:ext>
            </a:extLst>
          </p:cNvPr>
          <p:cNvPicPr>
            <a:picLocks noChangeAspect="1"/>
          </p:cNvPicPr>
          <p:nvPr userDrawn="1"/>
        </p:nvPicPr>
        <p:blipFill>
          <a:blip r:embed="rId2">
            <a:extLst>
              <a:ext uri="{28A0092B-C50C-407E-A947-70E740481C1C}">
                <a14:useLocalDpi xmlns:a14="http://schemas.microsoft.com/office/drawing/2010/main" val="0"/>
              </a:ext>
            </a:extLst>
          </a:blip>
          <a:srcRect r="65729"/>
          <a:stretch>
            <a:fillRect/>
          </a:stretch>
        </p:blipFill>
        <p:spPr>
          <a:xfrm>
            <a:off x="-1" y="0"/>
            <a:ext cx="6267451" cy="10287000"/>
          </a:xfrm>
          <a:prstGeom prst="rect">
            <a:avLst/>
          </a:prstGeom>
        </p:spPr>
      </p:pic>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50" name="Group 49">
            <a:extLst>
              <a:ext uri="{FF2B5EF4-FFF2-40B4-BE49-F238E27FC236}">
                <a16:creationId xmlns:a16="http://schemas.microsoft.com/office/drawing/2014/main" id="{32029400-D134-88CD-D44A-2E1F8CB6C8C2}"/>
              </a:ext>
            </a:extLst>
          </p:cNvPr>
          <p:cNvGrpSpPr/>
          <p:nvPr userDrawn="1"/>
        </p:nvGrpSpPr>
        <p:grpSpPr>
          <a:xfrm>
            <a:off x="15560769" y="717625"/>
            <a:ext cx="2048279" cy="1644575"/>
            <a:chOff x="15394463" y="2241625"/>
            <a:chExt cx="2386036" cy="1915762"/>
          </a:xfrm>
        </p:grpSpPr>
        <p:sp>
          <p:nvSpPr>
            <p:cNvPr id="51" name="Freeform: Shape 50">
              <a:extLst>
                <a:ext uri="{FF2B5EF4-FFF2-40B4-BE49-F238E27FC236}">
                  <a16:creationId xmlns:a16="http://schemas.microsoft.com/office/drawing/2014/main" id="{1BF6331F-3584-C35E-83B3-F5DD34A64E0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289424F-EC98-D0FE-A43B-7F49C6A12D03}"/>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3" name="Group 52">
              <a:extLst>
                <a:ext uri="{FF2B5EF4-FFF2-40B4-BE49-F238E27FC236}">
                  <a16:creationId xmlns:a16="http://schemas.microsoft.com/office/drawing/2014/main" id="{70176ADD-F210-87B5-5C2E-9478A18EF400}"/>
                </a:ext>
              </a:extLst>
            </p:cNvPr>
            <p:cNvGrpSpPr/>
            <p:nvPr userDrawn="1"/>
          </p:nvGrpSpPr>
          <p:grpSpPr>
            <a:xfrm>
              <a:off x="15699785" y="2241625"/>
              <a:ext cx="2080714" cy="1915762"/>
              <a:chOff x="15528335" y="660475"/>
              <a:chExt cx="2080714" cy="1915762"/>
            </a:xfrm>
          </p:grpSpPr>
          <p:sp>
            <p:nvSpPr>
              <p:cNvPr id="54" name="Freeform: Shape 53">
                <a:extLst>
                  <a:ext uri="{FF2B5EF4-FFF2-40B4-BE49-F238E27FC236}">
                    <a16:creationId xmlns:a16="http://schemas.microsoft.com/office/drawing/2014/main" id="{6A38C86A-0318-F727-618B-928DA135DE7E}"/>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A6B025-AC74-0904-318A-1F4D8629005F}"/>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0EAFDE8-25D6-BBA1-770F-FB73CAA1E8B4}"/>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EBB1C37-B2F8-0213-2CDD-775295E6B1AC}"/>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7EEF6EC8-B2D4-A93E-DFC4-293F5D0D17A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D8D93BC2-D1EC-43A8-513D-50883E68E8E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BDEC94B1-ACFA-AB4C-08C7-0F11436A6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9DE5201-DB60-EE12-FAEB-5ECE9F0044ED}"/>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37D8D39-A0B7-8638-A868-1996A83F2156}"/>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15CE778F-0CF6-26FC-8D8D-EF22E68DB64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B579F91-D6F8-9E3D-4212-A90011C9ABE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9D60C240-6D8E-4DF9-7CB1-AC758AA75CCB}"/>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03A845DD-E382-F4A5-7C93-818FD5687F02}"/>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FC63F619-AC78-8C13-6010-A09C0FA89E7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803BFDC4-EBEB-7434-89E0-C1C8F3BDEC7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F28988E5-461B-5894-1430-EEAE5AC355CC}"/>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BA304B3-9295-EDC0-4692-AF0A06429349}"/>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EA69C73-6796-4DB7-279D-F1E58D64372F}"/>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96684CE8-CE05-6FB0-C065-F84A601AFADE}"/>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8B041C39-DC84-927F-A611-75C9D64697D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5F96C822-94E6-E9F9-43EA-A7D6C3492C11}"/>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0C25C68-392C-8813-EA29-FD29C38BBE5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B102011F-73A7-ABD2-34A9-D15F6460B7E7}"/>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A16D57A-5CEB-E10A-006D-1A7CE065D11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AD1FE425-C20C-471C-187F-A0D0CE53420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A7CF6BC1-7382-3CA6-7B72-C9E0184C42F3}"/>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D36FB9AA-7E60-8093-2E8A-9B1E5FD23862}"/>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01E9AAA-EEAF-4A7F-48EA-090C103EEC7B}"/>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14EC346-D713-B915-3311-4974FC603312}"/>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2B03FAEA-3313-FD91-0876-7C66D458876C}"/>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0B3FF3C-091A-9D1A-BBB4-425EA7216D9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1EE13837-8FBA-10FB-E0B8-7E01FE6D412F}"/>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DB0939BB-EE50-6AC0-5B8A-C0C4E1211022}"/>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3404C60B-6DD5-3DDF-F5FD-C2352C09028A}"/>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122025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Title Slide Blu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5DBB87-AB92-042A-67E0-095093356F54}"/>
              </a:ext>
            </a:extLst>
          </p:cNvPr>
          <p:cNvSpPr>
            <a:spLocks noGrp="1"/>
          </p:cNvSpPr>
          <p:nvPr>
            <p:ph type="pic" sz="quarter" idx="12"/>
          </p:nvPr>
        </p:nvSpPr>
        <p:spPr>
          <a:xfrm>
            <a:off x="0" y="0"/>
            <a:ext cx="18288000" cy="10287000"/>
          </a:xfrm>
          <a:prstGeom prst="rect">
            <a:avLst/>
          </a:prstGeom>
        </p:spPr>
        <p:txBody>
          <a:bodyPr/>
          <a:lstStyle/>
          <a:p>
            <a:endParaRPr lang="en-US"/>
          </a:p>
        </p:txBody>
      </p:sp>
      <p:pic>
        <p:nvPicPr>
          <p:cNvPr id="2" name="Picture 2">
            <a:extLst>
              <a:ext uri="{FF2B5EF4-FFF2-40B4-BE49-F238E27FC236}">
                <a16:creationId xmlns:a16="http://schemas.microsoft.com/office/drawing/2014/main" id="{2F2994DD-A290-0846-9EEA-034C8BE19C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26" r="126"/>
          <a:stretch/>
        </p:blipFill>
        <p:spPr bwMode="auto">
          <a:xfrm>
            <a:off x="0" y="0"/>
            <a:ext cx="18288000" cy="103130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sign&#10;&#10;AI-generated content may be incorrect.">
            <a:extLst>
              <a:ext uri="{FF2B5EF4-FFF2-40B4-BE49-F238E27FC236}">
                <a16:creationId xmlns:a16="http://schemas.microsoft.com/office/drawing/2014/main" id="{70D9207E-2C8C-A377-1E09-0DD701219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7" name="Group 6">
            <a:extLst>
              <a:ext uri="{FF2B5EF4-FFF2-40B4-BE49-F238E27FC236}">
                <a16:creationId xmlns:a16="http://schemas.microsoft.com/office/drawing/2014/main" id="{8A4763E3-8320-796D-EEC2-A1FBE175F96D}"/>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B73A2B0-EF05-585D-1754-A0542BC1F0D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F520D5-D97B-EC5F-BB3F-F8145D1210C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0" name="Group 49">
              <a:extLst>
                <a:ext uri="{FF2B5EF4-FFF2-40B4-BE49-F238E27FC236}">
                  <a16:creationId xmlns:a16="http://schemas.microsoft.com/office/drawing/2014/main" id="{637F98CE-05F5-1653-A34A-B0465DE8D2FE}"/>
                </a:ext>
              </a:extLst>
            </p:cNvPr>
            <p:cNvGrpSpPr/>
            <p:nvPr userDrawn="1"/>
          </p:nvGrpSpPr>
          <p:grpSpPr>
            <a:xfrm>
              <a:off x="15699785" y="2241625"/>
              <a:ext cx="2080714" cy="1915762"/>
              <a:chOff x="15528335" y="660475"/>
              <a:chExt cx="2080714" cy="1915762"/>
            </a:xfrm>
          </p:grpSpPr>
          <p:sp>
            <p:nvSpPr>
              <p:cNvPr id="52" name="Freeform: Shape 51">
                <a:extLst>
                  <a:ext uri="{FF2B5EF4-FFF2-40B4-BE49-F238E27FC236}">
                    <a16:creationId xmlns:a16="http://schemas.microsoft.com/office/drawing/2014/main" id="{B0ED6160-E261-5DAA-6F41-5D4513372A1B}"/>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211DBE5-1B84-68A1-EE07-708318512A6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9079BC9-51E9-7759-E7FD-57A3767EF68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4C2F413E-3145-E5ED-1F15-AFF72F56782E}"/>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1D74A-537D-345A-4DAA-DC5321433CF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481799D-6CF0-2268-4B52-A5F89A2A10F0}"/>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8A331BA2-84BF-3EF9-53FD-C7F921F6A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5FA1FAB-B69E-4AC1-8AA1-E7FD8E755D0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832F97C9-AE32-17B9-ACD6-F7FEFCBAD5F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5F7A8F3-C761-ECAA-24A8-4F33F87554E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A4C015E-16F7-174F-F913-AEC67AD6313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2F258FE-6382-4A65-B101-EAC7FA9F1679}"/>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ED0E1D4-BA01-DA1A-2D9F-255FE06AC7C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17EC5F4-6C19-1200-EEBA-FADC05BE0A6C}"/>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B9E7F1-4FBE-8F74-A334-D60AAF422E5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CA5EA7A-FC7A-45AD-87F3-9C70AED9D7F7}"/>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FF8DA9C9-2AF6-A207-96A4-446109B2F81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ACF07E20-8105-6A65-A9F7-B329FCF69453}"/>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69FE5ED-3A1C-0C7F-148E-BEBA8A55DC0F}"/>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4765AEA-9A19-D96E-D3C7-7FB263C8ACB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6C51182-3222-9C5F-CFE3-3421DD1B56BC}"/>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5A42F766-5892-CAB6-4A67-9C7A16230E6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8D2710BF-B06E-06F0-6FFB-11DDA4DB36F2}"/>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D418ED38-1777-821D-F4EF-6473BDBE0A21}"/>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6713C6D-89CD-FEFC-2658-E2BC65234CF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BB3FE2D6-B6A7-60FA-AF64-E827973007B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6EFF1FB9-102F-F460-D600-8F027E0E0D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7BB78394-7B32-4DDD-E8F9-736028B1BFDA}"/>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1F5ECD9A-A012-3750-CD34-B6D19741B17E}"/>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D3F47C6-6F3D-10AB-46AE-1B6FB405B82E}"/>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EF5416E1-CEB0-6710-58B6-292573423265}"/>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5077CBF0-C14E-DC43-D2AA-86947ED35F2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9F8B3F6A-CDE1-A25E-4720-D76D55628B31}"/>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C776F6D6-EF0A-FC4D-36FC-DA9DF1EF2E1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3" name="Text Placeholder 12">
            <a:extLst>
              <a:ext uri="{FF2B5EF4-FFF2-40B4-BE49-F238E27FC236}">
                <a16:creationId xmlns:a16="http://schemas.microsoft.com/office/drawing/2014/main" id="{4FFB9A7D-1ED6-7A19-1D1B-44B2D39B75F7}"/>
              </a:ext>
            </a:extLst>
          </p:cNvPr>
          <p:cNvSpPr>
            <a:spLocks noGrp="1"/>
          </p:cNvSpPr>
          <p:nvPr>
            <p:ph type="body" sz="quarter" idx="10" hasCustomPrompt="1"/>
          </p:nvPr>
        </p:nvSpPr>
        <p:spPr>
          <a:xfrm>
            <a:off x="1464019" y="4692838"/>
            <a:ext cx="6776057" cy="1288009"/>
          </a:xfrm>
          <a:prstGeom prst="rect">
            <a:avLst/>
          </a:prstGeom>
          <a:solidFill>
            <a:srgbClr val="3A64E8"/>
          </a:solidFill>
        </p:spPr>
        <p:txBody>
          <a:bodyPr wrap="square" lIns="216000" tIns="180000" rIns="252000" bIns="108000" anchor="ctr" anchorCtr="0">
            <a:spAutoFit/>
          </a:bodyPr>
          <a:lstStyle>
            <a:lvl1pPr marL="0" indent="0">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5" name="Text Placeholder 15">
            <a:extLst>
              <a:ext uri="{FF2B5EF4-FFF2-40B4-BE49-F238E27FC236}">
                <a16:creationId xmlns:a16="http://schemas.microsoft.com/office/drawing/2014/main" id="{38507961-74DF-1630-92D9-968556FB0773}"/>
              </a:ext>
            </a:extLst>
          </p:cNvPr>
          <p:cNvSpPr>
            <a:spLocks noGrp="1"/>
          </p:cNvSpPr>
          <p:nvPr>
            <p:ph type="body" sz="quarter" idx="11" hasCustomPrompt="1"/>
          </p:nvPr>
        </p:nvSpPr>
        <p:spPr>
          <a:xfrm>
            <a:off x="1464021" y="5985355"/>
            <a:ext cx="6776056"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Tree>
    <p:extLst>
      <p:ext uri="{BB962C8B-B14F-4D97-AF65-F5344CB8AC3E}">
        <p14:creationId xmlns:p14="http://schemas.microsoft.com/office/powerpoint/2010/main" val="3696780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ody Slide Blue">
    <p:spTree>
      <p:nvGrpSpPr>
        <p:cNvPr id="1" name=""/>
        <p:cNvGrpSpPr/>
        <p:nvPr/>
      </p:nvGrpSpPr>
      <p:grpSpPr>
        <a:xfrm>
          <a:off x="0" y="0"/>
          <a:ext cx="0" cy="0"/>
          <a:chOff x="0" y="0"/>
          <a:chExt cx="0" cy="0"/>
        </a:xfrm>
      </p:grpSpPr>
      <p:pic>
        <p:nvPicPr>
          <p:cNvPr id="3" name="Picture 2" descr="A black and purple curved object&#10;&#10;AI-generated content may be incorrect.">
            <a:extLst>
              <a:ext uri="{FF2B5EF4-FFF2-40B4-BE49-F238E27FC236}">
                <a16:creationId xmlns:a16="http://schemas.microsoft.com/office/drawing/2014/main" id="{EFDF6AFA-33F1-5553-E6BD-0921F39338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50" y="0"/>
            <a:ext cx="18301650" cy="10294679"/>
          </a:xfrm>
          <a:prstGeom prst="rect">
            <a:avLst/>
          </a:prstGeom>
        </p:spPr>
      </p:pic>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4573364" y="3879678"/>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4573364" y="1211216"/>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4573365" y="3106566"/>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6" name="Group 5">
            <a:extLst>
              <a:ext uri="{FF2B5EF4-FFF2-40B4-BE49-F238E27FC236}">
                <a16:creationId xmlns:a16="http://schemas.microsoft.com/office/drawing/2014/main" id="{0DD3A004-6D21-E469-B37D-4EF96363CA20}"/>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D3CB63C-5054-06A3-4645-28DC7A47B57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92D25583-5656-54C7-974A-9675FE7FA935}"/>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0" name="Group 9">
              <a:extLst>
                <a:ext uri="{FF2B5EF4-FFF2-40B4-BE49-F238E27FC236}">
                  <a16:creationId xmlns:a16="http://schemas.microsoft.com/office/drawing/2014/main" id="{5AAF1C9F-9385-B3A4-6B6F-D540F032EB4B}"/>
                </a:ext>
              </a:extLst>
            </p:cNvPr>
            <p:cNvGrpSpPr/>
            <p:nvPr userDrawn="1"/>
          </p:nvGrpSpPr>
          <p:grpSpPr>
            <a:xfrm>
              <a:off x="15699785" y="2241625"/>
              <a:ext cx="2080714" cy="1915762"/>
              <a:chOff x="15528335" y="660475"/>
              <a:chExt cx="2080714" cy="1915762"/>
            </a:xfrm>
          </p:grpSpPr>
          <p:sp>
            <p:nvSpPr>
              <p:cNvPr id="11" name="Freeform: Shape 10">
                <a:extLst>
                  <a:ext uri="{FF2B5EF4-FFF2-40B4-BE49-F238E27FC236}">
                    <a16:creationId xmlns:a16="http://schemas.microsoft.com/office/drawing/2014/main" id="{BFF8D074-4FD4-6D4C-FC32-05F5BE4DA014}"/>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516244-1F92-7142-92E6-F6BC79758856}"/>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709A125-5E6E-AFDB-89B9-B2E6A3EA6D7B}"/>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5634E0-0036-172F-32E0-CA0DFB1885DD}"/>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68C2916-E66E-194A-B179-B841A29B02B4}"/>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A16311C-AAD2-E688-C8D7-BA7517BDF54A}"/>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C3965C2-D42A-E775-F4BB-8D4E127CB39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2E28826-C0A5-A712-3694-4E61A9707EC3}"/>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C023C78-3A78-9903-177B-F1A944310E4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78CBA6D-82C8-C58B-78C9-6A7A0B768151}"/>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2D13802-0863-E313-6D08-A63F7D391237}"/>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867EBB1-EBA9-1392-CC49-7CED0725D2DD}"/>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E92CEDE-633F-40D4-0F49-B831419026C8}"/>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51421CC-D2BD-EA98-6EF9-02EF3A3FE86A}"/>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3403F27-771E-CE4E-8D99-FBF0B0B43DDE}"/>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CCF191-7CC2-1F33-66F1-027A79D61A15}"/>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0166F3E-4F15-71CF-4F06-EB69DA10C1E5}"/>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227726D-2E50-F1FF-0BCD-76CF0FD134FB}"/>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2B810ED-9DBC-E2C0-7500-F498AEBF3003}"/>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AD2B42-DEC1-E8E6-9EDF-9AF35FDFB634}"/>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DE29B88-722E-A505-4C06-D867A0A5745D}"/>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FE11518-FDFE-8F61-2310-A3F6A7805C6C}"/>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A891890-E0FF-EFEC-7F59-D0FA916F774D}"/>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53BCD94-9036-3493-E0BF-C0CC7EDF24B2}"/>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ACF854D-4919-60C3-8E35-A301BC573E6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20F4CFC-E486-53A0-13D2-972CACD17120}"/>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54A82B-6AA2-ADF8-8DE3-E8C758A5E786}"/>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0F0E5CB-A5D5-DE6F-95D6-115C21C1BBC7}"/>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D294003B-1E9A-B477-0E78-2B0503310D9A}"/>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9F068A-B9FB-868B-EE12-ADC3585C6A81}"/>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A79242-9630-FEE0-DF2F-0F6CA2FF83D3}"/>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7CDB84F-9B48-3F0D-954C-6A99F279E300}"/>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7A0F888-D851-E551-A0EA-1EC774C1B120}"/>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1524332-B31E-ECD7-2649-F8309BBB8C06}"/>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302764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07E05B-DDE2-3E2D-1041-FBC75EC54F93}"/>
              </a:ext>
            </a:extLst>
          </p:cNvPr>
          <p:cNvSpPr>
            <a:spLocks noGrp="1"/>
          </p:cNvSpPr>
          <p:nvPr>
            <p:ph type="pic" sz="quarter" idx="12"/>
          </p:nvPr>
        </p:nvSpPr>
        <p:spPr>
          <a:xfrm>
            <a:off x="6372517" y="-5146"/>
            <a:ext cx="11915482" cy="10304665"/>
          </a:xfrm>
          <a:custGeom>
            <a:avLst/>
            <a:gdLst>
              <a:gd name="csX0" fmla="*/ 0 w 12509842"/>
              <a:gd name="csY0" fmla="*/ 0 h 10331450"/>
              <a:gd name="csX1" fmla="*/ 12509842 w 12509842"/>
              <a:gd name="csY1" fmla="*/ 0 h 10331450"/>
              <a:gd name="csX2" fmla="*/ 12509842 w 12509842"/>
              <a:gd name="csY2" fmla="*/ 10331450 h 10331450"/>
              <a:gd name="csX3" fmla="*/ 0 w 12509842"/>
              <a:gd name="csY3" fmla="*/ 10331450 h 10331450"/>
              <a:gd name="csX4" fmla="*/ 0 w 12509842"/>
              <a:gd name="csY4" fmla="*/ 0 h 1033145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518160 w 12509842"/>
              <a:gd name="csY4" fmla="*/ 0 h 1036193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3320122 w 12509842"/>
              <a:gd name="csY4" fmla="*/ 7452360 h 10361930"/>
              <a:gd name="csX5" fmla="*/ 518160 w 12509842"/>
              <a:gd name="csY5" fmla="*/ 0 h 1036193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3320122 w 12509842"/>
              <a:gd name="csY4" fmla="*/ 7452360 h 10361930"/>
              <a:gd name="csX5" fmla="*/ 518160 w 12509842"/>
              <a:gd name="csY5" fmla="*/ 0 h 10361930"/>
              <a:gd name="csX0" fmla="*/ 0 w 11991682"/>
              <a:gd name="csY0" fmla="*/ 0 h 10377170"/>
              <a:gd name="csX1" fmla="*/ 11991682 w 11991682"/>
              <a:gd name="csY1" fmla="*/ 30480 h 10377170"/>
              <a:gd name="csX2" fmla="*/ 11991682 w 11991682"/>
              <a:gd name="csY2" fmla="*/ 10361930 h 10377170"/>
              <a:gd name="csX3" fmla="*/ 4876800 w 11991682"/>
              <a:gd name="csY3" fmla="*/ 10377170 h 10377170"/>
              <a:gd name="csX4" fmla="*/ 2801962 w 11991682"/>
              <a:gd name="csY4" fmla="*/ 7452360 h 10377170"/>
              <a:gd name="csX5" fmla="*/ 0 w 11991682"/>
              <a:gd name="csY5" fmla="*/ 0 h 10377170"/>
              <a:gd name="csX0" fmla="*/ 0 w 11991682"/>
              <a:gd name="csY0" fmla="*/ 0 h 10377170"/>
              <a:gd name="csX1" fmla="*/ 11991682 w 11991682"/>
              <a:gd name="csY1" fmla="*/ 30480 h 10377170"/>
              <a:gd name="csX2" fmla="*/ 11991682 w 11991682"/>
              <a:gd name="csY2" fmla="*/ 10361930 h 10377170"/>
              <a:gd name="csX3" fmla="*/ 4876800 w 11991682"/>
              <a:gd name="csY3" fmla="*/ 10377170 h 10377170"/>
              <a:gd name="csX4" fmla="*/ 2801962 w 11991682"/>
              <a:gd name="csY4" fmla="*/ 7452360 h 10377170"/>
              <a:gd name="csX5" fmla="*/ 0 w 11991682"/>
              <a:gd name="csY5" fmla="*/ 0 h 10377170"/>
              <a:gd name="csX0" fmla="*/ 0 w 11991682"/>
              <a:gd name="csY0" fmla="*/ 0 h 10361930"/>
              <a:gd name="csX1" fmla="*/ 11991682 w 11991682"/>
              <a:gd name="csY1" fmla="*/ 30480 h 10361930"/>
              <a:gd name="csX2" fmla="*/ 11991682 w 11991682"/>
              <a:gd name="csY2" fmla="*/ 10361930 h 10361930"/>
              <a:gd name="csX3" fmla="*/ 4940300 w 11991682"/>
              <a:gd name="csY3" fmla="*/ 10351770 h 10361930"/>
              <a:gd name="csX4" fmla="*/ 2801962 w 11991682"/>
              <a:gd name="csY4" fmla="*/ 7452360 h 10361930"/>
              <a:gd name="csX5" fmla="*/ 0 w 11991682"/>
              <a:gd name="csY5" fmla="*/ 0 h 1036193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801962 w 11991682"/>
              <a:gd name="csY4" fmla="*/ 7452360 h 10351770"/>
              <a:gd name="csX5" fmla="*/ 0 w 11991682"/>
              <a:gd name="csY5" fmla="*/ 0 h 1035177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192362 w 11991682"/>
              <a:gd name="csY4" fmla="*/ 5953760 h 10351770"/>
              <a:gd name="csX5" fmla="*/ 0 w 11991682"/>
              <a:gd name="csY5" fmla="*/ 0 h 1035177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192362 w 11991682"/>
              <a:gd name="csY4" fmla="*/ 5953760 h 10351770"/>
              <a:gd name="csX5" fmla="*/ 0 w 11991682"/>
              <a:gd name="csY5" fmla="*/ 0 h 10351770"/>
              <a:gd name="csX0" fmla="*/ 0 w 11902782"/>
              <a:gd name="csY0" fmla="*/ 0 h 10339070"/>
              <a:gd name="csX1" fmla="*/ 11902782 w 11902782"/>
              <a:gd name="csY1" fmla="*/ 17780 h 10339070"/>
              <a:gd name="csX2" fmla="*/ 11902782 w 11902782"/>
              <a:gd name="csY2" fmla="*/ 10311130 h 10339070"/>
              <a:gd name="csX3" fmla="*/ 4851400 w 11902782"/>
              <a:gd name="csY3" fmla="*/ 10339070 h 10339070"/>
              <a:gd name="csX4" fmla="*/ 2103462 w 11902782"/>
              <a:gd name="csY4" fmla="*/ 5941060 h 10339070"/>
              <a:gd name="csX5" fmla="*/ 0 w 11902782"/>
              <a:gd name="csY5" fmla="*/ 0 h 10339070"/>
              <a:gd name="csX0" fmla="*/ 2309 w 11905091"/>
              <a:gd name="csY0" fmla="*/ 153 h 10339223"/>
              <a:gd name="csX1" fmla="*/ 11905091 w 11905091"/>
              <a:gd name="csY1" fmla="*/ 17933 h 10339223"/>
              <a:gd name="csX2" fmla="*/ 11905091 w 11905091"/>
              <a:gd name="csY2" fmla="*/ 10311283 h 10339223"/>
              <a:gd name="csX3" fmla="*/ 4853709 w 11905091"/>
              <a:gd name="csY3" fmla="*/ 10339223 h 10339223"/>
              <a:gd name="csX4" fmla="*/ 2105771 w 11905091"/>
              <a:gd name="csY4" fmla="*/ 5941213 h 10339223"/>
              <a:gd name="csX5" fmla="*/ 2309 w 11905091"/>
              <a:gd name="csY5" fmla="*/ 153 h 10339223"/>
              <a:gd name="csX0" fmla="*/ 648 w 11941530"/>
              <a:gd name="csY0" fmla="*/ 153 h 10339223"/>
              <a:gd name="csX1" fmla="*/ 11941530 w 11941530"/>
              <a:gd name="csY1" fmla="*/ 17933 h 10339223"/>
              <a:gd name="csX2" fmla="*/ 11941530 w 11941530"/>
              <a:gd name="csY2" fmla="*/ 10311283 h 10339223"/>
              <a:gd name="csX3" fmla="*/ 4890148 w 11941530"/>
              <a:gd name="csY3" fmla="*/ 10339223 h 10339223"/>
              <a:gd name="csX4" fmla="*/ 2142210 w 11941530"/>
              <a:gd name="csY4" fmla="*/ 5941213 h 10339223"/>
              <a:gd name="csX5" fmla="*/ 648 w 11941530"/>
              <a:gd name="csY5" fmla="*/ 153 h 10339223"/>
              <a:gd name="csX0" fmla="*/ 0 w 11940882"/>
              <a:gd name="csY0" fmla="*/ 51 h 10339121"/>
              <a:gd name="csX1" fmla="*/ 11940882 w 11940882"/>
              <a:gd name="csY1" fmla="*/ 17831 h 10339121"/>
              <a:gd name="csX2" fmla="*/ 11940882 w 11940882"/>
              <a:gd name="csY2" fmla="*/ 10311181 h 10339121"/>
              <a:gd name="csX3" fmla="*/ 4889500 w 11940882"/>
              <a:gd name="csY3" fmla="*/ 10339121 h 10339121"/>
              <a:gd name="csX4" fmla="*/ 2141562 w 11940882"/>
              <a:gd name="csY4" fmla="*/ 5941111 h 10339121"/>
              <a:gd name="csX5" fmla="*/ 0 w 11940882"/>
              <a:gd name="csY5" fmla="*/ 51 h 10339121"/>
              <a:gd name="csX0" fmla="*/ 0 w 11940882"/>
              <a:gd name="csY0" fmla="*/ 51 h 10339121"/>
              <a:gd name="csX1" fmla="*/ 11940882 w 11940882"/>
              <a:gd name="csY1" fmla="*/ 17831 h 10339121"/>
              <a:gd name="csX2" fmla="*/ 11940882 w 11940882"/>
              <a:gd name="csY2" fmla="*/ 10311181 h 10339121"/>
              <a:gd name="csX3" fmla="*/ 4889500 w 11940882"/>
              <a:gd name="csY3" fmla="*/ 10339121 h 10339121"/>
              <a:gd name="csX4" fmla="*/ 2141562 w 11940882"/>
              <a:gd name="csY4" fmla="*/ 5941111 h 10339121"/>
              <a:gd name="csX5" fmla="*/ 0 w 11940882"/>
              <a:gd name="csY5" fmla="*/ 51 h 10339121"/>
              <a:gd name="csX0" fmla="*/ 0 w 11940882"/>
              <a:gd name="csY0" fmla="*/ 69 h 10339139"/>
              <a:gd name="csX1" fmla="*/ 11940882 w 11940882"/>
              <a:gd name="csY1" fmla="*/ 17849 h 10339139"/>
              <a:gd name="csX2" fmla="*/ 11940882 w 11940882"/>
              <a:gd name="csY2" fmla="*/ 10311199 h 10339139"/>
              <a:gd name="csX3" fmla="*/ 4889500 w 11940882"/>
              <a:gd name="csY3" fmla="*/ 10339139 h 10339139"/>
              <a:gd name="csX4" fmla="*/ 2141562 w 11940882"/>
              <a:gd name="csY4" fmla="*/ 5941129 h 10339139"/>
              <a:gd name="csX5" fmla="*/ 0 w 11940882"/>
              <a:gd name="csY5" fmla="*/ 69 h 10339139"/>
              <a:gd name="csX0" fmla="*/ 0 w 11940882"/>
              <a:gd name="csY0" fmla="*/ 66 h 10339136"/>
              <a:gd name="csX1" fmla="*/ 11940882 w 11940882"/>
              <a:gd name="csY1" fmla="*/ 17846 h 10339136"/>
              <a:gd name="csX2" fmla="*/ 11940882 w 11940882"/>
              <a:gd name="csY2" fmla="*/ 10311196 h 10339136"/>
              <a:gd name="csX3" fmla="*/ 4889500 w 11940882"/>
              <a:gd name="csY3" fmla="*/ 10339136 h 10339136"/>
              <a:gd name="csX4" fmla="*/ 1722462 w 11940882"/>
              <a:gd name="csY4" fmla="*/ 6144326 h 10339136"/>
              <a:gd name="csX5" fmla="*/ 0 w 11940882"/>
              <a:gd name="csY5" fmla="*/ 66 h 10339136"/>
              <a:gd name="csX0" fmla="*/ 0 w 11940882"/>
              <a:gd name="csY0" fmla="*/ 66 h 10339136"/>
              <a:gd name="csX1" fmla="*/ 11940882 w 11940882"/>
              <a:gd name="csY1" fmla="*/ 17846 h 10339136"/>
              <a:gd name="csX2" fmla="*/ 11940882 w 11940882"/>
              <a:gd name="csY2" fmla="*/ 10311196 h 10339136"/>
              <a:gd name="csX3" fmla="*/ 4889500 w 11940882"/>
              <a:gd name="csY3" fmla="*/ 10339136 h 10339136"/>
              <a:gd name="csX4" fmla="*/ 1722462 w 11940882"/>
              <a:gd name="csY4" fmla="*/ 6144326 h 10339136"/>
              <a:gd name="csX5" fmla="*/ 0 w 11940882"/>
              <a:gd name="csY5" fmla="*/ 66 h 10339136"/>
              <a:gd name="csX0" fmla="*/ 0 w 11940882"/>
              <a:gd name="csY0" fmla="*/ 86 h 10339156"/>
              <a:gd name="csX1" fmla="*/ 11940882 w 11940882"/>
              <a:gd name="csY1" fmla="*/ 17866 h 10339156"/>
              <a:gd name="csX2" fmla="*/ 11940882 w 11940882"/>
              <a:gd name="csY2" fmla="*/ 10311216 h 10339156"/>
              <a:gd name="csX3" fmla="*/ 4889500 w 11940882"/>
              <a:gd name="csY3" fmla="*/ 10339156 h 10339156"/>
              <a:gd name="csX4" fmla="*/ 1747862 w 11940882"/>
              <a:gd name="csY4" fmla="*/ 5255346 h 10339156"/>
              <a:gd name="csX5" fmla="*/ 0 w 11940882"/>
              <a:gd name="csY5" fmla="*/ 86 h 10339156"/>
              <a:gd name="csX0" fmla="*/ 0 w 11940882"/>
              <a:gd name="csY0" fmla="*/ 76 h 10339146"/>
              <a:gd name="csX1" fmla="*/ 11940882 w 11940882"/>
              <a:gd name="csY1" fmla="*/ 17856 h 10339146"/>
              <a:gd name="csX2" fmla="*/ 11940882 w 11940882"/>
              <a:gd name="csY2" fmla="*/ 10311206 h 10339146"/>
              <a:gd name="csX3" fmla="*/ 4889500 w 11940882"/>
              <a:gd name="csY3" fmla="*/ 10339146 h 10339146"/>
              <a:gd name="csX4" fmla="*/ 1747862 w 11940882"/>
              <a:gd name="csY4" fmla="*/ 5255336 h 10339146"/>
              <a:gd name="csX5" fmla="*/ 0 w 11940882"/>
              <a:gd name="csY5" fmla="*/ 76 h 10339146"/>
              <a:gd name="csX0" fmla="*/ 0 w 11940882"/>
              <a:gd name="csY0" fmla="*/ 67 h 10339137"/>
              <a:gd name="csX1" fmla="*/ 11940882 w 11940882"/>
              <a:gd name="csY1" fmla="*/ 17847 h 10339137"/>
              <a:gd name="csX2" fmla="*/ 11940882 w 11940882"/>
              <a:gd name="csY2" fmla="*/ 10311197 h 10339137"/>
              <a:gd name="csX3" fmla="*/ 4889500 w 11940882"/>
              <a:gd name="csY3" fmla="*/ 10339137 h 10339137"/>
              <a:gd name="csX4" fmla="*/ 1862162 w 11940882"/>
              <a:gd name="csY4" fmla="*/ 5649027 h 10339137"/>
              <a:gd name="csX5" fmla="*/ 0 w 11940882"/>
              <a:gd name="csY5" fmla="*/ 67 h 10339137"/>
              <a:gd name="csX0" fmla="*/ 0 w 11940882"/>
              <a:gd name="csY0" fmla="*/ 64 h 10339134"/>
              <a:gd name="csX1" fmla="*/ 11940882 w 11940882"/>
              <a:gd name="csY1" fmla="*/ 17844 h 10339134"/>
              <a:gd name="csX2" fmla="*/ 11940882 w 11940882"/>
              <a:gd name="csY2" fmla="*/ 10311194 h 10339134"/>
              <a:gd name="csX3" fmla="*/ 4889500 w 11940882"/>
              <a:gd name="csY3" fmla="*/ 10339134 h 10339134"/>
              <a:gd name="csX4" fmla="*/ 1862162 w 11940882"/>
              <a:gd name="csY4" fmla="*/ 5649024 h 10339134"/>
              <a:gd name="csX5" fmla="*/ 0 w 11940882"/>
              <a:gd name="csY5" fmla="*/ 64 h 10339134"/>
              <a:gd name="csX0" fmla="*/ 0 w 11940882"/>
              <a:gd name="csY0" fmla="*/ 63 h 10339133"/>
              <a:gd name="csX1" fmla="*/ 11940882 w 11940882"/>
              <a:gd name="csY1" fmla="*/ 17843 h 10339133"/>
              <a:gd name="csX2" fmla="*/ 11940882 w 11940882"/>
              <a:gd name="csY2" fmla="*/ 10311193 h 10339133"/>
              <a:gd name="csX3" fmla="*/ 4889500 w 11940882"/>
              <a:gd name="csY3" fmla="*/ 10339133 h 10339133"/>
              <a:gd name="csX4" fmla="*/ 1862162 w 11940882"/>
              <a:gd name="csY4" fmla="*/ 5649023 h 10339133"/>
              <a:gd name="csX5" fmla="*/ 0 w 11940882"/>
              <a:gd name="csY5" fmla="*/ 63 h 10339133"/>
              <a:gd name="csX0" fmla="*/ 0 w 11940882"/>
              <a:gd name="csY0" fmla="*/ 63 h 10339133"/>
              <a:gd name="csX1" fmla="*/ 11940882 w 11940882"/>
              <a:gd name="csY1" fmla="*/ 17843 h 10339133"/>
              <a:gd name="csX2" fmla="*/ 11940882 w 11940882"/>
              <a:gd name="csY2" fmla="*/ 10311193 h 10339133"/>
              <a:gd name="csX3" fmla="*/ 4889500 w 11940882"/>
              <a:gd name="csY3" fmla="*/ 10339133 h 10339133"/>
              <a:gd name="csX4" fmla="*/ 1862162 w 11940882"/>
              <a:gd name="csY4" fmla="*/ 5649023 h 10339133"/>
              <a:gd name="csX5" fmla="*/ 0 w 11940882"/>
              <a:gd name="csY5" fmla="*/ 63 h 10339133"/>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1862162 w 11940882"/>
              <a:gd name="csY4" fmla="*/ 5737921 h 10339131"/>
              <a:gd name="csX5" fmla="*/ 0 w 11940882"/>
              <a:gd name="csY5" fmla="*/ 61 h 10339131"/>
              <a:gd name="csX0" fmla="*/ 0 w 11940882"/>
              <a:gd name="csY0" fmla="*/ 60 h 10339130"/>
              <a:gd name="csX1" fmla="*/ 11940882 w 11940882"/>
              <a:gd name="csY1" fmla="*/ 17840 h 10339130"/>
              <a:gd name="csX2" fmla="*/ 11940882 w 11940882"/>
              <a:gd name="csY2" fmla="*/ 10311190 h 10339130"/>
              <a:gd name="csX3" fmla="*/ 4889500 w 11940882"/>
              <a:gd name="csY3" fmla="*/ 10339130 h 10339130"/>
              <a:gd name="csX4" fmla="*/ 1963762 w 11940882"/>
              <a:gd name="csY4" fmla="*/ 5801420 h 10339130"/>
              <a:gd name="csX5" fmla="*/ 0 w 11940882"/>
              <a:gd name="csY5" fmla="*/ 60 h 10339130"/>
              <a:gd name="csX0" fmla="*/ 0 w 11940882"/>
              <a:gd name="csY0" fmla="*/ 58 h 10339128"/>
              <a:gd name="csX1" fmla="*/ 11940882 w 11940882"/>
              <a:gd name="csY1" fmla="*/ 17838 h 10339128"/>
              <a:gd name="csX2" fmla="*/ 11940882 w 11940882"/>
              <a:gd name="csY2" fmla="*/ 10311188 h 10339128"/>
              <a:gd name="csX3" fmla="*/ 4889500 w 11940882"/>
              <a:gd name="csY3" fmla="*/ 10339128 h 10339128"/>
              <a:gd name="csX4" fmla="*/ 2039962 w 11940882"/>
              <a:gd name="csY4" fmla="*/ 5953818 h 10339128"/>
              <a:gd name="csX5" fmla="*/ 0 w 11940882"/>
              <a:gd name="csY5" fmla="*/ 58 h 10339128"/>
              <a:gd name="csX0" fmla="*/ 0 w 11940882"/>
              <a:gd name="csY0" fmla="*/ 59 h 10339129"/>
              <a:gd name="csX1" fmla="*/ 11940882 w 11940882"/>
              <a:gd name="csY1" fmla="*/ 17839 h 10339129"/>
              <a:gd name="csX2" fmla="*/ 11940882 w 11940882"/>
              <a:gd name="csY2" fmla="*/ 10311189 h 10339129"/>
              <a:gd name="csX3" fmla="*/ 4889500 w 11940882"/>
              <a:gd name="csY3" fmla="*/ 10339129 h 10339129"/>
              <a:gd name="csX4" fmla="*/ 2039962 w 11940882"/>
              <a:gd name="csY4" fmla="*/ 5953819 h 10339129"/>
              <a:gd name="csX5" fmla="*/ 0 w 11940882"/>
              <a:gd name="csY5" fmla="*/ 59 h 10339129"/>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39962 w 11940882"/>
              <a:gd name="csY4" fmla="*/ 5953821 h 10339131"/>
              <a:gd name="csX5" fmla="*/ 0 w 11940882"/>
              <a:gd name="csY5" fmla="*/ 61 h 10339131"/>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52662 w 11940882"/>
              <a:gd name="csY4" fmla="*/ 6017321 h 10339131"/>
              <a:gd name="csX5" fmla="*/ 0 w 11940882"/>
              <a:gd name="csY5" fmla="*/ 61 h 10339131"/>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52662 w 11940882"/>
              <a:gd name="csY4" fmla="*/ 6017321 h 10339131"/>
              <a:gd name="csX5" fmla="*/ 0 w 11940882"/>
              <a:gd name="csY5" fmla="*/ 61 h 10339131"/>
              <a:gd name="csX0" fmla="*/ 0 w 11940882"/>
              <a:gd name="csY0" fmla="*/ 55 h 10317354"/>
              <a:gd name="csX1" fmla="*/ 11940882 w 11940882"/>
              <a:gd name="csY1" fmla="*/ 17835 h 10317354"/>
              <a:gd name="csX2" fmla="*/ 11940882 w 11940882"/>
              <a:gd name="csY2" fmla="*/ 10311185 h 10317354"/>
              <a:gd name="csX3" fmla="*/ 4835071 w 11940882"/>
              <a:gd name="csY3" fmla="*/ 10317354 h 10317354"/>
              <a:gd name="csX4" fmla="*/ 2052662 w 11940882"/>
              <a:gd name="csY4" fmla="*/ 6017315 h 10317354"/>
              <a:gd name="csX5" fmla="*/ 0 w 11940882"/>
              <a:gd name="csY5" fmla="*/ 55 h 10317354"/>
              <a:gd name="csX0" fmla="*/ 0 w 11940882"/>
              <a:gd name="csY0" fmla="*/ 55 h 10317354"/>
              <a:gd name="csX1" fmla="*/ 11940882 w 11940882"/>
              <a:gd name="csY1" fmla="*/ 17835 h 10317354"/>
              <a:gd name="csX2" fmla="*/ 11940882 w 11940882"/>
              <a:gd name="csY2" fmla="*/ 10311185 h 10317354"/>
              <a:gd name="csX3" fmla="*/ 4835071 w 11940882"/>
              <a:gd name="csY3" fmla="*/ 10317354 h 10317354"/>
              <a:gd name="csX4" fmla="*/ 2052662 w 11940882"/>
              <a:gd name="csY4" fmla="*/ 6017315 h 10317354"/>
              <a:gd name="csX5" fmla="*/ 0 w 11940882"/>
              <a:gd name="csY5" fmla="*/ 55 h 10317354"/>
              <a:gd name="csX0" fmla="*/ 0 w 11915482"/>
              <a:gd name="csY0" fmla="*/ 55 h 10304654"/>
              <a:gd name="csX1" fmla="*/ 11915482 w 11915482"/>
              <a:gd name="csY1" fmla="*/ 5135 h 10304654"/>
              <a:gd name="csX2" fmla="*/ 11915482 w 11915482"/>
              <a:gd name="csY2" fmla="*/ 10298485 h 10304654"/>
              <a:gd name="csX3" fmla="*/ 4809671 w 11915482"/>
              <a:gd name="csY3" fmla="*/ 10304654 h 10304654"/>
              <a:gd name="csX4" fmla="*/ 2027262 w 11915482"/>
              <a:gd name="csY4" fmla="*/ 6004615 h 10304654"/>
              <a:gd name="csX5" fmla="*/ 0 w 11915482"/>
              <a:gd name="csY5" fmla="*/ 55 h 10304654"/>
              <a:gd name="csX0" fmla="*/ 0 w 11915482"/>
              <a:gd name="csY0" fmla="*/ 64 h 10304663"/>
              <a:gd name="csX1" fmla="*/ 11915482 w 11915482"/>
              <a:gd name="csY1" fmla="*/ 5144 h 10304663"/>
              <a:gd name="csX2" fmla="*/ 11915482 w 11915482"/>
              <a:gd name="csY2" fmla="*/ 10298494 h 10304663"/>
              <a:gd name="csX3" fmla="*/ 4809671 w 11915482"/>
              <a:gd name="csY3" fmla="*/ 10304663 h 10304663"/>
              <a:gd name="csX4" fmla="*/ 2027262 w 11915482"/>
              <a:gd name="csY4" fmla="*/ 6004624 h 10304663"/>
              <a:gd name="csX5" fmla="*/ 0 w 11915482"/>
              <a:gd name="csY5" fmla="*/ 64 h 10304663"/>
              <a:gd name="csX0" fmla="*/ 0 w 11915482"/>
              <a:gd name="csY0" fmla="*/ 66 h 10304665"/>
              <a:gd name="csX1" fmla="*/ 11915482 w 11915482"/>
              <a:gd name="csY1" fmla="*/ 5146 h 10304665"/>
              <a:gd name="csX2" fmla="*/ 11915482 w 11915482"/>
              <a:gd name="csY2" fmla="*/ 10298496 h 10304665"/>
              <a:gd name="csX3" fmla="*/ 4809671 w 11915482"/>
              <a:gd name="csY3" fmla="*/ 10304665 h 10304665"/>
              <a:gd name="csX4" fmla="*/ 2027262 w 11915482"/>
              <a:gd name="csY4" fmla="*/ 6004626 h 10304665"/>
              <a:gd name="csX5" fmla="*/ 0 w 11915482"/>
              <a:gd name="csY5" fmla="*/ 66 h 10304665"/>
            </a:gdLst>
            <a:ahLst/>
            <a:cxnLst>
              <a:cxn ang="0">
                <a:pos x="csX0" y="csY0"/>
              </a:cxn>
              <a:cxn ang="0">
                <a:pos x="csX1" y="csY1"/>
              </a:cxn>
              <a:cxn ang="0">
                <a:pos x="csX2" y="csY2"/>
              </a:cxn>
              <a:cxn ang="0">
                <a:pos x="csX3" y="csY3"/>
              </a:cxn>
              <a:cxn ang="0">
                <a:pos x="csX4" y="csY4"/>
              </a:cxn>
              <a:cxn ang="0">
                <a:pos x="csX5" y="csY5"/>
              </a:cxn>
            </a:cxnLst>
            <a:rect l="l" t="t" r="r" b="b"/>
            <a:pathLst>
              <a:path w="11915482" h="10304665">
                <a:moveTo>
                  <a:pt x="0" y="66"/>
                </a:moveTo>
                <a:lnTo>
                  <a:pt x="11915482" y="5146"/>
                </a:lnTo>
                <a:lnTo>
                  <a:pt x="11915482" y="10298496"/>
                </a:lnTo>
                <a:lnTo>
                  <a:pt x="4809671" y="10304665"/>
                </a:lnTo>
                <a:cubicBezTo>
                  <a:pt x="4064543" y="9330787"/>
                  <a:pt x="3311474" y="8471359"/>
                  <a:pt x="2027262" y="6004626"/>
                </a:cubicBezTo>
                <a:cubicBezTo>
                  <a:pt x="743050" y="3537893"/>
                  <a:pt x="6887" y="-17714"/>
                  <a:pt x="0" y="66"/>
                </a:cubicBezTo>
                <a:close/>
              </a:path>
            </a:pathLst>
          </a:custGeom>
        </p:spPr>
        <p:txBody>
          <a:bodyPr/>
          <a:lstStyle/>
          <a:p>
            <a:endParaRPr lang="en-US"/>
          </a:p>
        </p:txBody>
      </p:sp>
      <p:pic>
        <p:nvPicPr>
          <p:cNvPr id="15" name="Picture 14">
            <a:extLst>
              <a:ext uri="{FF2B5EF4-FFF2-40B4-BE49-F238E27FC236}">
                <a16:creationId xmlns:a16="http://schemas.microsoft.com/office/drawing/2014/main" id="{56DCE9E7-B444-4F03-1A76-BEF69FD721FB}"/>
              </a:ext>
            </a:extLst>
          </p:cNvPr>
          <p:cNvPicPr>
            <a:picLocks noChangeAspect="1"/>
          </p:cNvPicPr>
          <p:nvPr userDrawn="1"/>
        </p:nvPicPr>
        <p:blipFill>
          <a:blip r:embed="rId2">
            <a:extLst>
              <a:ext uri="{28A0092B-C50C-407E-A947-70E740481C1C}">
                <a14:useLocalDpi xmlns:a14="http://schemas.microsoft.com/office/drawing/2010/main" val="0"/>
              </a:ext>
            </a:extLst>
          </a:blip>
          <a:srcRect r="37802"/>
          <a:stretch>
            <a:fillRect/>
          </a:stretch>
        </p:blipFill>
        <p:spPr>
          <a:xfrm>
            <a:off x="-39007" y="-21942"/>
            <a:ext cx="11423287" cy="10330884"/>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166583" y="5333396"/>
            <a:ext cx="6656322"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1209911" y="6621405"/>
            <a:ext cx="6656322"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8" name="Picture 47" descr="A close up of a sign&#10;&#10;AI-generated content may be incorrect.">
            <a:extLst>
              <a:ext uri="{FF2B5EF4-FFF2-40B4-BE49-F238E27FC236}">
                <a16:creationId xmlns:a16="http://schemas.microsoft.com/office/drawing/2014/main" id="{6D7F9109-D55C-622B-DD2A-9E81C98252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762" y="6508629"/>
            <a:ext cx="4413627" cy="3152590"/>
          </a:xfrm>
          <a:prstGeom prst="rect">
            <a:avLst/>
          </a:prstGeom>
        </p:spPr>
      </p:pic>
      <p:pic>
        <p:nvPicPr>
          <p:cNvPr id="6" name="Picture 5" descr="A blue curved line on a black background&#10;&#10;AI-generated content may be incorrect.">
            <a:extLst>
              <a:ext uri="{FF2B5EF4-FFF2-40B4-BE49-F238E27FC236}">
                <a16:creationId xmlns:a16="http://schemas.microsoft.com/office/drawing/2014/main" id="{D42788D9-0408-27D5-1DE3-D0C182025B1F}"/>
              </a:ext>
            </a:extLst>
          </p:cNvPr>
          <p:cNvPicPr>
            <a:picLocks noChangeAspect="1"/>
          </p:cNvPicPr>
          <p:nvPr userDrawn="1"/>
        </p:nvPicPr>
        <p:blipFill>
          <a:blip r:embed="rId4">
            <a:extLst>
              <a:ext uri="{28A0092B-C50C-407E-A947-70E740481C1C}">
                <a14:useLocalDpi xmlns:a14="http://schemas.microsoft.com/office/drawing/2010/main" val="0"/>
              </a:ext>
            </a:extLst>
          </a:blip>
          <a:srcRect l="30865" t="14576" r="33999" b="26102"/>
          <a:stretch>
            <a:fillRect/>
          </a:stretch>
        </p:blipFill>
        <p:spPr>
          <a:xfrm>
            <a:off x="3039771" y="4162221"/>
            <a:ext cx="1404199" cy="810195"/>
          </a:xfrm>
          <a:prstGeom prst="rect">
            <a:avLst/>
          </a:prstGeom>
        </p:spPr>
      </p:pic>
      <p:pic>
        <p:nvPicPr>
          <p:cNvPr id="10" name="Picture 9" descr="A blue and green earth in a circle&#10;&#10;AI-generated content may be incorrect.">
            <a:extLst>
              <a:ext uri="{FF2B5EF4-FFF2-40B4-BE49-F238E27FC236}">
                <a16:creationId xmlns:a16="http://schemas.microsoft.com/office/drawing/2014/main" id="{29303091-3B78-3F6A-7E02-C51DD94D3212}"/>
              </a:ext>
            </a:extLst>
          </p:cNvPr>
          <p:cNvPicPr>
            <a:picLocks noChangeAspect="1"/>
          </p:cNvPicPr>
          <p:nvPr userDrawn="1"/>
        </p:nvPicPr>
        <p:blipFill>
          <a:blip r:embed="rId5">
            <a:extLst>
              <a:ext uri="{28A0092B-C50C-407E-A947-70E740481C1C}">
                <a14:useLocalDpi xmlns:a14="http://schemas.microsoft.com/office/drawing/2010/main" val="0"/>
              </a:ext>
            </a:extLst>
          </a:blip>
          <a:srcRect l="24071" t="22044" r="20160" b="23181"/>
          <a:stretch>
            <a:fillRect/>
          </a:stretch>
        </p:blipFill>
        <p:spPr>
          <a:xfrm>
            <a:off x="2869575" y="1679195"/>
            <a:ext cx="3185555" cy="3124200"/>
          </a:xfrm>
          <a:prstGeom prst="rect">
            <a:avLst/>
          </a:prstGeom>
        </p:spPr>
      </p:pic>
    </p:spTree>
    <p:extLst>
      <p:ext uri="{BB962C8B-B14F-4D97-AF65-F5344CB8AC3E}">
        <p14:creationId xmlns:p14="http://schemas.microsoft.com/office/powerpoint/2010/main" val="486396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Blu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01B0AD4B-F0DA-CCB9-D93F-0EE97CC6F8A1}"/>
              </a:ext>
            </a:extLst>
          </p:cNvPr>
          <p:cNvSpPr>
            <a:spLocks noGrp="1"/>
          </p:cNvSpPr>
          <p:nvPr>
            <p:ph type="pic" sz="quarter" idx="12"/>
          </p:nvPr>
        </p:nvSpPr>
        <p:spPr>
          <a:xfrm>
            <a:off x="6372517" y="-5146"/>
            <a:ext cx="11915482" cy="10304665"/>
          </a:xfrm>
          <a:custGeom>
            <a:avLst/>
            <a:gdLst>
              <a:gd name="csX0" fmla="*/ 0 w 12509842"/>
              <a:gd name="csY0" fmla="*/ 0 h 10331450"/>
              <a:gd name="csX1" fmla="*/ 12509842 w 12509842"/>
              <a:gd name="csY1" fmla="*/ 0 h 10331450"/>
              <a:gd name="csX2" fmla="*/ 12509842 w 12509842"/>
              <a:gd name="csY2" fmla="*/ 10331450 h 10331450"/>
              <a:gd name="csX3" fmla="*/ 0 w 12509842"/>
              <a:gd name="csY3" fmla="*/ 10331450 h 10331450"/>
              <a:gd name="csX4" fmla="*/ 0 w 12509842"/>
              <a:gd name="csY4" fmla="*/ 0 h 1033145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518160 w 12509842"/>
              <a:gd name="csY4" fmla="*/ 0 h 1036193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3320122 w 12509842"/>
              <a:gd name="csY4" fmla="*/ 7452360 h 10361930"/>
              <a:gd name="csX5" fmla="*/ 518160 w 12509842"/>
              <a:gd name="csY5" fmla="*/ 0 h 1036193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3320122 w 12509842"/>
              <a:gd name="csY4" fmla="*/ 7452360 h 10361930"/>
              <a:gd name="csX5" fmla="*/ 518160 w 12509842"/>
              <a:gd name="csY5" fmla="*/ 0 h 10361930"/>
              <a:gd name="csX0" fmla="*/ 0 w 11991682"/>
              <a:gd name="csY0" fmla="*/ 0 h 10377170"/>
              <a:gd name="csX1" fmla="*/ 11991682 w 11991682"/>
              <a:gd name="csY1" fmla="*/ 30480 h 10377170"/>
              <a:gd name="csX2" fmla="*/ 11991682 w 11991682"/>
              <a:gd name="csY2" fmla="*/ 10361930 h 10377170"/>
              <a:gd name="csX3" fmla="*/ 4876800 w 11991682"/>
              <a:gd name="csY3" fmla="*/ 10377170 h 10377170"/>
              <a:gd name="csX4" fmla="*/ 2801962 w 11991682"/>
              <a:gd name="csY4" fmla="*/ 7452360 h 10377170"/>
              <a:gd name="csX5" fmla="*/ 0 w 11991682"/>
              <a:gd name="csY5" fmla="*/ 0 h 10377170"/>
              <a:gd name="csX0" fmla="*/ 0 w 11991682"/>
              <a:gd name="csY0" fmla="*/ 0 h 10377170"/>
              <a:gd name="csX1" fmla="*/ 11991682 w 11991682"/>
              <a:gd name="csY1" fmla="*/ 30480 h 10377170"/>
              <a:gd name="csX2" fmla="*/ 11991682 w 11991682"/>
              <a:gd name="csY2" fmla="*/ 10361930 h 10377170"/>
              <a:gd name="csX3" fmla="*/ 4876800 w 11991682"/>
              <a:gd name="csY3" fmla="*/ 10377170 h 10377170"/>
              <a:gd name="csX4" fmla="*/ 2801962 w 11991682"/>
              <a:gd name="csY4" fmla="*/ 7452360 h 10377170"/>
              <a:gd name="csX5" fmla="*/ 0 w 11991682"/>
              <a:gd name="csY5" fmla="*/ 0 h 10377170"/>
              <a:gd name="csX0" fmla="*/ 0 w 11991682"/>
              <a:gd name="csY0" fmla="*/ 0 h 10361930"/>
              <a:gd name="csX1" fmla="*/ 11991682 w 11991682"/>
              <a:gd name="csY1" fmla="*/ 30480 h 10361930"/>
              <a:gd name="csX2" fmla="*/ 11991682 w 11991682"/>
              <a:gd name="csY2" fmla="*/ 10361930 h 10361930"/>
              <a:gd name="csX3" fmla="*/ 4940300 w 11991682"/>
              <a:gd name="csY3" fmla="*/ 10351770 h 10361930"/>
              <a:gd name="csX4" fmla="*/ 2801962 w 11991682"/>
              <a:gd name="csY4" fmla="*/ 7452360 h 10361930"/>
              <a:gd name="csX5" fmla="*/ 0 w 11991682"/>
              <a:gd name="csY5" fmla="*/ 0 h 1036193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801962 w 11991682"/>
              <a:gd name="csY4" fmla="*/ 7452360 h 10351770"/>
              <a:gd name="csX5" fmla="*/ 0 w 11991682"/>
              <a:gd name="csY5" fmla="*/ 0 h 1035177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192362 w 11991682"/>
              <a:gd name="csY4" fmla="*/ 5953760 h 10351770"/>
              <a:gd name="csX5" fmla="*/ 0 w 11991682"/>
              <a:gd name="csY5" fmla="*/ 0 h 1035177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192362 w 11991682"/>
              <a:gd name="csY4" fmla="*/ 5953760 h 10351770"/>
              <a:gd name="csX5" fmla="*/ 0 w 11991682"/>
              <a:gd name="csY5" fmla="*/ 0 h 10351770"/>
              <a:gd name="csX0" fmla="*/ 0 w 11902782"/>
              <a:gd name="csY0" fmla="*/ 0 h 10339070"/>
              <a:gd name="csX1" fmla="*/ 11902782 w 11902782"/>
              <a:gd name="csY1" fmla="*/ 17780 h 10339070"/>
              <a:gd name="csX2" fmla="*/ 11902782 w 11902782"/>
              <a:gd name="csY2" fmla="*/ 10311130 h 10339070"/>
              <a:gd name="csX3" fmla="*/ 4851400 w 11902782"/>
              <a:gd name="csY3" fmla="*/ 10339070 h 10339070"/>
              <a:gd name="csX4" fmla="*/ 2103462 w 11902782"/>
              <a:gd name="csY4" fmla="*/ 5941060 h 10339070"/>
              <a:gd name="csX5" fmla="*/ 0 w 11902782"/>
              <a:gd name="csY5" fmla="*/ 0 h 10339070"/>
              <a:gd name="csX0" fmla="*/ 2309 w 11905091"/>
              <a:gd name="csY0" fmla="*/ 153 h 10339223"/>
              <a:gd name="csX1" fmla="*/ 11905091 w 11905091"/>
              <a:gd name="csY1" fmla="*/ 17933 h 10339223"/>
              <a:gd name="csX2" fmla="*/ 11905091 w 11905091"/>
              <a:gd name="csY2" fmla="*/ 10311283 h 10339223"/>
              <a:gd name="csX3" fmla="*/ 4853709 w 11905091"/>
              <a:gd name="csY3" fmla="*/ 10339223 h 10339223"/>
              <a:gd name="csX4" fmla="*/ 2105771 w 11905091"/>
              <a:gd name="csY4" fmla="*/ 5941213 h 10339223"/>
              <a:gd name="csX5" fmla="*/ 2309 w 11905091"/>
              <a:gd name="csY5" fmla="*/ 153 h 10339223"/>
              <a:gd name="csX0" fmla="*/ 648 w 11941530"/>
              <a:gd name="csY0" fmla="*/ 153 h 10339223"/>
              <a:gd name="csX1" fmla="*/ 11941530 w 11941530"/>
              <a:gd name="csY1" fmla="*/ 17933 h 10339223"/>
              <a:gd name="csX2" fmla="*/ 11941530 w 11941530"/>
              <a:gd name="csY2" fmla="*/ 10311283 h 10339223"/>
              <a:gd name="csX3" fmla="*/ 4890148 w 11941530"/>
              <a:gd name="csY3" fmla="*/ 10339223 h 10339223"/>
              <a:gd name="csX4" fmla="*/ 2142210 w 11941530"/>
              <a:gd name="csY4" fmla="*/ 5941213 h 10339223"/>
              <a:gd name="csX5" fmla="*/ 648 w 11941530"/>
              <a:gd name="csY5" fmla="*/ 153 h 10339223"/>
              <a:gd name="csX0" fmla="*/ 0 w 11940882"/>
              <a:gd name="csY0" fmla="*/ 51 h 10339121"/>
              <a:gd name="csX1" fmla="*/ 11940882 w 11940882"/>
              <a:gd name="csY1" fmla="*/ 17831 h 10339121"/>
              <a:gd name="csX2" fmla="*/ 11940882 w 11940882"/>
              <a:gd name="csY2" fmla="*/ 10311181 h 10339121"/>
              <a:gd name="csX3" fmla="*/ 4889500 w 11940882"/>
              <a:gd name="csY3" fmla="*/ 10339121 h 10339121"/>
              <a:gd name="csX4" fmla="*/ 2141562 w 11940882"/>
              <a:gd name="csY4" fmla="*/ 5941111 h 10339121"/>
              <a:gd name="csX5" fmla="*/ 0 w 11940882"/>
              <a:gd name="csY5" fmla="*/ 51 h 10339121"/>
              <a:gd name="csX0" fmla="*/ 0 w 11940882"/>
              <a:gd name="csY0" fmla="*/ 51 h 10339121"/>
              <a:gd name="csX1" fmla="*/ 11940882 w 11940882"/>
              <a:gd name="csY1" fmla="*/ 17831 h 10339121"/>
              <a:gd name="csX2" fmla="*/ 11940882 w 11940882"/>
              <a:gd name="csY2" fmla="*/ 10311181 h 10339121"/>
              <a:gd name="csX3" fmla="*/ 4889500 w 11940882"/>
              <a:gd name="csY3" fmla="*/ 10339121 h 10339121"/>
              <a:gd name="csX4" fmla="*/ 2141562 w 11940882"/>
              <a:gd name="csY4" fmla="*/ 5941111 h 10339121"/>
              <a:gd name="csX5" fmla="*/ 0 w 11940882"/>
              <a:gd name="csY5" fmla="*/ 51 h 10339121"/>
              <a:gd name="csX0" fmla="*/ 0 w 11940882"/>
              <a:gd name="csY0" fmla="*/ 69 h 10339139"/>
              <a:gd name="csX1" fmla="*/ 11940882 w 11940882"/>
              <a:gd name="csY1" fmla="*/ 17849 h 10339139"/>
              <a:gd name="csX2" fmla="*/ 11940882 w 11940882"/>
              <a:gd name="csY2" fmla="*/ 10311199 h 10339139"/>
              <a:gd name="csX3" fmla="*/ 4889500 w 11940882"/>
              <a:gd name="csY3" fmla="*/ 10339139 h 10339139"/>
              <a:gd name="csX4" fmla="*/ 2141562 w 11940882"/>
              <a:gd name="csY4" fmla="*/ 5941129 h 10339139"/>
              <a:gd name="csX5" fmla="*/ 0 w 11940882"/>
              <a:gd name="csY5" fmla="*/ 69 h 10339139"/>
              <a:gd name="csX0" fmla="*/ 0 w 11940882"/>
              <a:gd name="csY0" fmla="*/ 66 h 10339136"/>
              <a:gd name="csX1" fmla="*/ 11940882 w 11940882"/>
              <a:gd name="csY1" fmla="*/ 17846 h 10339136"/>
              <a:gd name="csX2" fmla="*/ 11940882 w 11940882"/>
              <a:gd name="csY2" fmla="*/ 10311196 h 10339136"/>
              <a:gd name="csX3" fmla="*/ 4889500 w 11940882"/>
              <a:gd name="csY3" fmla="*/ 10339136 h 10339136"/>
              <a:gd name="csX4" fmla="*/ 1722462 w 11940882"/>
              <a:gd name="csY4" fmla="*/ 6144326 h 10339136"/>
              <a:gd name="csX5" fmla="*/ 0 w 11940882"/>
              <a:gd name="csY5" fmla="*/ 66 h 10339136"/>
              <a:gd name="csX0" fmla="*/ 0 w 11940882"/>
              <a:gd name="csY0" fmla="*/ 66 h 10339136"/>
              <a:gd name="csX1" fmla="*/ 11940882 w 11940882"/>
              <a:gd name="csY1" fmla="*/ 17846 h 10339136"/>
              <a:gd name="csX2" fmla="*/ 11940882 w 11940882"/>
              <a:gd name="csY2" fmla="*/ 10311196 h 10339136"/>
              <a:gd name="csX3" fmla="*/ 4889500 w 11940882"/>
              <a:gd name="csY3" fmla="*/ 10339136 h 10339136"/>
              <a:gd name="csX4" fmla="*/ 1722462 w 11940882"/>
              <a:gd name="csY4" fmla="*/ 6144326 h 10339136"/>
              <a:gd name="csX5" fmla="*/ 0 w 11940882"/>
              <a:gd name="csY5" fmla="*/ 66 h 10339136"/>
              <a:gd name="csX0" fmla="*/ 0 w 11940882"/>
              <a:gd name="csY0" fmla="*/ 86 h 10339156"/>
              <a:gd name="csX1" fmla="*/ 11940882 w 11940882"/>
              <a:gd name="csY1" fmla="*/ 17866 h 10339156"/>
              <a:gd name="csX2" fmla="*/ 11940882 w 11940882"/>
              <a:gd name="csY2" fmla="*/ 10311216 h 10339156"/>
              <a:gd name="csX3" fmla="*/ 4889500 w 11940882"/>
              <a:gd name="csY3" fmla="*/ 10339156 h 10339156"/>
              <a:gd name="csX4" fmla="*/ 1747862 w 11940882"/>
              <a:gd name="csY4" fmla="*/ 5255346 h 10339156"/>
              <a:gd name="csX5" fmla="*/ 0 w 11940882"/>
              <a:gd name="csY5" fmla="*/ 86 h 10339156"/>
              <a:gd name="csX0" fmla="*/ 0 w 11940882"/>
              <a:gd name="csY0" fmla="*/ 76 h 10339146"/>
              <a:gd name="csX1" fmla="*/ 11940882 w 11940882"/>
              <a:gd name="csY1" fmla="*/ 17856 h 10339146"/>
              <a:gd name="csX2" fmla="*/ 11940882 w 11940882"/>
              <a:gd name="csY2" fmla="*/ 10311206 h 10339146"/>
              <a:gd name="csX3" fmla="*/ 4889500 w 11940882"/>
              <a:gd name="csY3" fmla="*/ 10339146 h 10339146"/>
              <a:gd name="csX4" fmla="*/ 1747862 w 11940882"/>
              <a:gd name="csY4" fmla="*/ 5255336 h 10339146"/>
              <a:gd name="csX5" fmla="*/ 0 w 11940882"/>
              <a:gd name="csY5" fmla="*/ 76 h 10339146"/>
              <a:gd name="csX0" fmla="*/ 0 w 11940882"/>
              <a:gd name="csY0" fmla="*/ 67 h 10339137"/>
              <a:gd name="csX1" fmla="*/ 11940882 w 11940882"/>
              <a:gd name="csY1" fmla="*/ 17847 h 10339137"/>
              <a:gd name="csX2" fmla="*/ 11940882 w 11940882"/>
              <a:gd name="csY2" fmla="*/ 10311197 h 10339137"/>
              <a:gd name="csX3" fmla="*/ 4889500 w 11940882"/>
              <a:gd name="csY3" fmla="*/ 10339137 h 10339137"/>
              <a:gd name="csX4" fmla="*/ 1862162 w 11940882"/>
              <a:gd name="csY4" fmla="*/ 5649027 h 10339137"/>
              <a:gd name="csX5" fmla="*/ 0 w 11940882"/>
              <a:gd name="csY5" fmla="*/ 67 h 10339137"/>
              <a:gd name="csX0" fmla="*/ 0 w 11940882"/>
              <a:gd name="csY0" fmla="*/ 64 h 10339134"/>
              <a:gd name="csX1" fmla="*/ 11940882 w 11940882"/>
              <a:gd name="csY1" fmla="*/ 17844 h 10339134"/>
              <a:gd name="csX2" fmla="*/ 11940882 w 11940882"/>
              <a:gd name="csY2" fmla="*/ 10311194 h 10339134"/>
              <a:gd name="csX3" fmla="*/ 4889500 w 11940882"/>
              <a:gd name="csY3" fmla="*/ 10339134 h 10339134"/>
              <a:gd name="csX4" fmla="*/ 1862162 w 11940882"/>
              <a:gd name="csY4" fmla="*/ 5649024 h 10339134"/>
              <a:gd name="csX5" fmla="*/ 0 w 11940882"/>
              <a:gd name="csY5" fmla="*/ 64 h 10339134"/>
              <a:gd name="csX0" fmla="*/ 0 w 11940882"/>
              <a:gd name="csY0" fmla="*/ 63 h 10339133"/>
              <a:gd name="csX1" fmla="*/ 11940882 w 11940882"/>
              <a:gd name="csY1" fmla="*/ 17843 h 10339133"/>
              <a:gd name="csX2" fmla="*/ 11940882 w 11940882"/>
              <a:gd name="csY2" fmla="*/ 10311193 h 10339133"/>
              <a:gd name="csX3" fmla="*/ 4889500 w 11940882"/>
              <a:gd name="csY3" fmla="*/ 10339133 h 10339133"/>
              <a:gd name="csX4" fmla="*/ 1862162 w 11940882"/>
              <a:gd name="csY4" fmla="*/ 5649023 h 10339133"/>
              <a:gd name="csX5" fmla="*/ 0 w 11940882"/>
              <a:gd name="csY5" fmla="*/ 63 h 10339133"/>
              <a:gd name="csX0" fmla="*/ 0 w 11940882"/>
              <a:gd name="csY0" fmla="*/ 63 h 10339133"/>
              <a:gd name="csX1" fmla="*/ 11940882 w 11940882"/>
              <a:gd name="csY1" fmla="*/ 17843 h 10339133"/>
              <a:gd name="csX2" fmla="*/ 11940882 w 11940882"/>
              <a:gd name="csY2" fmla="*/ 10311193 h 10339133"/>
              <a:gd name="csX3" fmla="*/ 4889500 w 11940882"/>
              <a:gd name="csY3" fmla="*/ 10339133 h 10339133"/>
              <a:gd name="csX4" fmla="*/ 1862162 w 11940882"/>
              <a:gd name="csY4" fmla="*/ 5649023 h 10339133"/>
              <a:gd name="csX5" fmla="*/ 0 w 11940882"/>
              <a:gd name="csY5" fmla="*/ 63 h 10339133"/>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1862162 w 11940882"/>
              <a:gd name="csY4" fmla="*/ 5737921 h 10339131"/>
              <a:gd name="csX5" fmla="*/ 0 w 11940882"/>
              <a:gd name="csY5" fmla="*/ 61 h 10339131"/>
              <a:gd name="csX0" fmla="*/ 0 w 11940882"/>
              <a:gd name="csY0" fmla="*/ 60 h 10339130"/>
              <a:gd name="csX1" fmla="*/ 11940882 w 11940882"/>
              <a:gd name="csY1" fmla="*/ 17840 h 10339130"/>
              <a:gd name="csX2" fmla="*/ 11940882 w 11940882"/>
              <a:gd name="csY2" fmla="*/ 10311190 h 10339130"/>
              <a:gd name="csX3" fmla="*/ 4889500 w 11940882"/>
              <a:gd name="csY3" fmla="*/ 10339130 h 10339130"/>
              <a:gd name="csX4" fmla="*/ 1963762 w 11940882"/>
              <a:gd name="csY4" fmla="*/ 5801420 h 10339130"/>
              <a:gd name="csX5" fmla="*/ 0 w 11940882"/>
              <a:gd name="csY5" fmla="*/ 60 h 10339130"/>
              <a:gd name="csX0" fmla="*/ 0 w 11940882"/>
              <a:gd name="csY0" fmla="*/ 58 h 10339128"/>
              <a:gd name="csX1" fmla="*/ 11940882 w 11940882"/>
              <a:gd name="csY1" fmla="*/ 17838 h 10339128"/>
              <a:gd name="csX2" fmla="*/ 11940882 w 11940882"/>
              <a:gd name="csY2" fmla="*/ 10311188 h 10339128"/>
              <a:gd name="csX3" fmla="*/ 4889500 w 11940882"/>
              <a:gd name="csY3" fmla="*/ 10339128 h 10339128"/>
              <a:gd name="csX4" fmla="*/ 2039962 w 11940882"/>
              <a:gd name="csY4" fmla="*/ 5953818 h 10339128"/>
              <a:gd name="csX5" fmla="*/ 0 w 11940882"/>
              <a:gd name="csY5" fmla="*/ 58 h 10339128"/>
              <a:gd name="csX0" fmla="*/ 0 w 11940882"/>
              <a:gd name="csY0" fmla="*/ 59 h 10339129"/>
              <a:gd name="csX1" fmla="*/ 11940882 w 11940882"/>
              <a:gd name="csY1" fmla="*/ 17839 h 10339129"/>
              <a:gd name="csX2" fmla="*/ 11940882 w 11940882"/>
              <a:gd name="csY2" fmla="*/ 10311189 h 10339129"/>
              <a:gd name="csX3" fmla="*/ 4889500 w 11940882"/>
              <a:gd name="csY3" fmla="*/ 10339129 h 10339129"/>
              <a:gd name="csX4" fmla="*/ 2039962 w 11940882"/>
              <a:gd name="csY4" fmla="*/ 5953819 h 10339129"/>
              <a:gd name="csX5" fmla="*/ 0 w 11940882"/>
              <a:gd name="csY5" fmla="*/ 59 h 10339129"/>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39962 w 11940882"/>
              <a:gd name="csY4" fmla="*/ 5953821 h 10339131"/>
              <a:gd name="csX5" fmla="*/ 0 w 11940882"/>
              <a:gd name="csY5" fmla="*/ 61 h 10339131"/>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52662 w 11940882"/>
              <a:gd name="csY4" fmla="*/ 6017321 h 10339131"/>
              <a:gd name="csX5" fmla="*/ 0 w 11940882"/>
              <a:gd name="csY5" fmla="*/ 61 h 10339131"/>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52662 w 11940882"/>
              <a:gd name="csY4" fmla="*/ 6017321 h 10339131"/>
              <a:gd name="csX5" fmla="*/ 0 w 11940882"/>
              <a:gd name="csY5" fmla="*/ 61 h 10339131"/>
              <a:gd name="csX0" fmla="*/ 0 w 11940882"/>
              <a:gd name="csY0" fmla="*/ 55 h 10317354"/>
              <a:gd name="csX1" fmla="*/ 11940882 w 11940882"/>
              <a:gd name="csY1" fmla="*/ 17835 h 10317354"/>
              <a:gd name="csX2" fmla="*/ 11940882 w 11940882"/>
              <a:gd name="csY2" fmla="*/ 10311185 h 10317354"/>
              <a:gd name="csX3" fmla="*/ 4835071 w 11940882"/>
              <a:gd name="csY3" fmla="*/ 10317354 h 10317354"/>
              <a:gd name="csX4" fmla="*/ 2052662 w 11940882"/>
              <a:gd name="csY4" fmla="*/ 6017315 h 10317354"/>
              <a:gd name="csX5" fmla="*/ 0 w 11940882"/>
              <a:gd name="csY5" fmla="*/ 55 h 10317354"/>
              <a:gd name="csX0" fmla="*/ 0 w 11940882"/>
              <a:gd name="csY0" fmla="*/ 55 h 10317354"/>
              <a:gd name="csX1" fmla="*/ 11940882 w 11940882"/>
              <a:gd name="csY1" fmla="*/ 17835 h 10317354"/>
              <a:gd name="csX2" fmla="*/ 11940882 w 11940882"/>
              <a:gd name="csY2" fmla="*/ 10311185 h 10317354"/>
              <a:gd name="csX3" fmla="*/ 4835071 w 11940882"/>
              <a:gd name="csY3" fmla="*/ 10317354 h 10317354"/>
              <a:gd name="csX4" fmla="*/ 2052662 w 11940882"/>
              <a:gd name="csY4" fmla="*/ 6017315 h 10317354"/>
              <a:gd name="csX5" fmla="*/ 0 w 11940882"/>
              <a:gd name="csY5" fmla="*/ 55 h 10317354"/>
              <a:gd name="csX0" fmla="*/ 0 w 11915482"/>
              <a:gd name="csY0" fmla="*/ 55 h 10304654"/>
              <a:gd name="csX1" fmla="*/ 11915482 w 11915482"/>
              <a:gd name="csY1" fmla="*/ 5135 h 10304654"/>
              <a:gd name="csX2" fmla="*/ 11915482 w 11915482"/>
              <a:gd name="csY2" fmla="*/ 10298485 h 10304654"/>
              <a:gd name="csX3" fmla="*/ 4809671 w 11915482"/>
              <a:gd name="csY3" fmla="*/ 10304654 h 10304654"/>
              <a:gd name="csX4" fmla="*/ 2027262 w 11915482"/>
              <a:gd name="csY4" fmla="*/ 6004615 h 10304654"/>
              <a:gd name="csX5" fmla="*/ 0 w 11915482"/>
              <a:gd name="csY5" fmla="*/ 55 h 10304654"/>
              <a:gd name="csX0" fmla="*/ 0 w 11915482"/>
              <a:gd name="csY0" fmla="*/ 64 h 10304663"/>
              <a:gd name="csX1" fmla="*/ 11915482 w 11915482"/>
              <a:gd name="csY1" fmla="*/ 5144 h 10304663"/>
              <a:gd name="csX2" fmla="*/ 11915482 w 11915482"/>
              <a:gd name="csY2" fmla="*/ 10298494 h 10304663"/>
              <a:gd name="csX3" fmla="*/ 4809671 w 11915482"/>
              <a:gd name="csY3" fmla="*/ 10304663 h 10304663"/>
              <a:gd name="csX4" fmla="*/ 2027262 w 11915482"/>
              <a:gd name="csY4" fmla="*/ 6004624 h 10304663"/>
              <a:gd name="csX5" fmla="*/ 0 w 11915482"/>
              <a:gd name="csY5" fmla="*/ 64 h 10304663"/>
              <a:gd name="csX0" fmla="*/ 0 w 11915482"/>
              <a:gd name="csY0" fmla="*/ 66 h 10304665"/>
              <a:gd name="csX1" fmla="*/ 11915482 w 11915482"/>
              <a:gd name="csY1" fmla="*/ 5146 h 10304665"/>
              <a:gd name="csX2" fmla="*/ 11915482 w 11915482"/>
              <a:gd name="csY2" fmla="*/ 10298496 h 10304665"/>
              <a:gd name="csX3" fmla="*/ 4809671 w 11915482"/>
              <a:gd name="csY3" fmla="*/ 10304665 h 10304665"/>
              <a:gd name="csX4" fmla="*/ 2027262 w 11915482"/>
              <a:gd name="csY4" fmla="*/ 6004626 h 10304665"/>
              <a:gd name="csX5" fmla="*/ 0 w 11915482"/>
              <a:gd name="csY5" fmla="*/ 66 h 10304665"/>
            </a:gdLst>
            <a:ahLst/>
            <a:cxnLst>
              <a:cxn ang="0">
                <a:pos x="csX0" y="csY0"/>
              </a:cxn>
              <a:cxn ang="0">
                <a:pos x="csX1" y="csY1"/>
              </a:cxn>
              <a:cxn ang="0">
                <a:pos x="csX2" y="csY2"/>
              </a:cxn>
              <a:cxn ang="0">
                <a:pos x="csX3" y="csY3"/>
              </a:cxn>
              <a:cxn ang="0">
                <a:pos x="csX4" y="csY4"/>
              </a:cxn>
              <a:cxn ang="0">
                <a:pos x="csX5" y="csY5"/>
              </a:cxn>
            </a:cxnLst>
            <a:rect l="l" t="t" r="r" b="b"/>
            <a:pathLst>
              <a:path w="11915482" h="10304665">
                <a:moveTo>
                  <a:pt x="0" y="66"/>
                </a:moveTo>
                <a:lnTo>
                  <a:pt x="11915482" y="5146"/>
                </a:lnTo>
                <a:lnTo>
                  <a:pt x="11915482" y="10298496"/>
                </a:lnTo>
                <a:lnTo>
                  <a:pt x="4809671" y="10304665"/>
                </a:lnTo>
                <a:cubicBezTo>
                  <a:pt x="4064543" y="9330787"/>
                  <a:pt x="3311474" y="8471359"/>
                  <a:pt x="2027262" y="6004626"/>
                </a:cubicBezTo>
                <a:cubicBezTo>
                  <a:pt x="743050" y="3537893"/>
                  <a:pt x="6887" y="-17714"/>
                  <a:pt x="0" y="66"/>
                </a:cubicBezTo>
                <a:close/>
              </a:path>
            </a:pathLst>
          </a:custGeom>
        </p:spPr>
        <p:txBody>
          <a:bodyPr/>
          <a:lstStyle/>
          <a:p>
            <a:endParaRPr lang="en-US"/>
          </a:p>
        </p:txBody>
      </p:sp>
      <p:pic>
        <p:nvPicPr>
          <p:cNvPr id="15" name="Picture 14">
            <a:extLst>
              <a:ext uri="{FF2B5EF4-FFF2-40B4-BE49-F238E27FC236}">
                <a16:creationId xmlns:a16="http://schemas.microsoft.com/office/drawing/2014/main" id="{56DCE9E7-B444-4F03-1A76-BEF69FD721FB}"/>
              </a:ext>
            </a:extLst>
          </p:cNvPr>
          <p:cNvPicPr>
            <a:picLocks noChangeAspect="1"/>
          </p:cNvPicPr>
          <p:nvPr userDrawn="1"/>
        </p:nvPicPr>
        <p:blipFill>
          <a:blip r:embed="rId2">
            <a:extLst>
              <a:ext uri="{28A0092B-C50C-407E-A947-70E740481C1C}">
                <a14:useLocalDpi xmlns:a14="http://schemas.microsoft.com/office/drawing/2010/main" val="0"/>
              </a:ext>
            </a:extLst>
          </a:blip>
          <a:srcRect r="38752"/>
          <a:stretch>
            <a:fillRect/>
          </a:stretch>
        </p:blipFill>
        <p:spPr>
          <a:xfrm>
            <a:off x="-39007" y="-21942"/>
            <a:ext cx="11248918" cy="10330884"/>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166583" y="5333396"/>
            <a:ext cx="6656322"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1209911" y="6621405"/>
            <a:ext cx="6656322"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8" name="Picture 47" descr="A close up of a sign&#10;&#10;AI-generated content may be incorrect.">
            <a:extLst>
              <a:ext uri="{FF2B5EF4-FFF2-40B4-BE49-F238E27FC236}">
                <a16:creationId xmlns:a16="http://schemas.microsoft.com/office/drawing/2014/main" id="{6D7F9109-D55C-622B-DD2A-9E81C98252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762" y="6508629"/>
            <a:ext cx="4413627" cy="3152590"/>
          </a:xfrm>
          <a:prstGeom prst="rect">
            <a:avLst/>
          </a:prstGeom>
        </p:spPr>
      </p:pic>
      <p:pic>
        <p:nvPicPr>
          <p:cNvPr id="6" name="Picture 5" descr="A blue curved line on a black background&#10;&#10;AI-generated content may be incorrect.">
            <a:extLst>
              <a:ext uri="{FF2B5EF4-FFF2-40B4-BE49-F238E27FC236}">
                <a16:creationId xmlns:a16="http://schemas.microsoft.com/office/drawing/2014/main" id="{D42788D9-0408-27D5-1DE3-D0C182025B1F}"/>
              </a:ext>
            </a:extLst>
          </p:cNvPr>
          <p:cNvPicPr>
            <a:picLocks noChangeAspect="1"/>
          </p:cNvPicPr>
          <p:nvPr userDrawn="1"/>
        </p:nvPicPr>
        <p:blipFill>
          <a:blip r:embed="rId4">
            <a:extLst>
              <a:ext uri="{28A0092B-C50C-407E-A947-70E740481C1C}">
                <a14:useLocalDpi xmlns:a14="http://schemas.microsoft.com/office/drawing/2010/main" val="0"/>
              </a:ext>
            </a:extLst>
          </a:blip>
          <a:srcRect l="30865" t="14576" r="33999" b="26102"/>
          <a:stretch>
            <a:fillRect/>
          </a:stretch>
        </p:blipFill>
        <p:spPr>
          <a:xfrm>
            <a:off x="3039771" y="4162221"/>
            <a:ext cx="1404199" cy="810195"/>
          </a:xfrm>
          <a:prstGeom prst="rect">
            <a:avLst/>
          </a:prstGeom>
        </p:spPr>
      </p:pic>
      <p:pic>
        <p:nvPicPr>
          <p:cNvPr id="10" name="Picture 9" descr="A blue and green earth in a circle&#10;&#10;AI-generated content may be incorrect.">
            <a:extLst>
              <a:ext uri="{FF2B5EF4-FFF2-40B4-BE49-F238E27FC236}">
                <a16:creationId xmlns:a16="http://schemas.microsoft.com/office/drawing/2014/main" id="{29303091-3B78-3F6A-7E02-C51DD94D3212}"/>
              </a:ext>
            </a:extLst>
          </p:cNvPr>
          <p:cNvPicPr>
            <a:picLocks noChangeAspect="1"/>
          </p:cNvPicPr>
          <p:nvPr userDrawn="1"/>
        </p:nvPicPr>
        <p:blipFill>
          <a:blip r:embed="rId5">
            <a:extLst>
              <a:ext uri="{28A0092B-C50C-407E-A947-70E740481C1C}">
                <a14:useLocalDpi xmlns:a14="http://schemas.microsoft.com/office/drawing/2010/main" val="0"/>
              </a:ext>
            </a:extLst>
          </a:blip>
          <a:srcRect l="24071" t="22044" r="20160" b="23181"/>
          <a:stretch>
            <a:fillRect/>
          </a:stretch>
        </p:blipFill>
        <p:spPr>
          <a:xfrm>
            <a:off x="2869575" y="1679195"/>
            <a:ext cx="3185555" cy="3124200"/>
          </a:xfrm>
          <a:prstGeom prst="rect">
            <a:avLst/>
          </a:prstGeom>
        </p:spPr>
      </p:pic>
    </p:spTree>
    <p:extLst>
      <p:ext uri="{BB962C8B-B14F-4D97-AF65-F5344CB8AC3E}">
        <p14:creationId xmlns:p14="http://schemas.microsoft.com/office/powerpoint/2010/main" val="2531546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Blue Plain">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3791BC42-51DB-96F4-E21E-0EFABF37BDF6}"/>
              </a:ext>
            </a:extLst>
          </p:cNvPr>
          <p:cNvSpPr/>
          <p:nvPr userDrawn="1"/>
        </p:nvSpPr>
        <p:spPr>
          <a:xfrm>
            <a:off x="20220" y="0"/>
            <a:ext cx="18288000" cy="10287000"/>
          </a:xfrm>
          <a:prstGeom prst="rect">
            <a:avLst/>
          </a:prstGeom>
          <a:solidFill>
            <a:srgbClr val="2615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Lst>
          </a:blip>
          <a:srcRect l="38114"/>
          <a:stretch>
            <a:fillRect/>
          </a:stretch>
        </p:blipFill>
        <p:spPr>
          <a:xfrm>
            <a:off x="7009649" y="0"/>
            <a:ext cx="11317621" cy="10287000"/>
          </a:xfrm>
          <a:prstGeom prst="rect">
            <a:avLst/>
          </a:prstGeom>
        </p:spPr>
      </p:pic>
      <p:grpSp>
        <p:nvGrpSpPr>
          <p:cNvPr id="6" name="Group 5">
            <a:extLst>
              <a:ext uri="{FF2B5EF4-FFF2-40B4-BE49-F238E27FC236}">
                <a16:creationId xmlns:a16="http://schemas.microsoft.com/office/drawing/2014/main" id="{4F5D379D-3E4C-CCD4-6154-676513589A38}"/>
              </a:ext>
            </a:extLst>
          </p:cNvPr>
          <p:cNvGrpSpPr/>
          <p:nvPr userDrawn="1"/>
        </p:nvGrpSpPr>
        <p:grpSpPr>
          <a:xfrm>
            <a:off x="15560769" y="717625"/>
            <a:ext cx="2048279" cy="1644575"/>
            <a:chOff x="15394463" y="2241625"/>
            <a:chExt cx="2386036" cy="1915762"/>
          </a:xfrm>
        </p:grpSpPr>
        <p:sp>
          <p:nvSpPr>
            <p:cNvPr id="7" name="Freeform: Shape 6">
              <a:extLst>
                <a:ext uri="{FF2B5EF4-FFF2-40B4-BE49-F238E27FC236}">
                  <a16:creationId xmlns:a16="http://schemas.microsoft.com/office/drawing/2014/main" id="{21F7FF75-600B-8030-C2F3-59641C55E5F5}"/>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7EE038D-F52B-1513-065B-E7AC78974662}"/>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9" name="Group 8">
              <a:extLst>
                <a:ext uri="{FF2B5EF4-FFF2-40B4-BE49-F238E27FC236}">
                  <a16:creationId xmlns:a16="http://schemas.microsoft.com/office/drawing/2014/main" id="{6BE4C398-926C-211F-62FD-D88AF1348E74}"/>
                </a:ext>
              </a:extLst>
            </p:cNvPr>
            <p:cNvGrpSpPr/>
            <p:nvPr userDrawn="1"/>
          </p:nvGrpSpPr>
          <p:grpSpPr>
            <a:xfrm>
              <a:off x="15699785" y="2241625"/>
              <a:ext cx="2080714" cy="1915762"/>
              <a:chOff x="15528335" y="660475"/>
              <a:chExt cx="2080714" cy="1915762"/>
            </a:xfrm>
          </p:grpSpPr>
          <p:sp>
            <p:nvSpPr>
              <p:cNvPr id="10" name="Freeform: Shape 9">
                <a:extLst>
                  <a:ext uri="{FF2B5EF4-FFF2-40B4-BE49-F238E27FC236}">
                    <a16:creationId xmlns:a16="http://schemas.microsoft.com/office/drawing/2014/main" id="{11A755E0-76F2-36D1-D300-23D20756D205}"/>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69BDFE8-248B-FC10-A9F5-94738721C89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CDAABA5-FD96-84D0-2A05-24F98D42CF31}"/>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6C73DCF-AC93-78B8-7E23-6E29FF1B6F37}"/>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1F14769-A171-64D9-4DEB-7561D7A31CA4}"/>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A2775A10-1A42-7409-FBFE-D29D9519802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69B27305-3F90-C961-9347-1B49F7E89184}"/>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3C425548-A758-0FB4-02AF-D50C75B8197F}"/>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20F1C2CA-AF74-D426-23C3-7D1A5475CA7B}"/>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929AB93-A6CF-E9F5-BA72-E269497E0326}"/>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179B4B59-0F95-3BB6-16E5-2B69B7E655A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6B08A0-9B80-FA0A-87B5-F91F2EA1C0FF}"/>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C4272D30-D435-EF27-19B1-E9F595793783}"/>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6DEB4618-304C-E989-35E7-A0923D6C5432}"/>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77198DD8-209B-41BD-BDD7-EE8A931DBAAB}"/>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138EFC9-6C91-B156-EA5D-4D244B2AA8BD}"/>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61591B1E-BDB8-7075-0120-B537AC21FB7E}"/>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CF24AC9-7F0B-A198-55F8-342527404539}"/>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CEE26C51-DAB2-F8ED-5E40-9C88710BCF11}"/>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447BCF3C-DD24-D128-C892-E3265645E67F}"/>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04205F94-6F4B-7A98-6BB5-9FA0E595FBD5}"/>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FD3D3731-42E5-78EE-7B3A-A5D1086DE92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3EEF080-E0FA-74D3-941B-374BAC77F73E}"/>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F63A3390-3D5E-2ECA-4F38-E66EC21D6CA9}"/>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1B8B0463-D9D9-98E1-C407-1024036E6F5D}"/>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B9D00EC8-412B-86B5-D1DA-F5DDEE17FDDC}"/>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174F499B-DD56-6FB4-3FA0-1601B01A2DF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8D824D22-54DB-0BFC-0AD2-56EEED9DD6CE}"/>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D7634444-66B3-EF36-0E52-EC370817F65A}"/>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77E0A78F-05FC-DDC7-82D1-DE57CE8A5987}"/>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101F456A-446C-AEE8-CE14-1D3AD10B1FBF}"/>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5A8B8DE0-367D-2B1F-8973-35E7FC54F2E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D904543F-31B3-5570-0D38-AE99066B9674}"/>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2F691209-B5EB-6E05-3299-33B2C7C0C96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84" name="Picture 83" descr="A close up of a sign&#10;&#10;AI-generated content may be incorrect.">
            <a:extLst>
              <a:ext uri="{FF2B5EF4-FFF2-40B4-BE49-F238E27FC236}">
                <a16:creationId xmlns:a16="http://schemas.microsoft.com/office/drawing/2014/main" id="{265370C4-FA96-5866-3C32-B8C4C8713B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
        <p:nvSpPr>
          <p:cNvPr id="85" name="Title 1">
            <a:extLst>
              <a:ext uri="{FF2B5EF4-FFF2-40B4-BE49-F238E27FC236}">
                <a16:creationId xmlns:a16="http://schemas.microsoft.com/office/drawing/2014/main" id="{3E989EC7-9DE8-2E7C-6EBE-3F41C2F8BCAF}"/>
              </a:ext>
            </a:extLst>
          </p:cNvPr>
          <p:cNvSpPr>
            <a:spLocks noGrp="1" noChangeAspect="1"/>
          </p:cNvSpPr>
          <p:nvPr>
            <p:ph type="title" hasCustomPrompt="1"/>
          </p:nvPr>
        </p:nvSpPr>
        <p:spPr>
          <a:xfrm>
            <a:off x="953503" y="3102193"/>
            <a:ext cx="7865620" cy="1288009"/>
          </a:xfrm>
          <a:prstGeom prst="rect">
            <a:avLst/>
          </a:prstGeom>
          <a:solidFill>
            <a:schemeClr val="bg1"/>
          </a:solidFill>
        </p:spPr>
        <p:txBody>
          <a:bodyPr wrap="none" lIns="216000" tIns="180000" rIns="252000" bIns="108000" anchor="ctr" anchorCtr="0">
            <a:spAutoFit/>
          </a:bodyPr>
          <a:lstStyle>
            <a:lvl1pPr algn="l">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86" name="Text Placeholder 15">
            <a:extLst>
              <a:ext uri="{FF2B5EF4-FFF2-40B4-BE49-F238E27FC236}">
                <a16:creationId xmlns:a16="http://schemas.microsoft.com/office/drawing/2014/main" id="{A31AD71D-3E46-0021-E1EB-25D540B3DFBF}"/>
              </a:ext>
            </a:extLst>
          </p:cNvPr>
          <p:cNvSpPr>
            <a:spLocks noGrp="1"/>
          </p:cNvSpPr>
          <p:nvPr>
            <p:ph type="body" sz="quarter" idx="10" hasCustomPrompt="1"/>
          </p:nvPr>
        </p:nvSpPr>
        <p:spPr>
          <a:xfrm>
            <a:off x="953503" y="4339402"/>
            <a:ext cx="9163219" cy="1288009"/>
          </a:xfrm>
          <a:prstGeom prst="rect">
            <a:avLst/>
          </a:prstGeom>
          <a:solidFill>
            <a:schemeClr val="bg1"/>
          </a:solidFill>
        </p:spPr>
        <p:txBody>
          <a:bodyPr wrap="none" lIns="216000" tIns="180000" rIns="252000" bIns="108000" anchor="ctr" anchorCtr="0">
            <a:spAutoFit/>
          </a:bodyPr>
          <a:lstStyle>
            <a:lvl1pPr marL="0" indent="0" algn="l">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87" name="Text Placeholder 11">
            <a:extLst>
              <a:ext uri="{FF2B5EF4-FFF2-40B4-BE49-F238E27FC236}">
                <a16:creationId xmlns:a16="http://schemas.microsoft.com/office/drawing/2014/main" id="{2D00F4CF-0337-0B3D-591C-A46772D0CB5A}"/>
              </a:ext>
            </a:extLst>
          </p:cNvPr>
          <p:cNvSpPr>
            <a:spLocks noGrp="1"/>
          </p:cNvSpPr>
          <p:nvPr>
            <p:ph type="body" sz="quarter" idx="12" hasCustomPrompt="1"/>
          </p:nvPr>
        </p:nvSpPr>
        <p:spPr>
          <a:xfrm>
            <a:off x="953503" y="6229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Tree>
    <p:extLst>
      <p:ext uri="{BB962C8B-B14F-4D97-AF65-F5344CB8AC3E}">
        <p14:creationId xmlns:p14="http://schemas.microsoft.com/office/powerpoint/2010/main" val="73595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Blue Plain">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3791BC42-51DB-96F4-E21E-0EFABF37BDF6}"/>
              </a:ext>
            </a:extLst>
          </p:cNvPr>
          <p:cNvSpPr/>
          <p:nvPr userDrawn="1"/>
        </p:nvSpPr>
        <p:spPr>
          <a:xfrm>
            <a:off x="20220" y="0"/>
            <a:ext cx="18288000" cy="10287000"/>
          </a:xfrm>
          <a:prstGeom prst="rect">
            <a:avLst/>
          </a:prstGeom>
          <a:solidFill>
            <a:srgbClr val="2615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Lst>
          </a:blip>
          <a:srcRect b="55370"/>
          <a:stretch>
            <a:fillRect/>
          </a:stretch>
        </p:blipFill>
        <p:spPr>
          <a:xfrm>
            <a:off x="20222" y="1"/>
            <a:ext cx="18287998" cy="459105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102193"/>
            <a:ext cx="7865620" cy="1288009"/>
          </a:xfrm>
          <a:prstGeom prst="rect">
            <a:avLst/>
          </a:prstGeom>
          <a:solidFill>
            <a:schemeClr val="bg1"/>
          </a:solidFill>
        </p:spPr>
        <p:txBody>
          <a:bodyPr wrap="none" lIns="216000" tIns="180000" rIns="252000" bIns="108000" anchor="ctr" anchorCtr="0">
            <a:spAutoFit/>
          </a:bodyPr>
          <a:lstStyle>
            <a:lvl1pPr algn="l">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339402"/>
            <a:ext cx="9163219" cy="1288009"/>
          </a:xfrm>
          <a:prstGeom prst="rect">
            <a:avLst/>
          </a:prstGeom>
          <a:solidFill>
            <a:schemeClr val="bg1"/>
          </a:solidFill>
        </p:spPr>
        <p:txBody>
          <a:bodyPr wrap="none" lIns="216000" tIns="180000" rIns="252000" bIns="108000" anchor="ctr" anchorCtr="0">
            <a:spAutoFit/>
          </a:bodyPr>
          <a:lstStyle>
            <a:lvl1pPr marL="0" indent="0" algn="l">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229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pic>
        <p:nvPicPr>
          <p:cNvPr id="84" name="Picture 83" descr="A close up of a sign&#10;&#10;AI-generated content may be incorrect.">
            <a:extLst>
              <a:ext uri="{FF2B5EF4-FFF2-40B4-BE49-F238E27FC236}">
                <a16:creationId xmlns:a16="http://schemas.microsoft.com/office/drawing/2014/main" id="{265370C4-FA96-5866-3C32-B8C4C8713B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4" name="Group 3">
            <a:extLst>
              <a:ext uri="{FF2B5EF4-FFF2-40B4-BE49-F238E27FC236}">
                <a16:creationId xmlns:a16="http://schemas.microsoft.com/office/drawing/2014/main" id="{31B66A51-562E-7CD3-6DFA-F40BBC21E43B}"/>
              </a:ext>
            </a:extLst>
          </p:cNvPr>
          <p:cNvGrpSpPr/>
          <p:nvPr userDrawn="1"/>
        </p:nvGrpSpPr>
        <p:grpSpPr>
          <a:xfrm>
            <a:off x="15629846" y="742004"/>
            <a:ext cx="1982023" cy="1591378"/>
            <a:chOff x="15223013" y="660475"/>
            <a:chExt cx="2386036" cy="1915762"/>
          </a:xfrm>
        </p:grpSpPr>
        <p:sp>
          <p:nvSpPr>
            <p:cNvPr id="5" name="Freeform: Shape 4">
              <a:extLst>
                <a:ext uri="{FF2B5EF4-FFF2-40B4-BE49-F238E27FC236}">
                  <a16:creationId xmlns:a16="http://schemas.microsoft.com/office/drawing/2014/main" id="{8BE5FF11-D32E-90B4-4EB0-BE29C3A65051}"/>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8C0AEEF-875F-EE16-BDB4-87E70656537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08BFDF9D-D4D8-8AAA-8EF6-EF04AEE1326D}"/>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766A1B6B-7E6E-95A8-769E-1D1C25E52A7A}"/>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B4C1657E-AA01-15AF-6789-5F5BE44EFD39}"/>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DDF2A95-43F2-D018-F466-E0569A117F17}"/>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A8F1869-3A4D-0ED2-3F04-EC5DDB403918}"/>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B15F101-A018-F8B2-5678-E6ACC81772A2}"/>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7FE5CE-FE74-2B52-1655-92AC36F32DD7}"/>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B51F005-D5B0-418A-CEB7-82C4837D41E2}"/>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669F342-8401-30C2-BB8B-33FF385EEBD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DE79736-CF4F-8BA8-E49C-EAA1A95F5EB9}"/>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8494012-429F-F9A9-C142-BF20C9B82960}"/>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B72003C-DBB0-FD92-28E6-15464048F3EE}"/>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DDFB6E6-6208-91D2-5103-B4978B481208}"/>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0ED6D6A-9BD3-2FD1-18FF-7323BE36B8DF}"/>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AB225A7-2EEC-72F4-405B-A753960A88FC}"/>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E273AFC-09D9-53EA-F167-F9531F40596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FD9A422-FAD2-12D8-8919-FEE0CFAC8E0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9AAB65B-29D1-CFB3-E7F1-D32B9BC4E03E}"/>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DAA77C9-2237-A944-27A5-A9CBBD13278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797022E-AD6E-9B81-7824-621CABE3E6CD}"/>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08FAA1C-9040-46FF-06C0-9080A76FAB8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DBEEB8D-97E4-5728-5718-F6F0971D02F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359DC59-F0D3-FF14-42BC-9B3922B5AB9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3A7448A-7DD6-A5EF-B662-7F9FE56BF349}"/>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03ADFC7-FE36-5864-DAC4-B6F7F0CB4424}"/>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A062FE6-A065-A626-263F-AA663625CF0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C3FA6A1-0322-C803-D1FC-84DE46ED8EE8}"/>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6621110D-A9D6-35A9-E926-1751B567659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E24C98-6054-D287-F2FA-64B87DE26114}"/>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874194B-CCDC-B985-EA41-C92C481FC08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BB1D5872-6964-8661-C2A0-56521572D5E8}"/>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2ABC5B-BFBA-71A6-0EE5-F6B0276CB665}"/>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EF3A48B-E282-F779-D9DC-5C45AFC6975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42C941-2267-C5F0-3226-CD7FA775BE5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2244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3370346" y="3901736"/>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3370346" y="123327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3370347" y="3128624"/>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4" name="Picture 3">
            <a:extLst>
              <a:ext uri="{FF2B5EF4-FFF2-40B4-BE49-F238E27FC236}">
                <a16:creationId xmlns:a16="http://schemas.microsoft.com/office/drawing/2014/main" id="{6E43D5AD-2F14-B250-DB0C-0D440EC611BE}"/>
              </a:ext>
            </a:extLst>
          </p:cNvPr>
          <p:cNvPicPr>
            <a:picLocks noChangeAspect="1"/>
          </p:cNvPicPr>
          <p:nvPr userDrawn="1"/>
        </p:nvPicPr>
        <p:blipFill>
          <a:blip r:embed="rId2">
            <a:extLst>
              <a:ext uri="{28A0092B-C50C-407E-A947-70E740481C1C}">
                <a14:useLocalDpi xmlns:a14="http://schemas.microsoft.com/office/drawing/2010/main" val="0"/>
              </a:ext>
            </a:extLst>
          </a:blip>
          <a:srcRect r="65729"/>
          <a:stretch>
            <a:fillRect/>
          </a:stretch>
        </p:blipFill>
        <p:spPr>
          <a:xfrm>
            <a:off x="-1" y="0"/>
            <a:ext cx="6267451" cy="10287000"/>
          </a:xfrm>
          <a:prstGeom prst="rect">
            <a:avLst/>
          </a:prstGeom>
        </p:spPr>
      </p:pic>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50" name="Group 49">
            <a:extLst>
              <a:ext uri="{FF2B5EF4-FFF2-40B4-BE49-F238E27FC236}">
                <a16:creationId xmlns:a16="http://schemas.microsoft.com/office/drawing/2014/main" id="{32029400-D134-88CD-D44A-2E1F8CB6C8C2}"/>
              </a:ext>
            </a:extLst>
          </p:cNvPr>
          <p:cNvGrpSpPr/>
          <p:nvPr userDrawn="1"/>
        </p:nvGrpSpPr>
        <p:grpSpPr>
          <a:xfrm>
            <a:off x="15560769" y="717625"/>
            <a:ext cx="2048279" cy="1644575"/>
            <a:chOff x="15394463" y="2241625"/>
            <a:chExt cx="2386036" cy="1915762"/>
          </a:xfrm>
        </p:grpSpPr>
        <p:sp>
          <p:nvSpPr>
            <p:cNvPr id="51" name="Freeform: Shape 50">
              <a:extLst>
                <a:ext uri="{FF2B5EF4-FFF2-40B4-BE49-F238E27FC236}">
                  <a16:creationId xmlns:a16="http://schemas.microsoft.com/office/drawing/2014/main" id="{1BF6331F-3584-C35E-83B3-F5DD34A64E0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289424F-EC98-D0FE-A43B-7F49C6A12D03}"/>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3" name="Group 52">
              <a:extLst>
                <a:ext uri="{FF2B5EF4-FFF2-40B4-BE49-F238E27FC236}">
                  <a16:creationId xmlns:a16="http://schemas.microsoft.com/office/drawing/2014/main" id="{70176ADD-F210-87B5-5C2E-9478A18EF400}"/>
                </a:ext>
              </a:extLst>
            </p:cNvPr>
            <p:cNvGrpSpPr/>
            <p:nvPr userDrawn="1"/>
          </p:nvGrpSpPr>
          <p:grpSpPr>
            <a:xfrm>
              <a:off x="15699785" y="2241625"/>
              <a:ext cx="2080714" cy="1915762"/>
              <a:chOff x="15528335" y="660475"/>
              <a:chExt cx="2080714" cy="1915762"/>
            </a:xfrm>
          </p:grpSpPr>
          <p:sp>
            <p:nvSpPr>
              <p:cNvPr id="54" name="Freeform: Shape 53">
                <a:extLst>
                  <a:ext uri="{FF2B5EF4-FFF2-40B4-BE49-F238E27FC236}">
                    <a16:creationId xmlns:a16="http://schemas.microsoft.com/office/drawing/2014/main" id="{6A38C86A-0318-F727-618B-928DA135DE7E}"/>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A6B025-AC74-0904-318A-1F4D8629005F}"/>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0EAFDE8-25D6-BBA1-770F-FB73CAA1E8B4}"/>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EBB1C37-B2F8-0213-2CDD-775295E6B1AC}"/>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7EEF6EC8-B2D4-A93E-DFC4-293F5D0D17A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D8D93BC2-D1EC-43A8-513D-50883E68E8E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BDEC94B1-ACFA-AB4C-08C7-0F11436A6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9DE5201-DB60-EE12-FAEB-5ECE9F0044ED}"/>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37D8D39-A0B7-8638-A868-1996A83F2156}"/>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15CE778F-0CF6-26FC-8D8D-EF22E68DB64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B579F91-D6F8-9E3D-4212-A90011C9ABE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9D60C240-6D8E-4DF9-7CB1-AC758AA75CCB}"/>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03A845DD-E382-F4A5-7C93-818FD5687F02}"/>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FC63F619-AC78-8C13-6010-A09C0FA89E7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803BFDC4-EBEB-7434-89E0-C1C8F3BDEC7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F28988E5-461B-5894-1430-EEAE5AC355CC}"/>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BA304B3-9295-EDC0-4692-AF0A06429349}"/>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EA69C73-6796-4DB7-279D-F1E58D64372F}"/>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96684CE8-CE05-6FB0-C065-F84A601AFADE}"/>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8B041C39-DC84-927F-A611-75C9D64697D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5F96C822-94E6-E9F9-43EA-A7D6C3492C11}"/>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0C25C68-392C-8813-EA29-FD29C38BBE5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B102011F-73A7-ABD2-34A9-D15F6460B7E7}"/>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A16D57A-5CEB-E10A-006D-1A7CE065D11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AD1FE425-C20C-471C-187F-A0D0CE53420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A7CF6BC1-7382-3CA6-7B72-C9E0184C42F3}"/>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D36FB9AA-7E60-8093-2E8A-9B1E5FD23862}"/>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01E9AAA-EEAF-4A7F-48EA-090C103EEC7B}"/>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14EC346-D713-B915-3311-4974FC603312}"/>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2B03FAEA-3313-FD91-0876-7C66D458876C}"/>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0B3FF3C-091A-9D1A-BBB4-425EA7216D9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1EE13837-8FBA-10FB-E0B8-7E01FE6D412F}"/>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DB0939BB-EE50-6AC0-5B8A-C0C4E1211022}"/>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3404C60B-6DD5-3DDF-F5FD-C2352C09028A}"/>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590546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3370346" y="3901736"/>
            <a:ext cx="10639425" cy="361902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3370346" y="123327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3370347" y="3128624"/>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4" name="Picture 3">
            <a:extLst>
              <a:ext uri="{FF2B5EF4-FFF2-40B4-BE49-F238E27FC236}">
                <a16:creationId xmlns:a16="http://schemas.microsoft.com/office/drawing/2014/main" id="{6E43D5AD-2F14-B250-DB0C-0D440EC611BE}"/>
              </a:ext>
            </a:extLst>
          </p:cNvPr>
          <p:cNvPicPr>
            <a:picLocks noChangeAspect="1"/>
          </p:cNvPicPr>
          <p:nvPr userDrawn="1"/>
        </p:nvPicPr>
        <p:blipFill>
          <a:blip r:embed="rId2">
            <a:extLst>
              <a:ext uri="{28A0092B-C50C-407E-A947-70E740481C1C}">
                <a14:useLocalDpi xmlns:a14="http://schemas.microsoft.com/office/drawing/2010/main" val="0"/>
              </a:ext>
            </a:extLst>
          </a:blip>
          <a:srcRect r="65729"/>
          <a:stretch>
            <a:fillRect/>
          </a:stretch>
        </p:blipFill>
        <p:spPr>
          <a:xfrm>
            <a:off x="-1" y="0"/>
            <a:ext cx="6267451" cy="10287000"/>
          </a:xfrm>
          <a:prstGeom prst="rect">
            <a:avLst/>
          </a:prstGeom>
        </p:spPr>
      </p:pic>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50" name="Group 49">
            <a:extLst>
              <a:ext uri="{FF2B5EF4-FFF2-40B4-BE49-F238E27FC236}">
                <a16:creationId xmlns:a16="http://schemas.microsoft.com/office/drawing/2014/main" id="{32029400-D134-88CD-D44A-2E1F8CB6C8C2}"/>
              </a:ext>
            </a:extLst>
          </p:cNvPr>
          <p:cNvGrpSpPr/>
          <p:nvPr userDrawn="1"/>
        </p:nvGrpSpPr>
        <p:grpSpPr>
          <a:xfrm>
            <a:off x="15560769" y="717625"/>
            <a:ext cx="2048279" cy="1644575"/>
            <a:chOff x="15394463" y="2241625"/>
            <a:chExt cx="2386036" cy="1915762"/>
          </a:xfrm>
        </p:grpSpPr>
        <p:sp>
          <p:nvSpPr>
            <p:cNvPr id="51" name="Freeform: Shape 50">
              <a:extLst>
                <a:ext uri="{FF2B5EF4-FFF2-40B4-BE49-F238E27FC236}">
                  <a16:creationId xmlns:a16="http://schemas.microsoft.com/office/drawing/2014/main" id="{1BF6331F-3584-C35E-83B3-F5DD34A64E0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289424F-EC98-D0FE-A43B-7F49C6A12D03}"/>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3" name="Group 52">
              <a:extLst>
                <a:ext uri="{FF2B5EF4-FFF2-40B4-BE49-F238E27FC236}">
                  <a16:creationId xmlns:a16="http://schemas.microsoft.com/office/drawing/2014/main" id="{70176ADD-F210-87B5-5C2E-9478A18EF400}"/>
                </a:ext>
              </a:extLst>
            </p:cNvPr>
            <p:cNvGrpSpPr/>
            <p:nvPr userDrawn="1"/>
          </p:nvGrpSpPr>
          <p:grpSpPr>
            <a:xfrm>
              <a:off x="15699785" y="2241625"/>
              <a:ext cx="2080714" cy="1915762"/>
              <a:chOff x="15528335" y="660475"/>
              <a:chExt cx="2080714" cy="1915762"/>
            </a:xfrm>
          </p:grpSpPr>
          <p:sp>
            <p:nvSpPr>
              <p:cNvPr id="54" name="Freeform: Shape 53">
                <a:extLst>
                  <a:ext uri="{FF2B5EF4-FFF2-40B4-BE49-F238E27FC236}">
                    <a16:creationId xmlns:a16="http://schemas.microsoft.com/office/drawing/2014/main" id="{6A38C86A-0318-F727-618B-928DA135DE7E}"/>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A6B025-AC74-0904-318A-1F4D8629005F}"/>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0EAFDE8-25D6-BBA1-770F-FB73CAA1E8B4}"/>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EBB1C37-B2F8-0213-2CDD-775295E6B1AC}"/>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7EEF6EC8-B2D4-A93E-DFC4-293F5D0D17A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D8D93BC2-D1EC-43A8-513D-50883E68E8E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BDEC94B1-ACFA-AB4C-08C7-0F11436A6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9DE5201-DB60-EE12-FAEB-5ECE9F0044ED}"/>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37D8D39-A0B7-8638-A868-1996A83F2156}"/>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15CE778F-0CF6-26FC-8D8D-EF22E68DB64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B579F91-D6F8-9E3D-4212-A90011C9ABE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9D60C240-6D8E-4DF9-7CB1-AC758AA75CCB}"/>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03A845DD-E382-F4A5-7C93-818FD5687F02}"/>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FC63F619-AC78-8C13-6010-A09C0FA89E7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803BFDC4-EBEB-7434-89E0-C1C8F3BDEC7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F28988E5-461B-5894-1430-EEAE5AC355CC}"/>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BA304B3-9295-EDC0-4692-AF0A06429349}"/>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EA69C73-6796-4DB7-279D-F1E58D64372F}"/>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96684CE8-CE05-6FB0-C065-F84A601AFADE}"/>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8B041C39-DC84-927F-A611-75C9D64697D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5F96C822-94E6-E9F9-43EA-A7D6C3492C11}"/>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0C25C68-392C-8813-EA29-FD29C38BBE5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B102011F-73A7-ABD2-34A9-D15F6460B7E7}"/>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A16D57A-5CEB-E10A-006D-1A7CE065D11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AD1FE425-C20C-471C-187F-A0D0CE53420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A7CF6BC1-7382-3CA6-7B72-C9E0184C42F3}"/>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D36FB9AA-7E60-8093-2E8A-9B1E5FD23862}"/>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01E9AAA-EEAF-4A7F-48EA-090C103EEC7B}"/>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14EC346-D713-B915-3311-4974FC603312}"/>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2B03FAEA-3313-FD91-0876-7C66D458876C}"/>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0B3FF3C-091A-9D1A-BBB4-425EA7216D9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1EE13837-8FBA-10FB-E0B8-7E01FE6D412F}"/>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DB0939BB-EE50-6AC0-5B8A-C0C4E1211022}"/>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3404C60B-6DD5-3DDF-F5FD-C2352C09028A}"/>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2" name="Picture Placeholder 123">
            <a:extLst>
              <a:ext uri="{FF2B5EF4-FFF2-40B4-BE49-F238E27FC236}">
                <a16:creationId xmlns:a16="http://schemas.microsoft.com/office/drawing/2014/main" id="{A6CB070A-AAFC-CA9A-D804-70E3A0FAA714}"/>
              </a:ext>
            </a:extLst>
          </p:cNvPr>
          <p:cNvSpPr>
            <a:spLocks noGrp="1"/>
          </p:cNvSpPr>
          <p:nvPr>
            <p:ph type="pic" sz="quarter" idx="13"/>
          </p:nvPr>
        </p:nvSpPr>
        <p:spPr>
          <a:xfrm>
            <a:off x="10915650" y="6779098"/>
            <a:ext cx="3297154" cy="3180241"/>
          </a:xfrm>
          <a:prstGeom prst="ellipse">
            <a:avLst/>
          </a:prstGeom>
          <a:ln w="76200">
            <a:solidFill>
              <a:srgbClr val="80E789"/>
            </a:solidFill>
          </a:ln>
        </p:spPr>
        <p:txBody>
          <a:bodyPr/>
          <a:lstStyle/>
          <a:p>
            <a:endParaRPr lang="en-US"/>
          </a:p>
        </p:txBody>
      </p:sp>
      <p:sp>
        <p:nvSpPr>
          <p:cNvPr id="3" name="Picture Placeholder 123">
            <a:extLst>
              <a:ext uri="{FF2B5EF4-FFF2-40B4-BE49-F238E27FC236}">
                <a16:creationId xmlns:a16="http://schemas.microsoft.com/office/drawing/2014/main" id="{7CDF9DE8-5305-1BFA-411B-2FF804C6CFA7}"/>
              </a:ext>
            </a:extLst>
          </p:cNvPr>
          <p:cNvSpPr>
            <a:spLocks noGrp="1"/>
          </p:cNvSpPr>
          <p:nvPr>
            <p:ph type="pic" sz="quarter" idx="14"/>
          </p:nvPr>
        </p:nvSpPr>
        <p:spPr>
          <a:xfrm>
            <a:off x="12960633" y="5560221"/>
            <a:ext cx="6564488" cy="6331721"/>
          </a:xfrm>
          <a:prstGeom prst="ellipse">
            <a:avLst/>
          </a:prstGeom>
          <a:ln w="76200">
            <a:solidFill>
              <a:srgbClr val="3A64E8"/>
            </a:solidFill>
          </a:ln>
        </p:spPr>
        <p:txBody>
          <a:bodyPr/>
          <a:lstStyle/>
          <a:p>
            <a:endParaRPr lang="en-US"/>
          </a:p>
        </p:txBody>
      </p:sp>
    </p:spTree>
    <p:extLst>
      <p:ext uri="{BB962C8B-B14F-4D97-AF65-F5344CB8AC3E}">
        <p14:creationId xmlns:p14="http://schemas.microsoft.com/office/powerpoint/2010/main" val="2236471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290" y="-54463"/>
            <a:ext cx="18334290"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1" y="4709237"/>
            <a:ext cx="6656448"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32" y="5968286"/>
            <a:ext cx="6656448"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5" name="Group 4">
            <a:extLst>
              <a:ext uri="{FF2B5EF4-FFF2-40B4-BE49-F238E27FC236}">
                <a16:creationId xmlns:a16="http://schemas.microsoft.com/office/drawing/2014/main" id="{7BCADDF8-B0A4-FA01-48AE-8E301073B533}"/>
              </a:ext>
            </a:extLst>
          </p:cNvPr>
          <p:cNvGrpSpPr/>
          <p:nvPr userDrawn="1"/>
        </p:nvGrpSpPr>
        <p:grpSpPr>
          <a:xfrm>
            <a:off x="15560769" y="717625"/>
            <a:ext cx="2048279" cy="1644575"/>
            <a:chOff x="15394463" y="2241625"/>
            <a:chExt cx="2386036" cy="1915762"/>
          </a:xfrm>
        </p:grpSpPr>
        <p:sp>
          <p:nvSpPr>
            <p:cNvPr id="6" name="Freeform: Shape 5">
              <a:extLst>
                <a:ext uri="{FF2B5EF4-FFF2-40B4-BE49-F238E27FC236}">
                  <a16:creationId xmlns:a16="http://schemas.microsoft.com/office/drawing/2014/main" id="{2DA971B3-3EC0-56A6-350F-7A8A7DF4F279}"/>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6C102CCC-52D0-3B88-AE18-3AA0EA3298BA}"/>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C1A139E1-01F7-6520-3A62-A014D76D986F}"/>
                </a:ext>
              </a:extLst>
            </p:cNvPr>
            <p:cNvGrpSpPr/>
            <p:nvPr userDrawn="1"/>
          </p:nvGrpSpPr>
          <p:grpSpPr>
            <a:xfrm>
              <a:off x="15699785" y="2241625"/>
              <a:ext cx="2080714" cy="1915762"/>
              <a:chOff x="15528335" y="660475"/>
              <a:chExt cx="2080714" cy="1915762"/>
            </a:xfrm>
          </p:grpSpPr>
          <p:sp>
            <p:nvSpPr>
              <p:cNvPr id="9" name="Freeform: Shape 8">
                <a:extLst>
                  <a:ext uri="{FF2B5EF4-FFF2-40B4-BE49-F238E27FC236}">
                    <a16:creationId xmlns:a16="http://schemas.microsoft.com/office/drawing/2014/main" id="{D0345960-20CE-AD98-9759-743D2F67B89A}"/>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AE9CF502-1633-FC7E-2B3F-F7969CC3FE99}"/>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617EE45E-558D-A9C6-BC05-D2EDAFC93A9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9A89548-E32B-04F3-6400-8039EBB5D43B}"/>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1889A87-E044-BFC5-2A17-9DAE48807A3F}"/>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8620858-DCFC-0CB4-323D-58F2F0938F05}"/>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1AFA86F-1FB1-7817-47FC-27F559C502AE}"/>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2A0D9F9-AF21-09E7-A759-3F3166CB2B2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C766B1C-C9EA-4E27-C55A-B953DC2B98EC}"/>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BDD901A-C995-C8F2-1809-0FF42BF337A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51E8BD6-A4CF-196B-6A95-AB506F2EBEF0}"/>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F2F4D9A-F05E-5106-94E2-C215545F2572}"/>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57E3F9D-1C88-1420-5423-F8AF9961F68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3CB4396C-5E78-B222-E3F1-5218C732ED87}"/>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C257D34-7639-FA26-ADFE-B9AA0DEB7A6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7BA2766-8792-4D37-9DF3-EE92B2B12BBD}"/>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EF17F17-4455-6EC9-2A08-9D9FF725CA03}"/>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4817210-A2EA-9BF0-E128-E52CB7BE4BAD}"/>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64B7195-8CF4-71E7-1C9C-21E6EF4A5E76}"/>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5737313-6B77-8C70-DD08-A863FD6CD39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391705C-7A62-3B66-1B71-1C37407D7CC8}"/>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0F39682-F2AA-CC9C-BA24-ADEEF35C3298}"/>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A496D5C-288F-9ACB-F863-61860280C0FF}"/>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84B4F39-C183-CE18-16B4-D29E6240C88B}"/>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DD48A07-A7D8-128A-9A96-BA1D471A1F10}"/>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23B91E0-4054-DEF6-7FB2-F707D06614F7}"/>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7FF203A-0C90-0D0A-3C70-C8B023552F15}"/>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8975D00-63F9-CFDC-0B8D-918F532E797F}"/>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A1DEE2-45CE-D96C-45D8-55E600519C24}"/>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B8B7AE1-17E2-FAFD-675F-58D9B8C7F7AF}"/>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420A2E-A320-352F-652B-3DAC6B50BE0D}"/>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959A614-260B-4D7A-1210-9FDEE6B4BE3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71595B5-C738-299E-B7CD-7CF18652E54E}"/>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D0D00628-FBA3-75B3-4EE1-11A94CCB4424}"/>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47" name="Oval 46">
            <a:extLst>
              <a:ext uri="{FF2B5EF4-FFF2-40B4-BE49-F238E27FC236}">
                <a16:creationId xmlns:a16="http://schemas.microsoft.com/office/drawing/2014/main" id="{746D0B06-6846-DE4A-6BB2-695F94BC6442}"/>
              </a:ext>
            </a:extLst>
          </p:cNvPr>
          <p:cNvSpPr/>
          <p:nvPr userDrawn="1"/>
        </p:nvSpPr>
        <p:spPr>
          <a:xfrm>
            <a:off x="10426472" y="6892699"/>
            <a:ext cx="1960833" cy="1960833"/>
          </a:xfrm>
          <a:prstGeom prst="ellipse">
            <a:avLst/>
          </a:prstGeom>
          <a:solidFill>
            <a:srgbClr val="26155F"/>
          </a:solidFill>
          <a:ln w="762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Curved Up 44">
            <a:extLst>
              <a:ext uri="{FF2B5EF4-FFF2-40B4-BE49-F238E27FC236}">
                <a16:creationId xmlns:a16="http://schemas.microsoft.com/office/drawing/2014/main" id="{3CB031ED-569A-9F09-C0FA-DE32618433A4}"/>
              </a:ext>
            </a:extLst>
          </p:cNvPr>
          <p:cNvSpPr/>
          <p:nvPr userDrawn="1"/>
        </p:nvSpPr>
        <p:spPr>
          <a:xfrm rot="19094763">
            <a:off x="10841071" y="7610979"/>
            <a:ext cx="1344469" cy="617023"/>
          </a:xfrm>
          <a:prstGeom prst="curvedUpArrow">
            <a:avLst>
              <a:gd name="adj1" fmla="val 25000"/>
              <a:gd name="adj2" fmla="val 71048"/>
              <a:gd name="adj3" fmla="val 28648"/>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6" name="Picture 85" descr="A close up of a sign&#10;&#10;AI-generated content may be incorrect.">
            <a:extLst>
              <a:ext uri="{FF2B5EF4-FFF2-40B4-BE49-F238E27FC236}">
                <a16:creationId xmlns:a16="http://schemas.microsoft.com/office/drawing/2014/main" id="{1F1C2FB6-1DFD-E618-4C32-D7FAAE4FCD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4273809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56070-7B38-C588-B413-0D4E270A9DC1}"/>
              </a:ext>
            </a:extLst>
          </p:cNvPr>
          <p:cNvPicPr>
            <a:picLocks noChangeAspect="1"/>
          </p:cNvPicPr>
          <p:nvPr userDrawn="1"/>
        </p:nvPicPr>
        <p:blipFill>
          <a:blip r:embed="rId2">
            <a:extLst>
              <a:ext uri="{28A0092B-C50C-407E-A947-70E740481C1C}">
                <a14:useLocalDpi xmlns:a14="http://schemas.microsoft.com/office/drawing/2010/main" val="0"/>
              </a:ext>
            </a:extLst>
          </a:blip>
          <a:srcRect r="65729"/>
          <a:stretch>
            <a:fillRect/>
          </a:stretch>
        </p:blipFill>
        <p:spPr>
          <a:xfrm flipV="1">
            <a:off x="-1" y="0"/>
            <a:ext cx="6267451" cy="10287000"/>
          </a:xfrm>
          <a:prstGeom prst="rect">
            <a:avLst/>
          </a:prstGeom>
        </p:spPr>
      </p:pic>
      <p:pic>
        <p:nvPicPr>
          <p:cNvPr id="4" name="Picture 3" descr="A close up of a sign&#10;&#10;AI-generated content may be incorrect.">
            <a:extLst>
              <a:ext uri="{FF2B5EF4-FFF2-40B4-BE49-F238E27FC236}">
                <a16:creationId xmlns:a16="http://schemas.microsoft.com/office/drawing/2014/main" id="{DF387AFA-D30F-A0B9-88FC-8C99024C08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9" name="Group 8">
            <a:extLst>
              <a:ext uri="{FF2B5EF4-FFF2-40B4-BE49-F238E27FC236}">
                <a16:creationId xmlns:a16="http://schemas.microsoft.com/office/drawing/2014/main" id="{7AFB0CAE-2F86-9C85-0744-BF40C62B746E}"/>
              </a:ext>
            </a:extLst>
          </p:cNvPr>
          <p:cNvGrpSpPr/>
          <p:nvPr userDrawn="1"/>
        </p:nvGrpSpPr>
        <p:grpSpPr>
          <a:xfrm>
            <a:off x="15560769" y="717625"/>
            <a:ext cx="2048279" cy="1644575"/>
            <a:chOff x="15394463" y="2241625"/>
            <a:chExt cx="2386036" cy="1915762"/>
          </a:xfrm>
        </p:grpSpPr>
        <p:sp>
          <p:nvSpPr>
            <p:cNvPr id="10" name="Freeform: Shape 9">
              <a:extLst>
                <a:ext uri="{FF2B5EF4-FFF2-40B4-BE49-F238E27FC236}">
                  <a16:creationId xmlns:a16="http://schemas.microsoft.com/office/drawing/2014/main" id="{48CFCD71-3A7F-09B1-819B-0B12E287C4A9}"/>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0301364-12AE-9003-C5D2-9B7E6A038DA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2" name="Group 11">
              <a:extLst>
                <a:ext uri="{FF2B5EF4-FFF2-40B4-BE49-F238E27FC236}">
                  <a16:creationId xmlns:a16="http://schemas.microsoft.com/office/drawing/2014/main" id="{F3EEAA8B-5B7F-DCE0-0A8C-0BEF1248290D}"/>
                </a:ext>
              </a:extLst>
            </p:cNvPr>
            <p:cNvGrpSpPr/>
            <p:nvPr userDrawn="1"/>
          </p:nvGrpSpPr>
          <p:grpSpPr>
            <a:xfrm>
              <a:off x="15699785" y="2241625"/>
              <a:ext cx="2080714" cy="1915762"/>
              <a:chOff x="15528335" y="660475"/>
              <a:chExt cx="2080714" cy="1915762"/>
            </a:xfrm>
          </p:grpSpPr>
          <p:sp>
            <p:nvSpPr>
              <p:cNvPr id="13" name="Freeform: Shape 12">
                <a:extLst>
                  <a:ext uri="{FF2B5EF4-FFF2-40B4-BE49-F238E27FC236}">
                    <a16:creationId xmlns:a16="http://schemas.microsoft.com/office/drawing/2014/main" id="{566A5385-9033-A8CC-D2AE-441F6552C866}"/>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DBEB070-63D0-97A3-B4D8-F1D6F88F96D5}"/>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3EC8ED1-18D8-6D16-8107-FA07837A6FC4}"/>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D601ECA-ECBB-52EC-FD79-52D8881B682B}"/>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192086-A3CF-47AA-D228-7C7B8C3F0068}"/>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55B8EBD-1B08-8E43-F4EC-03EAC82198BC}"/>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F3A0A9A-441A-ABD4-D5AE-7CF496139F02}"/>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A830369-4B7A-C280-1BEC-620C909FDD9A}"/>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67F0980-4C0C-C94B-3E3C-7E18E0297BC5}"/>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57F726A-1263-9550-DAB5-BDDE96A3F8B2}"/>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DF6E579-4B19-55B2-0DEE-2A5566F5842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34860EC-3441-CA0C-D2D0-F33AA3E3B202}"/>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46D3A36-4F7D-E844-74D5-64273D80FE56}"/>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8FE12D7-2892-EEB9-CAB6-FFC8590C2383}"/>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E41070E-BCA9-C67C-D866-B4E5DC1FE8EC}"/>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8350A5A-5E14-BAD2-1B00-A88E24AE2A75}"/>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8157AD3-D042-C121-5886-774FC793C9A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0C2F65D-F6A6-0985-4F47-794DDEFCAA8D}"/>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A8DAE67-35C6-9AFF-B5A4-C63FD66DFDA5}"/>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AACA93D-162B-A973-FC5E-86DD5DB8A670}"/>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97680EF-0AFD-028C-5813-619B96748AEE}"/>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CB78432-0F8D-1A8F-5332-D1E521B0D4F0}"/>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8B42996-F0E3-B512-35E0-486FC4262E4E}"/>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83664828-D0FA-1ABE-8385-A395EBB40EED}"/>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9DEA93-28A0-09F0-1AC6-C5DC6E3AF768}"/>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38838E7-649A-BDBA-532D-335DC1027B9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754F0E-BA11-ABA5-2DEE-82B1DAE175BF}"/>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330E65D-F548-31CA-4491-C397E3595CAD}"/>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932CE56-D4A9-45C8-D377-C4BACBF8C98F}"/>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6626453-15CB-CE13-F11C-9E8FECCA4442}"/>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62CDE3-B4C9-36FB-C16B-06AA7AFBA636}"/>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C04B6BB-0385-E911-3563-DAABCF8AB003}"/>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EC4EF41-E52C-713D-CB7C-E862C589A2D2}"/>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F79CE64F-B104-A84B-42CD-104D17500808}"/>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48" name="Picture Placeholder 47">
            <a:extLst>
              <a:ext uri="{FF2B5EF4-FFF2-40B4-BE49-F238E27FC236}">
                <a16:creationId xmlns:a16="http://schemas.microsoft.com/office/drawing/2014/main" id="{9E463A0C-043B-C69F-7E6F-87C5D409488E}"/>
              </a:ext>
            </a:extLst>
          </p:cNvPr>
          <p:cNvSpPr>
            <a:spLocks noGrp="1"/>
          </p:cNvSpPr>
          <p:nvPr>
            <p:ph type="pic" sz="quarter" idx="10"/>
          </p:nvPr>
        </p:nvSpPr>
        <p:spPr>
          <a:xfrm>
            <a:off x="246745" y="179826"/>
            <a:ext cx="6020705" cy="5648094"/>
          </a:xfrm>
          <a:prstGeom prst="ellipse">
            <a:avLst/>
          </a:prstGeom>
          <a:ln w="133350">
            <a:solidFill>
              <a:srgbClr val="3A64E8"/>
            </a:solidFill>
          </a:ln>
        </p:spPr>
        <p:txBody>
          <a:bodyPr/>
          <a:lstStyle/>
          <a:p>
            <a:endParaRPr lang="en-US"/>
          </a:p>
        </p:txBody>
      </p:sp>
      <p:sp>
        <p:nvSpPr>
          <p:cNvPr id="49" name="Text Placeholder 14">
            <a:extLst>
              <a:ext uri="{FF2B5EF4-FFF2-40B4-BE49-F238E27FC236}">
                <a16:creationId xmlns:a16="http://schemas.microsoft.com/office/drawing/2014/main" id="{3EE2E71C-7D02-DB91-458B-F752BC60E07F}"/>
              </a:ext>
            </a:extLst>
          </p:cNvPr>
          <p:cNvSpPr>
            <a:spLocks noGrp="1"/>
          </p:cNvSpPr>
          <p:nvPr>
            <p:ph type="body" sz="quarter" idx="11" hasCustomPrompt="1"/>
          </p:nvPr>
        </p:nvSpPr>
        <p:spPr>
          <a:xfrm>
            <a:off x="6969623" y="6432356"/>
            <a:ext cx="10628757" cy="361902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0" name="Text Placeholder 18">
            <a:extLst>
              <a:ext uri="{FF2B5EF4-FFF2-40B4-BE49-F238E27FC236}">
                <a16:creationId xmlns:a16="http://schemas.microsoft.com/office/drawing/2014/main" id="{F59AE092-E834-C541-8390-FBFABE7EBEFE}"/>
              </a:ext>
            </a:extLst>
          </p:cNvPr>
          <p:cNvSpPr>
            <a:spLocks noGrp="1"/>
          </p:cNvSpPr>
          <p:nvPr>
            <p:ph type="body" sz="quarter" idx="12" hasCustomPrompt="1"/>
          </p:nvPr>
        </p:nvSpPr>
        <p:spPr>
          <a:xfrm>
            <a:off x="6969623" y="376389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51" name="Text Placeholder 20">
            <a:extLst>
              <a:ext uri="{FF2B5EF4-FFF2-40B4-BE49-F238E27FC236}">
                <a16:creationId xmlns:a16="http://schemas.microsoft.com/office/drawing/2014/main" id="{5D93363E-CCE1-F868-2911-02F974D3D085}"/>
              </a:ext>
            </a:extLst>
          </p:cNvPr>
          <p:cNvSpPr>
            <a:spLocks noGrp="1"/>
          </p:cNvSpPr>
          <p:nvPr>
            <p:ph type="body" sz="quarter" idx="13" hasCustomPrompt="1"/>
          </p:nvPr>
        </p:nvSpPr>
        <p:spPr>
          <a:xfrm>
            <a:off x="6969624" y="5659244"/>
            <a:ext cx="10628756"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868809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Body Slide Bl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43D5AD-2F14-B250-DB0C-0D440EC611BE}"/>
              </a:ext>
            </a:extLst>
          </p:cNvPr>
          <p:cNvPicPr>
            <a:picLocks noChangeAspect="1"/>
          </p:cNvPicPr>
          <p:nvPr userDrawn="1"/>
        </p:nvPicPr>
        <p:blipFill>
          <a:blip r:embed="rId2">
            <a:extLst>
              <a:ext uri="{28A0092B-C50C-407E-A947-70E740481C1C}">
                <a14:useLocalDpi xmlns:a14="http://schemas.microsoft.com/office/drawing/2010/main" val="0"/>
              </a:ext>
            </a:extLst>
          </a:blip>
          <a:srcRect t="28942" r="65729"/>
          <a:stretch>
            <a:fillRect/>
          </a:stretch>
        </p:blipFill>
        <p:spPr>
          <a:xfrm flipH="1">
            <a:off x="9467849" y="0"/>
            <a:ext cx="8820151" cy="10287000"/>
          </a:xfrm>
          <a:prstGeom prst="rect">
            <a:avLst/>
          </a:prstGeom>
        </p:spPr>
      </p:pic>
      <p:sp>
        <p:nvSpPr>
          <p:cNvPr id="48" name="Picture Placeholder 47">
            <a:extLst>
              <a:ext uri="{FF2B5EF4-FFF2-40B4-BE49-F238E27FC236}">
                <a16:creationId xmlns:a16="http://schemas.microsoft.com/office/drawing/2014/main" id="{A7C15071-D6B2-9D94-D536-5F20F05A8B1C}"/>
              </a:ext>
            </a:extLst>
          </p:cNvPr>
          <p:cNvSpPr>
            <a:spLocks noGrp="1"/>
          </p:cNvSpPr>
          <p:nvPr>
            <p:ph type="pic" sz="quarter" idx="14"/>
          </p:nvPr>
        </p:nvSpPr>
        <p:spPr>
          <a:xfrm>
            <a:off x="10172700" y="-17"/>
            <a:ext cx="8115300" cy="10287015"/>
          </a:xfrm>
          <a:custGeom>
            <a:avLst/>
            <a:gdLst>
              <a:gd name="csX0" fmla="*/ 0 w 8115300"/>
              <a:gd name="csY0" fmla="*/ 0 h 10287000"/>
              <a:gd name="csX1" fmla="*/ 8115300 w 8115300"/>
              <a:gd name="csY1" fmla="*/ 0 h 10287000"/>
              <a:gd name="csX2" fmla="*/ 8115300 w 8115300"/>
              <a:gd name="csY2" fmla="*/ 10287000 h 10287000"/>
              <a:gd name="csX3" fmla="*/ 0 w 8115300"/>
              <a:gd name="csY3" fmla="*/ 10287000 h 10287000"/>
              <a:gd name="csX4" fmla="*/ 0 w 8115300"/>
              <a:gd name="csY4" fmla="*/ 0 h 10287000"/>
              <a:gd name="csX0" fmla="*/ 0 w 8115300"/>
              <a:gd name="csY0" fmla="*/ 106 h 10287106"/>
              <a:gd name="csX1" fmla="*/ 6108700 w 8115300"/>
              <a:gd name="csY1" fmla="*/ 482706 h 10287106"/>
              <a:gd name="csX2" fmla="*/ 8115300 w 8115300"/>
              <a:gd name="csY2" fmla="*/ 106 h 10287106"/>
              <a:gd name="csX3" fmla="*/ 8115300 w 8115300"/>
              <a:gd name="csY3" fmla="*/ 10287106 h 10287106"/>
              <a:gd name="csX4" fmla="*/ 0 w 8115300"/>
              <a:gd name="csY4" fmla="*/ 10287106 h 10287106"/>
              <a:gd name="csX5" fmla="*/ 0 w 8115300"/>
              <a:gd name="csY5" fmla="*/ 106 h 10287106"/>
              <a:gd name="csX0" fmla="*/ 0 w 8115300"/>
              <a:gd name="csY0" fmla="*/ 593193 h 10880193"/>
              <a:gd name="csX1" fmla="*/ 6108700 w 8115300"/>
              <a:gd name="csY1" fmla="*/ 1075793 h 10880193"/>
              <a:gd name="csX2" fmla="*/ 8115300 w 8115300"/>
              <a:gd name="csY2" fmla="*/ 593193 h 10880193"/>
              <a:gd name="csX3" fmla="*/ 8115300 w 8115300"/>
              <a:gd name="csY3" fmla="*/ 10880193 h 10880193"/>
              <a:gd name="csX4" fmla="*/ 0 w 8115300"/>
              <a:gd name="csY4" fmla="*/ 10880193 h 10880193"/>
              <a:gd name="csX5" fmla="*/ 0 w 8115300"/>
              <a:gd name="csY5" fmla="*/ 593193 h 10880193"/>
              <a:gd name="csX0" fmla="*/ 0 w 8115300"/>
              <a:gd name="csY0" fmla="*/ 691800 h 10978800"/>
              <a:gd name="csX1" fmla="*/ 6146800 w 8115300"/>
              <a:gd name="csY1" fmla="*/ 691800 h 10978800"/>
              <a:gd name="csX2" fmla="*/ 8115300 w 8115300"/>
              <a:gd name="csY2" fmla="*/ 691800 h 10978800"/>
              <a:gd name="csX3" fmla="*/ 8115300 w 8115300"/>
              <a:gd name="csY3" fmla="*/ 10978800 h 10978800"/>
              <a:gd name="csX4" fmla="*/ 0 w 8115300"/>
              <a:gd name="csY4" fmla="*/ 10978800 h 10978800"/>
              <a:gd name="csX5" fmla="*/ 0 w 8115300"/>
              <a:gd name="csY5" fmla="*/ 691800 h 10978800"/>
              <a:gd name="csX0" fmla="*/ 3517900 w 8115300"/>
              <a:gd name="csY0" fmla="*/ 6929497 h 10764897"/>
              <a:gd name="csX1" fmla="*/ 6146800 w 8115300"/>
              <a:gd name="csY1" fmla="*/ 477897 h 10764897"/>
              <a:gd name="csX2" fmla="*/ 8115300 w 8115300"/>
              <a:gd name="csY2" fmla="*/ 477897 h 10764897"/>
              <a:gd name="csX3" fmla="*/ 8115300 w 8115300"/>
              <a:gd name="csY3" fmla="*/ 10764897 h 10764897"/>
              <a:gd name="csX4" fmla="*/ 0 w 8115300"/>
              <a:gd name="csY4" fmla="*/ 10764897 h 10764897"/>
              <a:gd name="csX5" fmla="*/ 3517900 w 8115300"/>
              <a:gd name="csY5" fmla="*/ 6929497 h 10764897"/>
              <a:gd name="csX0" fmla="*/ 3517900 w 8115300"/>
              <a:gd name="csY0" fmla="*/ 6929497 h 10764897"/>
              <a:gd name="csX1" fmla="*/ 6146800 w 8115300"/>
              <a:gd name="csY1" fmla="*/ 477897 h 10764897"/>
              <a:gd name="csX2" fmla="*/ 8115300 w 8115300"/>
              <a:gd name="csY2" fmla="*/ 477897 h 10764897"/>
              <a:gd name="csX3" fmla="*/ 8115300 w 8115300"/>
              <a:gd name="csY3" fmla="*/ 10764897 h 10764897"/>
              <a:gd name="csX4" fmla="*/ 0 w 8115300"/>
              <a:gd name="csY4" fmla="*/ 10764897 h 10764897"/>
              <a:gd name="csX5" fmla="*/ 3517900 w 8115300"/>
              <a:gd name="csY5" fmla="*/ 6929497 h 10764897"/>
              <a:gd name="csX0" fmla="*/ 3517900 w 8115300"/>
              <a:gd name="csY0" fmla="*/ 6929497 h 10764897"/>
              <a:gd name="csX1" fmla="*/ 6146800 w 8115300"/>
              <a:gd name="csY1" fmla="*/ 477897 h 10764897"/>
              <a:gd name="csX2" fmla="*/ 8115300 w 8115300"/>
              <a:gd name="csY2" fmla="*/ 477897 h 10764897"/>
              <a:gd name="csX3" fmla="*/ 8115300 w 8115300"/>
              <a:gd name="csY3" fmla="*/ 10764897 h 10764897"/>
              <a:gd name="csX4" fmla="*/ 0 w 8115300"/>
              <a:gd name="csY4" fmla="*/ 10764897 h 10764897"/>
              <a:gd name="csX5" fmla="*/ 3517900 w 8115300"/>
              <a:gd name="csY5" fmla="*/ 6929497 h 10764897"/>
              <a:gd name="csX0" fmla="*/ 3644900 w 8115300"/>
              <a:gd name="csY0" fmla="*/ 6738526 h 10751726"/>
              <a:gd name="csX1" fmla="*/ 6146800 w 8115300"/>
              <a:gd name="csY1" fmla="*/ 464726 h 10751726"/>
              <a:gd name="csX2" fmla="*/ 8115300 w 8115300"/>
              <a:gd name="csY2" fmla="*/ 464726 h 10751726"/>
              <a:gd name="csX3" fmla="*/ 8115300 w 8115300"/>
              <a:gd name="csY3" fmla="*/ 10751726 h 10751726"/>
              <a:gd name="csX4" fmla="*/ 0 w 8115300"/>
              <a:gd name="csY4" fmla="*/ 10751726 h 10751726"/>
              <a:gd name="csX5" fmla="*/ 3644900 w 8115300"/>
              <a:gd name="csY5" fmla="*/ 6738526 h 10751726"/>
              <a:gd name="csX0" fmla="*/ 3644900 w 8115300"/>
              <a:gd name="csY0" fmla="*/ 7263459 h 11276659"/>
              <a:gd name="csX1" fmla="*/ 6146800 w 8115300"/>
              <a:gd name="csY1" fmla="*/ 989659 h 11276659"/>
              <a:gd name="csX2" fmla="*/ 8115300 w 8115300"/>
              <a:gd name="csY2" fmla="*/ 989659 h 11276659"/>
              <a:gd name="csX3" fmla="*/ 8115300 w 8115300"/>
              <a:gd name="csY3" fmla="*/ 11276659 h 11276659"/>
              <a:gd name="csX4" fmla="*/ 0 w 8115300"/>
              <a:gd name="csY4" fmla="*/ 11276659 h 11276659"/>
              <a:gd name="csX5" fmla="*/ 3644900 w 8115300"/>
              <a:gd name="csY5" fmla="*/ 7263459 h 11276659"/>
              <a:gd name="csX0" fmla="*/ 3543300 w 8115300"/>
              <a:gd name="csY0" fmla="*/ 6683964 h 10747964"/>
              <a:gd name="csX1" fmla="*/ 6146800 w 8115300"/>
              <a:gd name="csY1" fmla="*/ 460964 h 10747964"/>
              <a:gd name="csX2" fmla="*/ 8115300 w 8115300"/>
              <a:gd name="csY2" fmla="*/ 460964 h 10747964"/>
              <a:gd name="csX3" fmla="*/ 8115300 w 8115300"/>
              <a:gd name="csY3" fmla="*/ 10747964 h 10747964"/>
              <a:gd name="csX4" fmla="*/ 0 w 8115300"/>
              <a:gd name="csY4" fmla="*/ 10747964 h 10747964"/>
              <a:gd name="csX5" fmla="*/ 3543300 w 8115300"/>
              <a:gd name="csY5" fmla="*/ 6683964 h 10747964"/>
              <a:gd name="csX0" fmla="*/ 3606800 w 8115300"/>
              <a:gd name="csY0" fmla="*/ 6738525 h 10751725"/>
              <a:gd name="csX1" fmla="*/ 6146800 w 8115300"/>
              <a:gd name="csY1" fmla="*/ 464725 h 10751725"/>
              <a:gd name="csX2" fmla="*/ 8115300 w 8115300"/>
              <a:gd name="csY2" fmla="*/ 464725 h 10751725"/>
              <a:gd name="csX3" fmla="*/ 8115300 w 8115300"/>
              <a:gd name="csY3" fmla="*/ 10751725 h 10751725"/>
              <a:gd name="csX4" fmla="*/ 0 w 8115300"/>
              <a:gd name="csY4" fmla="*/ 10751725 h 10751725"/>
              <a:gd name="csX5" fmla="*/ 3606800 w 8115300"/>
              <a:gd name="csY5" fmla="*/ 6738525 h 10751725"/>
              <a:gd name="csX0" fmla="*/ 3606800 w 8115300"/>
              <a:gd name="csY0" fmla="*/ 7833548 h 11846748"/>
              <a:gd name="csX1" fmla="*/ 6146800 w 8115300"/>
              <a:gd name="csY1" fmla="*/ 1559748 h 11846748"/>
              <a:gd name="csX2" fmla="*/ 8115300 w 8115300"/>
              <a:gd name="csY2" fmla="*/ 1559748 h 11846748"/>
              <a:gd name="csX3" fmla="*/ 8115300 w 8115300"/>
              <a:gd name="csY3" fmla="*/ 11846748 h 11846748"/>
              <a:gd name="csX4" fmla="*/ 0 w 8115300"/>
              <a:gd name="csY4" fmla="*/ 11846748 h 11846748"/>
              <a:gd name="csX5" fmla="*/ 3606800 w 8115300"/>
              <a:gd name="csY5" fmla="*/ 7833548 h 11846748"/>
              <a:gd name="csX0" fmla="*/ 3606800 w 8115300"/>
              <a:gd name="csY0" fmla="*/ 7844836 h 11858036"/>
              <a:gd name="csX1" fmla="*/ 6146800 w 8115300"/>
              <a:gd name="csY1" fmla="*/ 1571036 h 11858036"/>
              <a:gd name="csX2" fmla="*/ 8115300 w 8115300"/>
              <a:gd name="csY2" fmla="*/ 1571036 h 11858036"/>
              <a:gd name="csX3" fmla="*/ 8115300 w 8115300"/>
              <a:gd name="csY3" fmla="*/ 11858036 h 11858036"/>
              <a:gd name="csX4" fmla="*/ 0 w 8115300"/>
              <a:gd name="csY4" fmla="*/ 11858036 h 11858036"/>
              <a:gd name="csX5" fmla="*/ 3606800 w 8115300"/>
              <a:gd name="csY5" fmla="*/ 7844836 h 11858036"/>
              <a:gd name="csX0" fmla="*/ 3606800 w 8115300"/>
              <a:gd name="csY0" fmla="*/ 6273812 h 10287012"/>
              <a:gd name="csX1" fmla="*/ 6146800 w 8115300"/>
              <a:gd name="csY1" fmla="*/ 12 h 10287012"/>
              <a:gd name="csX2" fmla="*/ 8115300 w 8115300"/>
              <a:gd name="csY2" fmla="*/ 12 h 10287012"/>
              <a:gd name="csX3" fmla="*/ 8115300 w 8115300"/>
              <a:gd name="csY3" fmla="*/ 10287012 h 10287012"/>
              <a:gd name="csX4" fmla="*/ 0 w 8115300"/>
              <a:gd name="csY4" fmla="*/ 10287012 h 10287012"/>
              <a:gd name="csX5" fmla="*/ 3606800 w 8115300"/>
              <a:gd name="csY5" fmla="*/ 6273812 h 10287012"/>
              <a:gd name="csX0" fmla="*/ 3606800 w 8115300"/>
              <a:gd name="csY0" fmla="*/ 6273814 h 10287014"/>
              <a:gd name="csX1" fmla="*/ 6146800 w 8115300"/>
              <a:gd name="csY1" fmla="*/ 14 h 10287014"/>
              <a:gd name="csX2" fmla="*/ 8115300 w 8115300"/>
              <a:gd name="csY2" fmla="*/ 14 h 10287014"/>
              <a:gd name="csX3" fmla="*/ 8115300 w 8115300"/>
              <a:gd name="csY3" fmla="*/ 10287014 h 10287014"/>
              <a:gd name="csX4" fmla="*/ 0 w 8115300"/>
              <a:gd name="csY4" fmla="*/ 10287014 h 10287014"/>
              <a:gd name="csX5" fmla="*/ 3606800 w 8115300"/>
              <a:gd name="csY5" fmla="*/ 6273814 h 10287014"/>
              <a:gd name="csX0" fmla="*/ 3606800 w 8115300"/>
              <a:gd name="csY0" fmla="*/ 6273815 h 10287015"/>
              <a:gd name="csX1" fmla="*/ 6146800 w 8115300"/>
              <a:gd name="csY1" fmla="*/ 15 h 10287015"/>
              <a:gd name="csX2" fmla="*/ 8115300 w 8115300"/>
              <a:gd name="csY2" fmla="*/ 15 h 10287015"/>
              <a:gd name="csX3" fmla="*/ 8115300 w 8115300"/>
              <a:gd name="csY3" fmla="*/ 10287015 h 10287015"/>
              <a:gd name="csX4" fmla="*/ 0 w 8115300"/>
              <a:gd name="csY4" fmla="*/ 10287015 h 10287015"/>
              <a:gd name="csX5" fmla="*/ 3606800 w 8115300"/>
              <a:gd name="csY5" fmla="*/ 6273815 h 10287015"/>
            </a:gdLst>
            <a:ahLst/>
            <a:cxnLst>
              <a:cxn ang="0">
                <a:pos x="csX0" y="csY0"/>
              </a:cxn>
              <a:cxn ang="0">
                <a:pos x="csX1" y="csY1"/>
              </a:cxn>
              <a:cxn ang="0">
                <a:pos x="csX2" y="csY2"/>
              </a:cxn>
              <a:cxn ang="0">
                <a:pos x="csX3" y="csY3"/>
              </a:cxn>
              <a:cxn ang="0">
                <a:pos x="csX4" y="csY4"/>
              </a:cxn>
              <a:cxn ang="0">
                <a:pos x="csX5" y="csY5"/>
              </a:cxn>
            </a:cxnLst>
            <a:rect l="l" t="t" r="r" b="b"/>
            <a:pathLst>
              <a:path w="8115300" h="10287015">
                <a:moveTo>
                  <a:pt x="3606800" y="6273815"/>
                </a:moveTo>
                <a:cubicBezTo>
                  <a:pt x="5615517" y="3484048"/>
                  <a:pt x="6131983" y="-8452"/>
                  <a:pt x="6146800" y="15"/>
                </a:cubicBezTo>
                <a:cubicBezTo>
                  <a:pt x="6161617" y="8482"/>
                  <a:pt x="7459133" y="15"/>
                  <a:pt x="8115300" y="15"/>
                </a:cubicBezTo>
                <a:lnTo>
                  <a:pt x="8115300" y="10287015"/>
                </a:lnTo>
                <a:lnTo>
                  <a:pt x="0" y="10287015"/>
                </a:lnTo>
                <a:cubicBezTo>
                  <a:pt x="1134533" y="9199048"/>
                  <a:pt x="2307167" y="8238082"/>
                  <a:pt x="3606800" y="6273815"/>
                </a:cubicBezTo>
                <a:close/>
              </a:path>
            </a:pathLst>
          </a:custGeom>
        </p:spPr>
        <p:txBody>
          <a:bodyPr/>
          <a:lstStyle/>
          <a:p>
            <a:endParaRPr lang="en-US"/>
          </a:p>
        </p:txBody>
      </p:sp>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397188" y="4078633"/>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397188" y="1410171"/>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397189" y="3305521"/>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68025" y="8027495"/>
            <a:ext cx="2443729" cy="1745520"/>
          </a:xfrm>
          <a:prstGeom prst="rect">
            <a:avLst/>
          </a:prstGeom>
        </p:spPr>
      </p:pic>
    </p:spTree>
    <p:extLst>
      <p:ext uri="{BB962C8B-B14F-4D97-AF65-F5344CB8AC3E}">
        <p14:creationId xmlns:p14="http://schemas.microsoft.com/office/powerpoint/2010/main" val="1395751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ody Slide Blue">
    <p:spTree>
      <p:nvGrpSpPr>
        <p:cNvPr id="1" name=""/>
        <p:cNvGrpSpPr/>
        <p:nvPr/>
      </p:nvGrpSpPr>
      <p:grpSpPr>
        <a:xfrm>
          <a:off x="0" y="0"/>
          <a:ext cx="0" cy="0"/>
          <a:chOff x="0" y="0"/>
          <a:chExt cx="0" cy="0"/>
        </a:xfrm>
      </p:grpSpPr>
      <p:pic>
        <p:nvPicPr>
          <p:cNvPr id="3" name="Picture 2" descr="A green and blue curved lines&#10;&#10;AI-generated content may be incorrect.">
            <a:extLst>
              <a:ext uri="{FF2B5EF4-FFF2-40B4-BE49-F238E27FC236}">
                <a16:creationId xmlns:a16="http://schemas.microsoft.com/office/drawing/2014/main" id="{01867CF5-F018-C1B2-BA3D-2B26C3FD9BFF}"/>
              </a:ext>
            </a:extLst>
          </p:cNvPr>
          <p:cNvPicPr>
            <a:picLocks noChangeAspect="1"/>
          </p:cNvPicPr>
          <p:nvPr userDrawn="1"/>
        </p:nvPicPr>
        <p:blipFill>
          <a:blip r:embed="rId2">
            <a:extLst>
              <a:ext uri="{28A0092B-C50C-407E-A947-70E740481C1C}">
                <a14:useLocalDpi xmlns:a14="http://schemas.microsoft.com/office/drawing/2010/main" val="0"/>
              </a:ext>
            </a:extLst>
          </a:blip>
          <a:srcRect r="39135"/>
          <a:stretch>
            <a:fillRect/>
          </a:stretch>
        </p:blipFill>
        <p:spPr>
          <a:xfrm>
            <a:off x="0" y="-18560"/>
            <a:ext cx="6475678" cy="10305560"/>
          </a:xfrm>
          <a:prstGeom prst="rect">
            <a:avLst/>
          </a:prstGeom>
        </p:spPr>
      </p:pic>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4246646" y="3901736"/>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4246646" y="123327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4246647" y="3128624"/>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50" name="Group 49">
            <a:extLst>
              <a:ext uri="{FF2B5EF4-FFF2-40B4-BE49-F238E27FC236}">
                <a16:creationId xmlns:a16="http://schemas.microsoft.com/office/drawing/2014/main" id="{32029400-D134-88CD-D44A-2E1F8CB6C8C2}"/>
              </a:ext>
            </a:extLst>
          </p:cNvPr>
          <p:cNvGrpSpPr/>
          <p:nvPr userDrawn="1"/>
        </p:nvGrpSpPr>
        <p:grpSpPr>
          <a:xfrm>
            <a:off x="15560769" y="717625"/>
            <a:ext cx="2048279" cy="1644575"/>
            <a:chOff x="15394463" y="2241625"/>
            <a:chExt cx="2386036" cy="1915762"/>
          </a:xfrm>
        </p:grpSpPr>
        <p:sp>
          <p:nvSpPr>
            <p:cNvPr id="51" name="Freeform: Shape 50">
              <a:extLst>
                <a:ext uri="{FF2B5EF4-FFF2-40B4-BE49-F238E27FC236}">
                  <a16:creationId xmlns:a16="http://schemas.microsoft.com/office/drawing/2014/main" id="{1BF6331F-3584-C35E-83B3-F5DD34A64E0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289424F-EC98-D0FE-A43B-7F49C6A12D03}"/>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3" name="Group 52">
              <a:extLst>
                <a:ext uri="{FF2B5EF4-FFF2-40B4-BE49-F238E27FC236}">
                  <a16:creationId xmlns:a16="http://schemas.microsoft.com/office/drawing/2014/main" id="{70176ADD-F210-87B5-5C2E-9478A18EF400}"/>
                </a:ext>
              </a:extLst>
            </p:cNvPr>
            <p:cNvGrpSpPr/>
            <p:nvPr userDrawn="1"/>
          </p:nvGrpSpPr>
          <p:grpSpPr>
            <a:xfrm>
              <a:off x="15699785" y="2241625"/>
              <a:ext cx="2080714" cy="1915762"/>
              <a:chOff x="15528335" y="660475"/>
              <a:chExt cx="2080714" cy="1915762"/>
            </a:xfrm>
          </p:grpSpPr>
          <p:sp>
            <p:nvSpPr>
              <p:cNvPr id="54" name="Freeform: Shape 53">
                <a:extLst>
                  <a:ext uri="{FF2B5EF4-FFF2-40B4-BE49-F238E27FC236}">
                    <a16:creationId xmlns:a16="http://schemas.microsoft.com/office/drawing/2014/main" id="{6A38C86A-0318-F727-618B-928DA135DE7E}"/>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A6B025-AC74-0904-318A-1F4D8629005F}"/>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0EAFDE8-25D6-BBA1-770F-FB73CAA1E8B4}"/>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EBB1C37-B2F8-0213-2CDD-775295E6B1AC}"/>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7EEF6EC8-B2D4-A93E-DFC4-293F5D0D17A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D8D93BC2-D1EC-43A8-513D-50883E68E8E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BDEC94B1-ACFA-AB4C-08C7-0F11436A6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9DE5201-DB60-EE12-FAEB-5ECE9F0044ED}"/>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37D8D39-A0B7-8638-A868-1996A83F2156}"/>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15CE778F-0CF6-26FC-8D8D-EF22E68DB64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B579F91-D6F8-9E3D-4212-A90011C9ABE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9D60C240-6D8E-4DF9-7CB1-AC758AA75CCB}"/>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03A845DD-E382-F4A5-7C93-818FD5687F02}"/>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FC63F619-AC78-8C13-6010-A09C0FA89E7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803BFDC4-EBEB-7434-89E0-C1C8F3BDEC7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F28988E5-461B-5894-1430-EEAE5AC355CC}"/>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BA304B3-9295-EDC0-4692-AF0A06429349}"/>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EA69C73-6796-4DB7-279D-F1E58D64372F}"/>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96684CE8-CE05-6FB0-C065-F84A601AFADE}"/>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8B041C39-DC84-927F-A611-75C9D64697D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5F96C822-94E6-E9F9-43EA-A7D6C3492C11}"/>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0C25C68-392C-8813-EA29-FD29C38BBE5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B102011F-73A7-ABD2-34A9-D15F6460B7E7}"/>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A16D57A-5CEB-E10A-006D-1A7CE065D11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AD1FE425-C20C-471C-187F-A0D0CE53420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A7CF6BC1-7382-3CA6-7B72-C9E0184C42F3}"/>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D36FB9AA-7E60-8093-2E8A-9B1E5FD23862}"/>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01E9AAA-EEAF-4A7F-48EA-090C103EEC7B}"/>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14EC346-D713-B915-3311-4974FC603312}"/>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2B03FAEA-3313-FD91-0876-7C66D458876C}"/>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0B3FF3C-091A-9D1A-BBB4-425EA7216D9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1EE13837-8FBA-10FB-E0B8-7E01FE6D412F}"/>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DB0939BB-EE50-6AC0-5B8A-C0C4E1211022}"/>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3404C60B-6DD5-3DDF-F5FD-C2352C09028A}"/>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419821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ody Slide Blue">
    <p:spTree>
      <p:nvGrpSpPr>
        <p:cNvPr id="1" name=""/>
        <p:cNvGrpSpPr/>
        <p:nvPr/>
      </p:nvGrpSpPr>
      <p:grpSpPr>
        <a:xfrm>
          <a:off x="0" y="0"/>
          <a:ext cx="0" cy="0"/>
          <a:chOff x="0" y="0"/>
          <a:chExt cx="0" cy="0"/>
        </a:xfrm>
      </p:grpSpPr>
      <p:pic>
        <p:nvPicPr>
          <p:cNvPr id="3" name="Picture 2" descr="A black and purple curved object&#10;&#10;AI-generated content may be incorrect.">
            <a:extLst>
              <a:ext uri="{FF2B5EF4-FFF2-40B4-BE49-F238E27FC236}">
                <a16:creationId xmlns:a16="http://schemas.microsoft.com/office/drawing/2014/main" id="{EFDF6AFA-33F1-5553-E6BD-0921F39338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50" y="0"/>
            <a:ext cx="18301650" cy="10294679"/>
          </a:xfrm>
          <a:prstGeom prst="rect">
            <a:avLst/>
          </a:prstGeom>
        </p:spPr>
      </p:pic>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4573364" y="3879678"/>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4573364" y="1211216"/>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4573365" y="3106566"/>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6" name="Group 5">
            <a:extLst>
              <a:ext uri="{FF2B5EF4-FFF2-40B4-BE49-F238E27FC236}">
                <a16:creationId xmlns:a16="http://schemas.microsoft.com/office/drawing/2014/main" id="{0DD3A004-6D21-E469-B37D-4EF96363CA20}"/>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D3CB63C-5054-06A3-4645-28DC7A47B57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92D25583-5656-54C7-974A-9675FE7FA935}"/>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0" name="Group 9">
              <a:extLst>
                <a:ext uri="{FF2B5EF4-FFF2-40B4-BE49-F238E27FC236}">
                  <a16:creationId xmlns:a16="http://schemas.microsoft.com/office/drawing/2014/main" id="{5AAF1C9F-9385-B3A4-6B6F-D540F032EB4B}"/>
                </a:ext>
              </a:extLst>
            </p:cNvPr>
            <p:cNvGrpSpPr/>
            <p:nvPr userDrawn="1"/>
          </p:nvGrpSpPr>
          <p:grpSpPr>
            <a:xfrm>
              <a:off x="15699785" y="2241625"/>
              <a:ext cx="2080714" cy="1915762"/>
              <a:chOff x="15528335" y="660475"/>
              <a:chExt cx="2080714" cy="1915762"/>
            </a:xfrm>
          </p:grpSpPr>
          <p:sp>
            <p:nvSpPr>
              <p:cNvPr id="11" name="Freeform: Shape 10">
                <a:extLst>
                  <a:ext uri="{FF2B5EF4-FFF2-40B4-BE49-F238E27FC236}">
                    <a16:creationId xmlns:a16="http://schemas.microsoft.com/office/drawing/2014/main" id="{BFF8D074-4FD4-6D4C-FC32-05F5BE4DA014}"/>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516244-1F92-7142-92E6-F6BC79758856}"/>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709A125-5E6E-AFDB-89B9-B2E6A3EA6D7B}"/>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5634E0-0036-172F-32E0-CA0DFB1885DD}"/>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68C2916-E66E-194A-B179-B841A29B02B4}"/>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A16311C-AAD2-E688-C8D7-BA7517BDF54A}"/>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C3965C2-D42A-E775-F4BB-8D4E127CB39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2E28826-C0A5-A712-3694-4E61A9707EC3}"/>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C023C78-3A78-9903-177B-F1A944310E4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78CBA6D-82C8-C58B-78C9-6A7A0B768151}"/>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2D13802-0863-E313-6D08-A63F7D391237}"/>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867EBB1-EBA9-1392-CC49-7CED0725D2DD}"/>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E92CEDE-633F-40D4-0F49-B831419026C8}"/>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51421CC-D2BD-EA98-6EF9-02EF3A3FE86A}"/>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3403F27-771E-CE4E-8D99-FBF0B0B43DDE}"/>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CCF191-7CC2-1F33-66F1-027A79D61A15}"/>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0166F3E-4F15-71CF-4F06-EB69DA10C1E5}"/>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227726D-2E50-F1FF-0BCD-76CF0FD134FB}"/>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2B810ED-9DBC-E2C0-7500-F498AEBF3003}"/>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AD2B42-DEC1-E8E6-9EDF-9AF35FDFB634}"/>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DE29B88-722E-A505-4C06-D867A0A5745D}"/>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FE11518-FDFE-8F61-2310-A3F6A7805C6C}"/>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A891890-E0FF-EFEC-7F59-D0FA916F774D}"/>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53BCD94-9036-3493-E0BF-C0CC7EDF24B2}"/>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ACF854D-4919-60C3-8E35-A301BC573E6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20F4CFC-E486-53A0-13D2-972CACD17120}"/>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54A82B-6AA2-ADF8-8DE3-E8C758A5E786}"/>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0F0E5CB-A5D5-DE6F-95D6-115C21C1BBC7}"/>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D294003B-1E9A-B477-0E78-2B0503310D9A}"/>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9F068A-B9FB-868B-EE12-ADC3585C6A81}"/>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A79242-9630-FEE0-DF2F-0F6CA2FF83D3}"/>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7CDB84F-9B48-3F0D-954C-6A99F279E300}"/>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7A0F888-D851-E551-A0EA-1EC774C1B120}"/>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1524332-B31E-ECD7-2649-F8309BBB8C06}"/>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58679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le Slide Blu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5DBB87-AB92-042A-67E0-095093356F54}"/>
              </a:ext>
            </a:extLst>
          </p:cNvPr>
          <p:cNvSpPr>
            <a:spLocks noGrp="1"/>
          </p:cNvSpPr>
          <p:nvPr>
            <p:ph type="pic" sz="quarter" idx="12"/>
          </p:nvPr>
        </p:nvSpPr>
        <p:spPr>
          <a:xfrm>
            <a:off x="0" y="0"/>
            <a:ext cx="18288000" cy="10287000"/>
          </a:xfrm>
          <a:prstGeom prst="rect">
            <a:avLst/>
          </a:prstGeom>
        </p:spPr>
        <p:txBody>
          <a:bodyPr/>
          <a:lstStyle/>
          <a:p>
            <a:endParaRPr lang="en-US"/>
          </a:p>
        </p:txBody>
      </p:sp>
      <p:pic>
        <p:nvPicPr>
          <p:cNvPr id="2" name="Picture 2">
            <a:extLst>
              <a:ext uri="{FF2B5EF4-FFF2-40B4-BE49-F238E27FC236}">
                <a16:creationId xmlns:a16="http://schemas.microsoft.com/office/drawing/2014/main" id="{2F2994DD-A290-0846-9EEA-034C8BE19C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26" r="126"/>
          <a:stretch/>
        </p:blipFill>
        <p:spPr bwMode="auto">
          <a:xfrm>
            <a:off x="0" y="0"/>
            <a:ext cx="18288000" cy="103130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1469881" y="4499495"/>
            <a:ext cx="6738251"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469881" y="5758544"/>
            <a:ext cx="6747976"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 name="Picture 3" descr="A close up of a sign&#10;&#10;AI-generated content may be incorrect.">
            <a:extLst>
              <a:ext uri="{FF2B5EF4-FFF2-40B4-BE49-F238E27FC236}">
                <a16:creationId xmlns:a16="http://schemas.microsoft.com/office/drawing/2014/main" id="{70D9207E-2C8C-A377-1E09-0DD701219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pic>
        <p:nvPicPr>
          <p:cNvPr id="48" name="Picture 47" descr="A blue and green earth in a circle&#10;&#10;AI-generated content may be incorrect.">
            <a:extLst>
              <a:ext uri="{FF2B5EF4-FFF2-40B4-BE49-F238E27FC236}">
                <a16:creationId xmlns:a16="http://schemas.microsoft.com/office/drawing/2014/main" id="{28997637-3BE2-56F2-7B65-F098A248F895}"/>
              </a:ext>
            </a:extLst>
          </p:cNvPr>
          <p:cNvPicPr>
            <a:picLocks noChangeAspect="1"/>
          </p:cNvPicPr>
          <p:nvPr userDrawn="1"/>
        </p:nvPicPr>
        <p:blipFill>
          <a:blip r:embed="rId4">
            <a:extLst>
              <a:ext uri="{28A0092B-C50C-407E-A947-70E740481C1C}">
                <a14:useLocalDpi xmlns:a14="http://schemas.microsoft.com/office/drawing/2010/main" val="0"/>
              </a:ext>
            </a:extLst>
          </a:blip>
          <a:srcRect l="24071" t="22044" r="20160" b="23181"/>
          <a:stretch>
            <a:fillRect/>
          </a:stretch>
        </p:blipFill>
        <p:spPr>
          <a:xfrm>
            <a:off x="2404796" y="805323"/>
            <a:ext cx="3185555" cy="3124200"/>
          </a:xfrm>
          <a:prstGeom prst="rect">
            <a:avLst/>
          </a:prstGeom>
        </p:spPr>
      </p:pic>
      <p:pic>
        <p:nvPicPr>
          <p:cNvPr id="49" name="Picture 48" descr="A blue curved line on a black background&#10;&#10;AI-generated content may be incorrect.">
            <a:extLst>
              <a:ext uri="{FF2B5EF4-FFF2-40B4-BE49-F238E27FC236}">
                <a16:creationId xmlns:a16="http://schemas.microsoft.com/office/drawing/2014/main" id="{486979A9-8F25-4FE0-1B76-2093163E0CA0}"/>
              </a:ext>
            </a:extLst>
          </p:cNvPr>
          <p:cNvPicPr>
            <a:picLocks noChangeAspect="1"/>
          </p:cNvPicPr>
          <p:nvPr userDrawn="1"/>
        </p:nvPicPr>
        <p:blipFill>
          <a:blip r:embed="rId5">
            <a:extLst>
              <a:ext uri="{28A0092B-C50C-407E-A947-70E740481C1C}">
                <a14:useLocalDpi xmlns:a14="http://schemas.microsoft.com/office/drawing/2010/main" val="0"/>
              </a:ext>
            </a:extLst>
          </a:blip>
          <a:srcRect l="30865" t="14576" r="33999" b="26102"/>
          <a:stretch>
            <a:fillRect/>
          </a:stretch>
        </p:blipFill>
        <p:spPr>
          <a:xfrm rot="5937307">
            <a:off x="1764844" y="1269512"/>
            <a:ext cx="1404199" cy="810195"/>
          </a:xfrm>
          <a:prstGeom prst="rect">
            <a:avLst/>
          </a:prstGeom>
        </p:spPr>
      </p:pic>
      <p:grpSp>
        <p:nvGrpSpPr>
          <p:cNvPr id="7" name="Group 6">
            <a:extLst>
              <a:ext uri="{FF2B5EF4-FFF2-40B4-BE49-F238E27FC236}">
                <a16:creationId xmlns:a16="http://schemas.microsoft.com/office/drawing/2014/main" id="{8A4763E3-8320-796D-EEC2-A1FBE175F96D}"/>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B73A2B0-EF05-585D-1754-A0542BC1F0D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F520D5-D97B-EC5F-BB3F-F8145D1210C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0" name="Group 49">
              <a:extLst>
                <a:ext uri="{FF2B5EF4-FFF2-40B4-BE49-F238E27FC236}">
                  <a16:creationId xmlns:a16="http://schemas.microsoft.com/office/drawing/2014/main" id="{637F98CE-05F5-1653-A34A-B0465DE8D2FE}"/>
                </a:ext>
              </a:extLst>
            </p:cNvPr>
            <p:cNvGrpSpPr/>
            <p:nvPr userDrawn="1"/>
          </p:nvGrpSpPr>
          <p:grpSpPr>
            <a:xfrm>
              <a:off x="15699785" y="2241625"/>
              <a:ext cx="2080714" cy="1915762"/>
              <a:chOff x="15528335" y="660475"/>
              <a:chExt cx="2080714" cy="1915762"/>
            </a:xfrm>
          </p:grpSpPr>
          <p:sp>
            <p:nvSpPr>
              <p:cNvPr id="52" name="Freeform: Shape 51">
                <a:extLst>
                  <a:ext uri="{FF2B5EF4-FFF2-40B4-BE49-F238E27FC236}">
                    <a16:creationId xmlns:a16="http://schemas.microsoft.com/office/drawing/2014/main" id="{B0ED6160-E261-5DAA-6F41-5D4513372A1B}"/>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211DBE5-1B84-68A1-EE07-708318512A6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9079BC9-51E9-7759-E7FD-57A3767EF68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4C2F413E-3145-E5ED-1F15-AFF72F56782E}"/>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1D74A-537D-345A-4DAA-DC5321433CF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481799D-6CF0-2268-4B52-A5F89A2A10F0}"/>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8A331BA2-84BF-3EF9-53FD-C7F921F6A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5FA1FAB-B69E-4AC1-8AA1-E7FD8E755D0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832F97C9-AE32-17B9-ACD6-F7FEFCBAD5F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5F7A8F3-C761-ECAA-24A8-4F33F87554E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A4C015E-16F7-174F-F913-AEC67AD6313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2F258FE-6382-4A65-B101-EAC7FA9F1679}"/>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ED0E1D4-BA01-DA1A-2D9F-255FE06AC7C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17EC5F4-6C19-1200-EEBA-FADC05BE0A6C}"/>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B9E7F1-4FBE-8F74-A334-D60AAF422E5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CA5EA7A-FC7A-45AD-87F3-9C70AED9D7F7}"/>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FF8DA9C9-2AF6-A207-96A4-446109B2F81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ACF07E20-8105-6A65-A9F7-B329FCF69453}"/>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69FE5ED-3A1C-0C7F-148E-BEBA8A55DC0F}"/>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4765AEA-9A19-D96E-D3C7-7FB263C8ACB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6C51182-3222-9C5F-CFE3-3421DD1B56BC}"/>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5A42F766-5892-CAB6-4A67-9C7A16230E6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8D2710BF-B06E-06F0-6FFB-11DDA4DB36F2}"/>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D418ED38-1777-821D-F4EF-6473BDBE0A21}"/>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6713C6D-89CD-FEFC-2658-E2BC65234CF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BB3FE2D6-B6A7-60FA-AF64-E827973007B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6EFF1FB9-102F-F460-D600-8F027E0E0D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7BB78394-7B32-4DDD-E8F9-736028B1BFDA}"/>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1F5ECD9A-A012-3750-CD34-B6D19741B17E}"/>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D3F47C6-6F3D-10AB-46AE-1B6FB405B82E}"/>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EF5416E1-CEB0-6710-58B6-292573423265}"/>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5077CBF0-C14E-DC43-D2AA-86947ED35F2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9F8B3F6A-CDE1-A25E-4720-D76D55628B31}"/>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C776F6D6-EF0A-FC4D-36FC-DA9DF1EF2E1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596101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le Slide Blu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5DBB87-AB92-042A-67E0-095093356F54}"/>
              </a:ext>
            </a:extLst>
          </p:cNvPr>
          <p:cNvSpPr>
            <a:spLocks noGrp="1"/>
          </p:cNvSpPr>
          <p:nvPr>
            <p:ph type="pic" sz="quarter" idx="12"/>
          </p:nvPr>
        </p:nvSpPr>
        <p:spPr>
          <a:xfrm>
            <a:off x="0" y="0"/>
            <a:ext cx="18288000" cy="10287000"/>
          </a:xfrm>
          <a:prstGeom prst="rect">
            <a:avLst/>
          </a:prstGeom>
        </p:spPr>
        <p:txBody>
          <a:bodyPr/>
          <a:lstStyle/>
          <a:p>
            <a:endParaRPr lang="en-US"/>
          </a:p>
        </p:txBody>
      </p:sp>
      <p:pic>
        <p:nvPicPr>
          <p:cNvPr id="2" name="Picture 2">
            <a:extLst>
              <a:ext uri="{FF2B5EF4-FFF2-40B4-BE49-F238E27FC236}">
                <a16:creationId xmlns:a16="http://schemas.microsoft.com/office/drawing/2014/main" id="{2F2994DD-A290-0846-9EEA-034C8BE19C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26" r="126"/>
          <a:stretch/>
        </p:blipFill>
        <p:spPr bwMode="auto">
          <a:xfrm>
            <a:off x="0" y="0"/>
            <a:ext cx="18288000" cy="103130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sign&#10;&#10;AI-generated content may be incorrect.">
            <a:extLst>
              <a:ext uri="{FF2B5EF4-FFF2-40B4-BE49-F238E27FC236}">
                <a16:creationId xmlns:a16="http://schemas.microsoft.com/office/drawing/2014/main" id="{70D9207E-2C8C-A377-1E09-0DD701219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7" name="Group 6">
            <a:extLst>
              <a:ext uri="{FF2B5EF4-FFF2-40B4-BE49-F238E27FC236}">
                <a16:creationId xmlns:a16="http://schemas.microsoft.com/office/drawing/2014/main" id="{8A4763E3-8320-796D-EEC2-A1FBE175F96D}"/>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B73A2B0-EF05-585D-1754-A0542BC1F0D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F520D5-D97B-EC5F-BB3F-F8145D1210C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0" name="Group 49">
              <a:extLst>
                <a:ext uri="{FF2B5EF4-FFF2-40B4-BE49-F238E27FC236}">
                  <a16:creationId xmlns:a16="http://schemas.microsoft.com/office/drawing/2014/main" id="{637F98CE-05F5-1653-A34A-B0465DE8D2FE}"/>
                </a:ext>
              </a:extLst>
            </p:cNvPr>
            <p:cNvGrpSpPr/>
            <p:nvPr userDrawn="1"/>
          </p:nvGrpSpPr>
          <p:grpSpPr>
            <a:xfrm>
              <a:off x="15699785" y="2241625"/>
              <a:ext cx="2080714" cy="1915762"/>
              <a:chOff x="15528335" y="660475"/>
              <a:chExt cx="2080714" cy="1915762"/>
            </a:xfrm>
          </p:grpSpPr>
          <p:sp>
            <p:nvSpPr>
              <p:cNvPr id="52" name="Freeform: Shape 51">
                <a:extLst>
                  <a:ext uri="{FF2B5EF4-FFF2-40B4-BE49-F238E27FC236}">
                    <a16:creationId xmlns:a16="http://schemas.microsoft.com/office/drawing/2014/main" id="{B0ED6160-E261-5DAA-6F41-5D4513372A1B}"/>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211DBE5-1B84-68A1-EE07-708318512A6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9079BC9-51E9-7759-E7FD-57A3767EF68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4C2F413E-3145-E5ED-1F15-AFF72F56782E}"/>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1D74A-537D-345A-4DAA-DC5321433CF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481799D-6CF0-2268-4B52-A5F89A2A10F0}"/>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8A331BA2-84BF-3EF9-53FD-C7F921F6A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5FA1FAB-B69E-4AC1-8AA1-E7FD8E755D0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832F97C9-AE32-17B9-ACD6-F7FEFCBAD5F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5F7A8F3-C761-ECAA-24A8-4F33F87554E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A4C015E-16F7-174F-F913-AEC67AD6313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2F258FE-6382-4A65-B101-EAC7FA9F1679}"/>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ED0E1D4-BA01-DA1A-2D9F-255FE06AC7C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17EC5F4-6C19-1200-EEBA-FADC05BE0A6C}"/>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B9E7F1-4FBE-8F74-A334-D60AAF422E5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CA5EA7A-FC7A-45AD-87F3-9C70AED9D7F7}"/>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FF8DA9C9-2AF6-A207-96A4-446109B2F81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ACF07E20-8105-6A65-A9F7-B329FCF69453}"/>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69FE5ED-3A1C-0C7F-148E-BEBA8A55DC0F}"/>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4765AEA-9A19-D96E-D3C7-7FB263C8ACB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6C51182-3222-9C5F-CFE3-3421DD1B56BC}"/>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5A42F766-5892-CAB6-4A67-9C7A16230E6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8D2710BF-B06E-06F0-6FFB-11DDA4DB36F2}"/>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D418ED38-1777-821D-F4EF-6473BDBE0A21}"/>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6713C6D-89CD-FEFC-2658-E2BC65234CF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BB3FE2D6-B6A7-60FA-AF64-E827973007B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6EFF1FB9-102F-F460-D600-8F027E0E0D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7BB78394-7B32-4DDD-E8F9-736028B1BFDA}"/>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1F5ECD9A-A012-3750-CD34-B6D19741B17E}"/>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D3F47C6-6F3D-10AB-46AE-1B6FB405B82E}"/>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EF5416E1-CEB0-6710-58B6-292573423265}"/>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5077CBF0-C14E-DC43-D2AA-86947ED35F2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9F8B3F6A-CDE1-A25E-4720-D76D55628B31}"/>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C776F6D6-EF0A-FC4D-36FC-DA9DF1EF2E1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3" name="Text Placeholder 12">
            <a:extLst>
              <a:ext uri="{FF2B5EF4-FFF2-40B4-BE49-F238E27FC236}">
                <a16:creationId xmlns:a16="http://schemas.microsoft.com/office/drawing/2014/main" id="{4FFB9A7D-1ED6-7A19-1D1B-44B2D39B75F7}"/>
              </a:ext>
            </a:extLst>
          </p:cNvPr>
          <p:cNvSpPr>
            <a:spLocks noGrp="1"/>
          </p:cNvSpPr>
          <p:nvPr>
            <p:ph type="body" sz="quarter" idx="10" hasCustomPrompt="1"/>
          </p:nvPr>
        </p:nvSpPr>
        <p:spPr>
          <a:xfrm>
            <a:off x="1464019" y="4692838"/>
            <a:ext cx="6776057" cy="1288009"/>
          </a:xfrm>
          <a:prstGeom prst="rect">
            <a:avLst/>
          </a:prstGeom>
          <a:solidFill>
            <a:srgbClr val="3A64E8"/>
          </a:solidFill>
        </p:spPr>
        <p:txBody>
          <a:bodyPr wrap="square" lIns="216000" tIns="180000" rIns="252000" bIns="108000" anchor="ctr" anchorCtr="0">
            <a:spAutoFit/>
          </a:bodyPr>
          <a:lstStyle>
            <a:lvl1pPr marL="0" indent="0">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5" name="Text Placeholder 15">
            <a:extLst>
              <a:ext uri="{FF2B5EF4-FFF2-40B4-BE49-F238E27FC236}">
                <a16:creationId xmlns:a16="http://schemas.microsoft.com/office/drawing/2014/main" id="{38507961-74DF-1630-92D9-968556FB0773}"/>
              </a:ext>
            </a:extLst>
          </p:cNvPr>
          <p:cNvSpPr>
            <a:spLocks noGrp="1"/>
          </p:cNvSpPr>
          <p:nvPr>
            <p:ph type="body" sz="quarter" idx="11" hasCustomPrompt="1"/>
          </p:nvPr>
        </p:nvSpPr>
        <p:spPr>
          <a:xfrm>
            <a:off x="1464021" y="5985355"/>
            <a:ext cx="6776056"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Tree>
    <p:extLst>
      <p:ext uri="{BB962C8B-B14F-4D97-AF65-F5344CB8AC3E}">
        <p14:creationId xmlns:p14="http://schemas.microsoft.com/office/powerpoint/2010/main" val="1878614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2615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4" name="Picture 43" descr="A close up of a sign&#10;&#10;AI-generated content may be incorrect.">
            <a:extLst>
              <a:ext uri="{FF2B5EF4-FFF2-40B4-BE49-F238E27FC236}">
                <a16:creationId xmlns:a16="http://schemas.microsoft.com/office/drawing/2014/main" id="{7D03F658-C982-5222-1B77-6783E21ED4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45" name="Group 44">
            <a:extLst>
              <a:ext uri="{FF2B5EF4-FFF2-40B4-BE49-F238E27FC236}">
                <a16:creationId xmlns:a16="http://schemas.microsoft.com/office/drawing/2014/main" id="{59CBA7EA-EA5A-F26C-95BE-64AA3434A5DC}"/>
              </a:ext>
            </a:extLst>
          </p:cNvPr>
          <p:cNvGrpSpPr/>
          <p:nvPr userDrawn="1"/>
        </p:nvGrpSpPr>
        <p:grpSpPr>
          <a:xfrm>
            <a:off x="15629846" y="742004"/>
            <a:ext cx="1982023" cy="1591378"/>
            <a:chOff x="15223013" y="660475"/>
            <a:chExt cx="2386036" cy="1915762"/>
          </a:xfrm>
        </p:grpSpPr>
        <p:sp>
          <p:nvSpPr>
            <p:cNvPr id="46" name="Freeform: Shape 45">
              <a:extLst>
                <a:ext uri="{FF2B5EF4-FFF2-40B4-BE49-F238E27FC236}">
                  <a16:creationId xmlns:a16="http://schemas.microsoft.com/office/drawing/2014/main" id="{8014D3B8-B809-67EA-88BB-B3675D58A7E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22C9388-B68D-A006-7D98-D15268B72BF2}"/>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43A9D60B-0C54-ECE6-49A4-06AB086FFDB3}"/>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15CCAF9-9FF0-6CC3-8356-D453BE44FC9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A8C74DC-269F-F6DA-D5C0-001CED00D2B4}"/>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ACF71FFB-EC30-BC00-FD15-7A3C9B39F78E}"/>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1DD2ABA0-5D5B-F07B-75F7-F9B6DD90DFF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F50FCECB-893A-D909-5A68-FAC23D16902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A7D277D7-2DBF-7819-2DB2-C0320DEC51D5}"/>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621F88E2-EA06-0B95-ED79-0359731664F4}"/>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E7D04331-F930-D511-C178-BBE9DED77019}"/>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5A48F93D-053A-2D3B-F62E-9759FD3757F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AA51F3DF-8DFE-ACA7-0230-723A0108ECD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09A0056E-0D49-DB05-C6DE-B6886B153EAE}"/>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44CFF68F-676E-DE8D-F27F-0C0EAC23F438}"/>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06608D2-20DF-FE45-1CDA-02BBDB65490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65E740FF-E47D-98D3-A815-3CF8233563A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778697DE-42E7-EF7D-625D-F388DFD0BAC4}"/>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229EE58-EF4D-20D2-C05B-8E76C7AE1363}"/>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693EEC8B-28E3-5F3E-7AEF-43B57696522E}"/>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442529-6890-31AA-FFA4-F07AE787BE4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D45B6C7-8E94-97DA-950D-98AF8A262E7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BF481EE-7D49-D25E-FE05-F9088BAAF263}"/>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9989BF85-563C-24C6-9428-785A22F9C5CF}"/>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9BE68DE4-2D96-908F-BAD7-8C001B31570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C9042740-46E6-F067-7FC4-F46C9D4B3D4C}"/>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2475AAB3-0F1D-6DA2-D430-BFC80A647BAE}"/>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1B8ADCB-257A-ED00-4D2D-E0EF3FCB7FE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C6F4FDC7-CED6-BE90-85BA-784058526F58}"/>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25D3738-4ACA-BF31-54D1-F8B3E0010314}"/>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9231299C-09AA-EA57-EBCF-35EA90A0B30B}"/>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D1BAD14-666B-F0B2-DEE4-2A600D5D5645}"/>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012F4851-905D-118E-3EA8-02327C20C3BF}"/>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4A2240E3-45E6-25BB-94BA-7B8D6790341C}"/>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2A5ADD9C-7F13-CA43-1CD8-0CFC060ECCE9}"/>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6EB60B14-D735-12CA-73D8-C622468104B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06281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D7A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Picture 84" descr="A blue and green triangle on a black background&#10;&#10;AI-generated content may be incorrect.">
            <a:extLst>
              <a:ext uri="{FF2B5EF4-FFF2-40B4-BE49-F238E27FC236}">
                <a16:creationId xmlns:a16="http://schemas.microsoft.com/office/drawing/2014/main" id="{AD7C6397-78C2-9FDB-E9ED-DF5ECA628B3D}"/>
              </a:ext>
            </a:extLst>
          </p:cNvPr>
          <p:cNvPicPr>
            <a:picLocks noChangeAspect="1"/>
          </p:cNvPicPr>
          <p:nvPr userDrawn="1"/>
        </p:nvPicPr>
        <p:blipFill>
          <a:blip r:embed="rId2">
            <a:extLst>
              <a:ext uri="{28A0092B-C50C-407E-A947-70E740481C1C}">
                <a14:useLocalDpi xmlns:a14="http://schemas.microsoft.com/office/drawing/2010/main" val="0"/>
              </a:ext>
            </a:extLst>
          </a:blip>
          <a:srcRect l="40925" t="6636" r="32419" b="34429"/>
          <a:stretch>
            <a:fillRect/>
          </a:stretch>
        </p:blipFill>
        <p:spPr>
          <a:xfrm rot="10800000" flipV="1">
            <a:off x="0" y="4686300"/>
            <a:ext cx="5581650" cy="5600700"/>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81" name="Picture 80" descr="A close up of a sign&#10;&#10;AI-generated content may be incorrect.">
            <a:extLst>
              <a:ext uri="{FF2B5EF4-FFF2-40B4-BE49-F238E27FC236}">
                <a16:creationId xmlns:a16="http://schemas.microsoft.com/office/drawing/2014/main" id="{17326836-C3A9-5AB2-EA75-E49617B631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86" name="Group 85">
            <a:extLst>
              <a:ext uri="{FF2B5EF4-FFF2-40B4-BE49-F238E27FC236}">
                <a16:creationId xmlns:a16="http://schemas.microsoft.com/office/drawing/2014/main" id="{61266E76-F3FE-3877-F4C8-DBD8221F80FB}"/>
              </a:ext>
            </a:extLst>
          </p:cNvPr>
          <p:cNvGrpSpPr/>
          <p:nvPr userDrawn="1"/>
        </p:nvGrpSpPr>
        <p:grpSpPr>
          <a:xfrm>
            <a:off x="15560769" y="717625"/>
            <a:ext cx="2048279" cy="1644575"/>
            <a:chOff x="15394463" y="2241625"/>
            <a:chExt cx="2386036" cy="1915762"/>
          </a:xfrm>
        </p:grpSpPr>
        <p:sp>
          <p:nvSpPr>
            <p:cNvPr id="87" name="Freeform: Shape 86">
              <a:extLst>
                <a:ext uri="{FF2B5EF4-FFF2-40B4-BE49-F238E27FC236}">
                  <a16:creationId xmlns:a16="http://schemas.microsoft.com/office/drawing/2014/main" id="{E9A401F6-8974-9F3D-9D26-ED4C768B9C41}"/>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34A026D7-746C-00ED-4E16-313495F615DD}"/>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9" name="Group 88">
              <a:extLst>
                <a:ext uri="{FF2B5EF4-FFF2-40B4-BE49-F238E27FC236}">
                  <a16:creationId xmlns:a16="http://schemas.microsoft.com/office/drawing/2014/main" id="{CFE92CF6-5C5E-32A0-1510-7AF94BA15D4A}"/>
                </a:ext>
              </a:extLst>
            </p:cNvPr>
            <p:cNvGrpSpPr/>
            <p:nvPr userDrawn="1"/>
          </p:nvGrpSpPr>
          <p:grpSpPr>
            <a:xfrm>
              <a:off x="15699785" y="2241625"/>
              <a:ext cx="2080714" cy="1915762"/>
              <a:chOff x="15528335" y="660475"/>
              <a:chExt cx="2080714" cy="1915762"/>
            </a:xfrm>
          </p:grpSpPr>
          <p:sp>
            <p:nvSpPr>
              <p:cNvPr id="90" name="Freeform: Shape 89">
                <a:extLst>
                  <a:ext uri="{FF2B5EF4-FFF2-40B4-BE49-F238E27FC236}">
                    <a16:creationId xmlns:a16="http://schemas.microsoft.com/office/drawing/2014/main" id="{FB7226E3-4A7C-520E-7D93-E480920A3836}"/>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DA10E655-92F1-7C45-5D0A-158EA01B687E}"/>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C047DBCB-6570-D71D-7D39-A616C56F5803}"/>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3AF3CACB-C939-4DE6-886F-E0C6BE6B3FA5}"/>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E58C204D-4E15-CFB3-66A5-4DB8A59338CE}"/>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15564AE4-03CC-7FCA-D731-8D12069AFA94}"/>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7D470750-7260-6D4A-7E80-BEC796D9CF8A}"/>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7B8F9733-F976-69DA-8078-F2C6A8D45776}"/>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26E7AC57-9233-6E43-DA07-9B3D9D3BBC7F}"/>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D1D19ABA-0330-052B-68C2-A6B7605E38C6}"/>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61334C71-45F2-4A3D-E4DF-6104C6AC115B}"/>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FCBEF60C-BBC1-0326-E06D-B9694D818870}"/>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6786E580-C333-E1B6-4406-409FB60555A3}"/>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F704CC9C-7676-691A-8A1C-B2AACA5F2BC7}"/>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B3289F8E-D01B-D600-A4C2-CBB9D4022AEB}"/>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909241E9-679D-DAD9-BED3-BDCF370D2CDD}"/>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F0851C83-AF05-DDB2-178A-7C0D3CF9415E}"/>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F430D5D3-7834-8CB7-123A-69019AA4DAD1}"/>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9559C58A-D867-8E0A-B277-BC8AF5407DB4}"/>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039F3D75-6BBF-2D63-8206-E9FF9F96DC7F}"/>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2303350D-92DF-76BC-A598-38522F3FDFB6}"/>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DB79A5A1-1550-55A8-4997-6FC6083D560C}"/>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178A9AE3-D6B1-E94B-609F-B65093FB285F}"/>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D148F4FD-1B5B-5F5B-FF84-8A141E5DD910}"/>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52E0C7FE-AEA5-38FB-E905-51BFA93894DA}"/>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683C7C7D-D6D8-D43E-5CF7-E7B23A5BBCA2}"/>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77DA8281-81C9-5249-39FF-75EEC2E0C5C4}"/>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915F2287-A080-CB72-FDDF-9CA26AA84B81}"/>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973CAEC0-4316-914B-E2E4-19A4EC6776B6}"/>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62EF0AE6-28A8-1DB6-9FE7-45B4FF7B1D6D}"/>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B72E2A43-3E63-F098-3D05-73F1DFD9E2B2}"/>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8C479D89-9599-C845-15CB-A3AB92A5BD43}"/>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F092E969-8125-8E84-904B-598AB52E2BED}"/>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C14D333D-22DF-8636-4BAC-AB7F2E5F8322}"/>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598734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80E7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8" name="Picture 7" descr="A blue and green triangle on a black background&#10;&#10;AI-generated content may be incorrect.">
            <a:extLst>
              <a:ext uri="{FF2B5EF4-FFF2-40B4-BE49-F238E27FC236}">
                <a16:creationId xmlns:a16="http://schemas.microsoft.com/office/drawing/2014/main" id="{5E7748D2-8D6D-E1E4-447F-E5910E04F946}"/>
              </a:ext>
            </a:extLst>
          </p:cNvPr>
          <p:cNvPicPr>
            <a:picLocks noChangeAspect="1"/>
          </p:cNvPicPr>
          <p:nvPr userDrawn="1"/>
        </p:nvPicPr>
        <p:blipFill>
          <a:blip r:embed="rId2">
            <a:extLst>
              <a:ext uri="{28A0092B-C50C-407E-A947-70E740481C1C}">
                <a14:useLocalDpi xmlns:a14="http://schemas.microsoft.com/office/drawing/2010/main" val="0"/>
              </a:ext>
            </a:extLst>
          </a:blip>
          <a:srcRect l="40925" t="6636" r="32419" b="34429"/>
          <a:stretch>
            <a:fillRect/>
          </a:stretch>
        </p:blipFill>
        <p:spPr>
          <a:xfrm rot="10800000" flipV="1">
            <a:off x="0" y="4686300"/>
            <a:ext cx="5581650" cy="5600700"/>
          </a:xfrm>
          <a:prstGeom prst="rect">
            <a:avLst/>
          </a:prstGeom>
        </p:spPr>
      </p:pic>
      <p:pic>
        <p:nvPicPr>
          <p:cNvPr id="9" name="Picture 8" descr="A close up of a sign&#10;&#10;AI-generated content may be incorrect.">
            <a:extLst>
              <a:ext uri="{FF2B5EF4-FFF2-40B4-BE49-F238E27FC236}">
                <a16:creationId xmlns:a16="http://schemas.microsoft.com/office/drawing/2014/main" id="{7168CEAC-C255-76A9-5E1E-F01D24AA18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10" name="Group 9">
            <a:extLst>
              <a:ext uri="{FF2B5EF4-FFF2-40B4-BE49-F238E27FC236}">
                <a16:creationId xmlns:a16="http://schemas.microsoft.com/office/drawing/2014/main" id="{DAFAF5B5-6D5D-85E6-C5AC-41BAD24C2419}"/>
              </a:ext>
            </a:extLst>
          </p:cNvPr>
          <p:cNvGrpSpPr/>
          <p:nvPr userDrawn="1"/>
        </p:nvGrpSpPr>
        <p:grpSpPr>
          <a:xfrm>
            <a:off x="15560769" y="717625"/>
            <a:ext cx="2048279" cy="1644575"/>
            <a:chOff x="15394463" y="2241625"/>
            <a:chExt cx="2386036" cy="1915762"/>
          </a:xfrm>
        </p:grpSpPr>
        <p:sp>
          <p:nvSpPr>
            <p:cNvPr id="11" name="Freeform: Shape 10">
              <a:extLst>
                <a:ext uri="{FF2B5EF4-FFF2-40B4-BE49-F238E27FC236}">
                  <a16:creationId xmlns:a16="http://schemas.microsoft.com/office/drawing/2014/main" id="{6DAC7DF7-02F4-C411-5FEF-0AE3A8F973EB}"/>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B7BA60C-8E73-8003-55DF-71C034C673D9}"/>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3" name="Group 12">
              <a:extLst>
                <a:ext uri="{FF2B5EF4-FFF2-40B4-BE49-F238E27FC236}">
                  <a16:creationId xmlns:a16="http://schemas.microsoft.com/office/drawing/2014/main" id="{9E5B6184-9509-3C6E-B2F5-A0C151DE0CDB}"/>
                </a:ext>
              </a:extLst>
            </p:cNvPr>
            <p:cNvGrpSpPr/>
            <p:nvPr userDrawn="1"/>
          </p:nvGrpSpPr>
          <p:grpSpPr>
            <a:xfrm>
              <a:off x="15699785" y="2241625"/>
              <a:ext cx="2080714" cy="1915762"/>
              <a:chOff x="15528335" y="660475"/>
              <a:chExt cx="2080714" cy="1915762"/>
            </a:xfrm>
          </p:grpSpPr>
          <p:sp>
            <p:nvSpPr>
              <p:cNvPr id="14" name="Freeform: Shape 13">
                <a:extLst>
                  <a:ext uri="{FF2B5EF4-FFF2-40B4-BE49-F238E27FC236}">
                    <a16:creationId xmlns:a16="http://schemas.microsoft.com/office/drawing/2014/main" id="{DA1D461B-B26A-34AE-5C41-8E66C4A895F4}"/>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8236AD8-3417-988F-8D05-792787DB7600}"/>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3F9A5F4-CBF9-89E3-349E-D9465DDB1CA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5D62543-AF54-0542-329B-C6BA878FE31A}"/>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30F3EF2-B6C1-EB2A-832E-9206B6FA237A}"/>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D2F1DC4-991C-59DD-2343-3946836E3374}"/>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D9F9EF9-688A-952F-1B91-C4359DF3F8AA}"/>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90CCF86-C6A4-0C48-1685-6E2375671C21}"/>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C7AD491-A10A-CB70-D523-112B36C5A8EF}"/>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C32B02-07BF-BE2B-37E2-378E3FC7069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9312CF0-E42C-E0B7-3255-7C0C0F98D5C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9A9AE71-4D20-E804-F1C8-D7DE507A1312}"/>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9C94B7E-ED3D-0E90-A2E4-5659FCF2C978}"/>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7515EE4-30FE-BFFB-63C0-583676A7644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A8C624F-5086-602C-AB35-20EABCB19E94}"/>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9801B1C-A4B1-C081-80F6-A386909575CE}"/>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CDB73F6-C65F-545C-A1CC-31A80E293902}"/>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81DADBE-6999-C791-BB20-67434393A7CA}"/>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2C7AFC-8D37-B2EB-0CA5-52636504F459}"/>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BCB6DDC-A874-4536-0B99-5BFD96FECBB3}"/>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C31903B-F2F1-9683-F2FE-3CD40CE443F2}"/>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275C346-A263-315E-FE98-7CD9F61B7A0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012C2D-734B-6FB2-A55D-F8CF770437DF}"/>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742DDDC-C68E-CC4D-CCB5-01030D5A87E9}"/>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8ED77CA-9424-85F2-A9FB-9174C05DF5C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415A694-E21D-98F4-046C-7A8FF4428050}"/>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8E4052-345C-2547-FA77-A37C55BF5A71}"/>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9852C98-D94E-FE15-6B4F-7F3170181056}"/>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6720005-66B5-548B-068E-9DD06A2CC171}"/>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D544B3-6CC8-0544-3D06-09619032DAD4}"/>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03178806-78BE-63B7-DAED-E65A1762DBF8}"/>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FC0DD2E-99B6-079D-0E78-5217B8ADEF09}"/>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87DFD1C6-8191-97DD-4EEF-B829C3C07247}"/>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C9EF4492-BA0D-DD4F-C933-A04926B30760}"/>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23496592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sp>
        <p:nvSpPr>
          <p:cNvPr id="127" name="Rectangle 126">
            <a:extLst>
              <a:ext uri="{FF2B5EF4-FFF2-40B4-BE49-F238E27FC236}">
                <a16:creationId xmlns:a16="http://schemas.microsoft.com/office/drawing/2014/main" id="{50ED73EA-E44E-18DE-B2EF-C5921435C792}"/>
              </a:ext>
            </a:extLst>
          </p:cNvPr>
          <p:cNvSpPr/>
          <p:nvPr userDrawn="1"/>
        </p:nvSpPr>
        <p:spPr>
          <a:xfrm>
            <a:off x="-23146" y="0"/>
            <a:ext cx="18334287" cy="10313037"/>
          </a:xfrm>
          <a:prstGeom prst="rect">
            <a:avLst/>
          </a:prstGeom>
          <a:solidFill>
            <a:srgbClr val="2615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2">
            <a:extLst>
              <a:ext uri="{FF2B5EF4-FFF2-40B4-BE49-F238E27FC236}">
                <a16:creationId xmlns:a16="http://schemas.microsoft.com/office/drawing/2014/main" id="{C47408F0-4A2E-363F-1739-BF84593BFEAD}"/>
              </a:ext>
            </a:extLst>
          </p:cNvPr>
          <p:cNvSpPr>
            <a:spLocks noGrp="1"/>
          </p:cNvSpPr>
          <p:nvPr>
            <p:ph type="body" sz="quarter" idx="10" hasCustomPrompt="1"/>
          </p:nvPr>
        </p:nvSpPr>
        <p:spPr>
          <a:xfrm>
            <a:off x="803132" y="4229429"/>
            <a:ext cx="6668480"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8" name="Text Placeholder 15">
            <a:extLst>
              <a:ext uri="{FF2B5EF4-FFF2-40B4-BE49-F238E27FC236}">
                <a16:creationId xmlns:a16="http://schemas.microsoft.com/office/drawing/2014/main" id="{E5FE0D17-3982-444E-43B1-04166F31EE88}"/>
              </a:ext>
            </a:extLst>
          </p:cNvPr>
          <p:cNvSpPr>
            <a:spLocks noGrp="1"/>
          </p:cNvSpPr>
          <p:nvPr>
            <p:ph type="body" sz="quarter" idx="11" hasCustomPrompt="1"/>
          </p:nvPr>
        </p:nvSpPr>
        <p:spPr>
          <a:xfrm>
            <a:off x="803131" y="5488478"/>
            <a:ext cx="6668480" cy="1288009"/>
          </a:xfrm>
          <a:prstGeom prst="rect">
            <a:avLst/>
          </a:prstGeom>
          <a:solidFill>
            <a:srgbClr val="D7A6FF"/>
          </a:solidFill>
        </p:spPr>
        <p:txBody>
          <a:bodyPr wrap="square" lIns="216000" tIns="180000" rIns="252000" bIns="108000">
            <a:spAutoFit/>
          </a:bodyPr>
          <a:lstStyle>
            <a:lvl1pPr marL="0" indent="0" algn="l">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85" name="Picture 84" descr="A close up of a sign&#10;&#10;AI-generated content may be incorrect.">
            <a:extLst>
              <a:ext uri="{FF2B5EF4-FFF2-40B4-BE49-F238E27FC236}">
                <a16:creationId xmlns:a16="http://schemas.microsoft.com/office/drawing/2014/main" id="{D08A66C0-28AC-6F35-9937-CCEA2AB4D1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2762" y="747331"/>
            <a:ext cx="3395364" cy="2425259"/>
          </a:xfrm>
          <a:prstGeom prst="rect">
            <a:avLst/>
          </a:prstGeom>
        </p:spPr>
      </p:pic>
      <p:grpSp>
        <p:nvGrpSpPr>
          <p:cNvPr id="86" name="Group 85">
            <a:extLst>
              <a:ext uri="{FF2B5EF4-FFF2-40B4-BE49-F238E27FC236}">
                <a16:creationId xmlns:a16="http://schemas.microsoft.com/office/drawing/2014/main" id="{A598F704-DA94-FEF5-CBEE-7B70243B7003}"/>
              </a:ext>
            </a:extLst>
          </p:cNvPr>
          <p:cNvGrpSpPr/>
          <p:nvPr userDrawn="1"/>
        </p:nvGrpSpPr>
        <p:grpSpPr>
          <a:xfrm>
            <a:off x="15629846" y="742004"/>
            <a:ext cx="1982023" cy="1591378"/>
            <a:chOff x="15223013" y="660475"/>
            <a:chExt cx="2386036" cy="1915762"/>
          </a:xfrm>
        </p:grpSpPr>
        <p:sp>
          <p:nvSpPr>
            <p:cNvPr id="87" name="Freeform: Shape 86">
              <a:extLst>
                <a:ext uri="{FF2B5EF4-FFF2-40B4-BE49-F238E27FC236}">
                  <a16:creationId xmlns:a16="http://schemas.microsoft.com/office/drawing/2014/main" id="{165B078C-2656-24EB-F4D7-137A283FD6F6}"/>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F766B2E3-C8D2-C83E-26F1-30E8DE65DE6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E447A390-888F-E999-E417-760CE68727FB}"/>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1D3F49CC-55EA-6729-BE84-47A9A46B9A06}"/>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0EE48C65-FDDD-6D13-9D18-B80D31A25B59}"/>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475AE256-F764-27C0-9ADF-2B5A7A9E5E3A}"/>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998E0905-76A0-BD03-CDFC-CEDDDCCFB8C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0F78D8A6-32BA-20A9-A178-33AFBFBC48F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A51154BD-999B-EB44-A53D-853C8F6F2F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3B1FD44C-8756-FDC9-1EBA-B5123D2E27E3}"/>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80A62DF0-949E-062E-2D83-9BFE66846CB9}"/>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5FBC9F56-4A6A-4C11-A97A-F85C6F8413AD}"/>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CD517415-1273-CAC5-FC2A-2D23B7E58C7D}"/>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65DC1CFF-19A5-1CF6-E594-65C624FDA455}"/>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557DDC81-A677-5D31-A8AC-1C93FCEC84C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11A5B17B-250D-0C2A-986C-55D511B10F8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3C83D1C3-2940-7A4F-9CB4-2B2C25E6C20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87111330-62F8-7BB1-53DA-0783120938A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AAF37088-B051-41C6-C1E4-56C838323F3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DB9B7D1D-BC00-BAE8-937D-D9DDD316661A}"/>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778FB289-C04C-A868-E71F-0A37001188F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78A01825-AA8F-8528-B016-CA2D09F9F89F}"/>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207025A4-DFF0-2713-2B87-1238B63C492A}"/>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DA03969B-21AB-2A6E-FF4C-664CE74E8B90}"/>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0C7A9862-0AF0-7358-389B-F276F767201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DFD8E82A-F502-77A2-DAC8-ECEAAD9FA5A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C5C62132-74B2-8ACE-6AC3-8CA3E93E9EED}"/>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E72C2CDD-2E22-A59D-EC66-36F44DE45A70}"/>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1C82FE24-017B-99C2-E48D-2513D865E95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232DE036-47F2-6B85-1CB5-17F28121AF9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51430260-3350-129A-A83D-C8FF69483DF0}"/>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B635876B-04B5-09F6-5CCE-E036B90CD4A0}"/>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69ACFABA-1D0B-1049-2031-DC14E7492E0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1D325AF9-45DE-2B7E-5DFD-E57543F58DAF}"/>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B57DA6E5-ACFE-7F47-D0D2-DB562ABD042E}"/>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F2927839-A7C7-5FC2-8E68-39FB9C9DA71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124" name="Picture Placeholder 123">
            <a:extLst>
              <a:ext uri="{FF2B5EF4-FFF2-40B4-BE49-F238E27FC236}">
                <a16:creationId xmlns:a16="http://schemas.microsoft.com/office/drawing/2014/main" id="{306045AC-179E-1790-D024-1FF00C26A86E}"/>
              </a:ext>
            </a:extLst>
          </p:cNvPr>
          <p:cNvSpPr>
            <a:spLocks noGrp="1"/>
          </p:cNvSpPr>
          <p:nvPr>
            <p:ph type="pic" sz="quarter" idx="12"/>
          </p:nvPr>
        </p:nvSpPr>
        <p:spPr>
          <a:xfrm>
            <a:off x="9003351" y="849243"/>
            <a:ext cx="4514826" cy="4354736"/>
          </a:xfrm>
          <a:prstGeom prst="ellipse">
            <a:avLst/>
          </a:prstGeom>
          <a:ln w="76200">
            <a:solidFill>
              <a:srgbClr val="80E789"/>
            </a:solidFill>
          </a:ln>
        </p:spPr>
        <p:txBody>
          <a:bodyPr/>
          <a:lstStyle/>
          <a:p>
            <a:endParaRPr lang="en-US"/>
          </a:p>
        </p:txBody>
      </p:sp>
      <p:sp>
        <p:nvSpPr>
          <p:cNvPr id="126" name="Picture Placeholder 123">
            <a:extLst>
              <a:ext uri="{FF2B5EF4-FFF2-40B4-BE49-F238E27FC236}">
                <a16:creationId xmlns:a16="http://schemas.microsoft.com/office/drawing/2014/main" id="{45A0DEDC-2DB0-5C0C-A551-F1486667DE90}"/>
              </a:ext>
            </a:extLst>
          </p:cNvPr>
          <p:cNvSpPr>
            <a:spLocks noGrp="1"/>
          </p:cNvSpPr>
          <p:nvPr>
            <p:ph type="pic" sz="quarter" idx="14"/>
          </p:nvPr>
        </p:nvSpPr>
        <p:spPr>
          <a:xfrm>
            <a:off x="10212595" y="2969461"/>
            <a:ext cx="10173839" cy="9813089"/>
          </a:xfrm>
          <a:prstGeom prst="ellipse">
            <a:avLst/>
          </a:prstGeom>
          <a:ln w="76200">
            <a:solidFill>
              <a:srgbClr val="3A64E8"/>
            </a:solidFill>
          </a:ln>
        </p:spPr>
        <p:txBody>
          <a:bodyPr/>
          <a:lstStyle/>
          <a:p>
            <a:endParaRPr lang="en-US"/>
          </a:p>
        </p:txBody>
      </p:sp>
      <p:sp>
        <p:nvSpPr>
          <p:cNvPr id="125" name="Picture Placeholder 123">
            <a:extLst>
              <a:ext uri="{FF2B5EF4-FFF2-40B4-BE49-F238E27FC236}">
                <a16:creationId xmlns:a16="http://schemas.microsoft.com/office/drawing/2014/main" id="{EB4A1E5F-7256-3E5F-93AE-2398DA17474D}"/>
              </a:ext>
            </a:extLst>
          </p:cNvPr>
          <p:cNvSpPr>
            <a:spLocks noGrp="1"/>
          </p:cNvSpPr>
          <p:nvPr>
            <p:ph type="pic" sz="quarter" idx="13"/>
          </p:nvPr>
        </p:nvSpPr>
        <p:spPr>
          <a:xfrm>
            <a:off x="9003351" y="7550865"/>
            <a:ext cx="2190750" cy="2113069"/>
          </a:xfrm>
          <a:prstGeom prst="ellipse">
            <a:avLst/>
          </a:prstGeom>
          <a:ln w="76200">
            <a:solidFill>
              <a:srgbClr val="D7A6FF"/>
            </a:solidFill>
          </a:ln>
        </p:spPr>
        <p:txBody>
          <a:bodyPr/>
          <a:lstStyle/>
          <a:p>
            <a:endParaRPr lang="en-US"/>
          </a:p>
        </p:txBody>
      </p:sp>
    </p:spTree>
    <p:extLst>
      <p:ext uri="{BB962C8B-B14F-4D97-AF65-F5344CB8AC3E}">
        <p14:creationId xmlns:p14="http://schemas.microsoft.com/office/powerpoint/2010/main" val="4139123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26" y="4508"/>
            <a:ext cx="18334290"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6597315" y="6287368"/>
            <a:ext cx="6675388" cy="1288009"/>
          </a:xfrm>
          <a:prstGeom prst="rect">
            <a:avLst/>
          </a:prstGeom>
          <a:solidFill>
            <a:srgbClr val="80E789"/>
          </a:solidFill>
        </p:spPr>
        <p:txBody>
          <a:bodyPr wrap="square" lIns="216000" tIns="180000" rIns="252000" bIns="108000" anchor="ctr" anchorCtr="0">
            <a:spAutoFit/>
          </a:bodyPr>
          <a:lstStyle>
            <a:lvl1pPr marL="0" indent="0" algn="r">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6597315" y="7492115"/>
            <a:ext cx="6675387" cy="1288009"/>
          </a:xfrm>
          <a:prstGeom prst="rect">
            <a:avLst/>
          </a:prstGeom>
          <a:solidFill>
            <a:srgbClr val="391A53"/>
          </a:solidFill>
        </p:spPr>
        <p:txBody>
          <a:bodyPr wrap="square" lIns="216000" tIns="180000" rIns="252000" bIns="108000">
            <a:spAutoFit/>
          </a:bodyPr>
          <a:lstStyle>
            <a:lvl1pPr marL="0" indent="0" algn="r">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2" name="Group 1">
            <a:extLst>
              <a:ext uri="{FF2B5EF4-FFF2-40B4-BE49-F238E27FC236}">
                <a16:creationId xmlns:a16="http://schemas.microsoft.com/office/drawing/2014/main" id="{DBBEBE77-9B40-AE80-D3E0-AB961F3F51E6}"/>
              </a:ext>
            </a:extLst>
          </p:cNvPr>
          <p:cNvGrpSpPr/>
          <p:nvPr userDrawn="1"/>
        </p:nvGrpSpPr>
        <p:grpSpPr>
          <a:xfrm>
            <a:off x="15560769" y="717625"/>
            <a:ext cx="2048279" cy="1644575"/>
            <a:chOff x="15394463" y="2241625"/>
            <a:chExt cx="2386036" cy="1915762"/>
          </a:xfrm>
        </p:grpSpPr>
        <p:sp>
          <p:nvSpPr>
            <p:cNvPr id="4" name="Freeform: Shape 3">
              <a:extLst>
                <a:ext uri="{FF2B5EF4-FFF2-40B4-BE49-F238E27FC236}">
                  <a16:creationId xmlns:a16="http://schemas.microsoft.com/office/drawing/2014/main" id="{1C6A63AA-1C76-6403-107E-B106C0EA61E8}"/>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C6B8EAC-D345-9FE2-1234-A3033D383388}"/>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CF8F9B0C-4AF6-6786-5C7B-F678A50D1840}"/>
                </a:ext>
              </a:extLst>
            </p:cNvPr>
            <p:cNvGrpSpPr/>
            <p:nvPr userDrawn="1"/>
          </p:nvGrpSpPr>
          <p:grpSpPr>
            <a:xfrm>
              <a:off x="15699785" y="2241625"/>
              <a:ext cx="2080714" cy="1915762"/>
              <a:chOff x="15528335" y="660475"/>
              <a:chExt cx="2080714" cy="1915762"/>
            </a:xfrm>
          </p:grpSpPr>
          <p:sp>
            <p:nvSpPr>
              <p:cNvPr id="9" name="Freeform: Shape 8">
                <a:extLst>
                  <a:ext uri="{FF2B5EF4-FFF2-40B4-BE49-F238E27FC236}">
                    <a16:creationId xmlns:a16="http://schemas.microsoft.com/office/drawing/2014/main" id="{0D64F10B-6E79-410F-687D-E33794E0A200}"/>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08AA076-4A55-A63E-A4AF-7813B427B1A6}"/>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FF6F87C-2DA1-1FEF-8D77-8E05AE366751}"/>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B7B1ED4-4662-1674-1A88-5F4FDD13B7CF}"/>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CDCE4D9-6DDB-0A67-A010-151787985EC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F466F73-057F-ECBC-12B0-C0A172F792D9}"/>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DB8D63E-11FB-2FC4-439C-2CE3100B7BD5}"/>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76A30F8-EBC8-1CEF-395E-85D482601651}"/>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48C3B5D-BE23-224C-F3C0-EA4889C1752C}"/>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16E607E3-0C69-28DA-3E0C-F15C85BB57BB}"/>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86DDFB-AF22-26D3-3C98-3D6A1B7E58C8}"/>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3E43E08-8409-5FAE-9975-F5465C4B0A44}"/>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80B5D75-1ABA-2FAD-5870-878EAECCBA6D}"/>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01924E4-AA54-05ED-D47F-CA173BB1AB41}"/>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0BF48C0-5B2D-5991-0902-E40A477FC430}"/>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1D579DF-89BE-116D-6C72-75C4056F9BE0}"/>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12AB9DC6-39EB-1F5B-E49F-1797ED468B5D}"/>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7EF8CB3-7264-6D99-0F60-7079995162BC}"/>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3C8FF99-D8CB-1ADB-15F6-50697A32FFA4}"/>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AEEDCF8-ACA0-E772-C281-6B929FD12A46}"/>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F97E6ED-8281-B6F8-8681-E17349AC3178}"/>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5A92018-E739-C777-BB65-75AAAC8D3990}"/>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8C775B9-588A-55F1-024C-C26EF8AF1174}"/>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D224FE5-1152-0A42-A735-F2CA32A8F86C}"/>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4CFE52-436E-B942-FD63-DB5AC690DC4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00026CB-F4C0-8887-3A64-8C9BCACC36CC}"/>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622AB47-4508-761A-3C8F-23862E703466}"/>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2FEEC7A-C6CC-AB89-7A0C-3696369F1DD3}"/>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1A25DF1-AF78-C9AF-33AC-7A12F6E60479}"/>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CDCDF27-B8C9-2B28-4C4D-A1B6E6DADEC2}"/>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D913A3E-7D28-8F23-660E-92B7A2DB9FE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407CDD5-F8B8-A578-E467-E9CD948DC26E}"/>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F67D35E-40A8-14C3-2FBF-91F642409FB7}"/>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7ADD9-339B-21E3-6B66-2C6D21A6321D}"/>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45" name="Picture 44" descr="A close up of a sign&#10;&#10;AI-generated content may be incorrect.">
            <a:extLst>
              <a:ext uri="{FF2B5EF4-FFF2-40B4-BE49-F238E27FC236}">
                <a16:creationId xmlns:a16="http://schemas.microsoft.com/office/drawing/2014/main" id="{F90508A5-5EBA-6028-EC37-B6CCB53118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33614360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Blue Plain">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400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565ED0-5B69-152A-2F94-CD225ABE75F7}"/>
              </a:ext>
            </a:extLst>
          </p:cNvPr>
          <p:cNvSpPr/>
          <p:nvPr userDrawn="1"/>
        </p:nvSpPr>
        <p:spPr>
          <a:xfrm>
            <a:off x="-2873" y="-3"/>
            <a:ext cx="18288000" cy="10287000"/>
          </a:xfrm>
          <a:prstGeom prst="rect">
            <a:avLst/>
          </a:prstGeom>
          <a:solidFill>
            <a:srgbClr val="2615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2">
            <a:extLst>
              <a:ext uri="{FF2B5EF4-FFF2-40B4-BE49-F238E27FC236}">
                <a16:creationId xmlns:a16="http://schemas.microsoft.com/office/drawing/2014/main" id="{CE888D26-3820-92F7-4681-44EF8C7CC241}"/>
              </a:ext>
            </a:extLst>
          </p:cNvPr>
          <p:cNvPicPr>
            <a:picLocks noChangeAspect="1"/>
          </p:cNvPicPr>
          <p:nvPr userDrawn="1"/>
        </p:nvPicPr>
        <p:blipFill>
          <a:blip r:embed="rId2">
            <a:extLst>
              <a:ext uri="{28A0092B-C50C-407E-A947-70E740481C1C}">
                <a14:useLocalDpi xmlns:a14="http://schemas.microsoft.com/office/drawing/2010/main" val="0"/>
              </a:ext>
            </a:extLst>
          </a:blip>
          <a:srcRect l="38114" r="6810"/>
          <a:stretch>
            <a:fillRect/>
          </a:stretch>
        </p:blipFill>
        <p:spPr>
          <a:xfrm rot="16200000">
            <a:off x="1732672" y="-1729801"/>
            <a:ext cx="8100884" cy="11560481"/>
          </a:xfrm>
          <a:prstGeom prst="rect">
            <a:avLst/>
          </a:prstGeom>
        </p:spPr>
      </p:pic>
      <p:sp>
        <p:nvSpPr>
          <p:cNvPr id="6" name="Text Placeholder 15">
            <a:extLst>
              <a:ext uri="{FF2B5EF4-FFF2-40B4-BE49-F238E27FC236}">
                <a16:creationId xmlns:a16="http://schemas.microsoft.com/office/drawing/2014/main" id="{73D67A41-FFF1-36C7-B873-C4A4ED619770}"/>
              </a:ext>
            </a:extLst>
          </p:cNvPr>
          <p:cNvSpPr>
            <a:spLocks noGrp="1"/>
          </p:cNvSpPr>
          <p:nvPr>
            <p:ph type="body" sz="quarter" idx="10"/>
          </p:nvPr>
        </p:nvSpPr>
        <p:spPr>
          <a:xfrm>
            <a:off x="10603734" y="3971102"/>
            <a:ext cx="6864513" cy="1288009"/>
          </a:xfrm>
          <a:prstGeom prst="rect">
            <a:avLst/>
          </a:prstGeom>
          <a:solidFill>
            <a:schemeClr val="bg1"/>
          </a:solidFill>
        </p:spPr>
        <p:txBody>
          <a:bodyPr wrap="none" lIns="216000" tIns="180000" rIns="252000" bIns="108000" anchor="ctr" anchorCtr="0">
            <a:spAutoFit/>
          </a:bodyPr>
          <a:lstStyle>
            <a:lvl1pPr marL="0" indent="0" algn="r">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7" name="TextBox 6">
            <a:extLst>
              <a:ext uri="{FF2B5EF4-FFF2-40B4-BE49-F238E27FC236}">
                <a16:creationId xmlns:a16="http://schemas.microsoft.com/office/drawing/2014/main" id="{F23E906A-5FAD-5A0A-9415-2FA74F2489BB}"/>
              </a:ext>
            </a:extLst>
          </p:cNvPr>
          <p:cNvSpPr txBox="1"/>
          <p:nvPr userDrawn="1"/>
        </p:nvSpPr>
        <p:spPr>
          <a:xfrm>
            <a:off x="11342043" y="8381415"/>
            <a:ext cx="6149954" cy="1528624"/>
          </a:xfrm>
          <a:prstGeom prst="rect">
            <a:avLst/>
          </a:prstGeom>
          <a:noFill/>
        </p:spPr>
        <p:txBody>
          <a:bodyPr wrap="square" rtlCol="0">
            <a:spAutoFit/>
          </a:bodyPr>
          <a:lstStyle/>
          <a:p>
            <a:pPr marL="0" indent="0" algn="just">
              <a:lnSpc>
                <a:spcPts val="1350"/>
              </a:lnSpc>
              <a:buNone/>
            </a:pPr>
            <a:r>
              <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rPr>
              <a:t>© European Union 2025</a:t>
            </a:r>
          </a:p>
          <a:p>
            <a:pPr marL="0" indent="0" algn="just">
              <a:lnSpc>
                <a:spcPts val="1350"/>
              </a:lnSpc>
              <a:buNone/>
            </a:pPr>
            <a:endPar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ts val="1350"/>
              </a:lnSpc>
              <a:buNone/>
            </a:pP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t>
            </a:r>
            <a:r>
              <a:rPr lang="en-US" sz="1200" err="1">
                <a:solidFill>
                  <a:schemeClr val="bg1"/>
                </a:solidFill>
                <a:latin typeface="Open Sans" panose="020B0606030504020204" pitchFamily="34" charset="0"/>
                <a:ea typeface="Open Sans" panose="020B0606030504020204" pitchFamily="34" charset="0"/>
                <a:cs typeface="Open Sans" panose="020B0606030504020204" pitchFamily="34" charset="0"/>
              </a:rPr>
              <a:t>authorised</a:t>
            </a: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 under the CC BY 4.0 license. For any use or reproduction of elements that are not owned by the EU, permission may need to be sought directly from the respective right holders. The opinions expressed are those of the author(s) only and should not be considered as representative of the European Commission’s official position.</a:t>
            </a:r>
          </a:p>
          <a:p>
            <a:pPr>
              <a:lnSpc>
                <a:spcPts val="1350"/>
              </a:lnSpc>
            </a:pPr>
            <a:endParaRPr lang="en-GB" sz="1200">
              <a:solidFill>
                <a:schemeClr val="bg1"/>
              </a:solidFill>
            </a:endParaRPr>
          </a:p>
        </p:txBody>
      </p:sp>
      <p:grpSp>
        <p:nvGrpSpPr>
          <p:cNvPr id="8" name="Group 7">
            <a:extLst>
              <a:ext uri="{FF2B5EF4-FFF2-40B4-BE49-F238E27FC236}">
                <a16:creationId xmlns:a16="http://schemas.microsoft.com/office/drawing/2014/main" id="{4BA3F3E0-1E91-9B04-2F48-A140FE127126}"/>
              </a:ext>
            </a:extLst>
          </p:cNvPr>
          <p:cNvGrpSpPr/>
          <p:nvPr userDrawn="1"/>
        </p:nvGrpSpPr>
        <p:grpSpPr>
          <a:xfrm>
            <a:off x="720000" y="720000"/>
            <a:ext cx="2573887" cy="2066587"/>
            <a:chOff x="720000" y="720000"/>
            <a:chExt cx="2573887" cy="2066587"/>
          </a:xfrm>
        </p:grpSpPr>
        <p:sp>
          <p:nvSpPr>
            <p:cNvPr id="9" name="Freeform: Shape 8">
              <a:extLst>
                <a:ext uri="{FF2B5EF4-FFF2-40B4-BE49-F238E27FC236}">
                  <a16:creationId xmlns:a16="http://schemas.microsoft.com/office/drawing/2014/main" id="{FC956086-19D7-78C5-D448-6C7037D49FB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64367237-A278-06C2-2859-9F225F411DE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888075F-724C-2DC2-9EA8-F22A84E635B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D41311C-0C26-CCBE-C51F-016CA6E37E1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30F143A-C75E-F130-42FA-FAD302ECA45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0F7C203-6FE2-1750-CD07-0DD04FED94E1}"/>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A474905-C501-3688-DEAD-0F17FB413F1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164904-CF95-0742-FBFC-402525A204FF}"/>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2CDEA99-4ADC-CDA8-A2B2-D380FBA4306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A4DBB54-097F-47A1-9EE1-03A162E999A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E599C30-27AF-40B2-9A3A-76E0D61FF58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6F7CE90-4866-5ED4-546E-15A7D59C0E8B}"/>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5B7C4C2-0CB5-A070-8E65-1CD27AB8B6C4}"/>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83E439AC-3FB7-CF72-B2B4-D7ED1672B25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3BB51F-33A6-4A2D-7385-250710DD7B60}"/>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7562773-1E5D-553E-2F6A-D384FB64B16E}"/>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E9CB3BB-C7CC-EC7B-2D8B-8DD44F9505D9}"/>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71F1887-B90C-14A8-34F8-8123442918D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D1C2B68-2E47-8409-F293-E08AF067BA42}"/>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4447972-415F-684A-6591-28538C286BD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59603BD-E4A7-7D68-D4AF-63A8BA7B58C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E6D43ED-60E6-EF2B-17E0-D340CE3D07AA}"/>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8F91B7-73E3-2224-D908-852747DC211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153F072-D85A-36DE-3F21-5991CDBA2CF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9A2FBEE-7AE3-35CA-6937-A2CC568E023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92F8AA0-22C6-01D1-4CCF-EF0607D0C0E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242C2B6-4A8A-3E22-2AC4-8BA51B9C0508}"/>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54C353-4FEE-94F0-C5A3-1E9017318FE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649CFB8-14D4-A986-266E-21306D6FA18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A3C1462-9D97-4FE3-AE94-97DFA41688A1}"/>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8994F8E-DBE3-A531-9A99-F66138D6D543}"/>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6763B28-27F2-F6E6-5047-94AA94FF6E2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501AD54-0115-2D02-C013-5AB5BD79193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F0B105A1-8B39-65A2-D252-B896A6CC9ABB}"/>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88003A4-4768-9EB3-D039-04C806D8FA83}"/>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FF5F4B3-9644-F3B7-EFF2-A867DE04409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5">
            <a:extLst>
              <a:ext uri="{FF2B5EF4-FFF2-40B4-BE49-F238E27FC236}">
                <a16:creationId xmlns:a16="http://schemas.microsoft.com/office/drawing/2014/main" id="{A19DC7D2-F3A5-8411-B495-EB45C09F3202}"/>
              </a:ext>
            </a:extLst>
          </p:cNvPr>
          <p:cNvSpPr>
            <a:spLocks noGrp="1"/>
          </p:cNvSpPr>
          <p:nvPr>
            <p:ph type="body" sz="quarter" idx="11"/>
          </p:nvPr>
        </p:nvSpPr>
        <p:spPr>
          <a:xfrm>
            <a:off x="10603733" y="2672745"/>
            <a:ext cx="6864513" cy="1288009"/>
          </a:xfrm>
          <a:prstGeom prst="rect">
            <a:avLst/>
          </a:prstGeom>
          <a:solidFill>
            <a:schemeClr val="bg1"/>
          </a:solidFill>
        </p:spPr>
        <p:txBody>
          <a:bodyPr wrap="none" lIns="216000" tIns="180000" rIns="252000" bIns="108000" anchor="ctr" anchorCtr="0">
            <a:spAutoFit/>
          </a:bodyPr>
          <a:lstStyle>
            <a:lvl1pPr marL="0" indent="0" algn="r">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pic>
        <p:nvPicPr>
          <p:cNvPr id="46" name="Picture 45">
            <a:extLst>
              <a:ext uri="{FF2B5EF4-FFF2-40B4-BE49-F238E27FC236}">
                <a16:creationId xmlns:a16="http://schemas.microsoft.com/office/drawing/2014/main" id="{8EA5C0E9-CB2A-5D69-1FC2-5A5BB9E83D6D}"/>
              </a:ext>
            </a:extLst>
          </p:cNvPr>
          <p:cNvPicPr>
            <a:picLocks noChangeAspect="1"/>
          </p:cNvPicPr>
          <p:nvPr userDrawn="1"/>
        </p:nvPicPr>
        <p:blipFill rotWithShape="1">
          <a:blip r:embed="rId3">
            <a:lum bright="70000" contrast="-70000"/>
            <a:extLst>
              <a:ext uri="{28A0092B-C50C-407E-A947-70E740481C1C}">
                <a14:useLocalDpi xmlns:a14="http://schemas.microsoft.com/office/drawing/2010/main" val="0"/>
              </a:ext>
            </a:extLst>
          </a:blip>
          <a:srcRect r="34264" b="21186"/>
          <a:stretch/>
        </p:blipFill>
        <p:spPr>
          <a:xfrm>
            <a:off x="10780173" y="5308600"/>
            <a:ext cx="6864514" cy="3133532"/>
          </a:xfrm>
          <a:prstGeom prst="rect">
            <a:avLst/>
          </a:prstGeom>
        </p:spPr>
      </p:pic>
      <p:pic>
        <p:nvPicPr>
          <p:cNvPr id="47" name="Picture 46" descr="A close up of a sign&#10;&#10;AI-generated content may be incorrect.">
            <a:extLst>
              <a:ext uri="{FF2B5EF4-FFF2-40B4-BE49-F238E27FC236}">
                <a16:creationId xmlns:a16="http://schemas.microsoft.com/office/drawing/2014/main" id="{F8AE387C-B136-FEF8-4B7F-628715D3D4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2563899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288" y="0"/>
            <a:ext cx="18334288"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0" y="4229429"/>
            <a:ext cx="6644417"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30" y="5488478"/>
            <a:ext cx="6644418" cy="1288009"/>
          </a:xfrm>
          <a:prstGeom prst="rect">
            <a:avLst/>
          </a:prstGeom>
          <a:solidFill>
            <a:srgbClr val="3A64E8"/>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2" name="Group 1">
            <a:extLst>
              <a:ext uri="{FF2B5EF4-FFF2-40B4-BE49-F238E27FC236}">
                <a16:creationId xmlns:a16="http://schemas.microsoft.com/office/drawing/2014/main" id="{28E53D22-8ED4-F8BB-CC52-A9131B43AB61}"/>
              </a:ext>
            </a:extLst>
          </p:cNvPr>
          <p:cNvGrpSpPr/>
          <p:nvPr userDrawn="1"/>
        </p:nvGrpSpPr>
        <p:grpSpPr>
          <a:xfrm>
            <a:off x="15560769" y="717625"/>
            <a:ext cx="2048279" cy="1644575"/>
            <a:chOff x="15394463" y="2241625"/>
            <a:chExt cx="2386036" cy="1915762"/>
          </a:xfrm>
        </p:grpSpPr>
        <p:sp>
          <p:nvSpPr>
            <p:cNvPr id="6" name="Freeform: Shape 5">
              <a:extLst>
                <a:ext uri="{FF2B5EF4-FFF2-40B4-BE49-F238E27FC236}">
                  <a16:creationId xmlns:a16="http://schemas.microsoft.com/office/drawing/2014/main" id="{A9C9E155-C9E4-B0E2-EFEA-4A1AA32043F6}"/>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6FF8FEB3-26AB-74C4-F6F7-81F69B1E4C27}"/>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F2CEEBD5-8322-1A31-9594-2F5A597628DE}"/>
                </a:ext>
              </a:extLst>
            </p:cNvPr>
            <p:cNvGrpSpPr/>
            <p:nvPr userDrawn="1"/>
          </p:nvGrpSpPr>
          <p:grpSpPr>
            <a:xfrm>
              <a:off x="15699785" y="2241625"/>
              <a:ext cx="2080714" cy="1915762"/>
              <a:chOff x="15528335" y="660475"/>
              <a:chExt cx="2080714" cy="1915762"/>
            </a:xfrm>
          </p:grpSpPr>
          <p:sp>
            <p:nvSpPr>
              <p:cNvPr id="9" name="Freeform: Shape 8">
                <a:extLst>
                  <a:ext uri="{FF2B5EF4-FFF2-40B4-BE49-F238E27FC236}">
                    <a16:creationId xmlns:a16="http://schemas.microsoft.com/office/drawing/2014/main" id="{A1739951-33D8-B600-BA68-0B1701B24568}"/>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6E35F129-80F7-D5AA-4518-460710A8947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CBB96CA-1D30-E160-EF82-168ECE55B875}"/>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1BB6E50-DE98-2685-55CB-8D15C71CE072}"/>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14968FA-BA9D-7582-A554-A48C494BC06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7B075B5E-A59E-6603-B6D2-85C57CD447B5}"/>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4690347-67B4-3233-DF08-BFA1A219C407}"/>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BA5268C7-EB4C-5E4B-23BE-F783E58BA66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67DBCD0-BECB-EAC4-8776-5025D274C43D}"/>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D32E6C1-4FB1-6258-956D-7C345C3F8D5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3D92528-A5DD-8AE8-2A95-DF36CC9838A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9A41563-E935-9912-C825-995C54FAA90C}"/>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BED24D7-C060-74F3-B58C-B2069D04B56D}"/>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92BF976-7557-BF5B-249F-6F9283898603}"/>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4CB229B-D3C5-2AC2-0B49-8BE163C1EDD0}"/>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CC1E2CA-C7E9-FB72-A1C3-A411FCB9F22D}"/>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2EF607F-8AFF-3B58-D0C7-AF0E0C1B58F2}"/>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CD5CC39-3E71-252F-6324-DEF0C3BF12C7}"/>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BA51E73-F025-12A9-CA11-E1573B4E9088}"/>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573C313-5C3E-0C97-86F4-F494136FFFBC}"/>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F123B0F-3543-F074-1C2E-D69C8FE001D7}"/>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6F252B3-72E5-8DE7-8884-E29429FD27E6}"/>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F3EEA47-012B-80EC-0CCD-7151F4932359}"/>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1FF125E-FE60-FB82-51CC-6D6F44B7C0C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DA213A8-A463-5764-7795-25F7B22BEBDA}"/>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CABA035-DDE6-8C58-5BEB-211F205E15EB}"/>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7F1DFB9-CD8F-9D41-2642-6FFCCEAE53AE}"/>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E3FB8DC-3820-9C01-85D1-9C7D00AF2CE8}"/>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DD72ED0-14F1-A009-CAAC-18862E11A26F}"/>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1576D07-6F91-27AF-037C-BDE39947A414}"/>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FDD01378-D003-DFDD-8590-33F74979D903}"/>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EF5FA69-3442-B203-6337-DB664041EEB1}"/>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5DAF38B-24C1-5587-E093-F13705F7D6DB}"/>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B10131-827C-4E0C-A8F6-B56F3413B36C}"/>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46" name="Picture 45" descr="A close up of a sign&#10;&#10;AI-generated content may be incorrect.">
            <a:extLst>
              <a:ext uri="{FF2B5EF4-FFF2-40B4-BE49-F238E27FC236}">
                <a16:creationId xmlns:a16="http://schemas.microsoft.com/office/drawing/2014/main" id="{0A51EAB1-C5A0-0DCD-BC4C-2EC09D81B2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404560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25" y="4508"/>
            <a:ext cx="18334288" cy="10313037"/>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0" y="4229429"/>
            <a:ext cx="6692544"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29" y="5488478"/>
            <a:ext cx="6692545"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2" name="Group 1">
            <a:extLst>
              <a:ext uri="{FF2B5EF4-FFF2-40B4-BE49-F238E27FC236}">
                <a16:creationId xmlns:a16="http://schemas.microsoft.com/office/drawing/2014/main" id="{EB33E374-AC9F-B1FD-FD2A-FFCEC0C84034}"/>
              </a:ext>
            </a:extLst>
          </p:cNvPr>
          <p:cNvGrpSpPr/>
          <p:nvPr userDrawn="1"/>
        </p:nvGrpSpPr>
        <p:grpSpPr>
          <a:xfrm>
            <a:off x="15560769" y="717625"/>
            <a:ext cx="2048279" cy="1644575"/>
            <a:chOff x="15394463" y="2241625"/>
            <a:chExt cx="2386036" cy="1915762"/>
          </a:xfrm>
        </p:grpSpPr>
        <p:sp>
          <p:nvSpPr>
            <p:cNvPr id="4" name="Freeform: Shape 3">
              <a:extLst>
                <a:ext uri="{FF2B5EF4-FFF2-40B4-BE49-F238E27FC236}">
                  <a16:creationId xmlns:a16="http://schemas.microsoft.com/office/drawing/2014/main" id="{F636F128-974C-1C94-5E9B-F15B6EB83369}"/>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0E498A14-23A0-45FD-E513-C516C6EA48DA}"/>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7" name="Group 6">
              <a:extLst>
                <a:ext uri="{FF2B5EF4-FFF2-40B4-BE49-F238E27FC236}">
                  <a16:creationId xmlns:a16="http://schemas.microsoft.com/office/drawing/2014/main" id="{EFBDBF76-4751-14C7-E3CB-1E0B5239C095}"/>
                </a:ext>
              </a:extLst>
            </p:cNvPr>
            <p:cNvGrpSpPr/>
            <p:nvPr userDrawn="1"/>
          </p:nvGrpSpPr>
          <p:grpSpPr>
            <a:xfrm>
              <a:off x="15699785" y="2241625"/>
              <a:ext cx="2080714" cy="1915762"/>
              <a:chOff x="15528335" y="660475"/>
              <a:chExt cx="2080714" cy="1915762"/>
            </a:xfrm>
          </p:grpSpPr>
          <p:sp>
            <p:nvSpPr>
              <p:cNvPr id="8" name="Freeform: Shape 7">
                <a:extLst>
                  <a:ext uri="{FF2B5EF4-FFF2-40B4-BE49-F238E27FC236}">
                    <a16:creationId xmlns:a16="http://schemas.microsoft.com/office/drawing/2014/main" id="{D8F03678-612E-16DB-03D2-7ADF08F5C483}"/>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A55AAB-2F11-2BD1-7703-55616C30DF8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EE61BA2-6233-06A7-F8AF-CCB3F2E4BD10}"/>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B2A5915-BA40-45AD-24AA-DCD04ED7CBF8}"/>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E13FFA65-836F-2B29-6329-4770D8E1194E}"/>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A80B971-C490-E8B6-F0EB-64170BDBAB8D}"/>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61BE25-8484-7905-71B7-D3D2C8D405AA}"/>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E86C796-B739-7F20-44CC-751730C998BA}"/>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F4BAE46-81A3-ED62-7AA0-B9B186A34D5B}"/>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31FB29B-C54B-891C-68A8-BE63A0577E08}"/>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F49BBD3-CE21-9BC1-AD3C-72BDB5B28DD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082521C-A2F6-AAB0-50B0-4AD464146740}"/>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31B726DA-7F96-424E-9BBE-5F72D66F6416}"/>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68A894E-7D00-864B-35AC-C891896C6676}"/>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01A6B4-179D-E3B9-637B-3EE381B235C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117D6C-D187-B3D8-2FC2-BBC23B94373A}"/>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4BFECC2-76CC-654B-E37E-DF3CB5A2ABC1}"/>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FADFC0F-0453-A3A5-4AE8-62112C3091F7}"/>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42CB79-6AD9-7B4A-8223-91755DC5CA29}"/>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3C50AC9-9777-C216-A4DB-2821D18122CC}"/>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B40855D-FF77-CB17-83B3-2A5D6E6675A2}"/>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82A7B7-22F4-171D-7F14-959B9B838FDB}"/>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BB97A80-3298-6A00-CF76-8AE4ED7D635B}"/>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92A286-30DB-EF75-E85F-9870D05B3D7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E8F0662-2480-C9EB-161C-347DE0B7D6F2}"/>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AB8E7D6-A78A-4F2C-A5B9-E06968353007}"/>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687B328-BD5F-42E7-8F7E-AB9039B19ECC}"/>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55A34CB-50FD-AA6D-2802-ACB2359B6B1C}"/>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1BF23A8-66A4-2CD2-F92E-E58727A42548}"/>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BC05D9-D492-C929-33F8-B4A7C1511896}"/>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00CBC2F-D340-60D0-3959-84C8A0DE6CB0}"/>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489B3E-3B9C-C7C3-66C5-FDA8DEE9D706}"/>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4187679-45E2-342D-F9FC-0885CC4B115D}"/>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E135A8E-1DE9-890C-74E7-BA4FFB7CF079}"/>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46" name="Picture 45" descr="A close up of a sign&#10;&#10;AI-generated content may be incorrect.">
            <a:extLst>
              <a:ext uri="{FF2B5EF4-FFF2-40B4-BE49-F238E27FC236}">
                <a16:creationId xmlns:a16="http://schemas.microsoft.com/office/drawing/2014/main" id="{D1518F9C-F7ED-ECC9-F012-0DE9BD2EBB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26926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288" y="-26038"/>
            <a:ext cx="18334288"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10828421" y="5935024"/>
            <a:ext cx="6641404" cy="1288009"/>
          </a:xfrm>
          <a:prstGeom prst="rect">
            <a:avLst/>
          </a:prstGeom>
          <a:solidFill>
            <a:srgbClr val="80E789"/>
          </a:solidFill>
        </p:spPr>
        <p:txBody>
          <a:bodyPr wrap="square" lIns="216000" tIns="180000" rIns="252000" bIns="108000" anchor="ctr" anchorCtr="0">
            <a:spAutoFit/>
          </a:bodyPr>
          <a:lstStyle>
            <a:lvl1pPr marL="0" indent="0" algn="r">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0828421" y="7194073"/>
            <a:ext cx="6641405" cy="1288009"/>
          </a:xfrm>
          <a:prstGeom prst="rect">
            <a:avLst/>
          </a:prstGeom>
          <a:solidFill>
            <a:srgbClr val="391A53"/>
          </a:solidFill>
        </p:spPr>
        <p:txBody>
          <a:bodyPr wrap="square" lIns="216000" tIns="180000" rIns="252000" bIns="108000">
            <a:spAutoFit/>
          </a:bodyPr>
          <a:lstStyle>
            <a:lvl1pPr marL="0" indent="0" algn="r">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6" name="Group 5">
            <a:extLst>
              <a:ext uri="{FF2B5EF4-FFF2-40B4-BE49-F238E27FC236}">
                <a16:creationId xmlns:a16="http://schemas.microsoft.com/office/drawing/2014/main" id="{B8271A64-4123-342B-DD63-695995B4DF42}"/>
              </a:ext>
            </a:extLst>
          </p:cNvPr>
          <p:cNvGrpSpPr/>
          <p:nvPr userDrawn="1"/>
        </p:nvGrpSpPr>
        <p:grpSpPr>
          <a:xfrm>
            <a:off x="15560769" y="717625"/>
            <a:ext cx="2048279" cy="1644575"/>
            <a:chOff x="15394463" y="2241625"/>
            <a:chExt cx="2386036" cy="1915762"/>
          </a:xfrm>
        </p:grpSpPr>
        <p:sp>
          <p:nvSpPr>
            <p:cNvPr id="10" name="Freeform: Shape 9">
              <a:extLst>
                <a:ext uri="{FF2B5EF4-FFF2-40B4-BE49-F238E27FC236}">
                  <a16:creationId xmlns:a16="http://schemas.microsoft.com/office/drawing/2014/main" id="{A3102503-AEEE-3A02-B6D1-7BB9D5ED7449}"/>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BDFFB11-5721-7CCC-6AF4-6AE12DEC3385}"/>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2" name="Group 11">
              <a:extLst>
                <a:ext uri="{FF2B5EF4-FFF2-40B4-BE49-F238E27FC236}">
                  <a16:creationId xmlns:a16="http://schemas.microsoft.com/office/drawing/2014/main" id="{D7BEFEC0-8F35-E98F-DDA1-5F35AA0916C4}"/>
                </a:ext>
              </a:extLst>
            </p:cNvPr>
            <p:cNvGrpSpPr/>
            <p:nvPr userDrawn="1"/>
          </p:nvGrpSpPr>
          <p:grpSpPr>
            <a:xfrm>
              <a:off x="15699785" y="2241625"/>
              <a:ext cx="2080714" cy="1915762"/>
              <a:chOff x="15528335" y="660475"/>
              <a:chExt cx="2080714" cy="1915762"/>
            </a:xfrm>
          </p:grpSpPr>
          <p:sp>
            <p:nvSpPr>
              <p:cNvPr id="49" name="Freeform: Shape 48">
                <a:extLst>
                  <a:ext uri="{FF2B5EF4-FFF2-40B4-BE49-F238E27FC236}">
                    <a16:creationId xmlns:a16="http://schemas.microsoft.com/office/drawing/2014/main" id="{ABA3577E-A3C3-29A0-1B92-954F318D01BF}"/>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B33D3AF3-FC0F-8F1D-15E3-ED3FC412CC84}"/>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252D8DBC-9E28-1517-1E19-5B3F6001B17F}"/>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88453F9E-644D-14A1-6625-1FC114BEAA60}"/>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8673D89-9145-D97A-7B3B-726E30B2A398}"/>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D1DD7FA-3769-C751-4885-953C2AE3962C}"/>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9390C664-FDF6-3CC9-7D2A-3CF74EFA1E07}"/>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AEAB302-A8C8-BB7D-88FD-62D1E0520BE5}"/>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C5DFB2FE-6CB1-F77E-5F4D-14AE468AD4E5}"/>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C508332F-278B-FBE2-85C7-BE8593D7E605}"/>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B8C995E-0C85-10FD-E51D-C81F0BA0C69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50587DBA-A1D1-3DDF-C1D3-B05700753081}"/>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B014E431-59BA-C58F-9ECF-8D9A282FDBFC}"/>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B34F413-7A87-5313-4F4B-75170157C772}"/>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B3495944-2918-3A3B-B70E-B7A0EF04B22C}"/>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0EC0F778-E6A8-7F24-85A6-14047D0E0BF1}"/>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5908A635-1B84-7D2E-E45B-FCE2C69E7105}"/>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D0F4DFE2-D0A7-8E8C-F143-731DDA920B51}"/>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D3B2828B-8600-B1EE-9742-D5BCC60491C8}"/>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62051919-352E-75A0-1FC3-5CC5660FB74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36B91E4D-103C-259E-FDA9-9C41C5DF0C74}"/>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D4D6836D-D7AF-5CBB-FB8B-8917700D17CD}"/>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C1429763-F196-545F-B88C-78426A702D23}"/>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2971C0F8-BD9A-12F3-0CAF-F393FC7C15BF}"/>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A49E2109-6546-EA61-E7EA-53662A7DFC19}"/>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EC7448C6-7156-3FC7-4296-2C4A37801635}"/>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58B5D164-D2C4-E135-B871-33683A9562F6}"/>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3DEE83C-7675-9C94-3887-CFF0F31D43A9}"/>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A7B6AED-1FEF-F8DA-5A18-CF01939592DD}"/>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F681399B-AC42-973E-8296-26129DF1EAD4}"/>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41A9FCC0-160F-B3F1-4BA8-2359620C6DBE}"/>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E14ACA43-5B94-FBE6-655D-78D541775F00}"/>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C69F49E-9BBA-F934-642B-AC19587981FC}"/>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44CDABDF-8051-F372-1846-D516546137DD}"/>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84" name="Picture 83" descr="A close up of a sign&#10;&#10;AI-generated content may be incorrect.">
            <a:extLst>
              <a:ext uri="{FF2B5EF4-FFF2-40B4-BE49-F238E27FC236}">
                <a16:creationId xmlns:a16="http://schemas.microsoft.com/office/drawing/2014/main" id="{2372B6E5-C823-F150-CD3F-B067694E94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452089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144" y="5223"/>
            <a:ext cx="18334288"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1" y="4229429"/>
            <a:ext cx="6738251"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31" y="5488478"/>
            <a:ext cx="6747976"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 name="Picture 3" descr="A close up of a sign&#10;&#10;AI-generated content may be incorrect.">
            <a:extLst>
              <a:ext uri="{FF2B5EF4-FFF2-40B4-BE49-F238E27FC236}">
                <a16:creationId xmlns:a16="http://schemas.microsoft.com/office/drawing/2014/main" id="{70D9207E-2C8C-A377-1E09-0DD701219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pic>
        <p:nvPicPr>
          <p:cNvPr id="48" name="Picture 47" descr="A blue and green earth in a circle&#10;&#10;AI-generated content may be incorrect.">
            <a:extLst>
              <a:ext uri="{FF2B5EF4-FFF2-40B4-BE49-F238E27FC236}">
                <a16:creationId xmlns:a16="http://schemas.microsoft.com/office/drawing/2014/main" id="{28997637-3BE2-56F2-7B65-F098A248F895}"/>
              </a:ext>
            </a:extLst>
          </p:cNvPr>
          <p:cNvPicPr>
            <a:picLocks noChangeAspect="1"/>
          </p:cNvPicPr>
          <p:nvPr userDrawn="1"/>
        </p:nvPicPr>
        <p:blipFill>
          <a:blip r:embed="rId4">
            <a:extLst>
              <a:ext uri="{28A0092B-C50C-407E-A947-70E740481C1C}">
                <a14:useLocalDpi xmlns:a14="http://schemas.microsoft.com/office/drawing/2010/main" val="0"/>
              </a:ext>
            </a:extLst>
          </a:blip>
          <a:srcRect l="24071" t="22044" r="20160" b="23181"/>
          <a:stretch>
            <a:fillRect/>
          </a:stretch>
        </p:blipFill>
        <p:spPr>
          <a:xfrm>
            <a:off x="2404796" y="805323"/>
            <a:ext cx="3185555" cy="3124200"/>
          </a:xfrm>
          <a:prstGeom prst="rect">
            <a:avLst/>
          </a:prstGeom>
        </p:spPr>
      </p:pic>
      <p:pic>
        <p:nvPicPr>
          <p:cNvPr id="49" name="Picture 48" descr="A blue curved line on a black background&#10;&#10;AI-generated content may be incorrect.">
            <a:extLst>
              <a:ext uri="{FF2B5EF4-FFF2-40B4-BE49-F238E27FC236}">
                <a16:creationId xmlns:a16="http://schemas.microsoft.com/office/drawing/2014/main" id="{486979A9-8F25-4FE0-1B76-2093163E0CA0}"/>
              </a:ext>
            </a:extLst>
          </p:cNvPr>
          <p:cNvPicPr>
            <a:picLocks noChangeAspect="1"/>
          </p:cNvPicPr>
          <p:nvPr userDrawn="1"/>
        </p:nvPicPr>
        <p:blipFill>
          <a:blip r:embed="rId5">
            <a:extLst>
              <a:ext uri="{28A0092B-C50C-407E-A947-70E740481C1C}">
                <a14:useLocalDpi xmlns:a14="http://schemas.microsoft.com/office/drawing/2010/main" val="0"/>
              </a:ext>
            </a:extLst>
          </a:blip>
          <a:srcRect l="30865" t="14576" r="33999" b="26102"/>
          <a:stretch>
            <a:fillRect/>
          </a:stretch>
        </p:blipFill>
        <p:spPr>
          <a:xfrm rot="5937307">
            <a:off x="1764844" y="1269512"/>
            <a:ext cx="1404199" cy="810195"/>
          </a:xfrm>
          <a:prstGeom prst="rect">
            <a:avLst/>
          </a:prstGeom>
        </p:spPr>
      </p:pic>
      <p:grpSp>
        <p:nvGrpSpPr>
          <p:cNvPr id="7" name="Group 6">
            <a:extLst>
              <a:ext uri="{FF2B5EF4-FFF2-40B4-BE49-F238E27FC236}">
                <a16:creationId xmlns:a16="http://schemas.microsoft.com/office/drawing/2014/main" id="{8A4763E3-8320-796D-EEC2-A1FBE175F96D}"/>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B73A2B0-EF05-585D-1754-A0542BC1F0D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F520D5-D97B-EC5F-BB3F-F8145D1210C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0" name="Group 49">
              <a:extLst>
                <a:ext uri="{FF2B5EF4-FFF2-40B4-BE49-F238E27FC236}">
                  <a16:creationId xmlns:a16="http://schemas.microsoft.com/office/drawing/2014/main" id="{637F98CE-05F5-1653-A34A-B0465DE8D2FE}"/>
                </a:ext>
              </a:extLst>
            </p:cNvPr>
            <p:cNvGrpSpPr/>
            <p:nvPr userDrawn="1"/>
          </p:nvGrpSpPr>
          <p:grpSpPr>
            <a:xfrm>
              <a:off x="15699785" y="2241625"/>
              <a:ext cx="2080714" cy="1915762"/>
              <a:chOff x="15528335" y="660475"/>
              <a:chExt cx="2080714" cy="1915762"/>
            </a:xfrm>
          </p:grpSpPr>
          <p:sp>
            <p:nvSpPr>
              <p:cNvPr id="52" name="Freeform: Shape 51">
                <a:extLst>
                  <a:ext uri="{FF2B5EF4-FFF2-40B4-BE49-F238E27FC236}">
                    <a16:creationId xmlns:a16="http://schemas.microsoft.com/office/drawing/2014/main" id="{B0ED6160-E261-5DAA-6F41-5D4513372A1B}"/>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211DBE5-1B84-68A1-EE07-708318512A6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9079BC9-51E9-7759-E7FD-57A3767EF68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4C2F413E-3145-E5ED-1F15-AFF72F56782E}"/>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1D74A-537D-345A-4DAA-DC5321433CF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481799D-6CF0-2268-4B52-A5F89A2A10F0}"/>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8A331BA2-84BF-3EF9-53FD-C7F921F6A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5FA1FAB-B69E-4AC1-8AA1-E7FD8E755D0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832F97C9-AE32-17B9-ACD6-F7FEFCBAD5F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5F7A8F3-C761-ECAA-24A8-4F33F87554E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A4C015E-16F7-174F-F913-AEC67AD6313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2F258FE-6382-4A65-B101-EAC7FA9F1679}"/>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ED0E1D4-BA01-DA1A-2D9F-255FE06AC7C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17EC5F4-6C19-1200-EEBA-FADC05BE0A6C}"/>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B9E7F1-4FBE-8F74-A334-D60AAF422E5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CA5EA7A-FC7A-45AD-87F3-9C70AED9D7F7}"/>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FF8DA9C9-2AF6-A207-96A4-446109B2F81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ACF07E20-8105-6A65-A9F7-B329FCF69453}"/>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69FE5ED-3A1C-0C7F-148E-BEBA8A55DC0F}"/>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4765AEA-9A19-D96E-D3C7-7FB263C8ACB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6C51182-3222-9C5F-CFE3-3421DD1B56BC}"/>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5A42F766-5892-CAB6-4A67-9C7A16230E6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8D2710BF-B06E-06F0-6FFB-11DDA4DB36F2}"/>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D418ED38-1777-821D-F4EF-6473BDBE0A21}"/>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6713C6D-89CD-FEFC-2658-E2BC65234CF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BB3FE2D6-B6A7-60FA-AF64-E827973007B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6EFF1FB9-102F-F460-D600-8F027E0E0D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7BB78394-7B32-4DDD-E8F9-736028B1BFDA}"/>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1F5ECD9A-A012-3750-CD34-B6D19741B17E}"/>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D3F47C6-6F3D-10AB-46AE-1B6FB405B82E}"/>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EF5416E1-CEB0-6710-58B6-292573423265}"/>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5077CBF0-C14E-DC43-D2AA-86947ED35F2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9F8B3F6A-CDE1-A25E-4720-D76D55628B31}"/>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C776F6D6-EF0A-FC4D-36FC-DA9DF1EF2E1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401470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Blue">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C2226BD-4FFB-7504-AEAD-C883B540E4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00" r="100"/>
          <a:stretch/>
        </p:blipFill>
        <p:spPr bwMode="auto">
          <a:xfrm>
            <a:off x="-9727" y="0"/>
            <a:ext cx="18297727" cy="10313038"/>
          </a:xfrm>
          <a:prstGeom prst="rect">
            <a:avLst/>
          </a:prstGeom>
          <a:noFill/>
          <a:extLst>
            <a:ext uri="{909E8E84-426E-40DD-AFC4-6F175D3DCCD1}">
              <a14:hiddenFill xmlns:a14="http://schemas.microsoft.com/office/drawing/2010/main">
                <a:solidFill>
                  <a:srgbClr val="FFFFFF"/>
                </a:solidFill>
              </a14:hiddenFill>
            </a:ext>
          </a:extLst>
        </p:spPr>
      </p:pic>
      <p:pic>
        <p:nvPicPr>
          <p:cNvPr id="53" name="Graphic 2">
            <a:extLst>
              <a:ext uri="{FF2B5EF4-FFF2-40B4-BE49-F238E27FC236}">
                <a16:creationId xmlns:a16="http://schemas.microsoft.com/office/drawing/2014/main" id="{D3C74F5C-4364-12CF-3CA2-97999156D117}"/>
              </a:ext>
            </a:extLst>
          </p:cNvPr>
          <p:cNvPicPr>
            <a:picLocks noChangeAspect="1"/>
          </p:cNvPicPr>
          <p:nvPr userDrawn="1"/>
        </p:nvPicPr>
        <p:blipFill>
          <a:blip r:embed="rId3">
            <a:extLst>
              <a:ext uri="{28A0092B-C50C-407E-A947-70E740481C1C}">
                <a14:useLocalDpi xmlns:a14="http://schemas.microsoft.com/office/drawing/2010/main" val="0"/>
              </a:ext>
            </a:extLst>
          </a:blip>
          <a:srcRect l="70122" t="49786"/>
          <a:stretch>
            <a:fillRect/>
          </a:stretch>
        </p:blipFill>
        <p:spPr>
          <a:xfrm>
            <a:off x="12385588" y="4692838"/>
            <a:ext cx="5917642" cy="5594162"/>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Lst>
          </a:blip>
          <a:srcRect r="57554" b="34653"/>
          <a:stretch>
            <a:fillRect/>
          </a:stretch>
        </p:blipFill>
        <p:spPr>
          <a:xfrm>
            <a:off x="-9724" y="4508"/>
            <a:ext cx="6577958" cy="5696403"/>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1464019" y="4692838"/>
            <a:ext cx="6776057" cy="1288009"/>
          </a:xfrm>
          <a:prstGeom prst="rect">
            <a:avLst/>
          </a:prstGeom>
          <a:solidFill>
            <a:srgbClr val="3A64E8"/>
          </a:solidFill>
        </p:spPr>
        <p:txBody>
          <a:bodyPr wrap="square" lIns="216000" tIns="180000" rIns="252000" bIns="108000" anchor="ctr" anchorCtr="0">
            <a:spAutoFit/>
          </a:bodyPr>
          <a:lstStyle>
            <a:lvl1pPr marL="0" indent="0">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464021" y="5985355"/>
            <a:ext cx="6776056"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9" name="Picture 48" descr="A blue and green earth in a circle&#10;&#10;AI-generated content may be incorrect.">
            <a:extLst>
              <a:ext uri="{FF2B5EF4-FFF2-40B4-BE49-F238E27FC236}">
                <a16:creationId xmlns:a16="http://schemas.microsoft.com/office/drawing/2014/main" id="{C1BFAC3F-08B0-50FB-4C43-4325AA4E4050}"/>
              </a:ext>
            </a:extLst>
          </p:cNvPr>
          <p:cNvPicPr>
            <a:picLocks noChangeAspect="1"/>
          </p:cNvPicPr>
          <p:nvPr userDrawn="1"/>
        </p:nvPicPr>
        <p:blipFill>
          <a:blip r:embed="rId4">
            <a:extLst>
              <a:ext uri="{28A0092B-C50C-407E-A947-70E740481C1C}">
                <a14:useLocalDpi xmlns:a14="http://schemas.microsoft.com/office/drawing/2010/main" val="0"/>
              </a:ext>
            </a:extLst>
          </a:blip>
          <a:srcRect l="24071" t="22044" r="20160" b="23181"/>
          <a:stretch>
            <a:fillRect/>
          </a:stretch>
        </p:blipFill>
        <p:spPr>
          <a:xfrm>
            <a:off x="14354348" y="5883960"/>
            <a:ext cx="3185555" cy="3124200"/>
          </a:xfrm>
          <a:prstGeom prst="rect">
            <a:avLst/>
          </a:prstGeom>
        </p:spPr>
      </p:pic>
      <p:pic>
        <p:nvPicPr>
          <p:cNvPr id="50" name="Picture 49" descr="A blue curved line on a black background&#10;&#10;AI-generated content may be incorrect.">
            <a:extLst>
              <a:ext uri="{FF2B5EF4-FFF2-40B4-BE49-F238E27FC236}">
                <a16:creationId xmlns:a16="http://schemas.microsoft.com/office/drawing/2014/main" id="{B68E3ABA-B531-01E4-1553-9C194FB626A6}"/>
              </a:ext>
            </a:extLst>
          </p:cNvPr>
          <p:cNvPicPr>
            <a:picLocks noChangeAspect="1"/>
          </p:cNvPicPr>
          <p:nvPr userDrawn="1"/>
        </p:nvPicPr>
        <p:blipFill>
          <a:blip r:embed="rId5">
            <a:extLst>
              <a:ext uri="{28A0092B-C50C-407E-A947-70E740481C1C}">
                <a14:useLocalDpi xmlns:a14="http://schemas.microsoft.com/office/drawing/2010/main" val="0"/>
              </a:ext>
            </a:extLst>
          </a:blip>
          <a:srcRect l="30865" t="14576" r="33999" b="26102"/>
          <a:stretch>
            <a:fillRect/>
          </a:stretch>
        </p:blipFill>
        <p:spPr>
          <a:xfrm rot="20964867">
            <a:off x="14856055" y="8403521"/>
            <a:ext cx="1404199" cy="810195"/>
          </a:xfrm>
          <a:prstGeom prst="rect">
            <a:avLst/>
          </a:prstGeom>
        </p:spPr>
      </p:pic>
      <p:grpSp>
        <p:nvGrpSpPr>
          <p:cNvPr id="2" name="Group 1">
            <a:extLst>
              <a:ext uri="{FF2B5EF4-FFF2-40B4-BE49-F238E27FC236}">
                <a16:creationId xmlns:a16="http://schemas.microsoft.com/office/drawing/2014/main" id="{099BBAB2-DA32-434C-DBEF-96C447988F66}"/>
              </a:ext>
            </a:extLst>
          </p:cNvPr>
          <p:cNvGrpSpPr/>
          <p:nvPr userDrawn="1"/>
        </p:nvGrpSpPr>
        <p:grpSpPr>
          <a:xfrm>
            <a:off x="15560769" y="717625"/>
            <a:ext cx="2048279" cy="1644575"/>
            <a:chOff x="15394463" y="2241625"/>
            <a:chExt cx="2386036" cy="1915762"/>
          </a:xfrm>
        </p:grpSpPr>
        <p:sp>
          <p:nvSpPr>
            <p:cNvPr id="6" name="Freeform: Shape 5">
              <a:extLst>
                <a:ext uri="{FF2B5EF4-FFF2-40B4-BE49-F238E27FC236}">
                  <a16:creationId xmlns:a16="http://schemas.microsoft.com/office/drawing/2014/main" id="{DE863297-316B-B0BC-9908-15EDAD0DA5E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F66629D2-D350-41F3-9017-82F3C6C2B2D0}"/>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105E1CA7-E390-F680-47C7-737A93CE5B49}"/>
                </a:ext>
              </a:extLst>
            </p:cNvPr>
            <p:cNvGrpSpPr/>
            <p:nvPr userDrawn="1"/>
          </p:nvGrpSpPr>
          <p:grpSpPr>
            <a:xfrm>
              <a:off x="15699785" y="2241625"/>
              <a:ext cx="2080714" cy="1915762"/>
              <a:chOff x="15528335" y="660475"/>
              <a:chExt cx="2080714" cy="1915762"/>
            </a:xfrm>
          </p:grpSpPr>
          <p:sp>
            <p:nvSpPr>
              <p:cNvPr id="9" name="Freeform: Shape 8">
                <a:extLst>
                  <a:ext uri="{FF2B5EF4-FFF2-40B4-BE49-F238E27FC236}">
                    <a16:creationId xmlns:a16="http://schemas.microsoft.com/office/drawing/2014/main" id="{E6A08596-94DB-EAC5-2935-9D4F66896D04}"/>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533A80D-933F-9228-D9C3-8C9E08FCA2AE}"/>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12765F5-4980-8B37-3170-B4F0487BCDD6}"/>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BEC89F75-F4C9-B29A-37F6-80C002F4D3E5}"/>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665BC68F-EF93-B40C-F809-C88EB199D458}"/>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AE068F2C-1A02-57C0-226B-F4AA53A924BD}"/>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FC5D454F-B309-B123-2C21-CCD9DB1D9BC0}"/>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91869341-8367-3FE6-0EAC-CD55D4666F80}"/>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EDFDFF6-5CC5-89EF-678A-B19D8F28DBB8}"/>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496DB3D1-85E7-BBFA-0215-390640C48295}"/>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A7DF1B1-3F6B-1281-82AD-02E1910C6265}"/>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024" name="Freeform: Shape 1023">
                <a:extLst>
                  <a:ext uri="{FF2B5EF4-FFF2-40B4-BE49-F238E27FC236}">
                    <a16:creationId xmlns:a16="http://schemas.microsoft.com/office/drawing/2014/main" id="{D214407E-30CC-5E07-30CC-717C8E1D6D76}"/>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025" name="Freeform: Shape 1024">
                <a:extLst>
                  <a:ext uri="{FF2B5EF4-FFF2-40B4-BE49-F238E27FC236}">
                    <a16:creationId xmlns:a16="http://schemas.microsoft.com/office/drawing/2014/main" id="{2138E8B5-6024-D3CF-FB0C-C6910D870B4C}"/>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1026" name="Freeform: Shape 1025">
                <a:extLst>
                  <a:ext uri="{FF2B5EF4-FFF2-40B4-BE49-F238E27FC236}">
                    <a16:creationId xmlns:a16="http://schemas.microsoft.com/office/drawing/2014/main" id="{432EC7AD-C40F-EE64-F964-4BCFB49C2B2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1027" name="Freeform: Shape 1026">
                <a:extLst>
                  <a:ext uri="{FF2B5EF4-FFF2-40B4-BE49-F238E27FC236}">
                    <a16:creationId xmlns:a16="http://schemas.microsoft.com/office/drawing/2014/main" id="{1018D77D-999A-5197-8647-00B2855F006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1029" name="Freeform: Shape 1028">
                <a:extLst>
                  <a:ext uri="{FF2B5EF4-FFF2-40B4-BE49-F238E27FC236}">
                    <a16:creationId xmlns:a16="http://schemas.microsoft.com/office/drawing/2014/main" id="{1CAD252F-7272-A902-9B3F-0A2EBEE253DF}"/>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1030" name="Freeform: Shape 1029">
                <a:extLst>
                  <a:ext uri="{FF2B5EF4-FFF2-40B4-BE49-F238E27FC236}">
                    <a16:creationId xmlns:a16="http://schemas.microsoft.com/office/drawing/2014/main" id="{F8FCE6B3-B19A-72C9-1814-6775E7345E81}"/>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1031" name="Freeform: Shape 1030">
                <a:extLst>
                  <a:ext uri="{FF2B5EF4-FFF2-40B4-BE49-F238E27FC236}">
                    <a16:creationId xmlns:a16="http://schemas.microsoft.com/office/drawing/2014/main" id="{555F2505-F15C-90A1-8607-B1FDD4F061B4}"/>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1032" name="Freeform: Shape 1031">
                <a:extLst>
                  <a:ext uri="{FF2B5EF4-FFF2-40B4-BE49-F238E27FC236}">
                    <a16:creationId xmlns:a16="http://schemas.microsoft.com/office/drawing/2014/main" id="{BD60AD0F-0693-C7E2-60CB-D0E1FA3F73C9}"/>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1033" name="Freeform: Shape 1032">
                <a:extLst>
                  <a:ext uri="{FF2B5EF4-FFF2-40B4-BE49-F238E27FC236}">
                    <a16:creationId xmlns:a16="http://schemas.microsoft.com/office/drawing/2014/main" id="{DC43A783-01E3-43F5-4E26-5DB62EC42712}"/>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1034" name="Freeform: Shape 1033">
                <a:extLst>
                  <a:ext uri="{FF2B5EF4-FFF2-40B4-BE49-F238E27FC236}">
                    <a16:creationId xmlns:a16="http://schemas.microsoft.com/office/drawing/2014/main" id="{4E6B1E90-DD81-F850-91E2-84ECD815B1EB}"/>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1035" name="Freeform: Shape 1034">
                <a:extLst>
                  <a:ext uri="{FF2B5EF4-FFF2-40B4-BE49-F238E27FC236}">
                    <a16:creationId xmlns:a16="http://schemas.microsoft.com/office/drawing/2014/main" id="{5B1B013B-4E30-0CD6-2BA8-26AF5615F4E8}"/>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1036" name="Freeform: Shape 1035">
                <a:extLst>
                  <a:ext uri="{FF2B5EF4-FFF2-40B4-BE49-F238E27FC236}">
                    <a16:creationId xmlns:a16="http://schemas.microsoft.com/office/drawing/2014/main" id="{79CEDE95-4713-4443-0912-F70CB6C4B24D}"/>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037" name="Freeform: Shape 1036">
                <a:extLst>
                  <a:ext uri="{FF2B5EF4-FFF2-40B4-BE49-F238E27FC236}">
                    <a16:creationId xmlns:a16="http://schemas.microsoft.com/office/drawing/2014/main" id="{A3940929-40B6-07D0-BECD-A81006B8CDF2}"/>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1038" name="Freeform: Shape 1037">
                <a:extLst>
                  <a:ext uri="{FF2B5EF4-FFF2-40B4-BE49-F238E27FC236}">
                    <a16:creationId xmlns:a16="http://schemas.microsoft.com/office/drawing/2014/main" id="{0F58334D-AD6C-6664-8D7F-7EB3D943985B}"/>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1039" name="Freeform: Shape 1038">
                <a:extLst>
                  <a:ext uri="{FF2B5EF4-FFF2-40B4-BE49-F238E27FC236}">
                    <a16:creationId xmlns:a16="http://schemas.microsoft.com/office/drawing/2014/main" id="{FE746386-D3FC-608F-7BFE-AA093B3C3661}"/>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1040" name="Freeform: Shape 1039">
                <a:extLst>
                  <a:ext uri="{FF2B5EF4-FFF2-40B4-BE49-F238E27FC236}">
                    <a16:creationId xmlns:a16="http://schemas.microsoft.com/office/drawing/2014/main" id="{4B098E2D-7051-E835-ADF8-6B5E7D2639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041" name="Freeform: Shape 1040">
                <a:extLst>
                  <a:ext uri="{FF2B5EF4-FFF2-40B4-BE49-F238E27FC236}">
                    <a16:creationId xmlns:a16="http://schemas.microsoft.com/office/drawing/2014/main" id="{61FE6816-F46D-2A5A-E8A0-513DDBFEAB71}"/>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042" name="Freeform: Shape 1041">
                <a:extLst>
                  <a:ext uri="{FF2B5EF4-FFF2-40B4-BE49-F238E27FC236}">
                    <a16:creationId xmlns:a16="http://schemas.microsoft.com/office/drawing/2014/main" id="{2B26CC98-F2D2-E232-5263-01D4922BDDBA}"/>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1043" name="Freeform: Shape 1042">
                <a:extLst>
                  <a:ext uri="{FF2B5EF4-FFF2-40B4-BE49-F238E27FC236}">
                    <a16:creationId xmlns:a16="http://schemas.microsoft.com/office/drawing/2014/main" id="{49EA8CCF-DDD8-00A8-5622-E02A97EC9577}"/>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044" name="Freeform: Shape 1043">
                <a:extLst>
                  <a:ext uri="{FF2B5EF4-FFF2-40B4-BE49-F238E27FC236}">
                    <a16:creationId xmlns:a16="http://schemas.microsoft.com/office/drawing/2014/main" id="{4FCEB9F0-46DD-D6A9-E8CF-1347FCB3FB87}"/>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045" name="Freeform: Shape 1044">
                <a:extLst>
                  <a:ext uri="{FF2B5EF4-FFF2-40B4-BE49-F238E27FC236}">
                    <a16:creationId xmlns:a16="http://schemas.microsoft.com/office/drawing/2014/main" id="{8B962C15-BC8E-9DDC-A740-50B7932F4838}"/>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1046" name="Freeform: Shape 1045">
                <a:extLst>
                  <a:ext uri="{FF2B5EF4-FFF2-40B4-BE49-F238E27FC236}">
                    <a16:creationId xmlns:a16="http://schemas.microsoft.com/office/drawing/2014/main" id="{2AC7C7F5-FB08-8721-2113-B83C119A5724}"/>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047" name="Freeform: Shape 1046">
                <a:extLst>
                  <a:ext uri="{FF2B5EF4-FFF2-40B4-BE49-F238E27FC236}">
                    <a16:creationId xmlns:a16="http://schemas.microsoft.com/office/drawing/2014/main" id="{07BD0423-A5D6-8B81-B321-2E50AAADC8E9}"/>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1048" name="Picture 1047" descr="A close up of a sign&#10;&#10;AI-generated content may be incorrect.">
            <a:extLst>
              <a:ext uri="{FF2B5EF4-FFF2-40B4-BE49-F238E27FC236}">
                <a16:creationId xmlns:a16="http://schemas.microsoft.com/office/drawing/2014/main" id="{26F6FD8E-0049-EC58-0653-5F428A6CB42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3616366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Blue">
    <p:spTree>
      <p:nvGrpSpPr>
        <p:cNvPr id="1" name=""/>
        <p:cNvGrpSpPr/>
        <p:nvPr/>
      </p:nvGrpSpPr>
      <p:grpSpPr>
        <a:xfrm>
          <a:off x="0" y="0"/>
          <a:ext cx="0" cy="0"/>
          <a:chOff x="0" y="0"/>
          <a:chExt cx="0" cy="0"/>
        </a:xfrm>
      </p:grpSpPr>
      <p:pic>
        <p:nvPicPr>
          <p:cNvPr id="4121" name="Picture 4120">
            <a:extLst>
              <a:ext uri="{FF2B5EF4-FFF2-40B4-BE49-F238E27FC236}">
                <a16:creationId xmlns:a16="http://schemas.microsoft.com/office/drawing/2014/main" id="{9CDD37F4-1B6D-0D17-FD51-9EBFF8C45FF8}"/>
              </a:ext>
            </a:extLst>
          </p:cNvPr>
          <p:cNvPicPr>
            <a:picLocks noChangeAspect="1"/>
          </p:cNvPicPr>
          <p:nvPr userDrawn="1"/>
        </p:nvPicPr>
        <p:blipFill>
          <a:blip r:embed="rId2">
            <a:extLst>
              <a:ext uri="{28A0092B-C50C-407E-A947-70E740481C1C}">
                <a14:useLocalDpi xmlns:a14="http://schemas.microsoft.com/office/drawing/2010/main" val="0"/>
              </a:ext>
            </a:extLst>
          </a:blip>
          <a:srcRect t="193" b="193"/>
          <a:stretch/>
        </p:blipFill>
        <p:spPr>
          <a:xfrm>
            <a:off x="-40168" y="0"/>
            <a:ext cx="18328168" cy="10269753"/>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10936705" y="6309884"/>
            <a:ext cx="6645845" cy="1288009"/>
          </a:xfrm>
          <a:prstGeom prst="rect">
            <a:avLst/>
          </a:prstGeom>
          <a:solidFill>
            <a:srgbClr val="D7A6FF"/>
          </a:solidFill>
        </p:spPr>
        <p:txBody>
          <a:bodyPr wrap="square" lIns="216000" tIns="180000" rIns="252000" bIns="108000" anchor="ctr" anchorCtr="0">
            <a:spAutoFit/>
          </a:bodyPr>
          <a:lstStyle>
            <a:lvl1pPr marL="0" indent="0" algn="r">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0936704" y="7549721"/>
            <a:ext cx="6664127" cy="1288009"/>
          </a:xfrm>
          <a:prstGeom prst="rect">
            <a:avLst/>
          </a:prstGeom>
          <a:solidFill>
            <a:srgbClr val="391A53"/>
          </a:solidFill>
        </p:spPr>
        <p:txBody>
          <a:bodyPr wrap="square" lIns="216000" tIns="180000" rIns="252000" bIns="108000">
            <a:spAutoFit/>
          </a:bodyPr>
          <a:lstStyle>
            <a:lvl1pPr marL="0" indent="0" algn="r">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2" name="Group 1">
            <a:extLst>
              <a:ext uri="{FF2B5EF4-FFF2-40B4-BE49-F238E27FC236}">
                <a16:creationId xmlns:a16="http://schemas.microsoft.com/office/drawing/2014/main" id="{7982BE7E-1AE9-638C-55AB-F2BDBBF12182}"/>
              </a:ext>
            </a:extLst>
          </p:cNvPr>
          <p:cNvGrpSpPr/>
          <p:nvPr userDrawn="1"/>
        </p:nvGrpSpPr>
        <p:grpSpPr>
          <a:xfrm>
            <a:off x="15629846" y="742004"/>
            <a:ext cx="1982023" cy="1591378"/>
            <a:chOff x="15223013" y="660475"/>
            <a:chExt cx="2386036" cy="1915762"/>
          </a:xfrm>
        </p:grpSpPr>
        <p:sp>
          <p:nvSpPr>
            <p:cNvPr id="3" name="Freeform: Shape 2">
              <a:extLst>
                <a:ext uri="{FF2B5EF4-FFF2-40B4-BE49-F238E27FC236}">
                  <a16:creationId xmlns:a16="http://schemas.microsoft.com/office/drawing/2014/main" id="{9FCDD317-F046-C6E0-A3CB-81023B7BCED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9E7734DF-40AE-DEBA-6626-19FB88245AC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B3242713-72C4-68BB-D324-3EB6D58C5CB4}"/>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7E370F61-67D9-428D-0C33-33CF87E56D14}"/>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EF773B60-A31F-122B-9AB3-465879FC29FA}"/>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FACB4A84-7E5A-27F2-67E2-7088143FCDE4}"/>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C703F4F-FAED-582A-7D8F-7DF665321DD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415A4E1-E1F0-9273-C656-0BC2961BD135}"/>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1FF0016-E6AB-1795-3145-ECAE900EECB1}"/>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1D0750E-E174-A48D-56F6-2FA6C6055C4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19D44D2-0A41-A315-B2A9-C38F033840A5}"/>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732D80-CFE7-97AE-F242-BBCB4972C470}"/>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4D975B7-3508-B65C-DE5C-0EE210BE759F}"/>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6CD9BC6-9DFC-C8B2-BAF6-BA6B73F9AF9A}"/>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B5EE298F-265A-9830-D57C-68CED155EC50}"/>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0BFEFC-FA0A-CAE6-4907-8F1B145D5D03}"/>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6F5BC3-CC22-6FB4-7822-C12989A3D2B3}"/>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6AA94A-A594-E071-64E6-650940068AA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4DE18D3-ABED-46F2-593D-BA392DEEF949}"/>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20B7D84-ED1D-9DC3-5FBA-1BA821B7B79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FA471D0-0691-AAFF-DF40-E9E8795F61A3}"/>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51DE50-57ED-7563-142C-FFA50BD165BC}"/>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7F1275-CA75-520A-C52B-EED41AA5D542}"/>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FC8B427-AFF1-0D78-7E02-ACB5E7D9066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BAF562-C5A0-102D-4436-2D48755F8BC2}"/>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85837DD-404C-1EA0-22D7-ACFB2D03FA67}"/>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DC1A848-E4DB-C9CD-DCA1-B40349B9139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AF38723-2DE9-C5D1-9EBF-F67BCF1A9B07}"/>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FE5F4CE-E362-8A80-EE08-1CE8550BF03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88994C-0E3A-7CE9-011A-BC4E78DD403A}"/>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E05C43-3AC1-B1AF-40A3-5D6BFA066B2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470C9B5-7D37-4DA0-B386-5C1E40212366}"/>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80F0FA7-236E-5177-ED41-D6463DB619A3}"/>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870E178-8347-456A-D7CC-BE615FC8616B}"/>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85588C-79A9-C42F-F555-A3D67B8BA223}"/>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2FB39D1-2C9D-DB8D-E370-E24EEAC5E2BA}"/>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pic>
        <p:nvPicPr>
          <p:cNvPr id="41" name="Picture 40" descr="A close up of a sign&#10;&#10;AI-generated content may be incorrect.">
            <a:extLst>
              <a:ext uri="{FF2B5EF4-FFF2-40B4-BE49-F238E27FC236}">
                <a16:creationId xmlns:a16="http://schemas.microsoft.com/office/drawing/2014/main" id="{21D2C748-6AFD-B6D9-AA9E-659C5DB624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3786620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66" r:id="rId11"/>
    <p:sldLayoutId id="2147483767" r:id="rId12"/>
    <p:sldLayoutId id="2147483768" r:id="rId13"/>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755" r:id="rId1"/>
    <p:sldLayoutId id="2147483758" r:id="rId2"/>
    <p:sldLayoutId id="2147483747" r:id="rId3"/>
    <p:sldLayoutId id="2147483759" r:id="rId4"/>
    <p:sldLayoutId id="2147483749" r:id="rId5"/>
    <p:sldLayoutId id="2147483770" r:id="rId6"/>
    <p:sldLayoutId id="2147483771" r:id="rId7"/>
    <p:sldLayoutId id="2147483769" r:id="rId8"/>
    <p:sldLayoutId id="2147483763" r:id="rId9"/>
    <p:sldLayoutId id="2147483762" r:id="rId10"/>
    <p:sldLayoutId id="2147483764" r:id="rId11"/>
    <p:sldLayoutId id="2147483765" r:id="rId12"/>
    <p:sldLayoutId id="2147483753" r:id="rId13"/>
    <p:sldLayoutId id="2147483760" r:id="rId14"/>
    <p:sldLayoutId id="2147483761" r:id="rId15"/>
    <p:sldLayoutId id="2147483676" r:id="rId16"/>
    <p:sldLayoutId id="2147483754" r:id="rId17"/>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0.xml"/><Relationship Id="rId5" Type="http://schemas.openxmlformats.org/officeDocument/2006/relationships/image" Target="../media/image3.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hyperlink" Target="https://climate-pact.europa.eu/join-our-new-pact2school-campaign_en" TargetMode="External"/><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29.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learning-corner.learning.europa.eu/learning-materials_en?f%5B0%5D=topics_topics%3A11"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hyperlink" Target="https://op.europa.eu/en/publication-detail/-/publication/bc83061d-74ec-11ec-9136-01aa75ed71a1/language-en"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s://civitas.eu/mobility-solutions/safe-routes-to-school"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aworld.org/"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www.cube-ecoles.org/"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hyperlink" Target="https://school-education.ec.europa.eu/en/etwinning/projects/stem4life/twinspace/pages/energy-water-conserv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F675F8E7-F25A-02CE-D4B4-FCBEA49C443D}"/>
              </a:ext>
            </a:extLst>
          </p:cNvPr>
          <p:cNvSpPr>
            <a:spLocks noGrp="1"/>
          </p:cNvSpPr>
          <p:nvPr>
            <p:ph type="body" sz="quarter" idx="10" hasCustomPrompt="1"/>
          </p:nvPr>
        </p:nvSpPr>
        <p:spPr>
          <a:xfrm>
            <a:off x="10431235" y="6329004"/>
            <a:ext cx="7052855" cy="900210"/>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lgn="r"/>
            <a:r>
              <a:rPr lang="en-GB" sz="4400" b="0"/>
              <a:t>Climate action in practice</a:t>
            </a:r>
            <a:endParaRPr lang="en-US" sz="4400" b="0"/>
          </a:p>
        </p:txBody>
      </p:sp>
      <p:sp>
        <p:nvSpPr>
          <p:cNvPr id="11" name="Text Placeholder 15">
            <a:extLst>
              <a:ext uri="{FF2B5EF4-FFF2-40B4-BE49-F238E27FC236}">
                <a16:creationId xmlns:a16="http://schemas.microsoft.com/office/drawing/2014/main" id="{F4C08564-D003-80DB-8D67-55C3729E07A0}"/>
              </a:ext>
            </a:extLst>
          </p:cNvPr>
          <p:cNvSpPr>
            <a:spLocks noGrp="1"/>
          </p:cNvSpPr>
          <p:nvPr>
            <p:ph type="body" sz="quarter" idx="11" hasCustomPrompt="1"/>
          </p:nvPr>
        </p:nvSpPr>
        <p:spPr>
          <a:xfrm>
            <a:off x="10632202" y="7423113"/>
            <a:ext cx="6845398" cy="678611"/>
          </a:xfrm>
          <a:prstGeom prst="rect">
            <a:avLst/>
          </a:prstGeom>
          <a:solidFill>
            <a:srgbClr val="391A53"/>
          </a:solidFill>
        </p:spPr>
        <p:txBody>
          <a:bodyPr wrap="square" lIns="216000" tIns="180000" rIns="252000" bIns="108000" anchor="t">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lgn="r"/>
            <a:r>
              <a:rPr lang="en-GB" sz="2800">
                <a:latin typeface="Open Sans"/>
                <a:ea typeface="Open Sans"/>
                <a:cs typeface="Open Sans"/>
              </a:rPr>
              <a:t>Examples and inspiring stories from</a:t>
            </a:r>
            <a:endParaRPr lang="en-GB" sz="2800" b="0">
              <a:latin typeface="Open Sans"/>
              <a:ea typeface="Open Sans"/>
              <a:cs typeface="Open Sans"/>
            </a:endParaRPr>
          </a:p>
        </p:txBody>
      </p:sp>
      <p:sp>
        <p:nvSpPr>
          <p:cNvPr id="2" name="Text Placeholder 12">
            <a:extLst>
              <a:ext uri="{FF2B5EF4-FFF2-40B4-BE49-F238E27FC236}">
                <a16:creationId xmlns:a16="http://schemas.microsoft.com/office/drawing/2014/main" id="{FF6D4765-DA41-F432-9353-1874BAB1741F}"/>
              </a:ext>
            </a:extLst>
          </p:cNvPr>
          <p:cNvSpPr txBox="1">
            <a:spLocks/>
          </p:cNvSpPr>
          <p:nvPr/>
        </p:nvSpPr>
        <p:spPr>
          <a:xfrm>
            <a:off x="5943600" y="5562848"/>
            <a:ext cx="11540490" cy="927910"/>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r"/>
            <a:r>
              <a:rPr lang="en-GB" sz="4600"/>
              <a:t>Empowering primary school students:</a:t>
            </a:r>
            <a:endParaRPr lang="en-US" sz="4600"/>
          </a:p>
        </p:txBody>
      </p:sp>
      <p:sp>
        <p:nvSpPr>
          <p:cNvPr id="4" name="Text Placeholder 15">
            <a:extLst>
              <a:ext uri="{FF2B5EF4-FFF2-40B4-BE49-F238E27FC236}">
                <a16:creationId xmlns:a16="http://schemas.microsoft.com/office/drawing/2014/main" id="{7A7A404B-E8D0-C06C-C289-934FDA58D2FF}"/>
              </a:ext>
            </a:extLst>
          </p:cNvPr>
          <p:cNvSpPr txBox="1">
            <a:spLocks/>
          </p:cNvSpPr>
          <p:nvPr/>
        </p:nvSpPr>
        <p:spPr>
          <a:xfrm>
            <a:off x="10269625" y="7990008"/>
            <a:ext cx="7197090" cy="678611"/>
          </a:xfrm>
          <a:prstGeom prst="rect">
            <a:avLst/>
          </a:prstGeom>
          <a:solidFill>
            <a:srgbClr val="391A53"/>
          </a:solidFill>
        </p:spPr>
        <p:txBody>
          <a:bodyPr wrap="square" lIns="216000" tIns="180000" rIns="252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r"/>
            <a:r>
              <a:rPr lang="en-GB" sz="2800" b="0">
                <a:latin typeface="Open Sans"/>
                <a:ea typeface="Open Sans"/>
                <a:cs typeface="Open Sans"/>
              </a:rPr>
              <a:t>the</a:t>
            </a:r>
            <a:r>
              <a:rPr lang="en-GB" sz="2800">
                <a:latin typeface="Open Sans"/>
                <a:ea typeface="Open Sans"/>
                <a:cs typeface="Open Sans"/>
              </a:rPr>
              <a:t> </a:t>
            </a:r>
            <a:r>
              <a:rPr lang="en-GB" sz="2800" b="0">
                <a:latin typeface="Open Sans"/>
                <a:ea typeface="Open Sans"/>
                <a:cs typeface="Open Sans"/>
              </a:rPr>
              <a:t>Climate Pact community and beyond </a:t>
            </a:r>
            <a:endParaRPr lang="en-US" sz="2800" b="0">
              <a:latin typeface="Open Sans"/>
              <a:ea typeface="Open Sans"/>
              <a:cs typeface="Open Sans"/>
            </a:endParaRPr>
          </a:p>
        </p:txBody>
      </p:sp>
      <p:pic>
        <p:nvPicPr>
          <p:cNvPr id="12" name="Picture 11" descr="A blue line on a black background&#10;&#10;AI-generated content may be incorrect.">
            <a:extLst>
              <a:ext uri="{FF2B5EF4-FFF2-40B4-BE49-F238E27FC236}">
                <a16:creationId xmlns:a16="http://schemas.microsoft.com/office/drawing/2014/main" id="{80706643-2066-F561-2071-A9CC7C84CD9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4994025" y="7927037"/>
            <a:ext cx="2635758" cy="1490059"/>
          </a:xfrm>
          <a:prstGeom prst="rect">
            <a:avLst/>
          </a:prstGeom>
        </p:spPr>
      </p:pic>
    </p:spTree>
    <p:extLst>
      <p:ext uri="{BB962C8B-B14F-4D97-AF65-F5344CB8AC3E}">
        <p14:creationId xmlns:p14="http://schemas.microsoft.com/office/powerpoint/2010/main" val="3377233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4EC75-D751-D2A3-8646-CB6F013B0D3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7B7D655-1091-550B-386C-0389060712CF}"/>
              </a:ext>
            </a:extLst>
          </p:cNvPr>
          <p:cNvSpPr>
            <a:spLocks noGrp="1"/>
          </p:cNvSpPr>
          <p:nvPr>
            <p:ph type="body" sz="quarter" idx="10"/>
          </p:nvPr>
        </p:nvSpPr>
        <p:spPr>
          <a:xfrm>
            <a:off x="6090565" y="3537167"/>
            <a:ext cx="11074449" cy="4697042"/>
          </a:xfrm>
        </p:spPr>
        <p:txBody>
          <a:bodyPr lIns="0" tIns="0" rIns="0" bIns="0" anchor="t"/>
          <a:lstStyle/>
          <a:p>
            <a:pPr marL="342900" indent="-342900" fontAlgn="base">
              <a:buFont typeface="Arial" panose="020B0604020202020204" pitchFamily="34" charset="0"/>
              <a:buChar char="•"/>
            </a:pPr>
            <a:r>
              <a:rPr lang="en-GB" sz="3000">
                <a:latin typeface="Open Sans"/>
                <a:ea typeface="Open Sans"/>
                <a:cs typeface="Open Sans"/>
              </a:rPr>
              <a:t>Students learn about energy efficiency, renewable energy and responsible energy consumption. </a:t>
            </a:r>
          </a:p>
          <a:p>
            <a:pPr marL="342900" indent="-342900" fontAlgn="base">
              <a:buFont typeface="Arial" panose="020B0604020202020204" pitchFamily="34" charset="0"/>
              <a:buChar char="•"/>
            </a:pPr>
            <a:r>
              <a:rPr lang="en-GB" sz="3000">
                <a:latin typeface="Open Sans"/>
                <a:ea typeface="Open Sans"/>
                <a:cs typeface="Open Sans"/>
              </a:rPr>
              <a:t>Encourages teamwork, measurable actions and </a:t>
            </a:r>
            <a:br>
              <a:rPr lang="en-GB" sz="3000"/>
            </a:br>
            <a:r>
              <a:rPr lang="en-GB" sz="3000">
                <a:latin typeface="Open Sans"/>
                <a:ea typeface="Open Sans"/>
                <a:cs typeface="Open Sans"/>
              </a:rPr>
              <a:t>fun learning. </a:t>
            </a:r>
          </a:p>
          <a:p>
            <a:pPr marL="342900" indent="-342900" fontAlgn="base">
              <a:buFont typeface="Arial" panose="020B0604020202020204" pitchFamily="34" charset="0"/>
              <a:buChar char="•"/>
            </a:pPr>
            <a:r>
              <a:rPr lang="en-GB" sz="3000">
                <a:latin typeface="Open Sans"/>
                <a:ea typeface="Open Sans"/>
                <a:cs typeface="Open Sans"/>
              </a:rPr>
              <a:t>Builds awareness of energy use in everyday school life. </a:t>
            </a:r>
            <a:endParaRPr lang="en-US" sz="3000">
              <a:latin typeface="Open Sans"/>
              <a:ea typeface="Open Sans"/>
              <a:cs typeface="Open Sans"/>
            </a:endParaRPr>
          </a:p>
        </p:txBody>
      </p:sp>
      <p:sp>
        <p:nvSpPr>
          <p:cNvPr id="6" name="Text Placeholder 2">
            <a:extLst>
              <a:ext uri="{FF2B5EF4-FFF2-40B4-BE49-F238E27FC236}">
                <a16:creationId xmlns:a16="http://schemas.microsoft.com/office/drawing/2014/main" id="{568D3A96-182F-F981-0C1E-CB070EC3C801}"/>
              </a:ext>
            </a:extLst>
          </p:cNvPr>
          <p:cNvSpPr txBox="1">
            <a:spLocks/>
          </p:cNvSpPr>
          <p:nvPr/>
        </p:nvSpPr>
        <p:spPr>
          <a:xfrm>
            <a:off x="6090565" y="2196809"/>
            <a:ext cx="4490070" cy="836159"/>
          </a:xfrm>
          <a:prstGeom prst="rect">
            <a:avLst/>
          </a:prstGeom>
          <a:solidFill>
            <a:srgbClr val="2A255A"/>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en-US"/>
              <a:t>IMPACT</a:t>
            </a:r>
          </a:p>
        </p:txBody>
      </p:sp>
    </p:spTree>
    <p:extLst>
      <p:ext uri="{BB962C8B-B14F-4D97-AF65-F5344CB8AC3E}">
        <p14:creationId xmlns:p14="http://schemas.microsoft.com/office/powerpoint/2010/main" val="1056139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1D7D9-A028-0CF0-9397-977CF9A79D2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C1596ED-E2D1-CD10-8187-78EEB3C701B4}"/>
              </a:ext>
            </a:extLst>
          </p:cNvPr>
          <p:cNvSpPr>
            <a:spLocks noGrp="1"/>
          </p:cNvSpPr>
          <p:nvPr>
            <p:ph type="body" sz="quarter" idx="10"/>
          </p:nvPr>
        </p:nvSpPr>
        <p:spPr>
          <a:xfrm>
            <a:off x="2679954" y="2397725"/>
            <a:ext cx="8121396" cy="872510"/>
          </a:xfrm>
          <a:solidFill>
            <a:srgbClr val="D7A6FF"/>
          </a:solidFill>
        </p:spPr>
        <p:txBody>
          <a:bodyPr/>
          <a:lstStyle/>
          <a:p>
            <a:pPr fontAlgn="base"/>
            <a:r>
              <a:rPr lang="en-GB" sz="4200">
                <a:solidFill>
                  <a:srgbClr val="26155F"/>
                </a:solidFill>
                <a:latin typeface="Open Sans"/>
                <a:ea typeface="Open Sans"/>
                <a:cs typeface="Open Sans"/>
              </a:rPr>
              <a:t>Examples of inspiring action</a:t>
            </a:r>
          </a:p>
        </p:txBody>
      </p:sp>
      <p:sp>
        <p:nvSpPr>
          <p:cNvPr id="9" name="TextBox 8">
            <a:extLst>
              <a:ext uri="{FF2B5EF4-FFF2-40B4-BE49-F238E27FC236}">
                <a16:creationId xmlns:a16="http://schemas.microsoft.com/office/drawing/2014/main" id="{98BDA3B0-1944-07AE-0C9D-6DBF068106A8}"/>
              </a:ext>
            </a:extLst>
          </p:cNvPr>
          <p:cNvSpPr txBox="1"/>
          <p:nvPr/>
        </p:nvSpPr>
        <p:spPr>
          <a:xfrm>
            <a:off x="2686024" y="4142482"/>
            <a:ext cx="13327190" cy="5030572"/>
          </a:xfrm>
          <a:prstGeom prst="rect">
            <a:avLst/>
          </a:prstGeom>
          <a:noFill/>
        </p:spPr>
        <p:txBody>
          <a:bodyPr wrap="square" lIns="216000" tIns="180000" rIns="288000" bIns="108000" rtlCol="0" anchor="ctr" anchorCtr="0">
            <a:spAutoFit/>
          </a:bodyPr>
          <a:lstStyle/>
          <a:p>
            <a:pPr marL="457200" indent="-457200" fontAlgn="base">
              <a:buFont typeface="Arial" panose="020B0604020202020204" pitchFamily="34" charset="0"/>
              <a:buChar char="•"/>
            </a:pPr>
            <a:r>
              <a:rPr lang="en-GB" sz="2800" b="1">
                <a:solidFill>
                  <a:srgbClr val="3A64E8"/>
                </a:solidFill>
                <a:latin typeface="Open Sans"/>
                <a:ea typeface="Open Sans"/>
                <a:cs typeface="Open Sans"/>
              </a:rPr>
              <a:t>Zero Waste Week: </a:t>
            </a:r>
            <a:r>
              <a:rPr lang="en-GB" sz="2800">
                <a:solidFill>
                  <a:srgbClr val="262626"/>
                </a:solidFill>
                <a:latin typeface="Open Sans"/>
                <a:ea typeface="Open Sans"/>
                <a:cs typeface="Open Sans"/>
              </a:rPr>
              <a:t>Classroom</a:t>
            </a:r>
            <a:r>
              <a:rPr lang="en-GB" sz="2800">
                <a:latin typeface="Open Sans"/>
                <a:ea typeface="Open Sans"/>
                <a:cs typeface="Open Sans"/>
              </a:rPr>
              <a:t> challenges to reduce landfill waste. </a:t>
            </a:r>
            <a:br>
              <a:rPr lang="en-GB" sz="2800">
                <a:latin typeface="Open Sans" panose="020B0606030504020204" pitchFamily="34" charset="0"/>
                <a:ea typeface="Open Sans" panose="020B0606030504020204" pitchFamily="34" charset="0"/>
                <a:cs typeface="Open Sans" panose="020B0606030504020204" pitchFamily="34" charset="0"/>
              </a:rPr>
            </a:br>
            <a:endParaRPr lang="en-GB" sz="2800">
              <a:latin typeface="Open Sans" panose="020B0606030504020204" pitchFamily="34" charset="0"/>
              <a:ea typeface="Open Sans" panose="020B0606030504020204" pitchFamily="34" charset="0"/>
              <a:cs typeface="Open Sans" panose="020B0606030504020204" pitchFamily="34" charset="0"/>
            </a:endParaRPr>
          </a:p>
          <a:p>
            <a:pPr marL="457200" indent="-457200" fontAlgn="base">
              <a:buFont typeface="Arial" panose="020B0604020202020204" pitchFamily="34" charset="0"/>
              <a:buChar char="•"/>
            </a:pPr>
            <a:r>
              <a:rPr lang="en-GB" sz="2800" b="1">
                <a:solidFill>
                  <a:srgbClr val="3A64E8"/>
                </a:solidFill>
                <a:latin typeface="Open Sans"/>
                <a:ea typeface="Open Sans"/>
                <a:cs typeface="Open Sans"/>
              </a:rPr>
              <a:t>Classroom recycling stations and composting projects.</a:t>
            </a:r>
            <a:endParaRPr lang="en-GB" sz="2800" b="1">
              <a:solidFill>
                <a:srgbClr val="3A64E8"/>
              </a:solidFill>
              <a:latin typeface="Open Sans" panose="020B0606030504020204" pitchFamily="34" charset="0"/>
              <a:ea typeface="Open Sans" panose="020B0606030504020204" pitchFamily="34" charset="0"/>
              <a:cs typeface="Open Sans" panose="020B0606030504020204" pitchFamily="34" charset="0"/>
            </a:endParaRPr>
          </a:p>
          <a:p>
            <a:endParaRPr lang="en-GB" sz="2800" b="1">
              <a:solidFill>
                <a:srgbClr val="3A64E8"/>
              </a:solidFill>
              <a:latin typeface="Open Sans"/>
              <a:ea typeface="Open Sans"/>
              <a:cs typeface="Open Sans"/>
            </a:endParaRPr>
          </a:p>
          <a:p>
            <a:pPr marL="457200" indent="-457200">
              <a:buFont typeface="Arial" panose="020B0604020202020204" pitchFamily="34" charset="0"/>
              <a:buChar char="•"/>
            </a:pPr>
            <a:r>
              <a:rPr lang="en-GB" sz="2800" b="1">
                <a:solidFill>
                  <a:srgbClr val="3A64E8"/>
                </a:solidFill>
                <a:latin typeface="Open Sans"/>
                <a:ea typeface="Open Sans"/>
                <a:cs typeface="Open Sans"/>
              </a:rPr>
              <a:t>Swap events </a:t>
            </a:r>
            <a:r>
              <a:rPr lang="en-GB" sz="2800">
                <a:solidFill>
                  <a:srgbClr val="262626"/>
                </a:solidFill>
                <a:latin typeface="Open Sans"/>
                <a:ea typeface="Open Sans"/>
                <a:cs typeface="Open Sans"/>
              </a:rPr>
              <a:t>for toys, clothes or books. </a:t>
            </a:r>
            <a:r>
              <a:rPr lang="en-GB" sz="2800" b="1">
                <a:solidFill>
                  <a:srgbClr val="3A64E8"/>
                </a:solidFill>
                <a:latin typeface="Open Sans"/>
                <a:ea typeface="Open Sans"/>
                <a:cs typeface="Open Sans"/>
              </a:rPr>
              <a:t> </a:t>
            </a:r>
            <a:br>
              <a:rPr lang="en-GB" sz="2800" b="1">
                <a:latin typeface="Open Sans" panose="020B0606030504020204" pitchFamily="34" charset="0"/>
                <a:ea typeface="Open Sans" panose="020B0606030504020204" pitchFamily="34" charset="0"/>
                <a:cs typeface="Open Sans" panose="020B0606030504020204" pitchFamily="34" charset="0"/>
              </a:rPr>
            </a:br>
            <a:endParaRPr lang="en-GB" sz="2800" b="1">
              <a:solidFill>
                <a:srgbClr val="3A64E8"/>
              </a:solidFill>
              <a:latin typeface="Open Sans" panose="020B0606030504020204" pitchFamily="34" charset="0"/>
              <a:ea typeface="Open Sans" panose="020B0606030504020204" pitchFamily="34" charset="0"/>
              <a:cs typeface="Open Sans" panose="020B0606030504020204" pitchFamily="34" charset="0"/>
            </a:endParaRPr>
          </a:p>
          <a:p>
            <a:pPr marL="457200" indent="-457200" fontAlgn="base">
              <a:buFont typeface="Arial" panose="020B0604020202020204" pitchFamily="34" charset="0"/>
              <a:buChar char="•"/>
            </a:pPr>
            <a:r>
              <a:rPr lang="en-GB" sz="2800" b="1">
                <a:solidFill>
                  <a:srgbClr val="3A64E8"/>
                </a:solidFill>
                <a:latin typeface="Open Sans"/>
                <a:ea typeface="Open Sans"/>
                <a:cs typeface="Open Sans"/>
              </a:rPr>
              <a:t>Upcycle classroom waste into crafts</a:t>
            </a:r>
            <a:r>
              <a:rPr lang="en-GB" sz="2800">
                <a:latin typeface="Open Sans"/>
                <a:ea typeface="Open Sans"/>
                <a:cs typeface="Open Sans"/>
              </a:rPr>
              <a:t> </a:t>
            </a:r>
            <a:br>
              <a:rPr lang="en-GB" sz="2800">
                <a:latin typeface="Open Sans" panose="020B0606030504020204" pitchFamily="34" charset="0"/>
                <a:ea typeface="Open Sans" panose="020B0606030504020204" pitchFamily="34" charset="0"/>
                <a:cs typeface="Open Sans" panose="020B0606030504020204" pitchFamily="34" charset="0"/>
              </a:rPr>
            </a:br>
            <a:r>
              <a:rPr lang="en-GB" sz="2800">
                <a:latin typeface="Open Sans"/>
                <a:ea typeface="Open Sans"/>
                <a:cs typeface="Open Sans"/>
              </a:rPr>
              <a:t>(e.g., bottle planters, cardboard toys). </a:t>
            </a:r>
            <a:endParaRPr lang="en-BE" sz="2800">
              <a:latin typeface="Open Sans"/>
              <a:ea typeface="Open Sans"/>
              <a:cs typeface="Open Sans"/>
            </a:endParaRPr>
          </a:p>
          <a:p>
            <a:pPr marL="457200" indent="-457200">
              <a:buFont typeface="Arial" panose="020B0604020202020204" pitchFamily="34" charset="0"/>
              <a:buChar char="•"/>
            </a:pPr>
            <a:endParaRPr lang="en-GB" sz="2800">
              <a:latin typeface="Open Sans"/>
              <a:ea typeface="Open Sans"/>
              <a:cs typeface="Open Sans"/>
            </a:endParaRPr>
          </a:p>
          <a:p>
            <a:endParaRPr lang="en-GB" sz="2800">
              <a:latin typeface="Open Sans"/>
              <a:ea typeface="Open Sans"/>
              <a:cs typeface="Open Sans"/>
            </a:endParaRPr>
          </a:p>
          <a:p>
            <a:endParaRPr lang="en-GB" sz="2800">
              <a:latin typeface="Open Sans"/>
              <a:ea typeface="Open Sans"/>
              <a:cs typeface="Open Sans"/>
            </a:endParaRPr>
          </a:p>
        </p:txBody>
      </p:sp>
      <p:pic>
        <p:nvPicPr>
          <p:cNvPr id="2" name="Picture Placeholder 12">
            <a:extLst>
              <a:ext uri="{FF2B5EF4-FFF2-40B4-BE49-F238E27FC236}">
                <a16:creationId xmlns:a16="http://schemas.microsoft.com/office/drawing/2014/main" id="{4BFEE241-79B8-FCE1-3813-095E9A6179A9}"/>
              </a:ext>
            </a:extLst>
          </p:cNvPr>
          <p:cNvPicPr>
            <a:picLocks noChangeAspect="1"/>
          </p:cNvPicPr>
          <p:nvPr/>
        </p:nvPicPr>
        <p:blipFill>
          <a:blip r:embed="rId3">
            <a:extLst>
              <a:ext uri="{28A0092B-C50C-407E-A947-70E740481C1C}">
                <a14:useLocalDpi xmlns:a14="http://schemas.microsoft.com/office/drawing/2010/main" val="0"/>
              </a:ext>
            </a:extLst>
          </a:blip>
          <a:srcRect l="12738" r="12738"/>
          <a:stretch/>
        </p:blipFill>
        <p:spPr>
          <a:xfrm>
            <a:off x="13041376" y="5492840"/>
            <a:ext cx="4713224" cy="4545668"/>
          </a:xfrm>
          <a:prstGeom prst="ellipse">
            <a:avLst/>
          </a:prstGeom>
          <a:ln w="127000">
            <a:solidFill>
              <a:srgbClr val="3A64E8"/>
            </a:solidFill>
          </a:ln>
        </p:spPr>
      </p:pic>
      <p:sp>
        <p:nvSpPr>
          <p:cNvPr id="6" name="Text Placeholder 2">
            <a:extLst>
              <a:ext uri="{FF2B5EF4-FFF2-40B4-BE49-F238E27FC236}">
                <a16:creationId xmlns:a16="http://schemas.microsoft.com/office/drawing/2014/main" id="{032CA1BD-9768-9E08-275F-ED29CCDE95CB}"/>
              </a:ext>
            </a:extLst>
          </p:cNvPr>
          <p:cNvSpPr>
            <a:spLocks noGrp="1"/>
          </p:cNvSpPr>
          <p:nvPr/>
        </p:nvSpPr>
        <p:spPr>
          <a:xfrm>
            <a:off x="2680780" y="787481"/>
            <a:ext cx="9508508" cy="1454208"/>
          </a:xfrm>
          <a:prstGeom prst="rect">
            <a:avLst/>
          </a:prstGeom>
          <a:solidFill>
            <a:srgbClr val="3A64E8"/>
          </a:solidFill>
        </p:spPr>
        <p:txBody>
          <a:bodyPr wrap="square" lIns="216000" tIns="180000" rIns="252000" bIns="108000" anchor="ctr" anchorCtr="0">
            <a:spAutoFit/>
          </a:bodyPr>
          <a:lstStyle>
            <a:defPPr>
              <a:defRPr lang="en-US"/>
            </a:defPPr>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200" b="0">
                <a:latin typeface="Open Sans"/>
                <a:ea typeface="Open Sans"/>
                <a:cs typeface="Open Sans"/>
              </a:rPr>
              <a:t>THEME: WASTE MANAGEMENT AND CIRCULAR ECONOMY</a:t>
            </a:r>
          </a:p>
        </p:txBody>
      </p:sp>
    </p:spTree>
    <p:extLst>
      <p:ext uri="{BB962C8B-B14F-4D97-AF65-F5344CB8AC3E}">
        <p14:creationId xmlns:p14="http://schemas.microsoft.com/office/powerpoint/2010/main" val="2937361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454B3-4BD9-687F-24BA-C5F9502C641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3939385-B617-91ED-C986-8A286B1E8773}"/>
              </a:ext>
            </a:extLst>
          </p:cNvPr>
          <p:cNvSpPr>
            <a:spLocks noGrp="1"/>
          </p:cNvSpPr>
          <p:nvPr>
            <p:ph type="body" sz="quarter" idx="10"/>
          </p:nvPr>
        </p:nvSpPr>
        <p:spPr>
          <a:xfrm>
            <a:off x="6122762" y="3535643"/>
            <a:ext cx="10444835" cy="4697042"/>
          </a:xfrm>
        </p:spPr>
        <p:txBody>
          <a:bodyPr lIns="0" tIns="0" rIns="0" bIns="0" anchor="t"/>
          <a:lstStyle/>
          <a:p>
            <a:pPr marL="457200" indent="-457200" fontAlgn="base">
              <a:buFont typeface="Arial" panose="020B0604020202020204" pitchFamily="34" charset="0"/>
              <a:buChar char="•"/>
            </a:pPr>
            <a:r>
              <a:rPr lang="en-GB" sz="3000">
                <a:latin typeface="Open Sans"/>
                <a:ea typeface="Open Sans"/>
                <a:cs typeface="Open Sans"/>
              </a:rPr>
              <a:t>Builds understanding of materials, reuse and shared responsibility. </a:t>
            </a:r>
          </a:p>
          <a:p>
            <a:pPr marL="457200" indent="-457200" fontAlgn="base">
              <a:buFont typeface="Arial" panose="020B0604020202020204" pitchFamily="34" charset="0"/>
              <a:buChar char="•"/>
            </a:pPr>
            <a:r>
              <a:rPr lang="en-GB" sz="3000">
                <a:latin typeface="Open Sans"/>
                <a:ea typeface="Open Sans"/>
                <a:cs typeface="Open Sans"/>
              </a:rPr>
              <a:t>Encourages teamwork and creativity. </a:t>
            </a:r>
          </a:p>
          <a:p>
            <a:pPr marL="457200" indent="-457200" fontAlgn="base">
              <a:buFont typeface="Arial" panose="020B0604020202020204" pitchFamily="34" charset="0"/>
              <a:buChar char="•"/>
            </a:pPr>
            <a:r>
              <a:rPr lang="en-GB" sz="3000">
                <a:latin typeface="Open Sans"/>
                <a:ea typeface="Open Sans"/>
                <a:cs typeface="Open Sans"/>
              </a:rPr>
              <a:t>Introduces the idea of reducing waste in daily life. </a:t>
            </a:r>
          </a:p>
          <a:p>
            <a:pPr marL="342900" indent="-342900" fontAlgn="base">
              <a:buFont typeface="Arial" panose="020B0604020202020204" pitchFamily="34" charset="0"/>
              <a:buChar char="•"/>
            </a:pPr>
            <a:endParaRPr lang="en-US" sz="3000"/>
          </a:p>
        </p:txBody>
      </p:sp>
      <p:sp>
        <p:nvSpPr>
          <p:cNvPr id="6" name="Text Placeholder 2">
            <a:extLst>
              <a:ext uri="{FF2B5EF4-FFF2-40B4-BE49-F238E27FC236}">
                <a16:creationId xmlns:a16="http://schemas.microsoft.com/office/drawing/2014/main" id="{43415EE8-DFE0-72F7-2626-98B64C0A6F48}"/>
              </a:ext>
            </a:extLst>
          </p:cNvPr>
          <p:cNvSpPr txBox="1">
            <a:spLocks/>
          </p:cNvSpPr>
          <p:nvPr/>
        </p:nvSpPr>
        <p:spPr>
          <a:xfrm>
            <a:off x="6090565" y="2196809"/>
            <a:ext cx="4490070" cy="836159"/>
          </a:xfrm>
          <a:prstGeom prst="rect">
            <a:avLst/>
          </a:prstGeom>
          <a:solidFill>
            <a:srgbClr val="2A255A"/>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en-US"/>
              <a:t>IMPACT</a:t>
            </a:r>
          </a:p>
        </p:txBody>
      </p:sp>
    </p:spTree>
    <p:extLst>
      <p:ext uri="{BB962C8B-B14F-4D97-AF65-F5344CB8AC3E}">
        <p14:creationId xmlns:p14="http://schemas.microsoft.com/office/powerpoint/2010/main" val="3634409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CAFCD-45C4-F365-E5E3-2EE91F2CECB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B7E7D86-3E80-6797-6DD7-1E2C69426834}"/>
              </a:ext>
            </a:extLst>
          </p:cNvPr>
          <p:cNvSpPr>
            <a:spLocks noGrp="1"/>
          </p:cNvSpPr>
          <p:nvPr>
            <p:ph type="body" sz="quarter" idx="10"/>
          </p:nvPr>
        </p:nvSpPr>
        <p:spPr>
          <a:xfrm>
            <a:off x="2758792" y="3115367"/>
            <a:ext cx="12829032" cy="872510"/>
          </a:xfrm>
          <a:solidFill>
            <a:srgbClr val="D7A6FF"/>
          </a:solidFill>
        </p:spPr>
        <p:txBody>
          <a:bodyPr/>
          <a:lstStyle/>
          <a:p>
            <a:r>
              <a:rPr lang="en-GB" sz="4200" b="0">
                <a:solidFill>
                  <a:srgbClr val="26155F"/>
                </a:solidFill>
                <a:latin typeface="Open Sans"/>
                <a:ea typeface="Open Sans"/>
                <a:cs typeface="Open Sans"/>
              </a:rPr>
              <a:t>Example: </a:t>
            </a:r>
            <a:r>
              <a:rPr lang="en-GB" sz="4000">
                <a:solidFill>
                  <a:srgbClr val="26155F"/>
                </a:solidFill>
                <a:latin typeface="Open Sans"/>
                <a:ea typeface="Open Sans"/>
                <a:cs typeface="Open Sans"/>
              </a:rPr>
              <a:t>Tree planting days, pollinator gardens,</a:t>
            </a:r>
          </a:p>
        </p:txBody>
      </p:sp>
      <p:sp>
        <p:nvSpPr>
          <p:cNvPr id="9" name="TextBox 8">
            <a:extLst>
              <a:ext uri="{FF2B5EF4-FFF2-40B4-BE49-F238E27FC236}">
                <a16:creationId xmlns:a16="http://schemas.microsoft.com/office/drawing/2014/main" id="{FCABE1FD-EE40-5BB0-99EC-299698217CD0}"/>
              </a:ext>
            </a:extLst>
          </p:cNvPr>
          <p:cNvSpPr txBox="1"/>
          <p:nvPr/>
        </p:nvSpPr>
        <p:spPr>
          <a:xfrm>
            <a:off x="3127248" y="5486400"/>
            <a:ext cx="12033504" cy="1398808"/>
          </a:xfrm>
          <a:prstGeom prst="rect">
            <a:avLst/>
          </a:prstGeom>
          <a:solidFill>
            <a:schemeClr val="bg1"/>
          </a:solidFill>
        </p:spPr>
        <p:txBody>
          <a:bodyPr wrap="square" lIns="216000" tIns="180000" rIns="288000" bIns="108000" rtlCol="0" anchor="ctr" anchorCtr="0">
            <a:spAutoFit/>
          </a:bodyPr>
          <a:lstStyle/>
          <a:p>
            <a:pPr algn="ctr"/>
            <a:r>
              <a:rPr lang="en-GB" sz="3600" b="1">
                <a:solidFill>
                  <a:srgbClr val="3A64E8"/>
                </a:solidFill>
                <a:latin typeface="Open Sans" panose="020B0606030504020204" pitchFamily="34" charset="0"/>
                <a:ea typeface="Open Sans" panose="020B0606030504020204" pitchFamily="34" charset="0"/>
                <a:cs typeface="Open Sans" panose="020B0606030504020204" pitchFamily="34" charset="0"/>
              </a:rPr>
              <a:t>Impact</a:t>
            </a:r>
            <a:r>
              <a:rPr lang="en-GB" sz="3600">
                <a:solidFill>
                  <a:srgbClr val="3A64E8"/>
                </a:solidFill>
                <a:latin typeface="Open Sans" panose="020B0606030504020204" pitchFamily="34" charset="0"/>
                <a:ea typeface="Open Sans" panose="020B0606030504020204" pitchFamily="34" charset="0"/>
                <a:cs typeface="Open Sans" panose="020B0606030504020204" pitchFamily="34" charset="0"/>
              </a:rPr>
              <a:t>: </a:t>
            </a:r>
            <a:r>
              <a:rPr lang="en-GB" sz="3600">
                <a:latin typeface="Open Sans" panose="020B0606030504020204" pitchFamily="34" charset="0"/>
                <a:ea typeface="Open Sans" panose="020B0606030504020204" pitchFamily="34" charset="0"/>
                <a:cs typeface="Open Sans" panose="020B0606030504020204" pitchFamily="34" charset="0"/>
              </a:rPr>
              <a:t>Fosters connection to nature </a:t>
            </a:r>
            <a:br>
              <a:rPr lang="en-GB" sz="3600">
                <a:latin typeface="Open Sans" panose="020B0606030504020204" pitchFamily="34" charset="0"/>
                <a:ea typeface="Open Sans" panose="020B0606030504020204" pitchFamily="34" charset="0"/>
                <a:cs typeface="Open Sans" panose="020B0606030504020204" pitchFamily="34" charset="0"/>
              </a:rPr>
            </a:br>
            <a:r>
              <a:rPr lang="en-GB" sz="3600">
                <a:latin typeface="Open Sans" panose="020B0606030504020204" pitchFamily="34" charset="0"/>
                <a:ea typeface="Open Sans" panose="020B0606030504020204" pitchFamily="34" charset="0"/>
                <a:cs typeface="Open Sans" panose="020B0606030504020204" pitchFamily="34" charset="0"/>
              </a:rPr>
              <a:t>and understanding of ecosystems. </a:t>
            </a:r>
            <a:endParaRPr lang="en-US" sz="3600">
              <a:latin typeface="Open Sans" panose="020B0606030504020204" pitchFamily="34" charset="0"/>
              <a:ea typeface="Open Sans" panose="020B0606030504020204" pitchFamily="34" charset="0"/>
              <a:cs typeface="Open Sans" panose="020B0606030504020204" pitchFamily="34" charset="0"/>
            </a:endParaRPr>
          </a:p>
        </p:txBody>
      </p:sp>
      <p:sp>
        <p:nvSpPr>
          <p:cNvPr id="2" name="Text Placeholder 2">
            <a:extLst>
              <a:ext uri="{FF2B5EF4-FFF2-40B4-BE49-F238E27FC236}">
                <a16:creationId xmlns:a16="http://schemas.microsoft.com/office/drawing/2014/main" id="{7156D851-F6C9-0BF3-7C95-1B232E39D93B}"/>
              </a:ext>
            </a:extLst>
          </p:cNvPr>
          <p:cNvSpPr txBox="1">
            <a:spLocks/>
          </p:cNvSpPr>
          <p:nvPr/>
        </p:nvSpPr>
        <p:spPr>
          <a:xfrm>
            <a:off x="3775300" y="3975766"/>
            <a:ext cx="10796016" cy="872510"/>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200">
                <a:solidFill>
                  <a:srgbClr val="26155F"/>
                </a:solidFill>
                <a:latin typeface="Open Sans"/>
                <a:ea typeface="Open Sans"/>
                <a:cs typeface="Open Sans"/>
              </a:rPr>
              <a:t>and citizen-science biodiversity counts</a:t>
            </a:r>
          </a:p>
        </p:txBody>
      </p:sp>
      <p:sp>
        <p:nvSpPr>
          <p:cNvPr id="4" name="Text Placeholder 2">
            <a:extLst>
              <a:ext uri="{FF2B5EF4-FFF2-40B4-BE49-F238E27FC236}">
                <a16:creationId xmlns:a16="http://schemas.microsoft.com/office/drawing/2014/main" id="{A098DA09-63A1-BA42-3D7E-C3F3F60E7007}"/>
              </a:ext>
            </a:extLst>
          </p:cNvPr>
          <p:cNvSpPr>
            <a:spLocks noGrp="1"/>
          </p:cNvSpPr>
          <p:nvPr/>
        </p:nvSpPr>
        <p:spPr>
          <a:xfrm>
            <a:off x="2735878" y="1116899"/>
            <a:ext cx="9166780" cy="1454208"/>
          </a:xfrm>
          <a:prstGeom prst="rect">
            <a:avLst/>
          </a:prstGeom>
          <a:solidFill>
            <a:srgbClr val="3A64E8"/>
          </a:solidFill>
        </p:spPr>
        <p:txBody>
          <a:bodyPr wrap="square" lIns="216000" tIns="180000" rIns="252000" bIns="108000" anchor="ctr" anchorCtr="0">
            <a:spAutoFit/>
          </a:bodyPr>
          <a:lstStyle>
            <a:defPPr>
              <a:defRPr lang="en-US"/>
            </a:defPPr>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200" b="0">
                <a:latin typeface="Open Sans"/>
                <a:ea typeface="Open Sans"/>
                <a:cs typeface="Open Sans"/>
              </a:rPr>
              <a:t>THEME: BIODIVERSITY AND NATURE-BASED SOLUTIONS (NBS)</a:t>
            </a:r>
          </a:p>
        </p:txBody>
      </p:sp>
    </p:spTree>
    <p:extLst>
      <p:ext uri="{BB962C8B-B14F-4D97-AF65-F5344CB8AC3E}">
        <p14:creationId xmlns:p14="http://schemas.microsoft.com/office/powerpoint/2010/main" val="2411136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t="-17000" b="-17000"/>
          </a:stretch>
        </a:blipFill>
        <a:effectLst/>
      </p:bgPr>
    </p:bg>
    <p:spTree>
      <p:nvGrpSpPr>
        <p:cNvPr id="1" name="">
          <a:extLst>
            <a:ext uri="{FF2B5EF4-FFF2-40B4-BE49-F238E27FC236}">
              <a16:creationId xmlns:a16="http://schemas.microsoft.com/office/drawing/2014/main" id="{DF52644C-1DF3-B7FE-ACC1-AAD210B19C1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C3A6226-DBDC-36C1-9564-BD4938C19DF3}"/>
              </a:ext>
            </a:extLst>
          </p:cNvPr>
          <p:cNvSpPr>
            <a:spLocks noGrp="1"/>
          </p:cNvSpPr>
          <p:nvPr>
            <p:ph type="body" sz="quarter" idx="10"/>
          </p:nvPr>
        </p:nvSpPr>
        <p:spPr>
          <a:xfrm>
            <a:off x="1371600" y="1212641"/>
            <a:ext cx="6343650" cy="1038710"/>
          </a:xfrm>
          <a:solidFill>
            <a:srgbClr val="26155F"/>
          </a:solidFill>
        </p:spPr>
        <p:txBody>
          <a:bodyPr/>
          <a:lstStyle/>
          <a:p>
            <a:r>
              <a:rPr lang="en-GB" sz="5400">
                <a:latin typeface="Open Sans"/>
                <a:ea typeface="Open Sans"/>
                <a:cs typeface="Open Sans"/>
              </a:rPr>
              <a:t>Inspiring Climate</a:t>
            </a:r>
            <a:endParaRPr lang="en-US" sz="5400">
              <a:latin typeface="Open Sans"/>
              <a:ea typeface="Open Sans"/>
              <a:cs typeface="Open Sans"/>
            </a:endParaRPr>
          </a:p>
        </p:txBody>
      </p:sp>
      <p:sp>
        <p:nvSpPr>
          <p:cNvPr id="5" name="Text Placeholder 2">
            <a:extLst>
              <a:ext uri="{FF2B5EF4-FFF2-40B4-BE49-F238E27FC236}">
                <a16:creationId xmlns:a16="http://schemas.microsoft.com/office/drawing/2014/main" id="{9936896E-74AB-775E-F685-2D2FA720FCC1}"/>
              </a:ext>
            </a:extLst>
          </p:cNvPr>
          <p:cNvSpPr txBox="1">
            <a:spLocks/>
          </p:cNvSpPr>
          <p:nvPr/>
        </p:nvSpPr>
        <p:spPr>
          <a:xfrm>
            <a:off x="1371600" y="2150951"/>
            <a:ext cx="4895850" cy="1038710"/>
          </a:xfrm>
          <a:prstGeom prst="rect">
            <a:avLst/>
          </a:prstGeom>
          <a:solidFill>
            <a:srgbClr val="26155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5400">
                <a:latin typeface="Open Sans"/>
                <a:ea typeface="Open Sans"/>
                <a:cs typeface="Open Sans"/>
              </a:rPr>
              <a:t>Pact Activity</a:t>
            </a:r>
            <a:endParaRPr lang="en-US" sz="5400">
              <a:latin typeface="Open Sans"/>
              <a:ea typeface="Open Sans"/>
              <a:cs typeface="Open Sans"/>
            </a:endParaRPr>
          </a:p>
        </p:txBody>
      </p:sp>
    </p:spTree>
    <p:extLst>
      <p:ext uri="{BB962C8B-B14F-4D97-AF65-F5344CB8AC3E}">
        <p14:creationId xmlns:p14="http://schemas.microsoft.com/office/powerpoint/2010/main" val="4025524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3D02E-7C26-92FF-8FC4-DAAFAB2220A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DF0821F-8B21-6CE3-A4FC-9D04DCBB075D}"/>
              </a:ext>
            </a:extLst>
          </p:cNvPr>
          <p:cNvSpPr txBox="1"/>
          <p:nvPr/>
        </p:nvSpPr>
        <p:spPr>
          <a:xfrm>
            <a:off x="3500437" y="3809094"/>
            <a:ext cx="11793338" cy="3891798"/>
          </a:xfrm>
          <a:prstGeom prst="rect">
            <a:avLst/>
          </a:prstGeom>
          <a:noFill/>
        </p:spPr>
        <p:txBody>
          <a:bodyPr wrap="square" lIns="216000" tIns="180000" rIns="288000" bIns="108000" rtlCol="0" anchor="ctr" anchorCtr="0">
            <a:spAutoFit/>
          </a:bodyPr>
          <a:lstStyle/>
          <a:p>
            <a:pPr marL="457200" indent="-457200" fontAlgn="base">
              <a:buFont typeface="Arial" panose="020B0604020202020204" pitchFamily="34" charset="0"/>
              <a:buChar char="•"/>
            </a:pPr>
            <a:r>
              <a:rPr lang="en-GB" sz="2600" b="1">
                <a:solidFill>
                  <a:srgbClr val="3A64E8"/>
                </a:solidFill>
                <a:latin typeface="Open Sans"/>
                <a:ea typeface="Open Sans"/>
                <a:cs typeface="Open Sans"/>
              </a:rPr>
              <a:t>Target group: </a:t>
            </a:r>
            <a:r>
              <a:rPr lang="en-GB" sz="2600">
                <a:latin typeface="Open Sans"/>
                <a:ea typeface="Open Sans"/>
                <a:cs typeface="Open Sans"/>
              </a:rPr>
              <a:t>Primary school children </a:t>
            </a:r>
          </a:p>
          <a:p>
            <a:pPr marL="457200" indent="-457200" fontAlgn="base">
              <a:buFont typeface="Arial" panose="020B0604020202020204" pitchFamily="34" charset="0"/>
              <a:buChar char="•"/>
            </a:pPr>
            <a:endParaRPr lang="en-GB" sz="2600">
              <a:latin typeface="Open Sans" panose="020B0606030504020204" pitchFamily="34" charset="0"/>
              <a:ea typeface="Open Sans" panose="020B0606030504020204" pitchFamily="34" charset="0"/>
              <a:cs typeface="Open Sans" panose="020B0606030504020204" pitchFamily="34" charset="0"/>
            </a:endParaRPr>
          </a:p>
          <a:p>
            <a:pPr marL="457200" indent="-457200" fontAlgn="base">
              <a:buFont typeface="Arial" panose="020B0604020202020204" pitchFamily="34" charset="0"/>
              <a:buChar char="•"/>
            </a:pPr>
            <a:r>
              <a:rPr lang="en-GB" sz="2600" b="1">
                <a:solidFill>
                  <a:srgbClr val="3A64E8"/>
                </a:solidFill>
                <a:latin typeface="Open Sans"/>
                <a:ea typeface="Open Sans"/>
                <a:cs typeface="Open Sans"/>
              </a:rPr>
              <a:t>Description: </a:t>
            </a:r>
            <a:r>
              <a:rPr lang="en-GB" sz="2600">
                <a:latin typeface="Open Sans"/>
                <a:ea typeface="Open Sans"/>
                <a:cs typeface="Open Sans"/>
              </a:rPr>
              <a:t>Children from rural schools explored how climate and nature shape their lives through art. Their work became a public exhibition that inspired conversations across families and communities about caring for local environments and building a climate-aware future. </a:t>
            </a:r>
          </a:p>
          <a:p>
            <a:pPr marL="457200" indent="-457200" fontAlgn="base">
              <a:buFont typeface="Arial" panose="020B0604020202020204" pitchFamily="34" charset="0"/>
              <a:buChar char="•"/>
            </a:pPr>
            <a:endParaRPr lang="en-GB" sz="2600" b="1">
              <a:latin typeface="Open Sans" panose="020B0606030504020204" pitchFamily="34" charset="0"/>
              <a:ea typeface="Open Sans" panose="020B0606030504020204" pitchFamily="34" charset="0"/>
              <a:cs typeface="Open Sans" panose="020B0606030504020204" pitchFamily="34" charset="0"/>
            </a:endParaRPr>
          </a:p>
          <a:p>
            <a:pPr marL="457200" indent="-457200" fontAlgn="base">
              <a:buFont typeface="Arial" panose="020B0604020202020204" pitchFamily="34" charset="0"/>
              <a:buChar char="•"/>
            </a:pPr>
            <a:r>
              <a:rPr lang="en-GB" sz="2600" b="1">
                <a:solidFill>
                  <a:srgbClr val="3A64E8"/>
                </a:solidFill>
                <a:latin typeface="Open Sans"/>
                <a:ea typeface="Open Sans"/>
                <a:cs typeface="Open Sans"/>
              </a:rPr>
              <a:t>Impact: </a:t>
            </a:r>
            <a:r>
              <a:rPr lang="en-GB" sz="2600">
                <a:latin typeface="Open Sans"/>
                <a:ea typeface="Open Sans"/>
                <a:cs typeface="Open Sans"/>
              </a:rPr>
              <a:t>Connected creativity, emotion, and environmental awareness. </a:t>
            </a:r>
            <a:endParaRPr lang="en-BE" sz="2600">
              <a:latin typeface="Open Sans"/>
              <a:ea typeface="Open Sans"/>
              <a:cs typeface="Open Sans"/>
            </a:endParaRPr>
          </a:p>
        </p:txBody>
      </p:sp>
      <p:sp>
        <p:nvSpPr>
          <p:cNvPr id="3" name="Text Placeholder 2">
            <a:extLst>
              <a:ext uri="{FF2B5EF4-FFF2-40B4-BE49-F238E27FC236}">
                <a16:creationId xmlns:a16="http://schemas.microsoft.com/office/drawing/2014/main" id="{08BAB929-2F75-FA6E-8125-C9DE12C31704}"/>
              </a:ext>
            </a:extLst>
          </p:cNvPr>
          <p:cNvSpPr>
            <a:spLocks noGrp="1"/>
          </p:cNvSpPr>
          <p:nvPr>
            <p:ph type="body" sz="quarter" idx="10"/>
          </p:nvPr>
        </p:nvSpPr>
        <p:spPr>
          <a:xfrm>
            <a:off x="3700008" y="2462695"/>
            <a:ext cx="7691892" cy="872510"/>
          </a:xfrm>
          <a:solidFill>
            <a:srgbClr val="D7A6FF"/>
          </a:solidFill>
        </p:spPr>
        <p:txBody>
          <a:bodyPr/>
          <a:lstStyle/>
          <a:p>
            <a:r>
              <a:rPr lang="it-IT" sz="4200">
                <a:solidFill>
                  <a:srgbClr val="26155F"/>
                </a:solidFill>
                <a:latin typeface="Open Sans"/>
                <a:ea typeface="Open Sans"/>
                <a:cs typeface="Open Sans"/>
              </a:rPr>
              <a:t>“My Nature” </a:t>
            </a:r>
            <a:r>
              <a:rPr lang="it-IT" sz="3200" b="0" i="1">
                <a:solidFill>
                  <a:srgbClr val="26155F"/>
                </a:solidFill>
                <a:latin typeface="Open Sans"/>
                <a:ea typeface="Open Sans"/>
                <a:cs typeface="Open Sans"/>
              </a:rPr>
              <a:t>(</a:t>
            </a:r>
            <a:r>
              <a:rPr lang="it-IT" sz="3200" b="0" i="1" err="1">
                <a:solidFill>
                  <a:srgbClr val="26155F"/>
                </a:solidFill>
                <a:latin typeface="Open Sans"/>
                <a:ea typeface="Open Sans"/>
                <a:cs typeface="Open Sans"/>
              </a:rPr>
              <a:t>Deivi</a:t>
            </a:r>
            <a:r>
              <a:rPr lang="it-IT" sz="3200" b="0" i="1">
                <a:solidFill>
                  <a:srgbClr val="26155F"/>
                </a:solidFill>
                <a:latin typeface="Open Sans"/>
                <a:ea typeface="Open Sans"/>
                <a:cs typeface="Open Sans"/>
              </a:rPr>
              <a:t> </a:t>
            </a:r>
            <a:r>
              <a:rPr lang="it-IT" sz="3200" b="0" i="1" err="1">
                <a:solidFill>
                  <a:srgbClr val="26155F"/>
                </a:solidFill>
                <a:latin typeface="Open Sans"/>
                <a:ea typeface="Open Sans"/>
                <a:cs typeface="Open Sans"/>
              </a:rPr>
              <a:t>Org</a:t>
            </a:r>
            <a:r>
              <a:rPr lang="it-IT" sz="3200" b="0" i="1">
                <a:solidFill>
                  <a:srgbClr val="26155F"/>
                </a:solidFill>
                <a:latin typeface="Open Sans"/>
                <a:ea typeface="Open Sans"/>
                <a:cs typeface="Open Sans"/>
              </a:rPr>
              <a:t> – Estonia) </a:t>
            </a:r>
            <a:endParaRPr lang="en-US" b="0" i="1">
              <a:solidFill>
                <a:srgbClr val="26155F"/>
              </a:solidFill>
            </a:endParaRPr>
          </a:p>
        </p:txBody>
      </p:sp>
      <p:sp>
        <p:nvSpPr>
          <p:cNvPr id="4" name="Text Placeholder 2">
            <a:extLst>
              <a:ext uri="{FF2B5EF4-FFF2-40B4-BE49-F238E27FC236}">
                <a16:creationId xmlns:a16="http://schemas.microsoft.com/office/drawing/2014/main" id="{473D6AC0-2B96-CDC8-27BF-EFA3E93025C8}"/>
              </a:ext>
            </a:extLst>
          </p:cNvPr>
          <p:cNvSpPr>
            <a:spLocks noGrp="1"/>
          </p:cNvSpPr>
          <p:nvPr/>
        </p:nvSpPr>
        <p:spPr>
          <a:xfrm>
            <a:off x="3703032" y="677284"/>
            <a:ext cx="9166780" cy="1454208"/>
          </a:xfrm>
          <a:prstGeom prst="rect">
            <a:avLst/>
          </a:prstGeom>
          <a:solidFill>
            <a:srgbClr val="3A64E8"/>
          </a:solidFill>
        </p:spPr>
        <p:txBody>
          <a:bodyPr wrap="square" lIns="216000" tIns="180000" rIns="252000" bIns="108000" anchor="ctr" anchorCtr="0">
            <a:spAutoFit/>
          </a:bodyPr>
          <a:lstStyle>
            <a:defPPr>
              <a:defRPr lang="en-US"/>
            </a:defPPr>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200" b="0">
                <a:latin typeface="Open Sans"/>
                <a:ea typeface="Open Sans"/>
                <a:cs typeface="Open Sans"/>
              </a:rPr>
              <a:t>THEME: BIODIVERSITY AND NATURE-BASED SOLUTIONS (NBS)</a:t>
            </a:r>
          </a:p>
        </p:txBody>
      </p:sp>
    </p:spTree>
    <p:extLst>
      <p:ext uri="{BB962C8B-B14F-4D97-AF65-F5344CB8AC3E}">
        <p14:creationId xmlns:p14="http://schemas.microsoft.com/office/powerpoint/2010/main" val="941289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FEA87-F8BC-46F7-C239-F511A7A1600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0108592-2E3C-9D5E-F165-1E0EDD161BBE}"/>
              </a:ext>
            </a:extLst>
          </p:cNvPr>
          <p:cNvSpPr>
            <a:spLocks noGrp="1"/>
          </p:cNvSpPr>
          <p:nvPr>
            <p:ph type="body" sz="quarter" idx="10"/>
          </p:nvPr>
        </p:nvSpPr>
        <p:spPr>
          <a:xfrm>
            <a:off x="2630029" y="2858311"/>
            <a:ext cx="8431911" cy="872510"/>
          </a:xfrm>
          <a:solidFill>
            <a:srgbClr val="D7A6FF"/>
          </a:solidFill>
        </p:spPr>
        <p:txBody>
          <a:bodyPr/>
          <a:lstStyle/>
          <a:p>
            <a:pPr fontAlgn="base"/>
            <a:r>
              <a:rPr lang="en-GB" sz="4200">
                <a:solidFill>
                  <a:srgbClr val="26155F"/>
                </a:solidFill>
                <a:latin typeface="Open Sans"/>
                <a:ea typeface="Open Sans"/>
                <a:cs typeface="Open Sans"/>
              </a:rPr>
              <a:t>Examples of inspiring actions</a:t>
            </a:r>
          </a:p>
        </p:txBody>
      </p:sp>
      <p:sp>
        <p:nvSpPr>
          <p:cNvPr id="9" name="TextBox 8">
            <a:extLst>
              <a:ext uri="{FF2B5EF4-FFF2-40B4-BE49-F238E27FC236}">
                <a16:creationId xmlns:a16="http://schemas.microsoft.com/office/drawing/2014/main" id="{7AF32272-1F81-9EFD-FF81-AFCC8166CD48}"/>
              </a:ext>
            </a:extLst>
          </p:cNvPr>
          <p:cNvSpPr txBox="1"/>
          <p:nvPr/>
        </p:nvSpPr>
        <p:spPr>
          <a:xfrm>
            <a:off x="2630424" y="4254897"/>
            <a:ext cx="9880866" cy="2876136"/>
          </a:xfrm>
          <a:prstGeom prst="rect">
            <a:avLst/>
          </a:prstGeom>
          <a:noFill/>
        </p:spPr>
        <p:txBody>
          <a:bodyPr wrap="square" lIns="216000" tIns="180000" rIns="288000" bIns="108000" rtlCol="0" anchor="ctr" anchorCtr="0">
            <a:spAutoFit/>
          </a:bodyPr>
          <a:lstStyle/>
          <a:p>
            <a:pPr marL="457200" indent="-457200" fontAlgn="base">
              <a:buFont typeface="Arial" panose="020B0604020202020204" pitchFamily="34" charset="0"/>
              <a:buChar char="•"/>
            </a:pPr>
            <a:r>
              <a:rPr lang="en-GB" sz="2800">
                <a:latin typeface="Open Sans"/>
                <a:ea typeface="Open Sans"/>
                <a:cs typeface="Open Sans"/>
              </a:rPr>
              <a:t>Start a small vegetable school garden.</a:t>
            </a:r>
            <a:br>
              <a:rPr lang="en-GB" sz="2800">
                <a:latin typeface="Open Sans" panose="020B0606030504020204" pitchFamily="34" charset="0"/>
                <a:ea typeface="Open Sans" panose="020B0606030504020204" pitchFamily="34" charset="0"/>
                <a:cs typeface="Open Sans" panose="020B0606030504020204" pitchFamily="34" charset="0"/>
              </a:rPr>
            </a:br>
            <a:r>
              <a:rPr lang="en-GB" sz="2800">
                <a:latin typeface="Open Sans"/>
                <a:ea typeface="Open Sans"/>
                <a:cs typeface="Open Sans"/>
              </a:rPr>
              <a:t> </a:t>
            </a:r>
          </a:p>
          <a:p>
            <a:pPr marL="457200" indent="-457200" fontAlgn="base">
              <a:buFont typeface="Arial" panose="020B0604020202020204" pitchFamily="34" charset="0"/>
              <a:buChar char="•"/>
            </a:pPr>
            <a:r>
              <a:rPr lang="en-GB" sz="2800">
                <a:latin typeface="Open Sans"/>
                <a:ea typeface="Open Sans"/>
                <a:cs typeface="Open Sans"/>
              </a:rPr>
              <a:t>Reduce canteen food waste via a no‑waste campaign.</a:t>
            </a:r>
            <a:br>
              <a:rPr lang="en-GB" sz="2800">
                <a:latin typeface="Open Sans" panose="020B0606030504020204" pitchFamily="34" charset="0"/>
                <a:ea typeface="Open Sans" panose="020B0606030504020204" pitchFamily="34" charset="0"/>
                <a:cs typeface="Open Sans" panose="020B0606030504020204" pitchFamily="34" charset="0"/>
              </a:rPr>
            </a:br>
            <a:r>
              <a:rPr lang="en-GB" sz="2800">
                <a:latin typeface="Open Sans"/>
                <a:ea typeface="Open Sans"/>
                <a:cs typeface="Open Sans"/>
              </a:rPr>
              <a:t> </a:t>
            </a:r>
          </a:p>
          <a:p>
            <a:pPr marL="457200" indent="-457200" fontAlgn="base">
              <a:buFont typeface="Arial" panose="020B0604020202020204" pitchFamily="34" charset="0"/>
              <a:buChar char="•"/>
            </a:pPr>
            <a:r>
              <a:rPr lang="en-GB" sz="2800">
                <a:latin typeface="Open Sans"/>
                <a:ea typeface="Open Sans"/>
                <a:cs typeface="Open Sans"/>
              </a:rPr>
              <a:t>Organise a vegetarian or vegan weekly day at the school canteen. </a:t>
            </a:r>
            <a:endParaRPr lang="en-BE" sz="2800">
              <a:latin typeface="Open Sans"/>
              <a:ea typeface="Open Sans"/>
              <a:cs typeface="Open Sans"/>
            </a:endParaRPr>
          </a:p>
        </p:txBody>
      </p:sp>
      <p:pic>
        <p:nvPicPr>
          <p:cNvPr id="2" name="Picture Placeholder 12">
            <a:extLst>
              <a:ext uri="{FF2B5EF4-FFF2-40B4-BE49-F238E27FC236}">
                <a16:creationId xmlns:a16="http://schemas.microsoft.com/office/drawing/2014/main" id="{8FE2BC53-907E-DD47-C650-3FE1B159763F}"/>
              </a:ext>
            </a:extLst>
          </p:cNvPr>
          <p:cNvPicPr>
            <a:picLocks noChangeAspect="1"/>
          </p:cNvPicPr>
          <p:nvPr/>
        </p:nvPicPr>
        <p:blipFill>
          <a:blip r:embed="rId3">
            <a:extLst>
              <a:ext uri="{28A0092B-C50C-407E-A947-70E740481C1C}">
                <a14:useLocalDpi xmlns:a14="http://schemas.microsoft.com/office/drawing/2010/main" val="0"/>
              </a:ext>
            </a:extLst>
          </a:blip>
          <a:srcRect l="26277" r="26277"/>
          <a:stretch/>
        </p:blipFill>
        <p:spPr>
          <a:xfrm>
            <a:off x="13041376" y="5492840"/>
            <a:ext cx="4713224" cy="4545668"/>
          </a:xfrm>
          <a:prstGeom prst="ellipse">
            <a:avLst/>
          </a:prstGeom>
          <a:ln w="127000">
            <a:solidFill>
              <a:srgbClr val="3A64E8"/>
            </a:solidFill>
          </a:ln>
        </p:spPr>
      </p:pic>
      <p:sp>
        <p:nvSpPr>
          <p:cNvPr id="6" name="Text Placeholder 2">
            <a:extLst>
              <a:ext uri="{FF2B5EF4-FFF2-40B4-BE49-F238E27FC236}">
                <a16:creationId xmlns:a16="http://schemas.microsoft.com/office/drawing/2014/main" id="{982228BC-527D-B52F-5FF6-4762DA24BF38}"/>
              </a:ext>
            </a:extLst>
          </p:cNvPr>
          <p:cNvSpPr>
            <a:spLocks noGrp="1"/>
          </p:cNvSpPr>
          <p:nvPr/>
        </p:nvSpPr>
        <p:spPr>
          <a:xfrm>
            <a:off x="2633301" y="1116899"/>
            <a:ext cx="9005588" cy="1454208"/>
          </a:xfrm>
          <a:prstGeom prst="rect">
            <a:avLst/>
          </a:prstGeom>
          <a:solidFill>
            <a:srgbClr val="3A64E8"/>
          </a:solidFill>
        </p:spPr>
        <p:txBody>
          <a:bodyPr wrap="square" lIns="216000" tIns="180000" rIns="252000" bIns="108000" anchor="ctr" anchorCtr="0">
            <a:spAutoFit/>
          </a:bodyPr>
          <a:lstStyle>
            <a:defPPr>
              <a:defRPr lang="en-US"/>
            </a:defPPr>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200" b="0">
                <a:latin typeface="Open Sans"/>
                <a:ea typeface="Open Sans"/>
                <a:cs typeface="Open Sans"/>
              </a:rPr>
              <a:t>THEME: SUSTAINABLE AND LOCAL FOOD SYSTEMS</a:t>
            </a:r>
          </a:p>
        </p:txBody>
      </p:sp>
    </p:spTree>
    <p:extLst>
      <p:ext uri="{BB962C8B-B14F-4D97-AF65-F5344CB8AC3E}">
        <p14:creationId xmlns:p14="http://schemas.microsoft.com/office/powerpoint/2010/main" val="3377382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0B347-453D-0EF3-EDDF-3BFD3D3BC56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332725F-6B06-BDD7-0B97-C23E0A695820}"/>
              </a:ext>
            </a:extLst>
          </p:cNvPr>
          <p:cNvSpPr>
            <a:spLocks noGrp="1"/>
          </p:cNvSpPr>
          <p:nvPr>
            <p:ph type="body" sz="quarter" idx="10"/>
          </p:nvPr>
        </p:nvSpPr>
        <p:spPr>
          <a:xfrm>
            <a:off x="6095147" y="3670373"/>
            <a:ext cx="10197185" cy="4697042"/>
          </a:xfrm>
        </p:spPr>
        <p:txBody>
          <a:bodyPr lIns="0" tIns="0" rIns="0" bIns="0" anchor="t"/>
          <a:lstStyle/>
          <a:p>
            <a:pPr marL="457200" indent="-457200" fontAlgn="base">
              <a:buFont typeface="Arial" panose="020B0604020202020204" pitchFamily="34" charset="0"/>
              <a:buChar char="•"/>
            </a:pPr>
            <a:r>
              <a:rPr lang="en-GB" sz="3000">
                <a:latin typeface="Open Sans"/>
                <a:ea typeface="Open Sans"/>
                <a:cs typeface="Open Sans"/>
              </a:rPr>
              <a:t>Encourages healthy eating and awareness of </a:t>
            </a:r>
            <a:br>
              <a:rPr lang="en-GB" sz="3000"/>
            </a:br>
            <a:r>
              <a:rPr lang="en-GB" sz="3000">
                <a:latin typeface="Open Sans"/>
                <a:ea typeface="Open Sans"/>
                <a:cs typeface="Open Sans"/>
              </a:rPr>
              <a:t>food’s climate impact.  </a:t>
            </a:r>
          </a:p>
          <a:p>
            <a:pPr marL="457200" indent="-457200" fontAlgn="base">
              <a:buFont typeface="Arial" panose="020B0604020202020204" pitchFamily="34" charset="0"/>
              <a:buChar char="•"/>
            </a:pPr>
            <a:r>
              <a:rPr lang="en-GB" sz="3000">
                <a:latin typeface="Open Sans"/>
                <a:ea typeface="Open Sans"/>
                <a:cs typeface="Open Sans"/>
              </a:rPr>
              <a:t>Builds hands‑on, cross‑curricular learning </a:t>
            </a:r>
            <a:br>
              <a:rPr lang="en-GB" sz="3000"/>
            </a:br>
            <a:r>
              <a:rPr lang="en-GB" sz="3000">
                <a:latin typeface="Open Sans"/>
                <a:ea typeface="Open Sans"/>
                <a:cs typeface="Open Sans"/>
              </a:rPr>
              <a:t>(science, nutrition, environment). </a:t>
            </a:r>
            <a:endParaRPr lang="en-US" sz="3000">
              <a:latin typeface="Open Sans"/>
              <a:ea typeface="Open Sans"/>
              <a:cs typeface="Open Sans"/>
            </a:endParaRPr>
          </a:p>
        </p:txBody>
      </p:sp>
      <p:sp>
        <p:nvSpPr>
          <p:cNvPr id="7" name="Text Placeholder 2">
            <a:extLst>
              <a:ext uri="{FF2B5EF4-FFF2-40B4-BE49-F238E27FC236}">
                <a16:creationId xmlns:a16="http://schemas.microsoft.com/office/drawing/2014/main" id="{C1ADE3DD-9AA8-A1AB-A972-247DEF96D512}"/>
              </a:ext>
            </a:extLst>
          </p:cNvPr>
          <p:cNvSpPr txBox="1">
            <a:spLocks/>
          </p:cNvSpPr>
          <p:nvPr/>
        </p:nvSpPr>
        <p:spPr>
          <a:xfrm>
            <a:off x="6090565" y="2196809"/>
            <a:ext cx="4490070" cy="836159"/>
          </a:xfrm>
          <a:prstGeom prst="rect">
            <a:avLst/>
          </a:prstGeom>
          <a:solidFill>
            <a:srgbClr val="2A255A"/>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en-US"/>
              <a:t>IMPACT</a:t>
            </a:r>
          </a:p>
        </p:txBody>
      </p:sp>
    </p:spTree>
    <p:extLst>
      <p:ext uri="{BB962C8B-B14F-4D97-AF65-F5344CB8AC3E}">
        <p14:creationId xmlns:p14="http://schemas.microsoft.com/office/powerpoint/2010/main" val="4163532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3B4A6-D2D3-83F8-12CB-658F36679FB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E9AC3DE9-DF58-76CC-4B67-DEEE3B74CEFD}"/>
              </a:ext>
            </a:extLst>
          </p:cNvPr>
          <p:cNvPicPr>
            <a:picLocks noChangeAspect="1"/>
          </p:cNvPicPr>
          <p:nvPr/>
        </p:nvPicPr>
        <p:blipFill>
          <a:blip r:embed="rId3">
            <a:extLst>
              <a:ext uri="{28A0092B-C50C-407E-A947-70E740481C1C}">
                <a14:useLocalDpi xmlns:a14="http://schemas.microsoft.com/office/drawing/2010/main" val="0"/>
              </a:ext>
            </a:extLst>
          </a:blip>
          <a:srcRect r="65729"/>
          <a:stretch>
            <a:fillRect/>
          </a:stretch>
        </p:blipFill>
        <p:spPr>
          <a:xfrm flipV="1">
            <a:off x="0" y="0"/>
            <a:ext cx="6267451" cy="10287000"/>
          </a:xfrm>
          <a:prstGeom prst="rect">
            <a:avLst/>
          </a:prstGeom>
        </p:spPr>
      </p:pic>
      <p:pic>
        <p:nvPicPr>
          <p:cNvPr id="15" name="Picture Placeholder 12">
            <a:extLst>
              <a:ext uri="{FF2B5EF4-FFF2-40B4-BE49-F238E27FC236}">
                <a16:creationId xmlns:a16="http://schemas.microsoft.com/office/drawing/2014/main" id="{B811FB53-6566-D4A5-F47E-B885C67282D2}"/>
              </a:ext>
            </a:extLst>
          </p:cNvPr>
          <p:cNvPicPr>
            <a:picLocks noChangeAspect="1"/>
          </p:cNvPicPr>
          <p:nvPr/>
        </p:nvPicPr>
        <p:blipFill>
          <a:blip r:embed="rId4">
            <a:extLst>
              <a:ext uri="{28A0092B-C50C-407E-A947-70E740481C1C}">
                <a14:useLocalDpi xmlns:a14="http://schemas.microsoft.com/office/drawing/2010/main" val="0"/>
              </a:ext>
            </a:extLst>
          </a:blip>
          <a:srcRect t="8257" b="8257"/>
          <a:stretch/>
        </p:blipFill>
        <p:spPr>
          <a:xfrm>
            <a:off x="560492" y="440598"/>
            <a:ext cx="5817757" cy="5610935"/>
          </a:xfrm>
          <a:prstGeom prst="ellipse">
            <a:avLst/>
          </a:prstGeom>
          <a:ln w="139700">
            <a:solidFill>
              <a:srgbClr val="3A64E8"/>
            </a:solidFill>
          </a:ln>
        </p:spPr>
      </p:pic>
      <p:pic>
        <p:nvPicPr>
          <p:cNvPr id="3" name="Picture 2" descr="A close up of a sign&#10;&#10;AI-generated content may be incorrect.">
            <a:extLst>
              <a:ext uri="{FF2B5EF4-FFF2-40B4-BE49-F238E27FC236}">
                <a16:creationId xmlns:a16="http://schemas.microsoft.com/office/drawing/2014/main" id="{3342881F-D61C-738B-C9AA-45C57C17D9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
        <p:nvSpPr>
          <p:cNvPr id="6" name="Text Placeholder 18">
            <a:extLst>
              <a:ext uri="{FF2B5EF4-FFF2-40B4-BE49-F238E27FC236}">
                <a16:creationId xmlns:a16="http://schemas.microsoft.com/office/drawing/2014/main" id="{AAE2DC1C-ADF6-0EA2-722A-462BF067C9F0}"/>
              </a:ext>
            </a:extLst>
          </p:cNvPr>
          <p:cNvSpPr txBox="1">
            <a:spLocks/>
          </p:cNvSpPr>
          <p:nvPr/>
        </p:nvSpPr>
        <p:spPr>
          <a:xfrm>
            <a:off x="7515047" y="3125253"/>
            <a:ext cx="5183421" cy="836159"/>
          </a:xfrm>
          <a:prstGeom prst="rect">
            <a:avLst/>
          </a:prstGeom>
          <a:solidFill>
            <a:srgbClr val="2A255A"/>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t>success factors</a:t>
            </a:r>
          </a:p>
        </p:txBody>
      </p:sp>
      <p:sp>
        <p:nvSpPr>
          <p:cNvPr id="7" name="Text Placeholder 20">
            <a:extLst>
              <a:ext uri="{FF2B5EF4-FFF2-40B4-BE49-F238E27FC236}">
                <a16:creationId xmlns:a16="http://schemas.microsoft.com/office/drawing/2014/main" id="{0583FDC6-B076-30DB-E8CB-FA7F3BF1C386}"/>
              </a:ext>
            </a:extLst>
          </p:cNvPr>
          <p:cNvSpPr txBox="1">
            <a:spLocks/>
          </p:cNvSpPr>
          <p:nvPr/>
        </p:nvSpPr>
        <p:spPr>
          <a:xfrm>
            <a:off x="7515047" y="8365522"/>
            <a:ext cx="10639424" cy="773112"/>
          </a:xfrm>
          <a:prstGeom prst="rect">
            <a:avLst/>
          </a:prstGeom>
        </p:spPr>
        <p:txBody>
          <a:bodyPr lIns="0" tIns="0" rIns="0" bIns="0"/>
          <a:lstStyle>
            <a:lvl1pPr marL="0" indent="0" algn="l" defTabSz="1371600" rtl="0" eaLnBrk="1" latinLnBrk="0" hangingPunct="1">
              <a:lnSpc>
                <a:spcPct val="90000"/>
              </a:lnSpc>
              <a:spcBef>
                <a:spcPts val="1500"/>
              </a:spcBef>
              <a:buFont typeface="Arial" panose="020B0604020202020204" pitchFamily="34" charset="0"/>
              <a:buNone/>
              <a:defRPr sz="3600" b="1"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t>What else?</a:t>
            </a:r>
          </a:p>
        </p:txBody>
      </p:sp>
      <p:grpSp>
        <p:nvGrpSpPr>
          <p:cNvPr id="8" name="Group 7">
            <a:extLst>
              <a:ext uri="{FF2B5EF4-FFF2-40B4-BE49-F238E27FC236}">
                <a16:creationId xmlns:a16="http://schemas.microsoft.com/office/drawing/2014/main" id="{533AB689-C868-C195-1F55-8D2AF49E5D2E}"/>
              </a:ext>
            </a:extLst>
          </p:cNvPr>
          <p:cNvGrpSpPr/>
          <p:nvPr/>
        </p:nvGrpSpPr>
        <p:grpSpPr>
          <a:xfrm>
            <a:off x="15560769" y="717625"/>
            <a:ext cx="2048279" cy="1644575"/>
            <a:chOff x="15394463" y="2241625"/>
            <a:chExt cx="2386036" cy="1915762"/>
          </a:xfrm>
        </p:grpSpPr>
        <p:sp>
          <p:nvSpPr>
            <p:cNvPr id="12" name="Freeform: Shape 11">
              <a:extLst>
                <a:ext uri="{FF2B5EF4-FFF2-40B4-BE49-F238E27FC236}">
                  <a16:creationId xmlns:a16="http://schemas.microsoft.com/office/drawing/2014/main" id="{620EE28A-04C7-200A-F23F-87325747ECD7}"/>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72EC5CF-A83E-357B-E9A6-5F3B3CD7854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8" name="Group 17">
              <a:extLst>
                <a:ext uri="{FF2B5EF4-FFF2-40B4-BE49-F238E27FC236}">
                  <a16:creationId xmlns:a16="http://schemas.microsoft.com/office/drawing/2014/main" id="{8318D8CA-8E9E-F924-2BF5-8DED911FFAC5}"/>
                </a:ext>
              </a:extLst>
            </p:cNvPr>
            <p:cNvGrpSpPr/>
            <p:nvPr userDrawn="1"/>
          </p:nvGrpSpPr>
          <p:grpSpPr>
            <a:xfrm>
              <a:off x="15699785" y="2241625"/>
              <a:ext cx="2080714" cy="1915762"/>
              <a:chOff x="15528335" y="660475"/>
              <a:chExt cx="2080714" cy="1915762"/>
            </a:xfrm>
          </p:grpSpPr>
          <p:sp>
            <p:nvSpPr>
              <p:cNvPr id="19" name="Freeform: Shape 18">
                <a:extLst>
                  <a:ext uri="{FF2B5EF4-FFF2-40B4-BE49-F238E27FC236}">
                    <a16:creationId xmlns:a16="http://schemas.microsoft.com/office/drawing/2014/main" id="{30F9839D-1378-3FEA-5A12-3C48EF238B21}"/>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FECF570-B984-573F-9002-E1228D4FB5C4}"/>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FD2B13A-324E-127D-D74B-C4950E483F3F}"/>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D54024E-0212-F305-23F8-B5754F874028}"/>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1E5236-8B1F-0AAE-98AF-34F4E4B590F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6A1E978-B864-2678-8DDE-DD79C617ED53}"/>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2A7DCD7-74FF-FD16-241A-892F9180AA43}"/>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A38B693-EAD3-4398-8EC7-4F03372780BA}"/>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1076D404-C993-14E2-1648-BBF8BF9DDDB1}"/>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9769EF6-F7BB-630A-3562-1272B05FAE4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F0576A9-56E2-42CB-4273-48C6D80E740E}"/>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12D8CC0-D812-BE95-0715-DDF128FFA5AA}"/>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7B7214D-64D1-D9E9-3C14-016C72CBE8E8}"/>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B233368-D04C-AE69-FF65-4ACE95980E22}"/>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08A0EBA-FA9E-191D-39F6-DBF1AD4C61A4}"/>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2D15DC4-A656-8B9E-6ECC-A567803066B9}"/>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94DFECD-732D-7E32-09AD-868AA1F27657}"/>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EEB57FE-1ECC-CDCF-8CE9-39FAB3A298CA}"/>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B5ACDA2-C1BE-3B7A-E2B9-EBD71D19E1D3}"/>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36834D6-A2AF-FF6B-E309-01BD93043FA3}"/>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98C4F13-9649-4260-B11F-D286AECAF0FF}"/>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8BB7993-FD61-2809-23CF-E8DD6DF9F963}"/>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5D23D90-FBB6-F1DB-DDEF-77BB70221196}"/>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80CD12B-033F-415B-CE29-84E9EC94DF64}"/>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2FA3267-AE6E-5C36-E53E-97D9D48CD3E7}"/>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923AB06-2118-549E-7DA5-D3AB1A4CE544}"/>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008E633-B57E-1192-F731-7507C96A0B6E}"/>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08E3269-6D0A-9CDC-20AB-C184EE6C0890}"/>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EB91AD5-F030-22BA-D924-DC1D47EB19D5}"/>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F042973-FC63-674D-D7B6-BDDB92278E8D}"/>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8D48E52C-65DE-1021-0A07-C9C1B739754A}"/>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04D76E8-C3CE-AB7A-A9B5-14A4429E4355}"/>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ED4A4562-8EB4-556C-C5BA-0133098BA61A}"/>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93146C2-0679-1C6C-BEAD-856DB734D954}"/>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55" name="Text Placeholder 2">
            <a:extLst>
              <a:ext uri="{FF2B5EF4-FFF2-40B4-BE49-F238E27FC236}">
                <a16:creationId xmlns:a16="http://schemas.microsoft.com/office/drawing/2014/main" id="{8C16914B-19A5-BB64-B8CB-DDA64679F328}"/>
              </a:ext>
            </a:extLst>
          </p:cNvPr>
          <p:cNvSpPr txBox="1">
            <a:spLocks/>
          </p:cNvSpPr>
          <p:nvPr/>
        </p:nvSpPr>
        <p:spPr>
          <a:xfrm>
            <a:off x="7389901" y="4310923"/>
            <a:ext cx="9423212" cy="386447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ct val="150000"/>
              </a:lnSpc>
            </a:pPr>
            <a:r>
              <a:rPr lang="en-US" sz="3200">
                <a:latin typeface="Open Sans" panose="020B0606030504020204" pitchFamily="34" charset="0"/>
                <a:ea typeface="Open Sans" panose="020B0606030504020204" pitchFamily="34" charset="0"/>
                <a:cs typeface="Open Sans" panose="020B0606030504020204" pitchFamily="34" charset="0"/>
              </a:rPr>
              <a:t>Student ownership and leadership </a:t>
            </a:r>
          </a:p>
          <a:p>
            <a:pPr>
              <a:lnSpc>
                <a:spcPct val="150000"/>
              </a:lnSpc>
            </a:pPr>
            <a:r>
              <a:rPr lang="en-US" sz="3200">
                <a:latin typeface="Open Sans" panose="020B0606030504020204" pitchFamily="34" charset="0"/>
                <a:ea typeface="Open Sans" panose="020B0606030504020204" pitchFamily="34" charset="0"/>
                <a:cs typeface="Open Sans" panose="020B0606030504020204" pitchFamily="34" charset="0"/>
              </a:rPr>
              <a:t>Learning by doing  </a:t>
            </a:r>
          </a:p>
          <a:p>
            <a:pPr>
              <a:lnSpc>
                <a:spcPct val="150000"/>
              </a:lnSpc>
            </a:pPr>
            <a:r>
              <a:rPr lang="en-US" sz="3200">
                <a:latin typeface="Open Sans" panose="020B0606030504020204" pitchFamily="34" charset="0"/>
                <a:ea typeface="Open Sans" panose="020B0606030504020204" pitchFamily="34" charset="0"/>
                <a:cs typeface="Open Sans" panose="020B0606030504020204" pitchFamily="34" charset="0"/>
              </a:rPr>
              <a:t>Connection to local context and challenges  </a:t>
            </a:r>
          </a:p>
          <a:p>
            <a:pPr>
              <a:lnSpc>
                <a:spcPct val="150000"/>
              </a:lnSpc>
            </a:pPr>
            <a:r>
              <a:rPr lang="en-US" sz="3200">
                <a:latin typeface="Open Sans" panose="020B0606030504020204" pitchFamily="34" charset="0"/>
                <a:ea typeface="Open Sans" panose="020B0606030504020204" pitchFamily="34" charset="0"/>
                <a:cs typeface="Open Sans" panose="020B0606030504020204" pitchFamily="34" charset="0"/>
              </a:rPr>
              <a:t>Parental and community engagement </a:t>
            </a:r>
          </a:p>
          <a:p>
            <a:pPr>
              <a:lnSpc>
                <a:spcPct val="150000"/>
              </a:lnSpc>
            </a:pPr>
            <a:endParaRPr lang="en-US" sz="32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49852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4383D22-A040-9234-DB85-2B3357C9D003}"/>
              </a:ext>
            </a:extLst>
          </p:cNvPr>
          <p:cNvSpPr>
            <a:spLocks noGrp="1"/>
          </p:cNvSpPr>
          <p:nvPr>
            <p:ph type="body" sz="quarter" idx="10"/>
          </p:nvPr>
        </p:nvSpPr>
        <p:spPr>
          <a:xfrm>
            <a:off x="470623" y="4063175"/>
            <a:ext cx="5899552" cy="2548249"/>
          </a:xfrm>
        </p:spPr>
        <p:txBody>
          <a:bodyPr wrap="square" lIns="216000" tIns="144000" rIns="180000" bIns="108000" anchor="ctr">
            <a:noAutofit/>
          </a:bodyPr>
          <a:lstStyle/>
          <a:p>
            <a:r>
              <a:rPr lang="en-GB" sz="5400">
                <a:latin typeface="Open Sans"/>
                <a:ea typeface="Open Sans"/>
                <a:cs typeface="Open Sans"/>
                <a:hlinkClick r:id="rId3"/>
              </a:rPr>
              <a:t>Join the  Pact2School campaign</a:t>
            </a:r>
            <a:endParaRPr lang="en-GB" sz="5400">
              <a:latin typeface="Open Sans"/>
              <a:ea typeface="Open Sans"/>
              <a:cs typeface="Open Sans"/>
            </a:endParaRPr>
          </a:p>
        </p:txBody>
      </p:sp>
      <p:sp>
        <p:nvSpPr>
          <p:cNvPr id="14" name="Text Placeholder 2">
            <a:extLst>
              <a:ext uri="{FF2B5EF4-FFF2-40B4-BE49-F238E27FC236}">
                <a16:creationId xmlns:a16="http://schemas.microsoft.com/office/drawing/2014/main" id="{05C0014B-97E7-F8CC-DE61-F094752A0884}"/>
              </a:ext>
            </a:extLst>
          </p:cNvPr>
          <p:cNvSpPr>
            <a:spLocks noGrp="1"/>
          </p:cNvSpPr>
          <p:nvPr>
            <p:ph type="body" sz="quarter" idx="11"/>
          </p:nvPr>
        </p:nvSpPr>
        <p:spPr>
          <a:xfrm>
            <a:off x="2382549" y="6625597"/>
            <a:ext cx="5213754" cy="2534504"/>
          </a:xfrm>
        </p:spPr>
        <p:txBody>
          <a:bodyPr wrap="square" lIns="216000" tIns="180000" rIns="252000" bIns="108000" anchor="t">
            <a:spAutoFit/>
          </a:bodyPr>
          <a:lstStyle/>
          <a:p>
            <a:r>
              <a:rPr lang="en-US" sz="5400">
                <a:latin typeface="Open Sans"/>
                <a:ea typeface="Open Sans"/>
                <a:cs typeface="Open Sans"/>
              </a:rPr>
              <a:t>and the Pact2School challenge</a:t>
            </a:r>
            <a:endParaRPr lang="en-US" sz="5400"/>
          </a:p>
        </p:txBody>
      </p:sp>
      <p:pic>
        <p:nvPicPr>
          <p:cNvPr id="6" name="Picture Placeholder 5" descr="A person and person looking at a table with colorful papers&#10;&#10;AI-generated content may be incorrect.">
            <a:extLst>
              <a:ext uri="{FF2B5EF4-FFF2-40B4-BE49-F238E27FC236}">
                <a16:creationId xmlns:a16="http://schemas.microsoft.com/office/drawing/2014/main" id="{9C0C5EE5-BB90-4BD9-598B-24CC58CA0046}"/>
              </a:ext>
            </a:extLst>
          </p:cNvPr>
          <p:cNvPicPr>
            <a:picLocks noGrp="1" noChangeAspect="1"/>
          </p:cNvPicPr>
          <p:nvPr>
            <p:ph type="pic" sz="quarter" idx="14"/>
          </p:nvPr>
        </p:nvPicPr>
        <p:blipFill>
          <a:blip r:embed="rId4"/>
          <a:srcRect t="5792" r="1" b="21868"/>
          <a:stretch>
            <a:fillRect/>
          </a:stretch>
        </p:blipFill>
        <p:spPr>
          <a:xfrm>
            <a:off x="8120689" y="2322480"/>
            <a:ext cx="10173839" cy="9813089"/>
          </a:xfrm>
          <a:prstGeom prst="ellipse">
            <a:avLst/>
          </a:prstGeom>
          <a:noFill/>
          <a:ln w="133350">
            <a:solidFill>
              <a:srgbClr val="3A64E8"/>
            </a:solidFill>
          </a:ln>
        </p:spPr>
      </p:pic>
    </p:spTree>
    <p:extLst>
      <p:ext uri="{BB962C8B-B14F-4D97-AF65-F5344CB8AC3E}">
        <p14:creationId xmlns:p14="http://schemas.microsoft.com/office/powerpoint/2010/main" val="478778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group of women writing on a chalkboard&#10;&#10;AI-generated content may be incorrect.">
            <a:extLst>
              <a:ext uri="{FF2B5EF4-FFF2-40B4-BE49-F238E27FC236}">
                <a16:creationId xmlns:a16="http://schemas.microsoft.com/office/drawing/2014/main" id="{DB81F99D-BF09-6AEF-FB5F-C03B7C6C09C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3833" b="13833"/>
          <a:stretch>
            <a:fillRect/>
          </a:stretch>
        </p:blipFill>
        <p:spPr>
          <a:xfrm>
            <a:off x="13208000" y="6076949"/>
            <a:ext cx="5891093" cy="5681663"/>
          </a:xfrm>
        </p:spPr>
      </p:pic>
      <p:sp>
        <p:nvSpPr>
          <p:cNvPr id="7" name="Text Placeholder 1">
            <a:extLst>
              <a:ext uri="{FF2B5EF4-FFF2-40B4-BE49-F238E27FC236}">
                <a16:creationId xmlns:a16="http://schemas.microsoft.com/office/drawing/2014/main" id="{ED702558-F820-B63F-1BF9-879CB80AFB6D}"/>
              </a:ext>
            </a:extLst>
          </p:cNvPr>
          <p:cNvSpPr>
            <a:spLocks noGrp="1"/>
          </p:cNvSpPr>
          <p:nvPr>
            <p:ph type="body" sz="quarter" idx="10"/>
          </p:nvPr>
        </p:nvSpPr>
        <p:spPr>
          <a:xfrm>
            <a:off x="3643116" y="3780436"/>
            <a:ext cx="11508961" cy="3045816"/>
          </a:xfrm>
        </p:spPr>
        <p:txBody>
          <a:bodyPr lIns="0" tIns="0" rIns="0" bIns="0" anchor="t"/>
          <a:lstStyle/>
          <a:p>
            <a:r>
              <a:rPr lang="en-GB" sz="3400">
                <a:latin typeface="Open Sans"/>
                <a:ea typeface="Open Sans"/>
                <a:cs typeface="Open Sans"/>
              </a:rPr>
              <a:t>Early climate action education builds awareness, sustainable habits and creates new communities. Climate Pact supports youth-led action across Europe. </a:t>
            </a:r>
            <a:endParaRPr lang="en-US" sz="3400">
              <a:latin typeface="Open Sans"/>
              <a:ea typeface="Open Sans"/>
              <a:cs typeface="Open Sans"/>
            </a:endParaRPr>
          </a:p>
          <a:p>
            <a:endParaRPr lang="en-US" sz="3400"/>
          </a:p>
        </p:txBody>
      </p:sp>
      <p:sp>
        <p:nvSpPr>
          <p:cNvPr id="8" name="Text Placeholder 2">
            <a:extLst>
              <a:ext uri="{FF2B5EF4-FFF2-40B4-BE49-F238E27FC236}">
                <a16:creationId xmlns:a16="http://schemas.microsoft.com/office/drawing/2014/main" id="{9D08A629-7090-1F20-8276-74118F826F79}"/>
              </a:ext>
            </a:extLst>
          </p:cNvPr>
          <p:cNvSpPr>
            <a:spLocks noGrp="1"/>
          </p:cNvSpPr>
          <p:nvPr>
            <p:ph type="body" sz="quarter" idx="11"/>
          </p:nvPr>
        </p:nvSpPr>
        <p:spPr>
          <a:xfrm>
            <a:off x="3641741" y="1474611"/>
            <a:ext cx="6893568" cy="863859"/>
          </a:xfrm>
        </p:spPr>
        <p:txBody>
          <a:bodyPr/>
          <a:lstStyle/>
          <a:p>
            <a:r>
              <a:rPr lang="en-GB" sz="4400"/>
              <a:t>Young students are </a:t>
            </a:r>
          </a:p>
        </p:txBody>
      </p:sp>
      <p:sp>
        <p:nvSpPr>
          <p:cNvPr id="9" name="Text Placeholder 2">
            <a:extLst>
              <a:ext uri="{FF2B5EF4-FFF2-40B4-BE49-F238E27FC236}">
                <a16:creationId xmlns:a16="http://schemas.microsoft.com/office/drawing/2014/main" id="{21F87F32-988D-DA8A-647F-D119A8CB54BE}"/>
              </a:ext>
            </a:extLst>
          </p:cNvPr>
          <p:cNvSpPr txBox="1">
            <a:spLocks/>
          </p:cNvSpPr>
          <p:nvPr/>
        </p:nvSpPr>
        <p:spPr>
          <a:xfrm>
            <a:off x="5911356" y="2195594"/>
            <a:ext cx="8289143" cy="863859"/>
          </a:xfrm>
          <a:prstGeom prst="rect">
            <a:avLst/>
          </a:prstGeom>
          <a:solidFill>
            <a:srgbClr val="2A255A"/>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400"/>
              <a:t>powerful changemakers</a:t>
            </a:r>
            <a:endParaRPr lang="en-US" sz="4400"/>
          </a:p>
        </p:txBody>
      </p:sp>
      <p:pic>
        <p:nvPicPr>
          <p:cNvPr id="11" name="Picture Placeholder 10" descr="A person and person kneeling on grass&#10;&#10;AI-generated content may be incorrect.">
            <a:extLst>
              <a:ext uri="{FF2B5EF4-FFF2-40B4-BE49-F238E27FC236}">
                <a16:creationId xmlns:a16="http://schemas.microsoft.com/office/drawing/2014/main" id="{799F68C6-1B9A-F375-9674-73CEB98AAAB9}"/>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3836" b="13836"/>
          <a:stretch>
            <a:fillRect/>
          </a:stretch>
        </p:blipFill>
        <p:spPr>
          <a:xfrm>
            <a:off x="10744200" y="6826252"/>
            <a:ext cx="3297238" cy="3179762"/>
          </a:xfrm>
        </p:spPr>
      </p:pic>
    </p:spTree>
    <p:extLst>
      <p:ext uri="{BB962C8B-B14F-4D97-AF65-F5344CB8AC3E}">
        <p14:creationId xmlns:p14="http://schemas.microsoft.com/office/powerpoint/2010/main" val="3319798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301996FF-971A-BE72-9003-B3E7529F653F}"/>
              </a:ext>
            </a:extLst>
          </p:cNvPr>
          <p:cNvSpPr>
            <a:spLocks noGrp="1"/>
          </p:cNvSpPr>
          <p:nvPr>
            <p:ph type="body" sz="quarter" idx="10" hasCustomPrompt="1"/>
          </p:nvPr>
        </p:nvSpPr>
        <p:spPr>
          <a:xfrm>
            <a:off x="803131" y="4229429"/>
            <a:ext cx="6933173"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Thank you for</a:t>
            </a:r>
          </a:p>
        </p:txBody>
      </p:sp>
      <p:sp>
        <p:nvSpPr>
          <p:cNvPr id="9" name="Text Placeholder 15">
            <a:extLst>
              <a:ext uri="{FF2B5EF4-FFF2-40B4-BE49-F238E27FC236}">
                <a16:creationId xmlns:a16="http://schemas.microsoft.com/office/drawing/2014/main" id="{A48BAD69-AD3E-54E0-AF90-0A5D1DB44802}"/>
              </a:ext>
            </a:extLst>
          </p:cNvPr>
          <p:cNvSpPr>
            <a:spLocks noGrp="1"/>
          </p:cNvSpPr>
          <p:nvPr>
            <p:ph type="body" sz="quarter" idx="11" hasCustomPrompt="1"/>
          </p:nvPr>
        </p:nvSpPr>
        <p:spPr>
          <a:xfrm>
            <a:off x="803131" y="5517784"/>
            <a:ext cx="9351058" cy="1288009"/>
          </a:xfrm>
          <a:prstGeom prst="rect">
            <a:avLst/>
          </a:prstGeom>
          <a:solidFill>
            <a:srgbClr val="D7A6FF"/>
          </a:solidFill>
        </p:spPr>
        <p:txBody>
          <a:bodyPr wrap="square" lIns="216000" tIns="180000" rIns="252000" bIns="108000" anchor="t">
            <a:spAutoFit/>
          </a:bodyPr>
          <a:lstStyle>
            <a:lvl1pPr marL="0" indent="0" algn="l">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latin typeface="Open Sans"/>
                <a:ea typeface="Open Sans"/>
                <a:cs typeface="Open Sans"/>
              </a:rPr>
              <a:t>Helping our planet!</a:t>
            </a:r>
          </a:p>
        </p:txBody>
      </p:sp>
      <p:pic>
        <p:nvPicPr>
          <p:cNvPr id="10" name="Picture 9" descr="A blue line on a black background&#10;&#10;AI-generated content may be incorrect.">
            <a:extLst>
              <a:ext uri="{FF2B5EF4-FFF2-40B4-BE49-F238E27FC236}">
                <a16:creationId xmlns:a16="http://schemas.microsoft.com/office/drawing/2014/main" id="{98B72214-F0CC-3C82-8C39-D4DAA4DB1E76}"/>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rot="21286518">
            <a:off x="727820" y="5872493"/>
            <a:ext cx="3687834" cy="2025970"/>
          </a:xfrm>
          <a:prstGeom prst="rect">
            <a:avLst/>
          </a:prstGeom>
        </p:spPr>
      </p:pic>
      <p:pic>
        <p:nvPicPr>
          <p:cNvPr id="11" name="Picture 10" descr="A blue line on a black background&#10;&#10;AI-generated content may be incorrect.">
            <a:extLst>
              <a:ext uri="{FF2B5EF4-FFF2-40B4-BE49-F238E27FC236}">
                <a16:creationId xmlns:a16="http://schemas.microsoft.com/office/drawing/2014/main" id="{ABC1AC79-3914-8D02-DBE8-9C917AB38EEF}"/>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rot="10546522">
            <a:off x="2955050" y="5763501"/>
            <a:ext cx="3687834" cy="2025970"/>
          </a:xfrm>
          <a:prstGeom prst="rect">
            <a:avLst/>
          </a:prstGeom>
        </p:spPr>
      </p:pic>
    </p:spTree>
    <p:extLst>
      <p:ext uri="{BB962C8B-B14F-4D97-AF65-F5344CB8AC3E}">
        <p14:creationId xmlns:p14="http://schemas.microsoft.com/office/powerpoint/2010/main" val="1119175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8F409-9C66-F51D-8D87-2FF650C301E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E32F751-DED4-70ED-BA07-2DC7D73503E0}"/>
              </a:ext>
            </a:extLst>
          </p:cNvPr>
          <p:cNvSpPr>
            <a:spLocks noGrp="1"/>
          </p:cNvSpPr>
          <p:nvPr>
            <p:ph type="body" sz="quarter" idx="10"/>
          </p:nvPr>
        </p:nvSpPr>
        <p:spPr>
          <a:xfrm>
            <a:off x="2845689" y="3214427"/>
            <a:ext cx="8431911" cy="872510"/>
          </a:xfrm>
        </p:spPr>
        <p:txBody>
          <a:bodyPr/>
          <a:lstStyle/>
          <a:p>
            <a:pPr fontAlgn="base"/>
            <a:r>
              <a:rPr lang="en-GB" sz="4200"/>
              <a:t>Examples of inspiring actions</a:t>
            </a:r>
          </a:p>
        </p:txBody>
      </p:sp>
      <p:sp>
        <p:nvSpPr>
          <p:cNvPr id="9" name="TextBox 8">
            <a:extLst>
              <a:ext uri="{FF2B5EF4-FFF2-40B4-BE49-F238E27FC236}">
                <a16:creationId xmlns:a16="http://schemas.microsoft.com/office/drawing/2014/main" id="{9F594943-6783-D15A-A3EC-F8D3FB7A10A6}"/>
              </a:ext>
            </a:extLst>
          </p:cNvPr>
          <p:cNvSpPr txBox="1"/>
          <p:nvPr/>
        </p:nvSpPr>
        <p:spPr>
          <a:xfrm>
            <a:off x="2630424" y="4861631"/>
            <a:ext cx="9880866" cy="2014361"/>
          </a:xfrm>
          <a:prstGeom prst="rect">
            <a:avLst/>
          </a:prstGeom>
          <a:noFill/>
        </p:spPr>
        <p:txBody>
          <a:bodyPr wrap="square" lIns="216000" tIns="180000" rIns="288000" bIns="108000" rtlCol="0" anchor="ctr" anchorCtr="0">
            <a:spAutoFit/>
          </a:bodyPr>
          <a:lstStyle/>
          <a:p>
            <a:pPr marL="457200" indent="-457200" fontAlgn="base">
              <a:buFont typeface="Arial" panose="020B0604020202020204" pitchFamily="34" charset="0"/>
              <a:buChar char="•"/>
            </a:pPr>
            <a:r>
              <a:rPr lang="en-GB" sz="2800">
                <a:latin typeface="Open Sans"/>
                <a:ea typeface="Open Sans"/>
                <a:cs typeface="Open Sans"/>
              </a:rPr>
              <a:t>XX</a:t>
            </a:r>
          </a:p>
          <a:p>
            <a:pPr marL="457200" indent="-457200">
              <a:buFont typeface="Arial" panose="020B0604020202020204" pitchFamily="34" charset="0"/>
              <a:buChar char="•"/>
            </a:pPr>
            <a:r>
              <a:rPr lang="en-GB" sz="2800">
                <a:latin typeface="Open Sans"/>
                <a:ea typeface="Open Sans"/>
                <a:cs typeface="Open Sans"/>
              </a:rPr>
              <a:t>XX</a:t>
            </a:r>
          </a:p>
          <a:p>
            <a:pPr marL="457200" indent="-457200">
              <a:buFont typeface="Arial" panose="020B0604020202020204" pitchFamily="34" charset="0"/>
              <a:buChar char="•"/>
            </a:pPr>
            <a:endParaRPr lang="en-GB" sz="2800">
              <a:latin typeface="Open Sans"/>
              <a:ea typeface="Open Sans"/>
              <a:cs typeface="Open Sans"/>
            </a:endParaRPr>
          </a:p>
          <a:p>
            <a:pPr marL="457200" indent="-457200">
              <a:buFont typeface="Arial" panose="020B0604020202020204" pitchFamily="34" charset="0"/>
              <a:buChar char="•"/>
            </a:pPr>
            <a:endParaRPr lang="en-GB" sz="2800">
              <a:latin typeface="Open Sans"/>
              <a:ea typeface="Open Sans"/>
              <a:cs typeface="Open Sans"/>
            </a:endParaRPr>
          </a:p>
        </p:txBody>
      </p:sp>
      <p:pic>
        <p:nvPicPr>
          <p:cNvPr id="2" name="Picture Placeholder 12">
            <a:extLst>
              <a:ext uri="{FF2B5EF4-FFF2-40B4-BE49-F238E27FC236}">
                <a16:creationId xmlns:a16="http://schemas.microsoft.com/office/drawing/2014/main" id="{0CC1C9F2-2CA4-8FF1-386F-1CF7490775D0}"/>
              </a:ext>
            </a:extLst>
          </p:cNvPr>
          <p:cNvPicPr>
            <a:picLocks noChangeAspect="1"/>
          </p:cNvPicPr>
          <p:nvPr/>
        </p:nvPicPr>
        <p:blipFill>
          <a:blip r:embed="rId3"/>
          <a:srcRect t="17817" b="17817"/>
          <a:stretch/>
        </p:blipFill>
        <p:spPr>
          <a:xfrm>
            <a:off x="12916685" y="4869386"/>
            <a:ext cx="4713224" cy="4545668"/>
          </a:xfrm>
          <a:prstGeom prst="ellipse">
            <a:avLst/>
          </a:prstGeom>
          <a:ln w="127000">
            <a:solidFill>
              <a:srgbClr val="3A64E8"/>
            </a:solidFill>
          </a:ln>
        </p:spPr>
      </p:pic>
    </p:spTree>
    <p:extLst>
      <p:ext uri="{BB962C8B-B14F-4D97-AF65-F5344CB8AC3E}">
        <p14:creationId xmlns:p14="http://schemas.microsoft.com/office/powerpoint/2010/main" val="3995078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BEC391-3091-FD10-3AF4-7A6A9171E6C3}"/>
              </a:ext>
            </a:extLst>
          </p:cNvPr>
          <p:cNvSpPr>
            <a:spLocks noGrp="1"/>
          </p:cNvSpPr>
          <p:nvPr>
            <p:ph type="body" sz="quarter" idx="10"/>
          </p:nvPr>
        </p:nvSpPr>
        <p:spPr/>
        <p:txBody>
          <a:bodyPr/>
          <a:lstStyle/>
          <a:p>
            <a:endParaRPr lang="LID4096"/>
          </a:p>
        </p:txBody>
      </p:sp>
      <p:sp>
        <p:nvSpPr>
          <p:cNvPr id="3" name="Text Placeholder 2">
            <a:extLst>
              <a:ext uri="{FF2B5EF4-FFF2-40B4-BE49-F238E27FC236}">
                <a16:creationId xmlns:a16="http://schemas.microsoft.com/office/drawing/2014/main" id="{B4EA224B-007B-DD0C-D7B1-5FB6F993ED6F}"/>
              </a:ext>
            </a:extLst>
          </p:cNvPr>
          <p:cNvSpPr>
            <a:spLocks noGrp="1"/>
          </p:cNvSpPr>
          <p:nvPr>
            <p:ph type="body" sz="quarter" idx="11"/>
          </p:nvPr>
        </p:nvSpPr>
        <p:spPr/>
        <p:txBody>
          <a:bodyPr/>
          <a:lstStyle/>
          <a:p>
            <a:endParaRPr lang="LID4096"/>
          </a:p>
        </p:txBody>
      </p:sp>
      <p:sp>
        <p:nvSpPr>
          <p:cNvPr id="4" name="Text Placeholder 3">
            <a:extLst>
              <a:ext uri="{FF2B5EF4-FFF2-40B4-BE49-F238E27FC236}">
                <a16:creationId xmlns:a16="http://schemas.microsoft.com/office/drawing/2014/main" id="{8327A362-79D9-277D-63BA-EB08EFA1217B}"/>
              </a:ext>
            </a:extLst>
          </p:cNvPr>
          <p:cNvSpPr>
            <a:spLocks noGrp="1"/>
          </p:cNvSpPr>
          <p:nvPr>
            <p:ph type="body" sz="quarter" idx="12"/>
          </p:nvPr>
        </p:nvSpPr>
        <p:spPr/>
        <p:txBody>
          <a:bodyPr/>
          <a:lstStyle/>
          <a:p>
            <a:endParaRPr lang="LID4096"/>
          </a:p>
        </p:txBody>
      </p:sp>
    </p:spTree>
    <p:extLst>
      <p:ext uri="{BB962C8B-B14F-4D97-AF65-F5344CB8AC3E}">
        <p14:creationId xmlns:p14="http://schemas.microsoft.com/office/powerpoint/2010/main" val="3899867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3D65A-2543-0491-5A9E-400CEF1DC36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5FEC0EB-2A57-2289-4F93-A02799BDE3E2}"/>
              </a:ext>
            </a:extLst>
          </p:cNvPr>
          <p:cNvSpPr>
            <a:spLocks noGrp="1"/>
          </p:cNvSpPr>
          <p:nvPr>
            <p:ph type="body" sz="quarter" idx="10"/>
          </p:nvPr>
        </p:nvSpPr>
        <p:spPr>
          <a:xfrm>
            <a:off x="8686800" y="2783158"/>
            <a:ext cx="5978651" cy="900210"/>
          </a:xfrm>
        </p:spPr>
        <p:txBody>
          <a:bodyPr/>
          <a:lstStyle/>
          <a:p>
            <a:r>
              <a:rPr lang="en-GB" sz="4400"/>
              <a:t>for primary schools</a:t>
            </a:r>
            <a:endParaRPr lang="en-US" sz="4400"/>
          </a:p>
        </p:txBody>
      </p:sp>
      <p:sp>
        <p:nvSpPr>
          <p:cNvPr id="9" name="TextBox 8">
            <a:extLst>
              <a:ext uri="{FF2B5EF4-FFF2-40B4-BE49-F238E27FC236}">
                <a16:creationId xmlns:a16="http://schemas.microsoft.com/office/drawing/2014/main" id="{7AF51BE6-4906-97FE-B246-8B80CA0CD591}"/>
              </a:ext>
            </a:extLst>
          </p:cNvPr>
          <p:cNvSpPr txBox="1"/>
          <p:nvPr/>
        </p:nvSpPr>
        <p:spPr>
          <a:xfrm>
            <a:off x="4598351" y="4056608"/>
            <a:ext cx="9815669" cy="5094050"/>
          </a:xfrm>
          <a:prstGeom prst="rect">
            <a:avLst/>
          </a:prstGeom>
          <a:noFill/>
        </p:spPr>
        <p:txBody>
          <a:bodyPr wrap="square" lIns="216000" tIns="180000" rIns="288000" bIns="108000" rtlCol="0" anchor="ctr" anchorCtr="0">
            <a:spAutoFit/>
          </a:bodyPr>
          <a:lstStyle/>
          <a:p>
            <a:pPr marL="457200" indent="-457200" fontAlgn="base">
              <a:lnSpc>
                <a:spcPct val="150000"/>
              </a:lnSpc>
              <a:buFont typeface="Arial" panose="020B0604020202020204" pitchFamily="34" charset="0"/>
              <a:buChar char="•"/>
            </a:pPr>
            <a:r>
              <a:rPr lang="en-GB" sz="3000">
                <a:latin typeface="Open Sans"/>
                <a:ea typeface="Open Sans"/>
                <a:cs typeface="Open Sans"/>
              </a:rPr>
              <a:t>Climate awareness </a:t>
            </a:r>
          </a:p>
          <a:p>
            <a:pPr marL="457200" indent="-457200" fontAlgn="base">
              <a:lnSpc>
                <a:spcPct val="150000"/>
              </a:lnSpc>
              <a:buFont typeface="Arial" panose="020B0604020202020204" pitchFamily="34" charset="0"/>
              <a:buChar char="•"/>
            </a:pPr>
            <a:r>
              <a:rPr lang="en-GB" sz="3000">
                <a:latin typeface="Open Sans"/>
                <a:ea typeface="Open Sans"/>
                <a:cs typeface="Open Sans"/>
              </a:rPr>
              <a:t>Sustainable mobility </a:t>
            </a:r>
          </a:p>
          <a:p>
            <a:pPr marL="457200" indent="-457200" fontAlgn="base">
              <a:lnSpc>
                <a:spcPct val="150000"/>
              </a:lnSpc>
              <a:buFont typeface="Arial" panose="020B0604020202020204" pitchFamily="34" charset="0"/>
              <a:buChar char="•"/>
            </a:pPr>
            <a:r>
              <a:rPr lang="en-GB" sz="3000">
                <a:latin typeface="Open Sans"/>
                <a:ea typeface="Open Sans"/>
                <a:cs typeface="Open Sans"/>
              </a:rPr>
              <a:t>Clean energy </a:t>
            </a:r>
          </a:p>
          <a:p>
            <a:pPr marL="457200" indent="-457200" fontAlgn="base">
              <a:lnSpc>
                <a:spcPct val="150000"/>
              </a:lnSpc>
              <a:buFont typeface="Arial" panose="020B0604020202020204" pitchFamily="34" charset="0"/>
              <a:buChar char="•"/>
            </a:pPr>
            <a:r>
              <a:rPr lang="en-GB" sz="3000">
                <a:latin typeface="Open Sans"/>
                <a:ea typeface="Open Sans"/>
                <a:cs typeface="Open Sans"/>
              </a:rPr>
              <a:t>Waste management and circular economy </a:t>
            </a:r>
          </a:p>
          <a:p>
            <a:pPr marL="457200" indent="-457200" fontAlgn="base">
              <a:lnSpc>
                <a:spcPct val="150000"/>
              </a:lnSpc>
              <a:buFont typeface="Arial" panose="020B0604020202020204" pitchFamily="34" charset="0"/>
              <a:buChar char="•"/>
            </a:pPr>
            <a:r>
              <a:rPr lang="en-GB" sz="3000">
                <a:latin typeface="Open Sans"/>
                <a:ea typeface="Open Sans"/>
                <a:cs typeface="Open Sans"/>
              </a:rPr>
              <a:t>Biodiversity and Nature-Based Solutions (NBS)</a:t>
            </a:r>
          </a:p>
          <a:p>
            <a:pPr marL="457200" indent="-457200" fontAlgn="base">
              <a:lnSpc>
                <a:spcPct val="150000"/>
              </a:lnSpc>
              <a:buFont typeface="Arial" panose="020B0604020202020204" pitchFamily="34" charset="0"/>
              <a:buChar char="•"/>
            </a:pPr>
            <a:r>
              <a:rPr lang="en-GB" sz="3000">
                <a:latin typeface="Open Sans"/>
                <a:ea typeface="Open Sans"/>
                <a:cs typeface="Open Sans"/>
              </a:rPr>
              <a:t>Sustainable and local food systems </a:t>
            </a:r>
          </a:p>
          <a:p>
            <a:pPr algn="l">
              <a:lnSpc>
                <a:spcPct val="150000"/>
              </a:lnSpc>
            </a:pPr>
            <a:endParaRPr lang="en-BE" sz="3000">
              <a:latin typeface="Open Sans" panose="020B0606030504020204" pitchFamily="34" charset="0"/>
              <a:ea typeface="Open Sans" panose="020B0606030504020204" pitchFamily="34" charset="0"/>
              <a:cs typeface="Open Sans" panose="020B0606030504020204" pitchFamily="34" charset="0"/>
            </a:endParaRPr>
          </a:p>
        </p:txBody>
      </p:sp>
      <p:sp>
        <p:nvSpPr>
          <p:cNvPr id="2" name="Text Placeholder 2">
            <a:extLst>
              <a:ext uri="{FF2B5EF4-FFF2-40B4-BE49-F238E27FC236}">
                <a16:creationId xmlns:a16="http://schemas.microsoft.com/office/drawing/2014/main" id="{11244C5A-92A4-6F4D-9ED3-BA301A189320}"/>
              </a:ext>
            </a:extLst>
          </p:cNvPr>
          <p:cNvSpPr txBox="1">
            <a:spLocks/>
          </p:cNvSpPr>
          <p:nvPr/>
        </p:nvSpPr>
        <p:spPr>
          <a:xfrm>
            <a:off x="4765549" y="2109611"/>
            <a:ext cx="5978651" cy="900210"/>
          </a:xfrm>
          <a:prstGeom prst="rect">
            <a:avLst/>
          </a:prstGeom>
          <a:solidFill>
            <a:srgbClr val="3A64E8"/>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400"/>
              <a:t>Six key action areas</a:t>
            </a:r>
            <a:endParaRPr lang="en-US" sz="4400"/>
          </a:p>
        </p:txBody>
      </p:sp>
    </p:spTree>
    <p:extLst>
      <p:ext uri="{BB962C8B-B14F-4D97-AF65-F5344CB8AC3E}">
        <p14:creationId xmlns:p14="http://schemas.microsoft.com/office/powerpoint/2010/main" val="481403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13CB1-BD19-C93D-E3C8-CAFEAE08385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A12F4F5-F7AB-F1DA-4DB2-BE562C2B8C4D}"/>
              </a:ext>
            </a:extLst>
          </p:cNvPr>
          <p:cNvSpPr>
            <a:spLocks noGrp="1"/>
          </p:cNvSpPr>
          <p:nvPr>
            <p:ph type="body" sz="quarter" idx="10"/>
          </p:nvPr>
        </p:nvSpPr>
        <p:spPr>
          <a:xfrm>
            <a:off x="4233614" y="3548915"/>
            <a:ext cx="12941282" cy="5815115"/>
          </a:xfrm>
        </p:spPr>
        <p:txBody>
          <a:bodyPr lIns="0" tIns="0" rIns="0" bIns="0" anchor="t"/>
          <a:lstStyle/>
          <a:p>
            <a:pPr fontAlgn="base"/>
            <a:endParaRPr lang="en-GB" sz="2600">
              <a:latin typeface="Open Sans"/>
              <a:ea typeface="Open Sans"/>
              <a:cs typeface="Open Sans"/>
            </a:endParaRPr>
          </a:p>
          <a:p>
            <a:pPr marL="342900" indent="-342900" fontAlgn="base">
              <a:buFont typeface="Arial" panose="020B0604020202020204" pitchFamily="34" charset="0"/>
              <a:buChar char="•"/>
            </a:pPr>
            <a:r>
              <a:rPr lang="en-GB" sz="2600" b="1">
                <a:solidFill>
                  <a:srgbClr val="0070C0"/>
                </a:solidFill>
                <a:latin typeface="Open Sans"/>
                <a:ea typeface="Open Sans"/>
                <a:cs typeface="Open Sans"/>
                <a:hlinkClick r:id="rId3">
                  <a:extLst>
                    <a:ext uri="{A12FA001-AC4F-418D-AE19-62706E023703}">
                      <ahyp:hlinkClr xmlns:ahyp="http://schemas.microsoft.com/office/drawing/2018/hyperlinkcolor" val="tx"/>
                    </a:ext>
                  </a:extLst>
                </a:hlinkClick>
              </a:rPr>
              <a:t>EU Learning Corner</a:t>
            </a:r>
            <a:r>
              <a:rPr lang="en-GB" sz="2600" b="1">
                <a:solidFill>
                  <a:srgbClr val="0070C0"/>
                </a:solidFill>
                <a:latin typeface="Open Sans"/>
                <a:ea typeface="Open Sans"/>
                <a:cs typeface="Open Sans"/>
              </a:rPr>
              <a:t>: </a:t>
            </a:r>
            <a:r>
              <a:rPr lang="en-GB" sz="2600">
                <a:latin typeface="Open Sans"/>
                <a:ea typeface="Open Sans"/>
                <a:cs typeface="Open Sans"/>
              </a:rPr>
              <a:t>European Commission platform offering free, multilingual educational materials to help primary and secondary students learn about climate change, energy and environmental protection. Arts and crafts projects using discarded materials (bottles, cardboard, fabrics) to make useful objects, decorate classrooms, create climate-awareness posters or make some artwork.  </a:t>
            </a:r>
            <a:endParaRPr lang="en-GB" sz="2600">
              <a:solidFill>
                <a:srgbClr val="000000"/>
              </a:solidFill>
              <a:latin typeface="Open Sans"/>
              <a:ea typeface="Open Sans"/>
              <a:cs typeface="Open Sans"/>
            </a:endParaRPr>
          </a:p>
          <a:p>
            <a:pPr marL="342900" indent="-342900">
              <a:buFont typeface="Arial" panose="020B0604020202020204" pitchFamily="34" charset="0"/>
              <a:buChar char="•"/>
            </a:pPr>
            <a:r>
              <a:rPr lang="en-GB" sz="2600" b="1">
                <a:solidFill>
                  <a:srgbClr val="0070C0"/>
                </a:solidFill>
                <a:latin typeface="Open Sans"/>
                <a:ea typeface="Open Sans"/>
                <a:cs typeface="Open Sans"/>
                <a:hlinkClick r:id="rId4">
                  <a:extLst>
                    <a:ext uri="{A12FA001-AC4F-418D-AE19-62706E023703}">
                      <ahyp:hlinkClr xmlns:ahyp="http://schemas.microsoft.com/office/drawing/2018/hyperlinkcolor" val="tx"/>
                    </a:ext>
                  </a:extLst>
                </a:hlinkClick>
              </a:rPr>
              <a:t>GreenComp</a:t>
            </a:r>
            <a:r>
              <a:rPr lang="en-GB" sz="2600" b="1">
                <a:solidFill>
                  <a:srgbClr val="0070C0"/>
                </a:solidFill>
                <a:latin typeface="Open Sans"/>
                <a:ea typeface="Open Sans"/>
                <a:cs typeface="Open Sans"/>
              </a:rPr>
              <a:t>:</a:t>
            </a:r>
            <a:r>
              <a:rPr lang="en-GB" sz="2600" b="1">
                <a:solidFill>
                  <a:srgbClr val="3A64E8"/>
                </a:solidFill>
                <a:latin typeface="Open Sans"/>
                <a:ea typeface="Open Sans"/>
                <a:cs typeface="Open Sans"/>
              </a:rPr>
              <a:t> </a:t>
            </a:r>
            <a:r>
              <a:rPr lang="en-GB" sz="2600">
                <a:solidFill>
                  <a:srgbClr val="262626"/>
                </a:solidFill>
                <a:latin typeface="Open Sans"/>
                <a:ea typeface="Open Sans"/>
                <a:cs typeface="Open Sans"/>
              </a:rPr>
              <a:t>consisting in 12 competences organised into key areas: embodying sustainability values, embracing complexity in sustainability, envisioning sustainable futures and acting for sustainability. </a:t>
            </a:r>
          </a:p>
          <a:p>
            <a:pPr marL="342900" indent="-342900">
              <a:buFont typeface="Arial" panose="020B0604020202020204" pitchFamily="34" charset="0"/>
              <a:buChar char="•"/>
            </a:pPr>
            <a:endParaRPr lang="en-GB" sz="2600" b="1">
              <a:solidFill>
                <a:srgbClr val="3A64E8"/>
              </a:solidFill>
            </a:endParaRPr>
          </a:p>
          <a:p>
            <a:endParaRPr lang="en-US" sz="2600"/>
          </a:p>
        </p:txBody>
      </p:sp>
      <p:sp>
        <p:nvSpPr>
          <p:cNvPr id="4" name="Text Placeholder 2">
            <a:extLst>
              <a:ext uri="{FF2B5EF4-FFF2-40B4-BE49-F238E27FC236}">
                <a16:creationId xmlns:a16="http://schemas.microsoft.com/office/drawing/2014/main" id="{2C8954D8-689E-F443-0153-3EA035C0A80C}"/>
              </a:ext>
            </a:extLst>
          </p:cNvPr>
          <p:cNvSpPr txBox="1">
            <a:spLocks/>
          </p:cNvSpPr>
          <p:nvPr/>
        </p:nvSpPr>
        <p:spPr>
          <a:xfrm>
            <a:off x="2673300" y="1570020"/>
            <a:ext cx="12439573" cy="863859"/>
          </a:xfrm>
          <a:prstGeom prst="rect">
            <a:avLst/>
          </a:prstGeom>
          <a:solidFill>
            <a:srgbClr val="2A255A"/>
          </a:solidFill>
        </p:spPr>
        <p:txBody>
          <a:bodyPr wrap="non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4400">
                <a:latin typeface="Open Sans"/>
                <a:ea typeface="Open Sans"/>
                <a:cs typeface="Open Sans"/>
              </a:rPr>
              <a:t>Climate AWARENESS RESOURCES suitable</a:t>
            </a:r>
          </a:p>
        </p:txBody>
      </p:sp>
      <p:sp>
        <p:nvSpPr>
          <p:cNvPr id="3" name="Text Placeholder 2">
            <a:extLst>
              <a:ext uri="{FF2B5EF4-FFF2-40B4-BE49-F238E27FC236}">
                <a16:creationId xmlns:a16="http://schemas.microsoft.com/office/drawing/2014/main" id="{2E9261F6-620B-EEF0-7E67-26E380787E60}"/>
              </a:ext>
            </a:extLst>
          </p:cNvPr>
          <p:cNvSpPr>
            <a:spLocks noGrp="1"/>
          </p:cNvSpPr>
          <p:nvPr>
            <p:ph type="body" sz="quarter" idx="11"/>
          </p:nvPr>
        </p:nvSpPr>
        <p:spPr>
          <a:xfrm>
            <a:off x="5811843" y="2429481"/>
            <a:ext cx="9801415" cy="863859"/>
          </a:xfrm>
        </p:spPr>
        <p:txBody>
          <a:bodyPr wrap="none" lIns="216000" tIns="144000" rIns="180000" bIns="108000" anchor="t">
            <a:spAutoFit/>
          </a:bodyPr>
          <a:lstStyle/>
          <a:p>
            <a:r>
              <a:rPr lang="en-US" sz="4400">
                <a:latin typeface="Open Sans"/>
                <a:ea typeface="Open Sans"/>
                <a:cs typeface="Open Sans"/>
              </a:rPr>
              <a:t>for primary SCHOOL TEACHERS </a:t>
            </a:r>
            <a:endParaRPr lang="en-US" sz="4400"/>
          </a:p>
        </p:txBody>
      </p:sp>
    </p:spTree>
    <p:extLst>
      <p:ext uri="{BB962C8B-B14F-4D97-AF65-F5344CB8AC3E}">
        <p14:creationId xmlns:p14="http://schemas.microsoft.com/office/powerpoint/2010/main" val="2627379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F7188-175A-EB74-6EB8-91002F4A7D0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EA64D91-4230-FE29-DA66-BE1B6B8AD92E}"/>
              </a:ext>
            </a:extLst>
          </p:cNvPr>
          <p:cNvSpPr>
            <a:spLocks noGrp="1"/>
          </p:cNvSpPr>
          <p:nvPr>
            <p:ph type="body" sz="quarter" idx="10"/>
          </p:nvPr>
        </p:nvSpPr>
        <p:spPr>
          <a:xfrm>
            <a:off x="6090564" y="3767139"/>
            <a:ext cx="10799733" cy="4596420"/>
          </a:xfrm>
        </p:spPr>
        <p:txBody>
          <a:bodyPr lIns="0" tIns="0" rIns="0" bIns="0" anchor="t"/>
          <a:lstStyle/>
          <a:p>
            <a:pPr marL="342900" indent="-342900" fontAlgn="base">
              <a:lnSpc>
                <a:spcPct val="150000"/>
              </a:lnSpc>
              <a:buFont typeface="Arial" panose="020B0604020202020204" pitchFamily="34" charset="0"/>
              <a:buChar char="•"/>
            </a:pPr>
            <a:r>
              <a:rPr lang="en-GB" sz="3000">
                <a:latin typeface="Open Sans"/>
                <a:ea typeface="Open Sans"/>
                <a:cs typeface="Open Sans"/>
              </a:rPr>
              <a:t>Builds leadership, creativity and a sense of responsibility. </a:t>
            </a:r>
          </a:p>
          <a:p>
            <a:pPr marL="342900" indent="-342900" fontAlgn="base">
              <a:lnSpc>
                <a:spcPct val="150000"/>
              </a:lnSpc>
              <a:buFont typeface="Arial" panose="020B0604020202020204" pitchFamily="34" charset="0"/>
              <a:buChar char="•"/>
            </a:pPr>
            <a:r>
              <a:rPr lang="en-GB" sz="3000">
                <a:latin typeface="Open Sans"/>
                <a:ea typeface="Open Sans"/>
                <a:cs typeface="Open Sans"/>
              </a:rPr>
              <a:t>Encourages whole-school participation and collaboration. </a:t>
            </a:r>
          </a:p>
          <a:p>
            <a:pPr marL="342900" indent="-342900" fontAlgn="base">
              <a:lnSpc>
                <a:spcPct val="150000"/>
              </a:lnSpc>
              <a:buFont typeface="Arial" panose="020B0604020202020204" pitchFamily="34" charset="0"/>
              <a:buChar char="•"/>
            </a:pPr>
            <a:r>
              <a:rPr lang="en-GB" sz="3000">
                <a:latin typeface="Open Sans"/>
                <a:ea typeface="Open Sans"/>
                <a:cs typeface="Open Sans"/>
              </a:rPr>
              <a:t>Helps children feel empowered to take climate action in their daily lives. </a:t>
            </a:r>
          </a:p>
          <a:p>
            <a:pPr>
              <a:lnSpc>
                <a:spcPct val="150000"/>
              </a:lnSpc>
            </a:pPr>
            <a:endParaRPr lang="en-US" sz="3000"/>
          </a:p>
        </p:txBody>
      </p:sp>
      <p:sp>
        <p:nvSpPr>
          <p:cNvPr id="5" name="Text Placeholder 2">
            <a:extLst>
              <a:ext uri="{FF2B5EF4-FFF2-40B4-BE49-F238E27FC236}">
                <a16:creationId xmlns:a16="http://schemas.microsoft.com/office/drawing/2014/main" id="{89C10040-A415-0714-5776-EC5C447B2D46}"/>
              </a:ext>
            </a:extLst>
          </p:cNvPr>
          <p:cNvSpPr txBox="1">
            <a:spLocks/>
          </p:cNvSpPr>
          <p:nvPr/>
        </p:nvSpPr>
        <p:spPr>
          <a:xfrm>
            <a:off x="6090565" y="2158709"/>
            <a:ext cx="4490070" cy="836159"/>
          </a:xfrm>
          <a:prstGeom prst="rect">
            <a:avLst/>
          </a:prstGeom>
          <a:solidFill>
            <a:srgbClr val="2A255A"/>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en-US"/>
              <a:t>IMPACT</a:t>
            </a:r>
          </a:p>
        </p:txBody>
      </p:sp>
    </p:spTree>
    <p:extLst>
      <p:ext uri="{BB962C8B-B14F-4D97-AF65-F5344CB8AC3E}">
        <p14:creationId xmlns:p14="http://schemas.microsoft.com/office/powerpoint/2010/main" val="998762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E5358-34B4-84EC-B075-DFE2D0457A1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8CAD488-3D76-A77C-D885-1D42EF86F0CB}"/>
              </a:ext>
            </a:extLst>
          </p:cNvPr>
          <p:cNvSpPr>
            <a:spLocks noGrp="1"/>
          </p:cNvSpPr>
          <p:nvPr>
            <p:ph type="body" sz="quarter" idx="10"/>
          </p:nvPr>
        </p:nvSpPr>
        <p:spPr>
          <a:xfrm>
            <a:off x="1770888" y="1331231"/>
            <a:ext cx="12878562" cy="844810"/>
          </a:xfrm>
          <a:solidFill>
            <a:srgbClr val="D7A6FF"/>
          </a:solidFill>
          <a:ln>
            <a:solidFill>
              <a:srgbClr val="D7A6FF"/>
            </a:solidFill>
          </a:ln>
        </p:spPr>
        <p:txBody>
          <a:bodyPr/>
          <a:lstStyle/>
          <a:p>
            <a:r>
              <a:rPr lang="en-GB" sz="4000" b="0">
                <a:solidFill>
                  <a:srgbClr val="26155F"/>
                </a:solidFill>
                <a:latin typeface="Open Sans"/>
                <a:ea typeface="Open Sans"/>
                <a:cs typeface="Open Sans"/>
              </a:rPr>
              <a:t>Example: </a:t>
            </a:r>
            <a:r>
              <a:rPr lang="en-GB" sz="4000">
                <a:solidFill>
                  <a:srgbClr val="26155F"/>
                </a:solidFill>
                <a:latin typeface="Open Sans"/>
                <a:ea typeface="Open Sans"/>
                <a:cs typeface="Open Sans"/>
              </a:rPr>
              <a:t>Students mapped safe routes to school,</a:t>
            </a:r>
            <a:endParaRPr lang="en-US" sz="4000">
              <a:solidFill>
                <a:srgbClr val="26155F"/>
              </a:solidFill>
              <a:latin typeface="Open Sans"/>
              <a:ea typeface="Open Sans"/>
              <a:cs typeface="Open Sans"/>
            </a:endParaRPr>
          </a:p>
        </p:txBody>
      </p:sp>
      <p:sp>
        <p:nvSpPr>
          <p:cNvPr id="9" name="TextBox 8">
            <a:extLst>
              <a:ext uri="{FF2B5EF4-FFF2-40B4-BE49-F238E27FC236}">
                <a16:creationId xmlns:a16="http://schemas.microsoft.com/office/drawing/2014/main" id="{8523A78A-0800-880B-CFD9-215AD549220D}"/>
              </a:ext>
            </a:extLst>
          </p:cNvPr>
          <p:cNvSpPr txBox="1"/>
          <p:nvPr/>
        </p:nvSpPr>
        <p:spPr>
          <a:xfrm>
            <a:off x="1766492" y="3380031"/>
            <a:ext cx="11226389" cy="4599684"/>
          </a:xfrm>
          <a:prstGeom prst="rect">
            <a:avLst/>
          </a:prstGeom>
          <a:solidFill>
            <a:schemeClr val="bg1"/>
          </a:solidFill>
        </p:spPr>
        <p:txBody>
          <a:bodyPr wrap="square" lIns="216000" tIns="180000" rIns="288000" bIns="108000" rtlCol="0" anchor="ctr" anchorCtr="0">
            <a:spAutoFit/>
          </a:bodyPr>
          <a:lstStyle/>
          <a:p>
            <a:pPr marL="457200" indent="-457200" fontAlgn="base">
              <a:buFont typeface="Arial" panose="020B0604020202020204" pitchFamily="34" charset="0"/>
              <a:buChar char="•"/>
            </a:pPr>
            <a:r>
              <a:rPr lang="en-GB" sz="2800" b="1">
                <a:solidFill>
                  <a:srgbClr val="3A64E8"/>
                </a:solidFill>
                <a:latin typeface="Open Sans"/>
                <a:ea typeface="Open Sans"/>
                <a:cs typeface="Open Sans"/>
                <a:hlinkClick r:id="rId3">
                  <a:extLst>
                    <a:ext uri="{A12FA001-AC4F-418D-AE19-62706E023703}">
                      <ahyp:hlinkClr xmlns:ahyp="http://schemas.microsoft.com/office/drawing/2018/hyperlinkcolor" val="tx"/>
                    </a:ext>
                  </a:extLst>
                </a:hlinkClick>
              </a:rPr>
              <a:t>“Safe routes to school'</a:t>
            </a:r>
            <a:r>
              <a:rPr lang="en-GB" sz="2800" b="1">
                <a:solidFill>
                  <a:srgbClr val="3A64E8"/>
                </a:solidFill>
                <a:latin typeface="Open Sans"/>
                <a:ea typeface="Open Sans"/>
                <a:cs typeface="Open Sans"/>
              </a:rPr>
              <a:t>: </a:t>
            </a:r>
            <a:r>
              <a:rPr lang="en-GB" sz="2800">
                <a:solidFill>
                  <a:srgbClr val="262626"/>
                </a:solidFill>
                <a:latin typeface="Open Sans"/>
                <a:ea typeface="Open Sans"/>
                <a:cs typeface="Open Sans"/>
              </a:rPr>
              <a:t>Students</a:t>
            </a:r>
            <a:r>
              <a:rPr lang="en-GB" sz="2800">
                <a:latin typeface="Open Sans"/>
                <a:ea typeface="Open Sans"/>
                <a:cs typeface="Open Sans"/>
              </a:rPr>
              <a:t>, parents, and school co-create safe walking/cycling routes. </a:t>
            </a:r>
          </a:p>
          <a:p>
            <a:pPr marL="457200" indent="-457200" fontAlgn="base">
              <a:buFont typeface="Arial" panose="020B0604020202020204" pitchFamily="34" charset="0"/>
              <a:buChar char="•"/>
            </a:pPr>
            <a:endParaRPr lang="en-GB" sz="2800">
              <a:latin typeface="Open Sans" panose="020B0606030504020204" pitchFamily="34" charset="0"/>
              <a:ea typeface="Open Sans" panose="020B0606030504020204" pitchFamily="34" charset="0"/>
              <a:cs typeface="Open Sans" panose="020B0606030504020204" pitchFamily="34" charset="0"/>
            </a:endParaRPr>
          </a:p>
          <a:p>
            <a:pPr marL="457200" indent="-457200" fontAlgn="base">
              <a:buFont typeface="Arial" panose="020B0604020202020204" pitchFamily="34" charset="0"/>
              <a:buChar char="•"/>
            </a:pPr>
            <a:r>
              <a:rPr lang="en-GB" sz="2800" b="1">
                <a:solidFill>
                  <a:srgbClr val="3A64E8"/>
                </a:solidFill>
                <a:latin typeface="Open Sans"/>
                <a:ea typeface="Open Sans"/>
                <a:cs typeface="Open Sans"/>
              </a:rPr>
              <a:t>“Walk or wheel day”: </a:t>
            </a:r>
            <a:r>
              <a:rPr lang="en-GB" sz="2800">
                <a:latin typeface="Open Sans"/>
                <a:ea typeface="Open Sans"/>
                <a:cs typeface="Open Sans"/>
              </a:rPr>
              <a:t>Weekly challenge encouraging active commuting on one day of the week. </a:t>
            </a:r>
          </a:p>
          <a:p>
            <a:pPr marL="457200" indent="-457200" fontAlgn="base">
              <a:buFont typeface="Arial" panose="020B0604020202020204" pitchFamily="34" charset="0"/>
              <a:buChar char="•"/>
            </a:pPr>
            <a:endParaRPr lang="en-GB" sz="2800">
              <a:latin typeface="Open Sans" panose="020B0606030504020204" pitchFamily="34" charset="0"/>
              <a:ea typeface="Open Sans" panose="020B0606030504020204" pitchFamily="34" charset="0"/>
              <a:cs typeface="Open Sans" panose="020B0606030504020204" pitchFamily="34" charset="0"/>
            </a:endParaRPr>
          </a:p>
          <a:p>
            <a:pPr marL="457200" indent="-457200" fontAlgn="base">
              <a:buFont typeface="Arial" panose="020B0604020202020204" pitchFamily="34" charset="0"/>
              <a:buChar char="•"/>
            </a:pPr>
            <a:r>
              <a:rPr lang="en-GB" sz="2800" b="1">
                <a:solidFill>
                  <a:srgbClr val="3A64E8"/>
                </a:solidFill>
                <a:latin typeface="Open Sans"/>
                <a:ea typeface="Open Sans"/>
                <a:cs typeface="Open Sans"/>
              </a:rPr>
              <a:t>Mobility festival: </a:t>
            </a:r>
            <a:r>
              <a:rPr lang="en-GB" sz="2800">
                <a:solidFill>
                  <a:srgbClr val="262626"/>
                </a:solidFill>
                <a:latin typeface="Open Sans"/>
                <a:ea typeface="Open Sans"/>
                <a:cs typeface="Open Sans"/>
              </a:rPr>
              <a:t>Celebrates</a:t>
            </a:r>
            <a:r>
              <a:rPr lang="en-GB" sz="2800">
                <a:latin typeface="Open Sans"/>
                <a:ea typeface="Open Sans"/>
                <a:cs typeface="Open Sans"/>
              </a:rPr>
              <a:t> walking, cycling, and public </a:t>
            </a:r>
            <a:br>
              <a:rPr lang="en-GB" sz="2800">
                <a:latin typeface="Open Sans" panose="020B0606030504020204" pitchFamily="34" charset="0"/>
                <a:ea typeface="Open Sans" panose="020B0606030504020204" pitchFamily="34" charset="0"/>
                <a:cs typeface="Open Sans" panose="020B0606030504020204" pitchFamily="34" charset="0"/>
              </a:rPr>
            </a:br>
            <a:r>
              <a:rPr lang="en-GB" sz="2800">
                <a:latin typeface="Open Sans"/>
                <a:ea typeface="Open Sans"/>
                <a:cs typeface="Open Sans"/>
              </a:rPr>
              <a:t>transport with games and fun activities. </a:t>
            </a:r>
          </a:p>
          <a:p>
            <a:pPr marL="457200" indent="-457200">
              <a:buFont typeface="Arial" panose="020B0604020202020204" pitchFamily="34" charset="0"/>
              <a:buChar char="•"/>
            </a:pPr>
            <a:endParaRPr lang="en-GB" sz="2800">
              <a:latin typeface="Open Sans"/>
              <a:ea typeface="Open Sans"/>
              <a:cs typeface="Open Sans"/>
            </a:endParaRPr>
          </a:p>
          <a:p>
            <a:endParaRPr lang="en-GB" sz="2800" b="1">
              <a:solidFill>
                <a:srgbClr val="3A64E8"/>
              </a:solidFill>
              <a:latin typeface="Open Sans"/>
              <a:ea typeface="Open Sans"/>
              <a:cs typeface="Open Sans"/>
            </a:endParaRPr>
          </a:p>
        </p:txBody>
      </p:sp>
      <p:pic>
        <p:nvPicPr>
          <p:cNvPr id="2" name="Picture Placeholder 12">
            <a:extLst>
              <a:ext uri="{FF2B5EF4-FFF2-40B4-BE49-F238E27FC236}">
                <a16:creationId xmlns:a16="http://schemas.microsoft.com/office/drawing/2014/main" id="{5F3F9CC0-A267-C779-A1B7-CF50DEBDE891}"/>
              </a:ext>
            </a:extLst>
          </p:cNvPr>
          <p:cNvPicPr>
            <a:picLocks noChangeAspect="1"/>
          </p:cNvPicPr>
          <p:nvPr/>
        </p:nvPicPr>
        <p:blipFill>
          <a:blip r:embed="rId4">
            <a:extLst>
              <a:ext uri="{28A0092B-C50C-407E-A947-70E740481C1C}">
                <a14:useLocalDpi xmlns:a14="http://schemas.microsoft.com/office/drawing/2010/main" val="0"/>
              </a:ext>
            </a:extLst>
          </a:blip>
          <a:srcRect l="21764" r="21764"/>
          <a:stretch/>
        </p:blipFill>
        <p:spPr>
          <a:xfrm>
            <a:off x="13041376" y="5492840"/>
            <a:ext cx="4713224" cy="4545668"/>
          </a:xfrm>
          <a:prstGeom prst="ellipse">
            <a:avLst/>
          </a:prstGeom>
          <a:ln w="127000">
            <a:solidFill>
              <a:srgbClr val="3A64E8"/>
            </a:solidFill>
          </a:ln>
        </p:spPr>
      </p:pic>
      <p:sp>
        <p:nvSpPr>
          <p:cNvPr id="5" name="Text Placeholder 2">
            <a:extLst>
              <a:ext uri="{FF2B5EF4-FFF2-40B4-BE49-F238E27FC236}">
                <a16:creationId xmlns:a16="http://schemas.microsoft.com/office/drawing/2014/main" id="{933178DE-F232-F7F3-57E0-E6A9F24AD89A}"/>
              </a:ext>
            </a:extLst>
          </p:cNvPr>
          <p:cNvSpPr txBox="1">
            <a:spLocks/>
          </p:cNvSpPr>
          <p:nvPr/>
        </p:nvSpPr>
        <p:spPr>
          <a:xfrm>
            <a:off x="1770888" y="2120642"/>
            <a:ext cx="14116812" cy="844810"/>
          </a:xfrm>
          <a:prstGeom prst="rect">
            <a:avLst/>
          </a:prstGeom>
          <a:solidFill>
            <a:srgbClr val="D7A6FF"/>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000">
                <a:solidFill>
                  <a:srgbClr val="26155F"/>
                </a:solidFill>
                <a:latin typeface="Open Sans"/>
                <a:ea typeface="Open Sans"/>
                <a:cs typeface="Open Sans"/>
              </a:rPr>
              <a:t>organised car-free days, and tracked emissions saved.</a:t>
            </a:r>
            <a:endParaRPr lang="en-US" sz="4000">
              <a:solidFill>
                <a:srgbClr val="26155F"/>
              </a:solidFill>
              <a:latin typeface="Open Sans"/>
              <a:ea typeface="Open Sans"/>
              <a:cs typeface="Open Sans"/>
            </a:endParaRPr>
          </a:p>
        </p:txBody>
      </p:sp>
      <p:sp>
        <p:nvSpPr>
          <p:cNvPr id="4" name="Text Placeholder 2">
            <a:extLst>
              <a:ext uri="{FF2B5EF4-FFF2-40B4-BE49-F238E27FC236}">
                <a16:creationId xmlns:a16="http://schemas.microsoft.com/office/drawing/2014/main" id="{993F8B49-66C8-EB9A-2199-06ABB07EDAE9}"/>
              </a:ext>
            </a:extLst>
          </p:cNvPr>
          <p:cNvSpPr>
            <a:spLocks noGrp="1"/>
          </p:cNvSpPr>
          <p:nvPr/>
        </p:nvSpPr>
        <p:spPr>
          <a:xfrm>
            <a:off x="1769460" y="465343"/>
            <a:ext cx="9484543" cy="872510"/>
          </a:xfrm>
          <a:prstGeom prst="rect">
            <a:avLst/>
          </a:prstGeom>
          <a:solidFill>
            <a:srgbClr val="3A64E8"/>
          </a:solidFill>
        </p:spPr>
        <p:txBody>
          <a:bodyPr wrap="square" lIns="216000" tIns="180000" rIns="252000" bIns="108000" anchor="ctr" anchorCtr="0">
            <a:spAutoFit/>
          </a:bodyPr>
          <a:lstStyle>
            <a:defPPr>
              <a:defRPr lang="en-US"/>
            </a:defPPr>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200" b="0">
                <a:latin typeface="Open Sans"/>
                <a:ea typeface="Open Sans"/>
                <a:cs typeface="Open Sans"/>
              </a:rPr>
              <a:t>THEME: </a:t>
            </a:r>
            <a:r>
              <a:rPr lang="en-GB" sz="4200">
                <a:latin typeface="Open Sans"/>
                <a:ea typeface="Open Sans"/>
                <a:cs typeface="Open Sans"/>
              </a:rPr>
              <a:t>SUSTAINABLE MOBILITY</a:t>
            </a:r>
            <a:endParaRPr lang="en-GB" sz="4200" b="0" i="1">
              <a:solidFill>
                <a:srgbClr val="000000"/>
              </a:solidFill>
              <a:latin typeface="Open Sans"/>
              <a:ea typeface="Open Sans"/>
              <a:cs typeface="Open Sans"/>
            </a:endParaRPr>
          </a:p>
        </p:txBody>
      </p:sp>
    </p:spTree>
    <p:extLst>
      <p:ext uri="{BB962C8B-B14F-4D97-AF65-F5344CB8AC3E}">
        <p14:creationId xmlns:p14="http://schemas.microsoft.com/office/powerpoint/2010/main" val="744168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CAB12-8CAE-87F2-92FA-3D489194F69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5AA79E4-474C-9EBB-E25C-68F8FD66FFDC}"/>
              </a:ext>
            </a:extLst>
          </p:cNvPr>
          <p:cNvSpPr>
            <a:spLocks noGrp="1"/>
          </p:cNvSpPr>
          <p:nvPr>
            <p:ph type="body" sz="quarter" idx="10"/>
          </p:nvPr>
        </p:nvSpPr>
        <p:spPr>
          <a:xfrm>
            <a:off x="6090565" y="3659849"/>
            <a:ext cx="9739313" cy="4697042"/>
          </a:xfrm>
        </p:spPr>
        <p:txBody>
          <a:bodyPr lIns="0" tIns="0" rIns="0" bIns="0" anchor="t"/>
          <a:lstStyle/>
          <a:p>
            <a:pPr marL="457200" indent="-457200">
              <a:buFont typeface="Arial" panose="020B0604020202020204" pitchFamily="34" charset="0"/>
              <a:buChar char="•"/>
            </a:pPr>
            <a:r>
              <a:rPr lang="en-GB" sz="3000">
                <a:latin typeface="Open Sans"/>
                <a:ea typeface="Open Sans"/>
                <a:cs typeface="Open Sans"/>
              </a:rPr>
              <a:t>Reduces carbon footprint in a fun, tangible way. </a:t>
            </a:r>
          </a:p>
          <a:p>
            <a:pPr marL="457200" indent="-457200">
              <a:buFont typeface="Arial" panose="020B0604020202020204" pitchFamily="34" charset="0"/>
              <a:buChar char="•"/>
            </a:pPr>
            <a:r>
              <a:rPr lang="en-GB" sz="3000">
                <a:latin typeface="Open Sans"/>
                <a:ea typeface="Open Sans"/>
                <a:cs typeface="Open Sans"/>
              </a:rPr>
              <a:t>Encourages physical activity and healthy habits. </a:t>
            </a:r>
          </a:p>
          <a:p>
            <a:pPr marL="457200" indent="-457200">
              <a:buFont typeface="Arial" panose="020B0604020202020204" pitchFamily="34" charset="0"/>
              <a:buChar char="•"/>
            </a:pPr>
            <a:r>
              <a:rPr lang="en-GB" sz="3000">
                <a:latin typeface="Open Sans"/>
                <a:ea typeface="Open Sans"/>
                <a:cs typeface="Open Sans"/>
              </a:rPr>
              <a:t>Involves families and creates school-wide enthusiasm for sustainable mobility. </a:t>
            </a:r>
            <a:endParaRPr lang="en-US" sz="3000">
              <a:latin typeface="Open Sans"/>
              <a:ea typeface="Open Sans"/>
              <a:cs typeface="Open Sans"/>
            </a:endParaRPr>
          </a:p>
        </p:txBody>
      </p:sp>
      <p:sp>
        <p:nvSpPr>
          <p:cNvPr id="3" name="Text Placeholder 2">
            <a:extLst>
              <a:ext uri="{FF2B5EF4-FFF2-40B4-BE49-F238E27FC236}">
                <a16:creationId xmlns:a16="http://schemas.microsoft.com/office/drawing/2014/main" id="{73451560-619B-B287-D2F8-DCC81EA988D9}"/>
              </a:ext>
            </a:extLst>
          </p:cNvPr>
          <p:cNvSpPr>
            <a:spLocks noGrp="1"/>
          </p:cNvSpPr>
          <p:nvPr>
            <p:ph type="body" sz="quarter" idx="11"/>
          </p:nvPr>
        </p:nvSpPr>
        <p:spPr>
          <a:xfrm>
            <a:off x="6090565" y="2196809"/>
            <a:ext cx="4490070" cy="836159"/>
          </a:xfrm>
        </p:spPr>
        <p:txBody>
          <a:bodyPr/>
          <a:lstStyle/>
          <a:p>
            <a:pPr algn="ctr"/>
            <a:r>
              <a:rPr lang="en-US"/>
              <a:t>IMPACT</a:t>
            </a:r>
          </a:p>
        </p:txBody>
      </p:sp>
    </p:spTree>
    <p:extLst>
      <p:ext uri="{BB962C8B-B14F-4D97-AF65-F5344CB8AC3E}">
        <p14:creationId xmlns:p14="http://schemas.microsoft.com/office/powerpoint/2010/main" val="709510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E3E0B-B112-C677-E480-666124BEDE4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5FEB324-44DF-6004-B357-1579AC3882ED}"/>
              </a:ext>
            </a:extLst>
          </p:cNvPr>
          <p:cNvSpPr txBox="1"/>
          <p:nvPr/>
        </p:nvSpPr>
        <p:spPr>
          <a:xfrm>
            <a:off x="3851694" y="3295388"/>
            <a:ext cx="10271365" cy="5892346"/>
          </a:xfrm>
          <a:prstGeom prst="rect">
            <a:avLst/>
          </a:prstGeom>
          <a:noFill/>
        </p:spPr>
        <p:txBody>
          <a:bodyPr wrap="square" lIns="216000" tIns="180000" rIns="288000" bIns="108000" rtlCol="0" anchor="ctr" anchorCtr="0">
            <a:spAutoFit/>
          </a:bodyPr>
          <a:lstStyle/>
          <a:p>
            <a:pPr marL="457200" indent="-457200" fontAlgn="base">
              <a:buFont typeface="Arial" panose="020B0604020202020204" pitchFamily="34" charset="0"/>
              <a:buChar char="•"/>
            </a:pPr>
            <a:r>
              <a:rPr lang="en-GB" sz="2600" b="1">
                <a:solidFill>
                  <a:srgbClr val="3A64E8"/>
                </a:solidFill>
                <a:latin typeface="Open Sans"/>
                <a:ea typeface="Open Sans"/>
                <a:cs typeface="Open Sans"/>
              </a:rPr>
              <a:t>Theme</a:t>
            </a:r>
            <a:r>
              <a:rPr lang="en-GB" sz="2600">
                <a:solidFill>
                  <a:srgbClr val="3A64E8"/>
                </a:solidFill>
                <a:latin typeface="Open Sans"/>
                <a:ea typeface="Open Sans"/>
                <a:cs typeface="Open Sans"/>
              </a:rPr>
              <a:t>: </a:t>
            </a:r>
            <a:r>
              <a:rPr lang="en-GB" sz="2600">
                <a:latin typeface="Open Sans"/>
                <a:ea typeface="Open Sans"/>
                <a:cs typeface="Open Sans"/>
              </a:rPr>
              <a:t>Sustainable mobility and collective action </a:t>
            </a:r>
            <a:br>
              <a:rPr lang="en-GB" sz="2600">
                <a:latin typeface="Open Sans" panose="020B0606030504020204" pitchFamily="34" charset="0"/>
                <a:ea typeface="Open Sans" panose="020B0606030504020204" pitchFamily="34" charset="0"/>
                <a:cs typeface="Open Sans" panose="020B0606030504020204" pitchFamily="34" charset="0"/>
              </a:rPr>
            </a:br>
            <a:endParaRPr lang="en-GB" sz="2600">
              <a:latin typeface="Open Sans" panose="020B0606030504020204" pitchFamily="34" charset="0"/>
              <a:ea typeface="Open Sans" panose="020B0606030504020204" pitchFamily="34" charset="0"/>
              <a:cs typeface="Open Sans" panose="020B0606030504020204" pitchFamily="34" charset="0"/>
            </a:endParaRPr>
          </a:p>
          <a:p>
            <a:pPr marL="457200" indent="-457200" fontAlgn="base">
              <a:buFont typeface="Arial" panose="020B0604020202020204" pitchFamily="34" charset="0"/>
              <a:buChar char="•"/>
            </a:pPr>
            <a:r>
              <a:rPr lang="en-GB" sz="2600" b="1">
                <a:solidFill>
                  <a:srgbClr val="3A64E8"/>
                </a:solidFill>
                <a:latin typeface="Open Sans"/>
                <a:ea typeface="Open Sans"/>
                <a:cs typeface="Open Sans"/>
              </a:rPr>
              <a:t>Target group</a:t>
            </a:r>
            <a:r>
              <a:rPr lang="en-GB" sz="2600">
                <a:solidFill>
                  <a:srgbClr val="3A64E8"/>
                </a:solidFill>
                <a:latin typeface="Open Sans"/>
                <a:ea typeface="Open Sans"/>
                <a:cs typeface="Open Sans"/>
              </a:rPr>
              <a:t>: </a:t>
            </a:r>
            <a:r>
              <a:rPr lang="en-GB" sz="2600">
                <a:latin typeface="Open Sans"/>
                <a:ea typeface="Open Sans"/>
                <a:cs typeface="Open Sans"/>
              </a:rPr>
              <a:t>Primary and secondary school children </a:t>
            </a:r>
            <a:br>
              <a:rPr lang="en-GB" sz="2600">
                <a:latin typeface="Open Sans" panose="020B0606030504020204" pitchFamily="34" charset="0"/>
                <a:ea typeface="Open Sans" panose="020B0606030504020204" pitchFamily="34" charset="0"/>
                <a:cs typeface="Open Sans" panose="020B0606030504020204" pitchFamily="34" charset="0"/>
              </a:rPr>
            </a:br>
            <a:endParaRPr lang="en-GB" sz="2600">
              <a:latin typeface="Open Sans" panose="020B0606030504020204" pitchFamily="34" charset="0"/>
              <a:ea typeface="Open Sans" panose="020B0606030504020204" pitchFamily="34" charset="0"/>
              <a:cs typeface="Open Sans" panose="020B0606030504020204" pitchFamily="34" charset="0"/>
            </a:endParaRPr>
          </a:p>
          <a:p>
            <a:pPr marL="457200" indent="-457200" fontAlgn="base">
              <a:buFont typeface="Arial" panose="020B0604020202020204" pitchFamily="34" charset="0"/>
              <a:buChar char="•"/>
            </a:pPr>
            <a:r>
              <a:rPr lang="en-GB" sz="2600" b="1">
                <a:solidFill>
                  <a:srgbClr val="3A64E8"/>
                </a:solidFill>
                <a:latin typeface="Open Sans"/>
                <a:ea typeface="Open Sans"/>
                <a:cs typeface="Open Sans"/>
              </a:rPr>
              <a:t>Description</a:t>
            </a:r>
            <a:r>
              <a:rPr lang="en-GB" sz="2600">
                <a:solidFill>
                  <a:srgbClr val="3A64E8"/>
                </a:solidFill>
                <a:latin typeface="Open Sans"/>
                <a:ea typeface="Open Sans"/>
                <a:cs typeface="Open Sans"/>
              </a:rPr>
              <a:t>: </a:t>
            </a:r>
            <a:r>
              <a:rPr lang="en-GB" sz="2600">
                <a:latin typeface="Open Sans"/>
                <a:ea typeface="Open Sans"/>
                <a:cs typeface="Open Sans"/>
              </a:rPr>
              <a:t>Students take part in climate-friendly actions through the </a:t>
            </a:r>
            <a:r>
              <a:rPr lang="en-GB" sz="2600" err="1">
                <a:latin typeface="Open Sans"/>
                <a:ea typeface="Open Sans"/>
                <a:cs typeface="Open Sans"/>
              </a:rPr>
              <a:t>Bicibus</a:t>
            </a:r>
            <a:r>
              <a:rPr lang="en-GB" sz="2600">
                <a:latin typeface="Open Sans"/>
                <a:ea typeface="Open Sans"/>
                <a:cs typeface="Open Sans"/>
              </a:rPr>
              <a:t>, cycling to school together on safe routes, and the </a:t>
            </a:r>
            <a:r>
              <a:rPr lang="en-GB" sz="2600">
                <a:solidFill>
                  <a:srgbClr val="7030A0"/>
                </a:solidFill>
                <a:latin typeface="Open Sans"/>
                <a:ea typeface="Open Sans"/>
                <a:cs typeface="Open Sans"/>
                <a:hlinkClick r:id="rId3">
                  <a:extLst>
                    <a:ext uri="{A12FA001-AC4F-418D-AE19-62706E023703}">
                      <ahyp:hlinkClr xmlns:ahyp="http://schemas.microsoft.com/office/drawing/2018/hyperlinkcolor" val="tx"/>
                    </a:ext>
                  </a:extLst>
                </a:hlinkClick>
              </a:rPr>
              <a:t>AWorld app,</a:t>
            </a:r>
            <a:r>
              <a:rPr lang="en-GB" sz="2600">
                <a:latin typeface="Open Sans"/>
                <a:ea typeface="Open Sans"/>
                <a:cs typeface="Open Sans"/>
              </a:rPr>
              <a:t> tracking sustainable actions. The initiative includes creative tasks and community projects, helping students reflect on their role in building greener schools and inspiring climate awareness from an early age. </a:t>
            </a:r>
            <a:br>
              <a:rPr lang="en-GB" sz="2600">
                <a:latin typeface="Open Sans" panose="020B0606030504020204" pitchFamily="34" charset="0"/>
                <a:ea typeface="Open Sans" panose="020B0606030504020204" pitchFamily="34" charset="0"/>
                <a:cs typeface="Open Sans" panose="020B0606030504020204" pitchFamily="34" charset="0"/>
              </a:rPr>
            </a:br>
            <a:endParaRPr lang="en-GB" sz="2600">
              <a:latin typeface="Open Sans" panose="020B0606030504020204" pitchFamily="34" charset="0"/>
              <a:ea typeface="Open Sans" panose="020B0606030504020204" pitchFamily="34" charset="0"/>
              <a:cs typeface="Open Sans" panose="020B0606030504020204" pitchFamily="34" charset="0"/>
            </a:endParaRPr>
          </a:p>
          <a:p>
            <a:pPr marL="457200" indent="-457200" fontAlgn="base">
              <a:buFont typeface="Arial" panose="020B0604020202020204" pitchFamily="34" charset="0"/>
              <a:buChar char="•"/>
            </a:pPr>
            <a:r>
              <a:rPr lang="en-GB" sz="2600" b="1">
                <a:solidFill>
                  <a:srgbClr val="3A64E8"/>
                </a:solidFill>
                <a:latin typeface="Open Sans"/>
                <a:ea typeface="Open Sans"/>
                <a:cs typeface="Open Sans"/>
              </a:rPr>
              <a:t>Impact</a:t>
            </a:r>
            <a:r>
              <a:rPr lang="en-GB" sz="2600">
                <a:solidFill>
                  <a:srgbClr val="3A64E8"/>
                </a:solidFill>
                <a:latin typeface="Open Sans"/>
                <a:ea typeface="Open Sans"/>
                <a:cs typeface="Open Sans"/>
              </a:rPr>
              <a:t>: </a:t>
            </a:r>
            <a:r>
              <a:rPr lang="en-GB" sz="2600">
                <a:latin typeface="Open Sans"/>
                <a:ea typeface="Open Sans"/>
                <a:cs typeface="Open Sans"/>
              </a:rPr>
              <a:t>Promoted active travel, collective learning, and climate responsibility. </a:t>
            </a:r>
            <a:endParaRPr lang="en-BE" sz="2600">
              <a:latin typeface="Open Sans"/>
              <a:ea typeface="Open Sans"/>
              <a:cs typeface="Open Sans"/>
            </a:endParaRPr>
          </a:p>
        </p:txBody>
      </p:sp>
      <p:sp>
        <p:nvSpPr>
          <p:cNvPr id="3" name="Text Placeholder 2">
            <a:extLst>
              <a:ext uri="{FF2B5EF4-FFF2-40B4-BE49-F238E27FC236}">
                <a16:creationId xmlns:a16="http://schemas.microsoft.com/office/drawing/2014/main" id="{A36589D0-13D1-3FB9-2E91-9F1F8C51C4F8}"/>
              </a:ext>
            </a:extLst>
          </p:cNvPr>
          <p:cNvSpPr>
            <a:spLocks noGrp="1"/>
          </p:cNvSpPr>
          <p:nvPr>
            <p:ph type="body" sz="quarter" idx="10"/>
          </p:nvPr>
        </p:nvSpPr>
        <p:spPr>
          <a:xfrm>
            <a:off x="3841036" y="1515148"/>
            <a:ext cx="10301127" cy="1260309"/>
          </a:xfrm>
          <a:solidFill>
            <a:srgbClr val="D7A6FF"/>
          </a:solidFill>
        </p:spPr>
        <p:txBody>
          <a:bodyPr/>
          <a:lstStyle/>
          <a:p>
            <a:r>
              <a:rPr lang="en-GB" sz="4200">
                <a:latin typeface="Open Sans"/>
                <a:ea typeface="Open Sans"/>
                <a:cs typeface="Open Sans"/>
              </a:rPr>
              <a:t> </a:t>
            </a:r>
            <a:r>
              <a:rPr lang="en-GB" sz="4200">
                <a:solidFill>
                  <a:srgbClr val="26155F"/>
                </a:solidFill>
                <a:latin typeface="Open Sans"/>
                <a:ea typeface="Open Sans"/>
                <a:cs typeface="Open Sans"/>
              </a:rPr>
              <a:t>“Kids on the move!” </a:t>
            </a:r>
            <a:r>
              <a:rPr lang="en-GB" sz="2800" b="0" i="1">
                <a:solidFill>
                  <a:srgbClr val="26155F"/>
                </a:solidFill>
                <a:latin typeface="Open Sans"/>
                <a:ea typeface="Open Sans"/>
                <a:cs typeface="Open Sans"/>
              </a:rPr>
              <a:t>(Csaba </a:t>
            </a:r>
            <a:r>
              <a:rPr lang="en-GB" sz="2800" b="0" i="1" err="1">
                <a:solidFill>
                  <a:srgbClr val="26155F"/>
                </a:solidFill>
                <a:latin typeface="Open Sans"/>
                <a:ea typeface="Open Sans"/>
                <a:cs typeface="Open Sans"/>
              </a:rPr>
              <a:t>Lajtmann</a:t>
            </a:r>
            <a:r>
              <a:rPr lang="en-GB" sz="2800" b="0" i="1">
                <a:solidFill>
                  <a:srgbClr val="26155F"/>
                </a:solidFill>
                <a:latin typeface="Open Sans"/>
                <a:ea typeface="Open Sans"/>
                <a:cs typeface="Open Sans"/>
              </a:rPr>
              <a:t> –Hungary)</a:t>
            </a:r>
            <a:endParaRPr lang="en-GB" sz="3600" b="0" i="1">
              <a:solidFill>
                <a:srgbClr val="26155F"/>
              </a:solidFill>
              <a:latin typeface="Open Sans"/>
              <a:ea typeface="Open Sans"/>
              <a:cs typeface="Open Sans"/>
            </a:endParaRPr>
          </a:p>
        </p:txBody>
      </p:sp>
      <p:sp>
        <p:nvSpPr>
          <p:cNvPr id="4" name="Text Placeholder 2">
            <a:extLst>
              <a:ext uri="{FF2B5EF4-FFF2-40B4-BE49-F238E27FC236}">
                <a16:creationId xmlns:a16="http://schemas.microsoft.com/office/drawing/2014/main" id="{F03CF6CF-974E-66DB-3CFB-E2EAEF280F56}"/>
              </a:ext>
            </a:extLst>
          </p:cNvPr>
          <p:cNvSpPr>
            <a:spLocks noGrp="1"/>
          </p:cNvSpPr>
          <p:nvPr/>
        </p:nvSpPr>
        <p:spPr>
          <a:xfrm>
            <a:off x="1769460" y="465343"/>
            <a:ext cx="9484543" cy="872510"/>
          </a:xfrm>
          <a:prstGeom prst="rect">
            <a:avLst/>
          </a:prstGeom>
          <a:solidFill>
            <a:srgbClr val="3A64E8"/>
          </a:solidFill>
        </p:spPr>
        <p:txBody>
          <a:bodyPr wrap="square" lIns="216000" tIns="180000" rIns="252000" bIns="108000" anchor="ctr" anchorCtr="0">
            <a:spAutoFit/>
          </a:bodyPr>
          <a:lstStyle>
            <a:defPPr>
              <a:defRPr lang="en-US"/>
            </a:defPPr>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200" b="0">
                <a:latin typeface="Open Sans"/>
                <a:ea typeface="Open Sans"/>
                <a:cs typeface="Open Sans"/>
              </a:rPr>
              <a:t>THEME: </a:t>
            </a:r>
            <a:r>
              <a:rPr lang="en-GB" sz="4200">
                <a:latin typeface="Open Sans"/>
                <a:ea typeface="Open Sans"/>
                <a:cs typeface="Open Sans"/>
              </a:rPr>
              <a:t>SUSTAINABLE MOBILITY</a:t>
            </a:r>
            <a:endParaRPr lang="en-GB" sz="4200" b="0" i="1">
              <a:solidFill>
                <a:srgbClr val="000000"/>
              </a:solidFill>
              <a:latin typeface="Open Sans"/>
              <a:ea typeface="Open Sans"/>
              <a:cs typeface="Open Sans"/>
            </a:endParaRPr>
          </a:p>
        </p:txBody>
      </p:sp>
    </p:spTree>
    <p:extLst>
      <p:ext uri="{BB962C8B-B14F-4D97-AF65-F5344CB8AC3E}">
        <p14:creationId xmlns:p14="http://schemas.microsoft.com/office/powerpoint/2010/main" val="1218242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43489-D33E-F540-DE56-24702153E0D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4C94ED5-1663-AF63-A2B6-DF023AE8B3A0}"/>
              </a:ext>
            </a:extLst>
          </p:cNvPr>
          <p:cNvSpPr>
            <a:spLocks noGrp="1"/>
          </p:cNvSpPr>
          <p:nvPr>
            <p:ph type="body" sz="quarter" idx="10"/>
          </p:nvPr>
        </p:nvSpPr>
        <p:spPr>
          <a:xfrm>
            <a:off x="2769194" y="1652479"/>
            <a:ext cx="11639075" cy="1454208"/>
          </a:xfrm>
          <a:solidFill>
            <a:srgbClr val="D7A6FF"/>
          </a:solidFill>
        </p:spPr>
        <p:txBody>
          <a:bodyPr/>
          <a:lstStyle/>
          <a:p>
            <a:r>
              <a:rPr lang="en-GB" sz="4200" b="0">
                <a:solidFill>
                  <a:srgbClr val="26155F"/>
                </a:solidFill>
                <a:latin typeface="Open Sans"/>
                <a:ea typeface="Open Sans"/>
                <a:cs typeface="Open Sans"/>
              </a:rPr>
              <a:t>Examples: </a:t>
            </a:r>
            <a:r>
              <a:rPr lang="en-GB" sz="4200">
                <a:solidFill>
                  <a:srgbClr val="26155F"/>
                </a:solidFill>
                <a:latin typeface="Open Sans"/>
                <a:ea typeface="Open Sans"/>
                <a:cs typeface="Open Sans"/>
              </a:rPr>
              <a:t>Energy-saving challenges in classrooms </a:t>
            </a:r>
            <a:endParaRPr lang="en-US" sz="4200">
              <a:solidFill>
                <a:srgbClr val="26155F"/>
              </a:solidFill>
            </a:endParaRPr>
          </a:p>
        </p:txBody>
      </p:sp>
      <p:sp>
        <p:nvSpPr>
          <p:cNvPr id="9" name="TextBox 8">
            <a:extLst>
              <a:ext uri="{FF2B5EF4-FFF2-40B4-BE49-F238E27FC236}">
                <a16:creationId xmlns:a16="http://schemas.microsoft.com/office/drawing/2014/main" id="{1CFE6F53-0D27-8CB1-DB68-7C968A9FE468}"/>
              </a:ext>
            </a:extLst>
          </p:cNvPr>
          <p:cNvSpPr txBox="1"/>
          <p:nvPr/>
        </p:nvSpPr>
        <p:spPr>
          <a:xfrm>
            <a:off x="2769167" y="2236116"/>
            <a:ext cx="11558778" cy="5892346"/>
          </a:xfrm>
          <a:prstGeom prst="rect">
            <a:avLst/>
          </a:prstGeom>
          <a:noFill/>
        </p:spPr>
        <p:txBody>
          <a:bodyPr wrap="square" lIns="216000" tIns="180000" rIns="288000" bIns="108000" rtlCol="0" anchor="ctr" anchorCtr="0">
            <a:spAutoFit/>
          </a:bodyPr>
          <a:lstStyle/>
          <a:p>
            <a:pPr fontAlgn="base"/>
            <a:endParaRPr lang="en-GB" sz="2800" dirty="0">
              <a:latin typeface="Open Sans"/>
              <a:ea typeface="Open Sans"/>
              <a:cs typeface="Open Sans"/>
            </a:endParaRPr>
          </a:p>
          <a:p>
            <a:pPr marL="457200" indent="-457200" fontAlgn="base">
              <a:buFont typeface="Arial" panose="020B0604020202020204" pitchFamily="34" charset="0"/>
              <a:buChar char="•"/>
            </a:pPr>
            <a:endParaRPr lang="en-GB" sz="2800" dirty="0">
              <a:latin typeface="Open Sans" panose="020B0606030504020204" pitchFamily="34" charset="0"/>
              <a:ea typeface="Open Sans" panose="020B0606030504020204" pitchFamily="34" charset="0"/>
              <a:cs typeface="Open Sans" panose="020B0606030504020204" pitchFamily="34" charset="0"/>
            </a:endParaRPr>
          </a:p>
          <a:p>
            <a:pPr marL="457200" indent="-457200" fontAlgn="base">
              <a:buFont typeface="Arial" panose="020B0604020202020204" pitchFamily="34" charset="0"/>
              <a:buChar char="•"/>
            </a:pPr>
            <a:r>
              <a:rPr lang="en-GB" sz="2800" b="1" dirty="0">
                <a:solidFill>
                  <a:srgbClr val="3A64E8"/>
                </a:solidFill>
                <a:latin typeface="Open Sans"/>
                <a:ea typeface="Open Sans"/>
                <a:cs typeface="Open Sans"/>
                <a:hlinkClick r:id="rId3">
                  <a:extLst>
                    <a:ext uri="{A12FA001-AC4F-418D-AE19-62706E023703}">
                      <ahyp:hlinkClr xmlns:ahyp="http://schemas.microsoft.com/office/drawing/2018/hyperlinkcolor" val="tx"/>
                    </a:ext>
                  </a:extLst>
                </a:hlinkClick>
              </a:rPr>
              <a:t>CUBE.Ecoles:</a:t>
            </a:r>
            <a:r>
              <a:rPr lang="en-GB" sz="2800" b="1" dirty="0">
                <a:solidFill>
                  <a:srgbClr val="3A64E8"/>
                </a:solidFill>
                <a:latin typeface="Open Sans"/>
                <a:ea typeface="Open Sans"/>
                <a:cs typeface="Open Sans"/>
              </a:rPr>
              <a:t> </a:t>
            </a:r>
            <a:r>
              <a:rPr lang="en-GB" sz="2800" dirty="0">
                <a:solidFill>
                  <a:srgbClr val="262626"/>
                </a:solidFill>
                <a:latin typeface="Open Sans"/>
                <a:ea typeface="Open Sans"/>
                <a:cs typeface="Open Sans"/>
              </a:rPr>
              <a:t>Hands-on</a:t>
            </a:r>
            <a:r>
              <a:rPr lang="en-GB" sz="2800" dirty="0">
                <a:latin typeface="Open Sans"/>
                <a:ea typeface="Open Sans"/>
                <a:cs typeface="Open Sans"/>
              </a:rPr>
              <a:t> energy-saving activities introducing renewable energy and responsible consumption. </a:t>
            </a:r>
          </a:p>
          <a:p>
            <a:pPr marL="457200" indent="-457200">
              <a:buFont typeface="Arial" panose="020B0604020202020204" pitchFamily="34" charset="0"/>
              <a:buChar char="•"/>
            </a:pPr>
            <a:endParaRPr lang="en-GB" sz="28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GB" sz="2800" b="1" dirty="0">
                <a:solidFill>
                  <a:srgbClr val="3A64E8"/>
                </a:solidFill>
                <a:latin typeface="Open Sans"/>
                <a:ea typeface="Open Sans"/>
                <a:cs typeface="Open Sans"/>
                <a:hlinkClick r:id="rId4">
                  <a:extLst>
                    <a:ext uri="{A12FA001-AC4F-418D-AE19-62706E023703}">
                      <ahyp:hlinkClr xmlns:ahyp="http://schemas.microsoft.com/office/drawing/2018/hyperlinkcolor" val="tx"/>
                    </a:ext>
                  </a:extLst>
                </a:hlinkClick>
              </a:rPr>
              <a:t>STEM4Life – Energy and water conservation (eTwinning):</a:t>
            </a:r>
            <a:r>
              <a:rPr lang="en-GB" sz="2800" dirty="0">
                <a:solidFill>
                  <a:srgbClr val="262626"/>
                </a:solidFill>
                <a:latin typeface="Open Sans"/>
                <a:ea typeface="Open Sans"/>
                <a:cs typeface="Open Sans"/>
              </a:rPr>
              <a:t> Engages primary school pupils in hands-on STEM activities, such as building mini solar ovens or rainwater harvesting models, to learn about energy and water efficiency and sustainable everyday behaviours.</a:t>
            </a:r>
          </a:p>
          <a:p>
            <a:pPr marL="457200" indent="-457200" fontAlgn="base">
              <a:buFont typeface="Arial" panose="020B0604020202020204" pitchFamily="34" charset="0"/>
              <a:buChar char="•"/>
            </a:pPr>
            <a:endParaRPr lang="en-GB" sz="2800" dirty="0">
              <a:solidFill>
                <a:srgbClr val="262626"/>
              </a:solidFill>
              <a:latin typeface="Open Sans" panose="020B0606030504020204" pitchFamily="34" charset="0"/>
              <a:ea typeface="Open Sans" panose="020B0606030504020204" pitchFamily="34" charset="0"/>
              <a:cs typeface="Open Sans" panose="020B0606030504020204" pitchFamily="34" charset="0"/>
            </a:endParaRPr>
          </a:p>
          <a:p>
            <a:pPr marL="457200" indent="-457200" fontAlgn="base">
              <a:buFont typeface="Arial" panose="020B0604020202020204" pitchFamily="34" charset="0"/>
              <a:buChar char="•"/>
            </a:pPr>
            <a:r>
              <a:rPr lang="en-GB" sz="2800" b="1" dirty="0">
                <a:solidFill>
                  <a:srgbClr val="3A64E8"/>
                </a:solidFill>
                <a:latin typeface="Open Sans"/>
                <a:ea typeface="Open Sans"/>
                <a:cs typeface="Open Sans"/>
              </a:rPr>
              <a:t>Energy-saving challenges: </a:t>
            </a:r>
            <a:r>
              <a:rPr lang="en-GB" sz="2800" dirty="0">
                <a:latin typeface="Open Sans"/>
                <a:ea typeface="Open Sans"/>
                <a:cs typeface="Open Sans"/>
              </a:rPr>
              <a:t>Posters, classroom pledges, </a:t>
            </a:r>
            <a:br>
              <a:rPr lang="en-GB" sz="2800" dirty="0">
                <a:latin typeface="Open Sans" panose="020B0606030504020204" pitchFamily="34" charset="0"/>
                <a:ea typeface="Open Sans" panose="020B0606030504020204" pitchFamily="34" charset="0"/>
                <a:cs typeface="Open Sans" panose="020B0606030504020204" pitchFamily="34" charset="0"/>
              </a:rPr>
            </a:br>
            <a:r>
              <a:rPr lang="en-GB" sz="2800" dirty="0">
                <a:latin typeface="Open Sans"/>
                <a:ea typeface="Open Sans"/>
                <a:cs typeface="Open Sans"/>
              </a:rPr>
              <a:t>and friendly competitions to switch off lights and devices. </a:t>
            </a:r>
            <a:endParaRPr lang="en-BE" sz="2800" dirty="0">
              <a:latin typeface="Open Sans"/>
              <a:ea typeface="Open Sans"/>
              <a:cs typeface="Open Sans"/>
            </a:endParaRPr>
          </a:p>
        </p:txBody>
      </p:sp>
      <p:pic>
        <p:nvPicPr>
          <p:cNvPr id="4" name="Picture Placeholder 12">
            <a:extLst>
              <a:ext uri="{FF2B5EF4-FFF2-40B4-BE49-F238E27FC236}">
                <a16:creationId xmlns:a16="http://schemas.microsoft.com/office/drawing/2014/main" id="{BCAA7BED-8687-CE8A-68D6-0E28BDAD780A}"/>
              </a:ext>
            </a:extLst>
          </p:cNvPr>
          <p:cNvPicPr>
            <a:picLocks noChangeAspect="1"/>
          </p:cNvPicPr>
          <p:nvPr/>
        </p:nvPicPr>
        <p:blipFill>
          <a:blip r:embed="rId5">
            <a:extLst>
              <a:ext uri="{28A0092B-C50C-407E-A947-70E740481C1C}">
                <a14:useLocalDpi xmlns:a14="http://schemas.microsoft.com/office/drawing/2010/main" val="0"/>
              </a:ext>
            </a:extLst>
          </a:blip>
          <a:srcRect l="15410" r="15410"/>
          <a:stretch/>
        </p:blipFill>
        <p:spPr>
          <a:xfrm>
            <a:off x="13041376" y="5492840"/>
            <a:ext cx="4713224" cy="4545668"/>
          </a:xfrm>
          <a:prstGeom prst="ellipse">
            <a:avLst/>
          </a:prstGeom>
          <a:ln w="127000">
            <a:solidFill>
              <a:srgbClr val="3A64E8"/>
            </a:solidFill>
          </a:ln>
        </p:spPr>
      </p:pic>
      <p:sp>
        <p:nvSpPr>
          <p:cNvPr id="5" name="Text Placeholder 2">
            <a:extLst>
              <a:ext uri="{FF2B5EF4-FFF2-40B4-BE49-F238E27FC236}">
                <a16:creationId xmlns:a16="http://schemas.microsoft.com/office/drawing/2014/main" id="{4E93EEC1-C076-1EA1-654F-2B46C5328C1A}"/>
              </a:ext>
            </a:extLst>
          </p:cNvPr>
          <p:cNvSpPr>
            <a:spLocks noGrp="1"/>
          </p:cNvSpPr>
          <p:nvPr/>
        </p:nvSpPr>
        <p:spPr>
          <a:xfrm>
            <a:off x="1769460" y="465343"/>
            <a:ext cx="7345082" cy="872510"/>
          </a:xfrm>
          <a:prstGeom prst="rect">
            <a:avLst/>
          </a:prstGeom>
          <a:solidFill>
            <a:srgbClr val="3A64E8"/>
          </a:solidFill>
        </p:spPr>
        <p:txBody>
          <a:bodyPr wrap="square" lIns="216000" tIns="180000" rIns="252000" bIns="108000" anchor="ctr" anchorCtr="0">
            <a:spAutoFit/>
          </a:bodyPr>
          <a:lstStyle>
            <a:defPPr>
              <a:defRPr lang="en-US"/>
            </a:defPPr>
            <a:lvl1pPr marL="0" indent="0" algn="l" defTabSz="1371600" rtl="0" eaLnBrk="1" latinLnBrk="0" hangingPunct="1">
              <a:lnSpc>
                <a:spcPct val="90000"/>
              </a:lnSpc>
              <a:spcBef>
                <a:spcPts val="1500"/>
              </a:spcBef>
              <a:buFont typeface="Arial" panose="020B0604020202020204" pitchFamily="34" charset="0"/>
              <a:buNone/>
              <a:defRPr sz="7200" b="1"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200" b="0">
                <a:latin typeface="Open Sans"/>
                <a:ea typeface="Open Sans"/>
                <a:cs typeface="Open Sans"/>
              </a:rPr>
              <a:t>THEME: CLEAN ENERGY</a:t>
            </a:r>
            <a:endParaRPr lang="en-GB" sz="4200">
              <a:solidFill>
                <a:srgbClr val="FFFFFF"/>
              </a:solidFill>
              <a:latin typeface="Open Sans"/>
              <a:ea typeface="Open Sans"/>
              <a:cs typeface="Open Sans"/>
            </a:endParaRPr>
          </a:p>
        </p:txBody>
      </p:sp>
    </p:spTree>
    <p:extLst>
      <p:ext uri="{BB962C8B-B14F-4D97-AF65-F5344CB8AC3E}">
        <p14:creationId xmlns:p14="http://schemas.microsoft.com/office/powerpoint/2010/main" val="3685662594"/>
      </p:ext>
    </p:extLst>
  </p:cSld>
  <p:clrMapOvr>
    <a:masterClrMapping/>
  </p:clrMapOvr>
</p:sld>
</file>

<file path=ppt/theme/theme1.xml><?xml version="1.0" encoding="utf-8"?>
<a:theme xmlns:a="http://schemas.openxmlformats.org/drawingml/2006/main" name="Pact2School bespoke slides">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Pact2School editable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75dc2e1-5a74-43f4-af9f-d866e04aa3cf">
      <Terms xmlns="http://schemas.microsoft.com/office/infopath/2007/PartnerControls"/>
    </lcf76f155ced4ddcb4097134ff3c332f>
    <TaxCatchAll xmlns="119ae24b-acd2-4206-8a50-f24ff65407c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6" ma:contentTypeDescription="Create a new document." ma:contentTypeScope="" ma:versionID="470963194bccd2fbfba5e546b69afe6a">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9298f4086d3f51f37fd114019a9c6eb"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B3D875-8545-4EE8-AC30-5A88F6CA038C}">
  <ds:schemaRefs>
    <ds:schemaRef ds:uri="http://schemas.microsoft.com/sharepoint/v3/contenttype/forms"/>
  </ds:schemaRefs>
</ds:datastoreItem>
</file>

<file path=customXml/itemProps2.xml><?xml version="1.0" encoding="utf-8"?>
<ds:datastoreItem xmlns:ds="http://schemas.openxmlformats.org/officeDocument/2006/customXml" ds:itemID="{86755FA1-DB2F-453A-BA44-7F5C846C913C}">
  <ds:schemaRefs>
    <ds:schemaRef ds:uri="http://purl.org/dc/terms/"/>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http://purl.org/dc/elements/1.1/"/>
    <ds:schemaRef ds:uri="f75dc2e1-5a74-43f4-af9f-d866e04aa3cf"/>
    <ds:schemaRef ds:uri="http://purl.org/dc/dcmitype/"/>
    <ds:schemaRef ds:uri="http://schemas.microsoft.com/office/infopath/2007/PartnerControls"/>
    <ds:schemaRef ds:uri="119ae24b-acd2-4206-8a50-f24ff65407c3"/>
  </ds:schemaRefs>
</ds:datastoreItem>
</file>

<file path=customXml/itemProps3.xml><?xml version="1.0" encoding="utf-8"?>
<ds:datastoreItem xmlns:ds="http://schemas.openxmlformats.org/officeDocument/2006/customXml" ds:itemID="{B5D5C86F-14F5-4097-B98E-198E77A0DDAC}">
  <ds:schemaRefs>
    <ds:schemaRef ds:uri="119ae24b-acd2-4206-8a50-f24ff65407c3"/>
    <ds:schemaRef ds:uri="f75dc2e1-5a74-43f4-af9f-d866e04aa3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1895</Words>
  <Application>Microsoft Office PowerPoint</Application>
  <PresentationFormat>Custom</PresentationFormat>
  <Paragraphs>162</Paragraphs>
  <Slides>22</Slides>
  <Notes>22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22</vt:i4>
      </vt:variant>
    </vt:vector>
  </HeadingPairs>
  <TitlesOfParts>
    <vt:vector size="30" baseType="lpstr">
      <vt:lpstr>Open Sans</vt:lpstr>
      <vt:lpstr>Arial,Sans-Serif</vt:lpstr>
      <vt:lpstr>Calibri</vt:lpstr>
      <vt:lpstr>Arial</vt:lpstr>
      <vt:lpstr>Aptos</vt:lpstr>
      <vt:lpstr>Pact2School bespoke slides</vt:lpstr>
      <vt:lpstr>Pact2School editable slides</vt:lpstr>
      <vt:lpstr>Closing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Giorgia Silvestri</cp:lastModifiedBy>
  <cp:revision>30</cp:revision>
  <dcterms:created xsi:type="dcterms:W3CDTF">2023-09-22T15:24:24Z</dcterms:created>
  <dcterms:modified xsi:type="dcterms:W3CDTF">2026-01-12T14:01:45Z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0x010100179424A02B931142BE2E6BF537CF1CAC</vt:lpwstr>
  </property>
  <property fmtid="{D5CDD505-2E9C-101B-9397-08002B2CF9AE}" pid="3" name="MediaServiceImageTags">
    <vt:lpwstr/>
  </property>
</Properties>
</file>