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4"/>
    <p:sldMasterId id="2147483675" r:id="rId5"/>
    <p:sldMasterId id="2147483766" r:id="rId6"/>
  </p:sldMasterIdLst>
  <p:notesMasterIdLst>
    <p:notesMasterId r:id="rId35"/>
  </p:notesMasterIdLst>
  <p:handoutMasterIdLst>
    <p:handoutMasterId r:id="rId36"/>
  </p:handoutMasterIdLst>
  <p:sldIdLst>
    <p:sldId id="282" r:id="rId7"/>
    <p:sldId id="312" r:id="rId8"/>
    <p:sldId id="283" r:id="rId9"/>
    <p:sldId id="284" r:id="rId10"/>
    <p:sldId id="285" r:id="rId11"/>
    <p:sldId id="286" r:id="rId12"/>
    <p:sldId id="287" r:id="rId13"/>
    <p:sldId id="314" r:id="rId14"/>
    <p:sldId id="289" r:id="rId15"/>
    <p:sldId id="288" r:id="rId16"/>
    <p:sldId id="290" r:id="rId17"/>
    <p:sldId id="291" r:id="rId18"/>
    <p:sldId id="309" r:id="rId19"/>
    <p:sldId id="311" r:id="rId20"/>
    <p:sldId id="293" r:id="rId21"/>
    <p:sldId id="294" r:id="rId22"/>
    <p:sldId id="295" r:id="rId23"/>
    <p:sldId id="296" r:id="rId24"/>
    <p:sldId id="297" r:id="rId25"/>
    <p:sldId id="298" r:id="rId26"/>
    <p:sldId id="299" r:id="rId27"/>
    <p:sldId id="300" r:id="rId28"/>
    <p:sldId id="301" r:id="rId29"/>
    <p:sldId id="302" r:id="rId30"/>
    <p:sldId id="303" r:id="rId31"/>
    <p:sldId id="304" r:id="rId32"/>
    <p:sldId id="305" r:id="rId33"/>
    <p:sldId id="310" r:id="rId34"/>
  </p:sldIdLst>
  <p:sldSz cx="18288000" cy="10287000"/>
  <p:notesSz cx="6858000" cy="9144000"/>
  <p:embeddedFontLst>
    <p:embeddedFont>
      <p:font typeface="Open Sans" panose="020B0606030504020204" pitchFamily="34" charset="0"/>
      <p:regular r:id="rId37"/>
      <p:bold r:id="rId38"/>
      <p:italic r:id="rId39"/>
      <p:boldItalic r:id="rId4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8C4A947E-B3AD-2BF5-ED11-A81EDD5B20EE}" name="Giorgia Silvestri" initials="GS" userId="S::Giorgia.Silvestri@ecorys.com::88e87da0-1221-45a0-b997-4f6ee27bece0" providerId="AD"/>
  <p188:author id="{814803A9-990C-E427-E1F1-067E9CE9E5DD}" name="Giorgia Silvestri" initials="GS" userId="S::giorgia.silvestri@ecorys.com::88e87da0-1221-45a0-b997-4f6ee27bece0" providerId="AD"/>
  <p188:author id="{AB9411B4-7515-13FD-0B71-1D16324FA4B2}" name="SEGURA MONDEJAR Mar (CLIMA-EXT)" initials="S(" userId="S::mar.segura-mondejar_ext.ec.europa.eu#ext#@ecorys.onmicrosoft.com::93884808-24eb-4289-96ec-b2190e3abe46" providerId="AD"/>
  <p188:author id="{EE1A40C6-03F5-CA2C-940E-B28955962C79}" name="Rebekah Alawode" initials="RA" userId="S::Rebekah.Alawode@ecorys.com::74921c77-bb9f-48af-960b-0eb1022e8483" providerId="AD"/>
  <p188:author id="{129B8ADD-636F-C72B-026B-7AB8581601BF}" name="DI FILIPPO Leonardo (CLIMA)" initials="D(" userId="S::leonardo.di-filippo_ec.europa.eu#ext#@ecorys.onmicrosoft.com::674a4322-3945-4efb-a753-912302c20a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64E8"/>
    <a:srgbClr val="26155F"/>
    <a:srgbClr val="D7A6FF"/>
    <a:srgbClr val="80E789"/>
    <a:srgbClr val="A0BEFA"/>
    <a:srgbClr val="391A53"/>
    <a:srgbClr val="104B2B"/>
    <a:srgbClr val="2743A8"/>
    <a:srgbClr val="048743"/>
    <a:srgbClr val="8C0B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AA5935-C5DE-0A24-96DC-B35E2EDD3491}" v="238" dt="2025-12-16T15:14:21.389"/>
    <p1510:client id="{53F716D6-ED78-F700-8A95-6B6F49F9BA8F}" v="600" dt="2025-12-17T15:39:29.7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1" d="100"/>
          <a:sy n="41" d="100"/>
        </p:scale>
        <p:origin x="820" y="2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3.fntdata"/><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1.fntdata"/><Relationship Id="rId40" Type="http://schemas.openxmlformats.org/officeDocument/2006/relationships/font" Target="fonts/font4.fntdata"/><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2.fntdata"/><Relationship Id="rId46" Type="http://schemas.microsoft.com/office/2018/10/relationships/authors" Target="authors.xml"/><Relationship Id="rId20" Type="http://schemas.openxmlformats.org/officeDocument/2006/relationships/slide" Target="slides/slide14.xml"/><Relationship Id="rId4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41A62C-1492-84A2-7E97-C8A4CE50F1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3F99754-EC02-84B8-8305-F756B1C295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92D609-C8CE-424D-ABB1-9A04263B9172}" type="datetimeFigureOut">
              <a:rPr lang="en-GB" smtClean="0"/>
              <a:t>12/01/2026</a:t>
            </a:fld>
            <a:endParaRPr lang="en-GB"/>
          </a:p>
        </p:txBody>
      </p:sp>
      <p:sp>
        <p:nvSpPr>
          <p:cNvPr id="4" name="Footer Placeholder 3">
            <a:extLst>
              <a:ext uri="{FF2B5EF4-FFF2-40B4-BE49-F238E27FC236}">
                <a16:creationId xmlns:a16="http://schemas.microsoft.com/office/drawing/2014/main" id="{66165731-641B-C9EA-0FC9-5AF051280FB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D3554CC-CFE1-7C89-F9AB-13FF52BF5B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C0F040-1FE9-4D7A-8EBB-F31915AB2B12}" type="slidenum">
              <a:rPr lang="en-GB" smtClean="0"/>
              <a:t>‹#›</a:t>
            </a:fld>
            <a:endParaRPr lang="en-GB"/>
          </a:p>
        </p:txBody>
      </p:sp>
    </p:spTree>
    <p:extLst>
      <p:ext uri="{BB962C8B-B14F-4D97-AF65-F5344CB8AC3E}">
        <p14:creationId xmlns:p14="http://schemas.microsoft.com/office/powerpoint/2010/main" val="18804917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5B4613-6C4E-4FB7-8BBE-B31A7B243E0E}" type="datetimeFigureOut">
              <a:rPr lang="en-US" smtClean="0"/>
              <a:t>1/12/2026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BCE2BD-2909-4D50-BFF6-50DC73793956}" type="slidenum">
              <a:rPr lang="en-US" smtClean="0"/>
              <a:t>‹#›</a:t>
            </a:fld>
            <a:endParaRPr lang="en-US"/>
          </a:p>
        </p:txBody>
      </p:sp>
    </p:spTree>
    <p:extLst>
      <p:ext uri="{BB962C8B-B14F-4D97-AF65-F5344CB8AC3E}">
        <p14:creationId xmlns:p14="http://schemas.microsoft.com/office/powerpoint/2010/main" val="1473636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limate.ec.europa.eu/eu-action/climate-strategies-targets/progress-climate-action/eu-climate-action-progress-report-2025_e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c.europa.eu/eusurvey/runner/europeanclimatepact_friendsofthepact"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ec.europa.eu/newsroom/clima/user-subscriptions/2343/create" TargetMode="External"/><Relationship Id="rId5" Type="http://schemas.openxmlformats.org/officeDocument/2006/relationships/hyperlink" Target="https://climate-pact.europa.eu/eu-climate-action-academy_en" TargetMode="External"/><Relationship Id="rId4" Type="http://schemas.openxmlformats.org/officeDocument/2006/relationships/hyperlink" Target="https://climate-pact.europa.eu/interactive-pact-map-discover-climate-action-near-you_en"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kern="1200">
                <a:solidFill>
                  <a:schemeClr val="tx1"/>
                </a:solidFill>
                <a:effectLst/>
                <a:latin typeface="+mn-lt"/>
                <a:ea typeface="+mn-ea"/>
                <a:cs typeface="+mn-cs"/>
              </a:rPr>
              <a:t>Warm welcome: Greet the group and thank them for being part of the session. </a:t>
            </a:r>
          </a:p>
          <a:p>
            <a:pPr rtl="0" fontAlgn="base"/>
            <a:r>
              <a:rPr lang="en-GB" sz="1200" b="0" i="0" kern="1200">
                <a:solidFill>
                  <a:schemeClr val="tx1"/>
                </a:solidFill>
                <a:effectLst/>
                <a:latin typeface="+mn-lt"/>
                <a:ea typeface="+mn-ea"/>
                <a:cs typeface="+mn-cs"/>
              </a:rPr>
              <a:t>Introduce yourself: Share your name, your role and briefly why you personally care about climate action or working with young people. </a:t>
            </a:r>
            <a:endParaRPr lang="en-GB" sz="1200" b="0" i="0" kern="1200">
              <a:solidFill>
                <a:schemeClr val="tx1"/>
              </a:solidFill>
              <a:effectLst/>
              <a:latin typeface="+mn-lt"/>
            </a:endParaRPr>
          </a:p>
          <a:p>
            <a:pPr fontAlgn="base"/>
            <a:r>
              <a:rPr lang="en-GB" sz="1200" b="0" i="0" kern="1200">
                <a:solidFill>
                  <a:schemeClr val="tx1"/>
                </a:solidFill>
                <a:effectLst/>
                <a:latin typeface="+mn-lt"/>
                <a:ea typeface="+mn-ea"/>
                <a:cs typeface="+mn-cs"/>
              </a:rPr>
              <a:t>Set the tone: Explain that this session is about exploring what we can do together as individuals, schools, communities and part of a broader European </a:t>
            </a:r>
            <a:r>
              <a:rPr lang="en-GB"/>
              <a:t>Union initiative</a:t>
            </a:r>
            <a:r>
              <a:rPr lang="en-GB" sz="1200" b="0" i="0" kern="1200">
                <a:solidFill>
                  <a:schemeClr val="tx1"/>
                </a:solidFill>
                <a:effectLst/>
                <a:latin typeface="+mn-lt"/>
                <a:ea typeface="+mn-ea"/>
                <a:cs typeface="+mn-cs"/>
              </a:rPr>
              <a:t>. </a:t>
            </a:r>
            <a:endParaRPr lang="en-GB" sz="1200" b="0" i="0" kern="1200">
              <a:solidFill>
                <a:schemeClr val="tx1"/>
              </a:solidFill>
              <a:effectLst/>
              <a:latin typeface="+mn-lt"/>
            </a:endParaRPr>
          </a:p>
          <a:p>
            <a:pPr rtl="0" fontAlgn="base"/>
            <a:r>
              <a:rPr lang="en-GB" sz="1200" b="0" i="0" kern="1200">
                <a:solidFill>
                  <a:schemeClr val="tx1"/>
                </a:solidFill>
                <a:effectLst/>
                <a:latin typeface="+mn-lt"/>
                <a:ea typeface="+mn-ea"/>
                <a:cs typeface="+mn-cs"/>
              </a:rPr>
              <a:t>Introduce the Climate Pact: Mention that the European Climate Pact brings people and organisations across Europe together to learn, take action and support each other in taking climate action.  </a:t>
            </a:r>
            <a:endParaRPr lang="en-GB" sz="1200" b="0" i="0" kern="1200">
              <a:solidFill>
                <a:schemeClr val="tx1"/>
              </a:solidFill>
              <a:effectLst/>
              <a:latin typeface="+mn-lt"/>
            </a:endParaRPr>
          </a:p>
          <a:p>
            <a:pPr rtl="0" fontAlgn="base"/>
            <a:r>
              <a:rPr lang="en-GB" sz="1200" b="0" i="0" kern="1200">
                <a:solidFill>
                  <a:schemeClr val="tx1"/>
                </a:solidFill>
                <a:effectLst/>
                <a:latin typeface="+mn-lt"/>
                <a:ea typeface="+mn-ea"/>
                <a:cs typeface="+mn-cs"/>
              </a:rPr>
              <a:t>Highlight inclusiveness: Emphasise that everyone has a part to play, no matter their age or background and that today’s session is meant to be inspiring and interactive and that their reflections and inputs are welcome any time. </a:t>
            </a:r>
            <a:endParaRPr lang="en-GB" sz="1200" b="0" i="0" kern="1200">
              <a:solidFill>
                <a:schemeClr val="tx1"/>
              </a:solidFill>
              <a:effectLst/>
              <a:latin typeface="+mn-lt"/>
            </a:endParaRPr>
          </a:p>
          <a:p>
            <a:pPr rtl="0" fontAlgn="base"/>
            <a:r>
              <a:rPr lang="en-GB" sz="1200" b="0" i="0" kern="1200">
                <a:solidFill>
                  <a:schemeClr val="tx1"/>
                </a:solidFill>
                <a:effectLst/>
                <a:latin typeface="+mn-lt"/>
                <a:ea typeface="+mn-ea"/>
                <a:cs typeface="+mn-cs"/>
              </a:rPr>
              <a:t>Preview the session: Give a quick sense of what’s coming: understanding climate challenges, sharing ideas and discovering fun activities and ways to get involved. </a:t>
            </a:r>
            <a:endParaRPr lang="en-GB" sz="1200" b="0" i="0" kern="1200">
              <a:solidFill>
                <a:schemeClr val="tx1"/>
              </a:solidFill>
              <a:effectLst/>
              <a:latin typeface="+mn-lt"/>
            </a:endParaRPr>
          </a:p>
        </p:txBody>
      </p:sp>
      <p:sp>
        <p:nvSpPr>
          <p:cNvPr id="4" name="Slide Number Placeholder 3"/>
          <p:cNvSpPr>
            <a:spLocks noGrp="1"/>
          </p:cNvSpPr>
          <p:nvPr>
            <p:ph type="sldNum" sz="quarter" idx="5"/>
          </p:nvPr>
        </p:nvSpPr>
        <p:spPr/>
        <p:txBody>
          <a:bodyPr/>
          <a:lstStyle/>
          <a:p>
            <a:fld id="{E5BCE2BD-2909-4D50-BFF6-50DC73793956}" type="slidenum">
              <a:rPr lang="en-US" smtClean="0"/>
              <a:t>1</a:t>
            </a:fld>
            <a:endParaRPr lang="en-US"/>
          </a:p>
        </p:txBody>
      </p:sp>
    </p:spTree>
    <p:extLst>
      <p:ext uri="{BB962C8B-B14F-4D97-AF65-F5344CB8AC3E}">
        <p14:creationId xmlns:p14="http://schemas.microsoft.com/office/powerpoint/2010/main" val="3269568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kern="1200">
                <a:solidFill>
                  <a:schemeClr val="tx1"/>
                </a:solidFill>
                <a:effectLst/>
                <a:latin typeface="+mn-lt"/>
                <a:ea typeface="+mn-ea"/>
                <a:cs typeface="+mn-cs"/>
              </a:rPr>
              <a:t>Introduce the slide by explaining that climate action happens in different areas of our daily lives and society. </a:t>
            </a:r>
          </a:p>
          <a:p>
            <a:pPr rtl="0" fontAlgn="base"/>
            <a:r>
              <a:rPr lang="en-GB" sz="1200" b="0" i="0" kern="1200">
                <a:solidFill>
                  <a:schemeClr val="tx1"/>
                </a:solidFill>
                <a:effectLst/>
                <a:latin typeface="+mn-lt"/>
                <a:ea typeface="+mn-ea"/>
                <a:cs typeface="+mn-cs"/>
              </a:rPr>
              <a:t>Explain each area briefly: </a:t>
            </a:r>
          </a:p>
          <a:p>
            <a:pPr marL="171450" indent="-171450" rtl="0" fontAlgn="base">
              <a:buFont typeface="Arial" panose="020B0604020202020204" pitchFamily="34" charset="0"/>
              <a:buChar char="•"/>
            </a:pPr>
            <a:r>
              <a:rPr lang="en-GB" sz="1200" b="0" i="0" kern="1200">
                <a:solidFill>
                  <a:schemeClr val="tx1"/>
                </a:solidFill>
                <a:effectLst/>
                <a:latin typeface="+mn-lt"/>
                <a:ea typeface="+mn-ea"/>
                <a:cs typeface="+mn-cs"/>
              </a:rPr>
              <a:t>Energy: Using clean energy, improving efficiency, and supporting renewable sources. </a:t>
            </a:r>
          </a:p>
          <a:p>
            <a:pPr marL="171450" indent="-171450" rtl="0" fontAlgn="base">
              <a:buFont typeface="Arial" panose="020B0604020202020204" pitchFamily="34" charset="0"/>
              <a:buChar char="•"/>
            </a:pPr>
            <a:r>
              <a:rPr lang="en-GB" sz="1200" b="0" i="0" kern="1200">
                <a:solidFill>
                  <a:schemeClr val="tx1"/>
                </a:solidFill>
                <a:effectLst/>
                <a:latin typeface="+mn-lt"/>
                <a:ea typeface="+mn-ea"/>
                <a:cs typeface="+mn-cs"/>
              </a:rPr>
              <a:t>Transport: Walking, cycling, using public transport, and reducing emissions from vehicles. </a:t>
            </a:r>
          </a:p>
          <a:p>
            <a:pPr marL="171450" indent="-171450" rtl="0" fontAlgn="base">
              <a:buFont typeface="Arial" panose="020B0604020202020204" pitchFamily="34" charset="0"/>
              <a:buChar char="•"/>
            </a:pPr>
            <a:r>
              <a:rPr lang="en-GB" sz="1200" b="0" i="0" kern="1200">
                <a:solidFill>
                  <a:schemeClr val="tx1"/>
                </a:solidFill>
                <a:effectLst/>
                <a:latin typeface="+mn-lt"/>
                <a:ea typeface="+mn-ea"/>
                <a:cs typeface="+mn-cs"/>
              </a:rPr>
              <a:t>Nature: Protecting forests, planting trees, restoring habitats, and caring for biodiversity. </a:t>
            </a:r>
          </a:p>
          <a:p>
            <a:pPr marL="171450" indent="-171450" rtl="0" fontAlgn="base">
              <a:buFont typeface="Arial" panose="020B0604020202020204" pitchFamily="34" charset="0"/>
              <a:buChar char="•"/>
            </a:pPr>
            <a:r>
              <a:rPr lang="en-GB" sz="1200" b="0" i="0" kern="1200">
                <a:solidFill>
                  <a:schemeClr val="tx1"/>
                </a:solidFill>
                <a:effectLst/>
                <a:latin typeface="+mn-lt"/>
                <a:ea typeface="+mn-ea"/>
                <a:cs typeface="+mn-cs"/>
              </a:rPr>
              <a:t>Food: Reducing food waste, eating seasonal/local products, and supporting sustainable farming. </a:t>
            </a:r>
          </a:p>
          <a:p>
            <a:pPr marL="171450" indent="-171450" rtl="0" fontAlgn="base">
              <a:buFont typeface="Arial" panose="020B0604020202020204" pitchFamily="34" charset="0"/>
              <a:buChar char="•"/>
            </a:pPr>
            <a:r>
              <a:rPr lang="en-GB" sz="1200" b="0" i="0" kern="1200">
                <a:solidFill>
                  <a:schemeClr val="tx1"/>
                </a:solidFill>
                <a:effectLst/>
                <a:latin typeface="+mn-lt"/>
                <a:ea typeface="+mn-ea"/>
                <a:cs typeface="+mn-cs"/>
              </a:rPr>
              <a:t>Waste: Reusing, recycling, and reducing single-use plastics. </a:t>
            </a:r>
          </a:p>
          <a:p>
            <a:pPr marL="171450" indent="-171450" rtl="0" fontAlgn="base">
              <a:buFont typeface="Arial" panose="020B0604020202020204" pitchFamily="34" charset="0"/>
              <a:buChar char="•"/>
            </a:pPr>
            <a:r>
              <a:rPr lang="en-GB" sz="1200" b="0" i="0" kern="1200">
                <a:solidFill>
                  <a:schemeClr val="tx1"/>
                </a:solidFill>
                <a:effectLst/>
                <a:latin typeface="+mn-lt"/>
                <a:ea typeface="+mn-ea"/>
                <a:cs typeface="+mn-cs"/>
              </a:rPr>
              <a:t>Water: Conserving water, protecting rivers, lakes, and other water sources. </a:t>
            </a:r>
          </a:p>
          <a:p>
            <a:pPr marL="171450" indent="-171450" rtl="0" fontAlgn="base">
              <a:buFont typeface="Arial" panose="020B0604020202020204" pitchFamily="34" charset="0"/>
              <a:buChar char="•"/>
            </a:pPr>
            <a:r>
              <a:rPr lang="en-GB" sz="1200" b="0" i="0" kern="1200">
                <a:solidFill>
                  <a:schemeClr val="tx1"/>
                </a:solidFill>
                <a:effectLst/>
                <a:latin typeface="+mn-lt"/>
                <a:ea typeface="+mn-ea"/>
                <a:cs typeface="+mn-cs"/>
              </a:rPr>
              <a:t>Communities: Working together on local projects, awareness campaigns, or school sustainability initiatives. </a:t>
            </a:r>
          </a:p>
          <a:p>
            <a:pPr rtl="0" fontAlgn="base"/>
            <a:r>
              <a:rPr lang="en-GB" sz="1200" b="0" i="0" kern="1200">
                <a:solidFill>
                  <a:schemeClr val="tx1"/>
                </a:solidFill>
                <a:effectLst/>
                <a:latin typeface="+mn-lt"/>
                <a:ea typeface="+mn-ea"/>
                <a:cs typeface="+mn-cs"/>
              </a:rPr>
              <a:t>Engage students by asking engaging questions such as: </a:t>
            </a:r>
          </a:p>
          <a:p>
            <a:pPr marL="171450" indent="-171450" rtl="0" fontAlgn="base">
              <a:buFont typeface="Arial" panose="020B0604020202020204" pitchFamily="34" charset="0"/>
              <a:buChar char="•"/>
            </a:pPr>
            <a:r>
              <a:rPr lang="en-GB" sz="1200" b="0" i="0" kern="1200">
                <a:solidFill>
                  <a:schemeClr val="tx1"/>
                </a:solidFill>
                <a:effectLst/>
                <a:latin typeface="+mn-lt"/>
                <a:ea typeface="+mn-ea"/>
                <a:cs typeface="+mn-cs"/>
              </a:rPr>
              <a:t>“Which of these areas have you seen action in your school or community?” </a:t>
            </a:r>
          </a:p>
          <a:p>
            <a:pPr marL="171450" indent="-171450" rtl="0" fontAlgn="base">
              <a:buFont typeface="Arial" panose="020B0604020202020204" pitchFamily="34" charset="0"/>
              <a:buChar char="•"/>
            </a:pPr>
            <a:r>
              <a:rPr lang="en-GB" sz="1200" b="0" i="0" kern="1200">
                <a:solidFill>
                  <a:schemeClr val="tx1"/>
                </a:solidFill>
                <a:effectLst/>
                <a:latin typeface="+mn-lt"/>
                <a:ea typeface="+mn-ea"/>
                <a:cs typeface="+mn-cs"/>
              </a:rPr>
              <a:t>“Can you think of new ideas for projects or actions we could take together?” </a:t>
            </a:r>
          </a:p>
          <a:p>
            <a:pPr marL="171450" indent="-171450" rtl="0" fontAlgn="base">
              <a:buFont typeface="Arial" panose="020B0604020202020204" pitchFamily="34" charset="0"/>
              <a:buChar char="•"/>
            </a:pPr>
            <a:r>
              <a:rPr lang="en-GB" sz="1200" b="0" i="0" kern="1200">
                <a:solidFill>
                  <a:schemeClr val="tx1"/>
                </a:solidFill>
                <a:effectLst/>
                <a:latin typeface="+mn-lt"/>
                <a:ea typeface="+mn-ea"/>
                <a:cs typeface="+mn-cs"/>
              </a:rPr>
              <a:t>Highlight that collective effort amplifies impact: it’s not just about individual choices but about working together as a community. </a:t>
            </a:r>
          </a:p>
          <a:p>
            <a:pPr marL="0" indent="0" rtl="0" fontAlgn="base">
              <a:buFont typeface="Arial" panose="020B0604020202020204" pitchFamily="34" charset="0"/>
              <a:buNone/>
            </a:pPr>
            <a:r>
              <a:rPr lang="en-GB" sz="1200" b="0" i="0" kern="1200">
                <a:solidFill>
                  <a:schemeClr val="tx1"/>
                </a:solidFill>
                <a:effectLst/>
                <a:latin typeface="+mn-lt"/>
                <a:ea typeface="+mn-ea"/>
                <a:cs typeface="+mn-cs"/>
              </a:rPr>
              <a:t>Share the following key message: Climate action happens everywhere, in many areas of life, and everyone can contribute to creating a healthier, more sustainable planet. </a:t>
            </a:r>
          </a:p>
        </p:txBody>
      </p:sp>
      <p:sp>
        <p:nvSpPr>
          <p:cNvPr id="4" name="Slide Number Placeholder 3"/>
          <p:cNvSpPr>
            <a:spLocks noGrp="1"/>
          </p:cNvSpPr>
          <p:nvPr>
            <p:ph type="sldNum" sz="quarter" idx="5"/>
          </p:nvPr>
        </p:nvSpPr>
        <p:spPr/>
        <p:txBody>
          <a:bodyPr/>
          <a:lstStyle/>
          <a:p>
            <a:fld id="{E5BCE2BD-2909-4D50-BFF6-50DC73793956}" type="slidenum">
              <a:rPr lang="en-US" smtClean="0"/>
              <a:t>10</a:t>
            </a:fld>
            <a:endParaRPr lang="en-US"/>
          </a:p>
        </p:txBody>
      </p:sp>
    </p:spTree>
    <p:extLst>
      <p:ext uri="{BB962C8B-B14F-4D97-AF65-F5344CB8AC3E}">
        <p14:creationId xmlns:p14="http://schemas.microsoft.com/office/powerpoint/2010/main" val="3108637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kern="1200">
                <a:solidFill>
                  <a:schemeClr val="tx1"/>
                </a:solidFill>
                <a:effectLst/>
                <a:latin typeface="+mn-lt"/>
                <a:ea typeface="+mn-ea"/>
                <a:cs typeface="+mn-cs"/>
              </a:rPr>
              <a:t>Explain that young people across Europe are leading concrete climate actions in schools and communities. </a:t>
            </a:r>
          </a:p>
          <a:p>
            <a:pPr rtl="0" fontAlgn="base"/>
            <a:r>
              <a:rPr lang="en-GB" sz="1200" b="0" i="0" kern="1200">
                <a:solidFill>
                  <a:schemeClr val="tx1"/>
                </a:solidFill>
                <a:effectLst/>
                <a:latin typeface="+mn-lt"/>
                <a:ea typeface="+mn-ea"/>
                <a:cs typeface="+mn-cs"/>
              </a:rPr>
              <a:t>Share examples of youth-led climate action, such as: climate walks, workshops to design solutions, peer parliaments to discuss actions, photo story workshops, tree planting, clean-ups, cycling events, and energy-saving initiatives. </a:t>
            </a:r>
          </a:p>
          <a:p>
            <a:pPr rtl="0" fontAlgn="base"/>
            <a:r>
              <a:rPr lang="en-GB" sz="1200" b="0" i="0" kern="1200">
                <a:solidFill>
                  <a:schemeClr val="tx1"/>
                </a:solidFill>
                <a:effectLst/>
                <a:latin typeface="+mn-lt"/>
                <a:ea typeface="+mn-ea"/>
                <a:cs typeface="+mn-cs"/>
              </a:rPr>
              <a:t>Ask questions to engage students, such as: “Which of these climate actions could you try at your school?”; “Which activity would you like to try at your school?” </a:t>
            </a:r>
          </a:p>
        </p:txBody>
      </p:sp>
      <p:sp>
        <p:nvSpPr>
          <p:cNvPr id="4" name="Slide Number Placeholder 3"/>
          <p:cNvSpPr>
            <a:spLocks noGrp="1"/>
          </p:cNvSpPr>
          <p:nvPr>
            <p:ph type="sldNum" sz="quarter" idx="5"/>
          </p:nvPr>
        </p:nvSpPr>
        <p:spPr/>
        <p:txBody>
          <a:bodyPr/>
          <a:lstStyle/>
          <a:p>
            <a:fld id="{E5BCE2BD-2909-4D50-BFF6-50DC73793956}" type="slidenum">
              <a:rPr lang="en-US" smtClean="0"/>
              <a:t>11</a:t>
            </a:fld>
            <a:endParaRPr lang="en-US"/>
          </a:p>
        </p:txBody>
      </p:sp>
    </p:spTree>
    <p:extLst>
      <p:ext uri="{BB962C8B-B14F-4D97-AF65-F5344CB8AC3E}">
        <p14:creationId xmlns:p14="http://schemas.microsoft.com/office/powerpoint/2010/main" val="1021966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a:solidFill>
                  <a:schemeClr val="tx1"/>
                </a:solidFill>
                <a:effectLst/>
                <a:latin typeface="+mn-lt"/>
                <a:ea typeface="+mn-ea"/>
                <a:cs typeface="+mn-cs"/>
              </a:rPr>
              <a:t>Suggest simple and engaging activities</a:t>
            </a:r>
            <a:r>
              <a:rPr lang="en-GB"/>
              <a:t> for climate action</a:t>
            </a:r>
            <a:r>
              <a:rPr lang="en-GB" sz="1200" b="0" i="0" kern="1200">
                <a:solidFill>
                  <a:schemeClr val="tx1"/>
                </a:solidFill>
                <a:effectLst/>
                <a:latin typeface="+mn-lt"/>
                <a:ea typeface="+mn-ea"/>
                <a:cs typeface="+mn-cs"/>
              </a:rPr>
              <a:t> that students and schools can implement, such as a climate walk, creating a photo story, forming a student action group or running a peer parliament. Another option is to divide students into smaller groups and invite them to develop their own ideas in a mini-hackathon format. Each group can brainstorm a concrete climate action or engagement project and then briefly present their idea to the class. This approach helps generate multiple ideas quickly and encourages creativity and collaboration. With older or university-level students, you might also build on existing structures, such as student associations, sustainability clubs, innovation labs, or civic engagement programs, which can support and scale the ideas developed during the session. Finally, invite the group to plan one simple activity together, choosing something feasible and exciting that they can start right away. </a:t>
            </a:r>
            <a:endParaRPr lang="en-US"/>
          </a:p>
        </p:txBody>
      </p:sp>
      <p:sp>
        <p:nvSpPr>
          <p:cNvPr id="4" name="Slide Number Placeholder 3"/>
          <p:cNvSpPr>
            <a:spLocks noGrp="1"/>
          </p:cNvSpPr>
          <p:nvPr>
            <p:ph type="sldNum" sz="quarter" idx="5"/>
          </p:nvPr>
        </p:nvSpPr>
        <p:spPr/>
        <p:txBody>
          <a:bodyPr/>
          <a:lstStyle/>
          <a:p>
            <a:fld id="{E5BCE2BD-2909-4D50-BFF6-50DC73793956}" type="slidenum">
              <a:rPr lang="en-US" smtClean="0"/>
              <a:t>12</a:t>
            </a:fld>
            <a:endParaRPr lang="en-US"/>
          </a:p>
        </p:txBody>
      </p:sp>
    </p:spTree>
    <p:extLst>
      <p:ext uri="{BB962C8B-B14F-4D97-AF65-F5344CB8AC3E}">
        <p14:creationId xmlns:p14="http://schemas.microsoft.com/office/powerpoint/2010/main" val="2577875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You could use the following slides templates in case you would like to add any content to the presentation adapting to the school context and students' needs and interests </a:t>
            </a:r>
          </a:p>
        </p:txBody>
      </p:sp>
      <p:sp>
        <p:nvSpPr>
          <p:cNvPr id="4" name="Slide Number Placeholder 3"/>
          <p:cNvSpPr>
            <a:spLocks noGrp="1"/>
          </p:cNvSpPr>
          <p:nvPr>
            <p:ph type="sldNum" sz="quarter" idx="5"/>
          </p:nvPr>
        </p:nvSpPr>
        <p:spPr/>
        <p:txBody>
          <a:bodyPr/>
          <a:lstStyle/>
          <a:p>
            <a:fld id="{E5BCE2BD-2909-4D50-BFF6-50DC73793956}" type="slidenum">
              <a:rPr lang="en-US" smtClean="0"/>
              <a:t>14</a:t>
            </a:fld>
            <a:endParaRPr lang="en-US"/>
          </a:p>
        </p:txBody>
      </p:sp>
    </p:spTree>
    <p:extLst>
      <p:ext uri="{BB962C8B-B14F-4D97-AF65-F5344CB8AC3E}">
        <p14:creationId xmlns:p14="http://schemas.microsoft.com/office/powerpoint/2010/main" val="3022650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If you would like you could use this slide to introduce yourself and what you care about, as well as the activities or projects that you are engaged with. If you would like you could also add a picture of yourself by replacing the photo in the ''circle frame". </a:t>
            </a:r>
            <a:endParaRPr lang="LID4096"/>
          </a:p>
        </p:txBody>
      </p:sp>
      <p:sp>
        <p:nvSpPr>
          <p:cNvPr id="4" name="Slide Number Placeholder 3"/>
          <p:cNvSpPr>
            <a:spLocks noGrp="1"/>
          </p:cNvSpPr>
          <p:nvPr>
            <p:ph type="sldNum" sz="quarter" idx="5"/>
          </p:nvPr>
        </p:nvSpPr>
        <p:spPr/>
        <p:txBody>
          <a:bodyPr/>
          <a:lstStyle/>
          <a:p>
            <a:fld id="{E5BCE2BD-2909-4D50-BFF6-50DC73793956}" type="slidenum">
              <a:rPr lang="en-US" smtClean="0"/>
              <a:t>2</a:t>
            </a:fld>
            <a:endParaRPr lang="en-US"/>
          </a:p>
        </p:txBody>
      </p:sp>
    </p:spTree>
    <p:extLst>
      <p:ext uri="{BB962C8B-B14F-4D97-AF65-F5344CB8AC3E}">
        <p14:creationId xmlns:p14="http://schemas.microsoft.com/office/powerpoint/2010/main" val="1783169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kern="1200">
                <a:solidFill>
                  <a:schemeClr val="tx1"/>
                </a:solidFill>
                <a:effectLst/>
                <a:latin typeface="+mn-lt"/>
                <a:ea typeface="+mn-ea"/>
                <a:cs typeface="+mn-cs"/>
              </a:rPr>
              <a:t>Begin by engaging students with a few short questions to activate their knowledge: </a:t>
            </a:r>
          </a:p>
          <a:p>
            <a:pPr marL="171450" indent="-171450" rtl="0" fontAlgn="base">
              <a:buFont typeface="Arial" panose="020B0604020202020204" pitchFamily="34" charset="0"/>
              <a:buChar char="•"/>
            </a:pPr>
            <a:r>
              <a:rPr lang="en-GB" sz="1200" b="0" i="0" kern="1200">
                <a:solidFill>
                  <a:schemeClr val="tx1"/>
                </a:solidFill>
                <a:effectLst/>
                <a:latin typeface="+mn-lt"/>
                <a:ea typeface="+mn-ea"/>
                <a:cs typeface="+mn-cs"/>
              </a:rPr>
              <a:t>“What do you think are the main causes of climate change?” </a:t>
            </a:r>
          </a:p>
          <a:p>
            <a:pPr marL="171450" indent="-171450" rtl="0" fontAlgn="base">
              <a:buFont typeface="Arial" panose="020B0604020202020204" pitchFamily="34" charset="0"/>
              <a:buChar char="•"/>
            </a:pPr>
            <a:r>
              <a:rPr lang="en-GB" sz="1200" b="0" i="0" kern="1200">
                <a:solidFill>
                  <a:schemeClr val="tx1"/>
                </a:solidFill>
                <a:effectLst/>
                <a:latin typeface="+mn-lt"/>
                <a:ea typeface="+mn-ea"/>
                <a:cs typeface="+mn-cs"/>
              </a:rPr>
              <a:t>“Have you noticed any climate-related changes where you live?” </a:t>
            </a:r>
          </a:p>
          <a:p>
            <a:pPr marL="171450" indent="-171450" rtl="0" fontAlgn="base">
              <a:buFont typeface="Arial" panose="020B0604020202020204" pitchFamily="34" charset="0"/>
              <a:buChar char="•"/>
            </a:pPr>
            <a:r>
              <a:rPr lang="en-GB" sz="1200" b="0" i="0" kern="1200">
                <a:solidFill>
                  <a:schemeClr val="tx1"/>
                </a:solidFill>
                <a:effectLst/>
                <a:latin typeface="+mn-lt"/>
                <a:ea typeface="+mn-ea"/>
                <a:cs typeface="+mn-cs"/>
              </a:rPr>
              <a:t>“What climate issues worry you the most?” </a:t>
            </a:r>
          </a:p>
          <a:p>
            <a:pPr rtl="0" fontAlgn="base"/>
            <a:r>
              <a:rPr lang="en-GB" sz="1200" b="0" i="0" kern="1200">
                <a:solidFill>
                  <a:schemeClr val="tx1"/>
                </a:solidFill>
                <a:effectLst/>
                <a:latin typeface="+mn-lt"/>
                <a:ea typeface="+mn-ea"/>
                <a:cs typeface="+mn-cs"/>
              </a:rPr>
              <a:t>Use their answers to connect to a brief explanation: climate change happens because greenhouse gases, mainly CO₂ from burning fossil fuels, agriculture and deforestation, are trapping more heat in the atmosphere. This leads to rising temperatures, extreme weather, loss of biodiversity and disruptions to ecosystems and communities. </a:t>
            </a:r>
          </a:p>
          <a:p>
            <a:pPr rtl="0" fontAlgn="base"/>
            <a:r>
              <a:rPr lang="en-GB" sz="1200" b="0" i="0" kern="1200">
                <a:solidFill>
                  <a:schemeClr val="tx1"/>
                </a:solidFill>
                <a:effectLst/>
                <a:latin typeface="+mn-lt"/>
                <a:ea typeface="+mn-ea"/>
                <a:cs typeface="+mn-cs"/>
              </a:rPr>
              <a:t>Acknowledge that most students may already be familiar with these concepts, so the goal is not just to define climate change but to understand its impacts and what actions are possible. End on a hopeful note: the scale of the challenge is big, but collective action, from individuals, communities, and institutions, can make a real difference. </a:t>
            </a:r>
          </a:p>
        </p:txBody>
      </p:sp>
      <p:sp>
        <p:nvSpPr>
          <p:cNvPr id="4" name="Slide Number Placeholder 3"/>
          <p:cNvSpPr>
            <a:spLocks noGrp="1"/>
          </p:cNvSpPr>
          <p:nvPr>
            <p:ph type="sldNum" sz="quarter" idx="5"/>
          </p:nvPr>
        </p:nvSpPr>
        <p:spPr/>
        <p:txBody>
          <a:bodyPr/>
          <a:lstStyle/>
          <a:p>
            <a:fld id="{E5BCE2BD-2909-4D50-BFF6-50DC73793956}" type="slidenum">
              <a:rPr lang="en-US" smtClean="0"/>
              <a:t>3</a:t>
            </a:fld>
            <a:endParaRPr lang="en-US"/>
          </a:p>
        </p:txBody>
      </p:sp>
    </p:spTree>
    <p:extLst>
      <p:ext uri="{BB962C8B-B14F-4D97-AF65-F5344CB8AC3E}">
        <p14:creationId xmlns:p14="http://schemas.microsoft.com/office/powerpoint/2010/main" val="274998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a:solidFill>
                  <a:schemeClr val="tx1"/>
                </a:solidFill>
                <a:effectLst/>
                <a:latin typeface="+mn-lt"/>
                <a:ea typeface="+mn-ea"/>
                <a:cs typeface="+mn-cs"/>
              </a:rPr>
              <a:t>Mention relatable examples: hotter summers, less rain, rubbish in parks, etc. Ask: “Have you ever seen changes like this in your town or school?” Encourage students to share.</a:t>
            </a:r>
          </a:p>
          <a:p>
            <a:pPr rtl="0" fontAlgn="base"/>
            <a:r>
              <a:rPr lang="en-GB" sz="1200" b="0" i="0" kern="1200">
                <a:solidFill>
                  <a:schemeClr val="tx1"/>
                </a:solidFill>
                <a:effectLst/>
                <a:latin typeface="+mn-lt"/>
                <a:ea typeface="+mn-ea"/>
                <a:cs typeface="+mn-cs"/>
              </a:rPr>
              <a:t>If you are speaking with older students (for example, high school or university level), you can introduce a broader discussion about climate action at the societal level. Encourage reflection by asking questions such as: </a:t>
            </a:r>
            <a:endParaRPr lang="en-GB" sz="1200" b="0" i="0" kern="1200">
              <a:solidFill>
                <a:schemeClr val="tx1"/>
              </a:solidFill>
              <a:effectLst/>
              <a:latin typeface="+mn-lt"/>
            </a:endParaRPr>
          </a:p>
          <a:p>
            <a:pPr marL="171450" indent="-171450" rtl="0" fontAlgn="base">
              <a:buFont typeface="Arial" panose="020B0604020202020204" pitchFamily="34" charset="0"/>
              <a:buChar char="•"/>
            </a:pPr>
            <a:r>
              <a:rPr lang="en-GB" sz="1200" b="0" i="0" kern="1200">
                <a:solidFill>
                  <a:schemeClr val="tx1"/>
                </a:solidFill>
                <a:effectLst/>
                <a:latin typeface="+mn-lt"/>
                <a:ea typeface="+mn-ea"/>
                <a:cs typeface="+mn-cs"/>
              </a:rPr>
              <a:t>Where do planet-warming emissions come from? </a:t>
            </a:r>
            <a:endParaRPr lang="en-GB" sz="1200" b="0" i="0" kern="1200">
              <a:solidFill>
                <a:schemeClr val="tx1"/>
              </a:solidFill>
              <a:effectLst/>
              <a:latin typeface="+mn-lt"/>
            </a:endParaRPr>
          </a:p>
          <a:p>
            <a:pPr marL="171450" indent="-171450" rtl="0" fontAlgn="base">
              <a:buFont typeface="Arial" panose="020B0604020202020204" pitchFamily="34" charset="0"/>
              <a:buChar char="•"/>
            </a:pPr>
            <a:r>
              <a:rPr lang="en-GB" sz="1200" b="0" i="0" kern="1200">
                <a:solidFill>
                  <a:schemeClr val="tx1"/>
                </a:solidFill>
                <a:effectLst/>
                <a:latin typeface="+mn-lt"/>
                <a:ea typeface="+mn-ea"/>
                <a:cs typeface="+mn-cs"/>
              </a:rPr>
              <a:t>Where and how have we managed to reduce them so far? </a:t>
            </a:r>
            <a:endParaRPr lang="en-GB" sz="1200" b="0" i="0" kern="1200">
              <a:solidFill>
                <a:schemeClr val="tx1"/>
              </a:solidFill>
              <a:effectLst/>
              <a:latin typeface="+mn-lt"/>
            </a:endParaRPr>
          </a:p>
          <a:p>
            <a:pPr marL="171450" indent="-171450" rtl="0" fontAlgn="base">
              <a:buFont typeface="Arial" panose="020B0604020202020204" pitchFamily="34" charset="0"/>
              <a:buChar char="•"/>
            </a:pPr>
            <a:r>
              <a:rPr lang="en-GB" sz="1200" b="0" i="0" kern="1200">
                <a:solidFill>
                  <a:schemeClr val="tx1"/>
                </a:solidFill>
                <a:effectLst/>
                <a:latin typeface="+mn-lt"/>
                <a:ea typeface="+mn-ea"/>
                <a:cs typeface="+mn-cs"/>
              </a:rPr>
              <a:t>Why is it difficult to cut emissions quickly? </a:t>
            </a:r>
            <a:endParaRPr lang="en-GB" sz="1200" b="0" i="0" kern="1200">
              <a:solidFill>
                <a:schemeClr val="tx1"/>
              </a:solidFill>
              <a:effectLst/>
              <a:latin typeface="+mn-lt"/>
            </a:endParaRPr>
          </a:p>
          <a:p>
            <a:pPr marL="171450" indent="-171450" rtl="0" fontAlgn="base">
              <a:buFont typeface="Arial" panose="020B0604020202020204" pitchFamily="34" charset="0"/>
              <a:buChar char="•"/>
            </a:pPr>
            <a:r>
              <a:rPr lang="en-GB" sz="1200" b="0" i="0" kern="1200">
                <a:solidFill>
                  <a:schemeClr val="tx1"/>
                </a:solidFill>
                <a:effectLst/>
                <a:latin typeface="+mn-lt"/>
                <a:ea typeface="+mn-ea"/>
                <a:cs typeface="+mn-cs"/>
              </a:rPr>
              <a:t>What do we know about future climate changes, and how can we prepare for them? </a:t>
            </a:r>
            <a:endParaRPr lang="en-GB" sz="1200" b="0" i="0" kern="1200">
              <a:solidFill>
                <a:schemeClr val="tx1"/>
              </a:solidFill>
              <a:effectLst/>
              <a:latin typeface="+mn-lt"/>
            </a:endParaRPr>
          </a:p>
          <a:p>
            <a:pPr marL="171450" indent="-171450" rtl="0" fontAlgn="base">
              <a:buFont typeface="Arial" panose="020B0604020202020204" pitchFamily="34" charset="0"/>
              <a:buChar char="•"/>
            </a:pPr>
            <a:r>
              <a:rPr lang="en-GB" sz="1200" b="0" i="0" kern="1200">
                <a:solidFill>
                  <a:schemeClr val="tx1"/>
                </a:solidFill>
                <a:effectLst/>
                <a:latin typeface="+mn-lt"/>
                <a:ea typeface="+mn-ea"/>
                <a:cs typeface="+mn-cs"/>
              </a:rPr>
              <a:t>Who is already taking action, and who still needs to act? </a:t>
            </a:r>
            <a:endParaRPr lang="en-GB" sz="1200" b="0" i="0" kern="1200">
              <a:solidFill>
                <a:schemeClr val="tx1"/>
              </a:solidFill>
              <a:effectLst/>
              <a:latin typeface="+mn-lt"/>
            </a:endParaRPr>
          </a:p>
          <a:p>
            <a:pPr fontAlgn="base"/>
            <a:r>
              <a:rPr lang="en-GB" sz="1200" b="0" i="0" kern="1200">
                <a:solidFill>
                  <a:schemeClr val="tx1"/>
                </a:solidFill>
                <a:effectLst/>
                <a:latin typeface="+mn-lt"/>
                <a:ea typeface="+mn-ea"/>
                <a:cs typeface="+mn-cs"/>
              </a:rPr>
              <a:t>Use these questions to spark a conversation about the wider challenges we face and explore how they can be addressed more systemically through the combined efforts of governments, businesses, universities and schools, NGOs, community organisations, and citizens. This helps students understand that climate action requires multiple societal actors working together, not just individual lifestyle changes. </a:t>
            </a:r>
            <a:r>
              <a:rPr lang="en-GB"/>
              <a:t>You could also use and share </a:t>
            </a:r>
            <a:r>
              <a:rPr lang="en-GB">
                <a:solidFill>
                  <a:srgbClr val="000000"/>
                </a:solidFill>
              </a:rPr>
              <a:t>data, resources and studies that clearly show the causes and impact of climate change to further motivate students and gather their attention. </a:t>
            </a:r>
            <a:endParaRPr lang="en-GB" b="0" i="0" kern="1200">
              <a:solidFill>
                <a:srgbClr val="333333"/>
              </a:solidFill>
              <a:effectLst/>
            </a:endParaRPr>
          </a:p>
        </p:txBody>
      </p:sp>
      <p:sp>
        <p:nvSpPr>
          <p:cNvPr id="4" name="Slide Number Placeholder 3"/>
          <p:cNvSpPr>
            <a:spLocks noGrp="1"/>
          </p:cNvSpPr>
          <p:nvPr>
            <p:ph type="sldNum" sz="quarter" idx="5"/>
          </p:nvPr>
        </p:nvSpPr>
        <p:spPr/>
        <p:txBody>
          <a:bodyPr/>
          <a:lstStyle/>
          <a:p>
            <a:fld id="{E5BCE2BD-2909-4D50-BFF6-50DC73793956}" type="slidenum">
              <a:rPr lang="en-US" smtClean="0"/>
              <a:t>4</a:t>
            </a:fld>
            <a:endParaRPr lang="en-US"/>
          </a:p>
        </p:txBody>
      </p:sp>
    </p:spTree>
    <p:extLst>
      <p:ext uri="{BB962C8B-B14F-4D97-AF65-F5344CB8AC3E}">
        <p14:creationId xmlns:p14="http://schemas.microsoft.com/office/powerpoint/2010/main" val="1964457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kern="1200">
                <a:solidFill>
                  <a:schemeClr val="tx1"/>
                </a:solidFill>
                <a:effectLst/>
                <a:latin typeface="+mn-lt"/>
                <a:ea typeface="+mn-ea"/>
                <a:cs typeface="+mn-cs"/>
              </a:rPr>
              <a:t>Define climate action in simple words:  anything that helps protect nature, reduce emissions and make our communities and planet healthier. It happens at many levels: families, schools, cities, companies, governments, and communities. </a:t>
            </a:r>
          </a:p>
          <a:p>
            <a:pPr rtl="0" fontAlgn="base"/>
            <a:r>
              <a:rPr lang="en-GB" sz="1200" b="0" i="0" kern="1200">
                <a:solidFill>
                  <a:schemeClr val="tx1"/>
                </a:solidFill>
                <a:effectLst/>
                <a:latin typeface="+mn-lt"/>
                <a:ea typeface="+mn-ea"/>
                <a:cs typeface="+mn-cs"/>
              </a:rPr>
              <a:t>Share relatable examples: school recycling projects, planting community trees, cycling streets, local clean-up events. </a:t>
            </a:r>
            <a:endParaRPr lang="en-GB" sz="1200" b="0" i="0" kern="1200">
              <a:solidFill>
                <a:schemeClr val="tx1"/>
              </a:solidFill>
              <a:effectLst/>
              <a:latin typeface="+mn-lt"/>
            </a:endParaRPr>
          </a:p>
          <a:p>
            <a:pPr rtl="0" fontAlgn="base"/>
            <a:r>
              <a:rPr lang="en-GB" sz="1200" b="0" i="0" kern="1200">
                <a:solidFill>
                  <a:schemeClr val="tx1"/>
                </a:solidFill>
                <a:effectLst/>
                <a:latin typeface="+mn-lt"/>
                <a:ea typeface="+mn-ea"/>
                <a:cs typeface="+mn-cs"/>
              </a:rPr>
              <a:t>Ask students questions to engage them: </a:t>
            </a:r>
            <a:endParaRPr lang="en-GB" sz="1200" b="0" i="0" kern="1200">
              <a:solidFill>
                <a:schemeClr val="tx1"/>
              </a:solidFill>
              <a:effectLst/>
              <a:latin typeface="+mn-lt"/>
            </a:endParaRPr>
          </a:p>
          <a:p>
            <a:pPr marL="171450" indent="-171450" rtl="0" fontAlgn="base">
              <a:buFont typeface="Arial" panose="020B0604020202020204" pitchFamily="34" charset="0"/>
              <a:buChar char="•"/>
            </a:pPr>
            <a:r>
              <a:rPr lang="en-GB" sz="1200" b="0" i="0" kern="1200">
                <a:solidFill>
                  <a:schemeClr val="tx1"/>
                </a:solidFill>
                <a:effectLst/>
                <a:latin typeface="+mn-lt"/>
                <a:ea typeface="+mn-ea"/>
                <a:cs typeface="+mn-cs"/>
              </a:rPr>
              <a:t>“What climate actions have you seen in your school or community?” </a:t>
            </a:r>
            <a:endParaRPr lang="en-GB" sz="1200" b="0" i="0" kern="1200">
              <a:solidFill>
                <a:schemeClr val="tx1"/>
              </a:solidFill>
              <a:effectLst/>
              <a:latin typeface="+mn-lt"/>
            </a:endParaRPr>
          </a:p>
          <a:p>
            <a:pPr marL="171450" indent="-171450" rtl="0" fontAlgn="base">
              <a:buFont typeface="Arial" panose="020B0604020202020204" pitchFamily="34" charset="0"/>
              <a:buChar char="•"/>
            </a:pPr>
            <a:r>
              <a:rPr lang="en-GB" sz="1200" b="0" i="0" kern="1200">
                <a:solidFill>
                  <a:schemeClr val="tx1"/>
                </a:solidFill>
                <a:effectLst/>
                <a:latin typeface="+mn-lt"/>
                <a:ea typeface="+mn-ea"/>
                <a:cs typeface="+mn-cs"/>
              </a:rPr>
              <a:t>“Who do you think is taking action in your town, city, or country?” </a:t>
            </a:r>
            <a:endParaRPr lang="en-GB" sz="1200" b="0" i="0" kern="1200">
              <a:solidFill>
                <a:schemeClr val="tx1"/>
              </a:solidFill>
              <a:effectLst/>
              <a:latin typeface="+mn-lt"/>
            </a:endParaRPr>
          </a:p>
          <a:p>
            <a:pPr marL="171450" indent="-171450" rtl="0" fontAlgn="base">
              <a:buFont typeface="Arial" panose="020B0604020202020204" pitchFamily="34" charset="0"/>
              <a:buChar char="•"/>
            </a:pPr>
            <a:r>
              <a:rPr lang="en-GB" sz="1200" b="0" i="0" kern="1200">
                <a:solidFill>
                  <a:schemeClr val="tx1"/>
                </a:solidFill>
                <a:effectLst/>
                <a:latin typeface="+mn-lt"/>
                <a:ea typeface="+mn-ea"/>
                <a:cs typeface="+mn-cs"/>
              </a:rPr>
              <a:t>“What could we do together to make a bigger impact?” </a:t>
            </a:r>
            <a:endParaRPr lang="en-GB" sz="1200" b="0" i="0" kern="1200">
              <a:solidFill>
                <a:schemeClr val="tx1"/>
              </a:solidFill>
              <a:effectLst/>
              <a:latin typeface="+mn-lt"/>
            </a:endParaRPr>
          </a:p>
          <a:p>
            <a:pPr marL="171450" indent="-171450" rtl="0" fontAlgn="base">
              <a:buFont typeface="Arial" panose="020B0604020202020204" pitchFamily="34" charset="0"/>
              <a:buChar char="•"/>
            </a:pPr>
            <a:r>
              <a:rPr lang="en-GB" sz="1200" b="0" i="0" kern="1200">
                <a:solidFill>
                  <a:schemeClr val="tx1"/>
                </a:solidFill>
                <a:effectLst/>
                <a:latin typeface="+mn-lt"/>
                <a:ea typeface="+mn-ea"/>
                <a:cs typeface="+mn-cs"/>
              </a:rPr>
              <a:t>“Why is it important to work together rather than alone?” </a:t>
            </a:r>
            <a:endParaRPr lang="en-GB" sz="1200" b="0" i="0" kern="1200">
              <a:solidFill>
                <a:schemeClr val="tx1"/>
              </a:solidFill>
              <a:effectLst/>
              <a:latin typeface="+mn-lt"/>
            </a:endParaRPr>
          </a:p>
          <a:p>
            <a:pPr fontAlgn="base"/>
            <a:r>
              <a:rPr lang="en-GB" sz="1200" b="0" i="0" kern="1200">
                <a:solidFill>
                  <a:schemeClr val="tx1"/>
                </a:solidFill>
                <a:effectLst/>
                <a:latin typeface="+mn-lt"/>
                <a:ea typeface="+mn-ea"/>
                <a:cs typeface="+mn-cs"/>
              </a:rPr>
              <a:t>Emphasize that while individual choices matter, real change comes from collective efforts and collaboration among multiple societal actors. </a:t>
            </a:r>
            <a:r>
              <a:rPr lang="en-GB"/>
              <a:t>You can mention that progress on cutting CO2 emissions is already happening, and the European Union has </a:t>
            </a:r>
            <a:r>
              <a:rPr lang="en-GB">
                <a:hlinkClick r:id="rId3"/>
              </a:rPr>
              <a:t>cut its CO2 emissions by 37%.</a:t>
            </a:r>
            <a:r>
              <a:rPr lang="en-GB"/>
              <a:t>  </a:t>
            </a:r>
            <a:endParaRPr lang="en-GB" sz="1200" b="0" i="0" kern="1200">
              <a:solidFill>
                <a:schemeClr val="tx1"/>
              </a:solidFill>
              <a:effectLst/>
              <a:latin typeface="+mn-lt"/>
            </a:endParaRPr>
          </a:p>
        </p:txBody>
      </p:sp>
      <p:sp>
        <p:nvSpPr>
          <p:cNvPr id="4" name="Slide Number Placeholder 3"/>
          <p:cNvSpPr>
            <a:spLocks noGrp="1"/>
          </p:cNvSpPr>
          <p:nvPr>
            <p:ph type="sldNum" sz="quarter" idx="5"/>
          </p:nvPr>
        </p:nvSpPr>
        <p:spPr/>
        <p:txBody>
          <a:bodyPr/>
          <a:lstStyle/>
          <a:p>
            <a:fld id="{E5BCE2BD-2909-4D50-BFF6-50DC73793956}" type="slidenum">
              <a:rPr lang="en-US" smtClean="0"/>
              <a:t>5</a:t>
            </a:fld>
            <a:endParaRPr lang="en-US"/>
          </a:p>
        </p:txBody>
      </p:sp>
    </p:spTree>
    <p:extLst>
      <p:ext uri="{BB962C8B-B14F-4D97-AF65-F5344CB8AC3E}">
        <p14:creationId xmlns:p14="http://schemas.microsoft.com/office/powerpoint/2010/main" val="3626226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kern="1200">
                <a:solidFill>
                  <a:schemeClr val="tx1"/>
                </a:solidFill>
                <a:effectLst/>
              </a:rPr>
              <a:t>Explain that the European Climate Pact is </a:t>
            </a:r>
            <a:r>
              <a:rPr lang="en-US"/>
              <a:t>an</a:t>
            </a:r>
            <a:r>
              <a:rPr lang="en-US" b="0" i="0" kern="1200">
                <a:solidFill>
                  <a:schemeClr val="tx1"/>
                </a:solidFill>
                <a:effectLst/>
              </a:rPr>
              <a:t> </a:t>
            </a:r>
            <a:r>
              <a:rPr lang="en-US"/>
              <a:t>initiative of the European Union encouraging </a:t>
            </a:r>
            <a:r>
              <a:rPr lang="en-US" b="0" i="0" kern="1200">
                <a:solidFill>
                  <a:schemeClr val="tx1"/>
                </a:solidFill>
                <a:effectLst/>
              </a:rPr>
              <a:t>people </a:t>
            </a:r>
            <a:r>
              <a:rPr lang="en-US"/>
              <a:t>and communities to contribute </a:t>
            </a:r>
            <a:r>
              <a:rPr lang="en-US" b="0" i="0" kern="1200">
                <a:solidFill>
                  <a:schemeClr val="tx1"/>
                </a:solidFill>
                <a:effectLst/>
              </a:rPr>
              <a:t>to</a:t>
            </a:r>
            <a:r>
              <a:rPr lang="en-US"/>
              <a:t> a sustainable future</a:t>
            </a:r>
            <a:r>
              <a:rPr lang="en-US" b="0" i="0" kern="1200">
                <a:solidFill>
                  <a:schemeClr val="tx1"/>
                </a:solidFill>
                <a:effectLst/>
              </a:rPr>
              <a:t>.</a:t>
            </a:r>
            <a:r>
              <a:rPr lang="en-GB"/>
              <a:t> </a:t>
            </a:r>
            <a:r>
              <a:rPr lang="en-GB" sz="1200" b="0" i="0" kern="1200">
                <a:solidFill>
                  <a:schemeClr val="tx1"/>
                </a:solidFill>
                <a:effectLst/>
                <a:latin typeface="+mn-lt"/>
                <a:ea typeface="+mn-ea"/>
                <a:cs typeface="+mn-cs"/>
              </a:rPr>
              <a:t>Ambassadors and partners are part of this movement. Explain your experience being part of this community. </a:t>
            </a:r>
            <a:endParaRPr lang="en-US"/>
          </a:p>
        </p:txBody>
      </p:sp>
      <p:sp>
        <p:nvSpPr>
          <p:cNvPr id="4" name="Slide Number Placeholder 3"/>
          <p:cNvSpPr>
            <a:spLocks noGrp="1"/>
          </p:cNvSpPr>
          <p:nvPr>
            <p:ph type="sldNum" sz="quarter" idx="5"/>
          </p:nvPr>
        </p:nvSpPr>
        <p:spPr/>
        <p:txBody>
          <a:bodyPr/>
          <a:lstStyle/>
          <a:p>
            <a:fld id="{E5BCE2BD-2909-4D50-BFF6-50DC73793956}" type="slidenum">
              <a:rPr lang="en-US" smtClean="0"/>
              <a:t>6</a:t>
            </a:fld>
            <a:endParaRPr lang="en-US"/>
          </a:p>
        </p:txBody>
      </p:sp>
    </p:spTree>
    <p:extLst>
      <p:ext uri="{BB962C8B-B14F-4D97-AF65-F5344CB8AC3E}">
        <p14:creationId xmlns:p14="http://schemas.microsoft.com/office/powerpoint/2010/main" val="1781456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a:t>Start introducing the Climate Pact and link to your experience as part of it</a:t>
            </a:r>
            <a:endParaRPr lang="en-GB" sz="1200" b="0" i="0" kern="1200">
              <a:solidFill>
                <a:schemeClr val="tx1"/>
              </a:solidFill>
              <a:effectLst/>
              <a:latin typeface="+mn-lt"/>
            </a:endParaRPr>
          </a:p>
        </p:txBody>
      </p:sp>
      <p:sp>
        <p:nvSpPr>
          <p:cNvPr id="4" name="Slide Number Placeholder 3"/>
          <p:cNvSpPr>
            <a:spLocks noGrp="1"/>
          </p:cNvSpPr>
          <p:nvPr>
            <p:ph type="sldNum" sz="quarter" idx="5"/>
          </p:nvPr>
        </p:nvSpPr>
        <p:spPr/>
        <p:txBody>
          <a:bodyPr/>
          <a:lstStyle/>
          <a:p>
            <a:fld id="{E5BCE2BD-2909-4D50-BFF6-50DC73793956}" type="slidenum">
              <a:rPr lang="en-US" smtClean="0"/>
              <a:t>7</a:t>
            </a:fld>
            <a:endParaRPr lang="en-US"/>
          </a:p>
        </p:txBody>
      </p:sp>
    </p:spTree>
    <p:extLst>
      <p:ext uri="{BB962C8B-B14F-4D97-AF65-F5344CB8AC3E}">
        <p14:creationId xmlns:p14="http://schemas.microsoft.com/office/powerpoint/2010/main" val="2314516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43841-D8E1-0166-3158-2370908AA0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C2F21A-A174-8EBE-F0FD-4ECA6493FA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6D52DB-A327-2F5C-6795-97840F60CAE8}"/>
              </a:ext>
            </a:extLst>
          </p:cNvPr>
          <p:cNvSpPr>
            <a:spLocks noGrp="1"/>
          </p:cNvSpPr>
          <p:nvPr>
            <p:ph type="body" idx="1"/>
          </p:nvPr>
        </p:nvSpPr>
        <p:spPr/>
        <p:txBody>
          <a:bodyPr/>
          <a:lstStyle/>
          <a:p>
            <a:r>
              <a:rPr lang="en-GB"/>
              <a:t>Share that the Climate Pact has three main objectives: </a:t>
            </a:r>
            <a:endParaRPr lang="en-US">
              <a:solidFill>
                <a:srgbClr val="444444"/>
              </a:solidFill>
            </a:endParaRPr>
          </a:p>
          <a:p>
            <a:pPr marL="171450" indent="-171450">
              <a:buFont typeface="Arial,Sans-Serif"/>
              <a:buChar char="•"/>
            </a:pPr>
            <a:r>
              <a:rPr lang="en-GB"/>
              <a:t>Raise awareness – understand climate change and its impacts. </a:t>
            </a:r>
            <a:endParaRPr lang="en-US">
              <a:solidFill>
                <a:srgbClr val="444444"/>
              </a:solidFill>
            </a:endParaRPr>
          </a:p>
          <a:p>
            <a:pPr marL="171450" indent="-171450">
              <a:buFont typeface="Arial,Sans-Serif"/>
              <a:buChar char="•"/>
            </a:pPr>
            <a:r>
              <a:rPr lang="en-GB"/>
              <a:t>Encourage action – inspire individuals, schools, and communities to take practical steps. </a:t>
            </a:r>
            <a:endParaRPr lang="en-US">
              <a:solidFill>
                <a:srgbClr val="444444"/>
              </a:solidFill>
            </a:endParaRPr>
          </a:p>
          <a:p>
            <a:pPr marL="171450" indent="-171450">
              <a:buFont typeface="Arial,Sans-Serif"/>
              <a:buChar char="•"/>
            </a:pPr>
            <a:r>
              <a:rPr lang="en-GB"/>
              <a:t>Connect citizens – share ideas and support each other across Europe. </a:t>
            </a:r>
            <a:endParaRPr lang="en-US">
              <a:solidFill>
                <a:srgbClr val="444444"/>
              </a:solidFill>
            </a:endParaRPr>
          </a:p>
          <a:p>
            <a:r>
              <a:rPr lang="en-GB"/>
              <a:t>Emphasize that collective action matters most, even though everyone can contribute individually. </a:t>
            </a:r>
            <a:endParaRPr lang="en-US">
              <a:solidFill>
                <a:srgbClr val="444444"/>
              </a:solidFill>
            </a:endParaRPr>
          </a:p>
          <a:p>
            <a:r>
              <a:rPr lang="en-GB"/>
              <a:t>Ask students: “Which objective do you find most important?” or “How could your community get involved?” </a:t>
            </a:r>
            <a:endParaRPr lang="en-US">
              <a:solidFill>
                <a:srgbClr val="444444"/>
              </a:solidFill>
            </a:endParaRPr>
          </a:p>
          <a:p>
            <a:r>
              <a:rPr lang="en-GB"/>
              <a:t>Share the key message: Learning, collaborating, and taking action together helps protect our planet. </a:t>
            </a:r>
            <a:endParaRPr lang="en-US"/>
          </a:p>
        </p:txBody>
      </p:sp>
      <p:sp>
        <p:nvSpPr>
          <p:cNvPr id="4" name="Slide Number Placeholder 3">
            <a:extLst>
              <a:ext uri="{FF2B5EF4-FFF2-40B4-BE49-F238E27FC236}">
                <a16:creationId xmlns:a16="http://schemas.microsoft.com/office/drawing/2014/main" id="{585635A3-BC23-FED1-9FBD-45D86C61B6A8}"/>
              </a:ext>
            </a:extLst>
          </p:cNvPr>
          <p:cNvSpPr>
            <a:spLocks noGrp="1"/>
          </p:cNvSpPr>
          <p:nvPr>
            <p:ph type="sldNum" sz="quarter" idx="5"/>
          </p:nvPr>
        </p:nvSpPr>
        <p:spPr/>
        <p:txBody>
          <a:bodyPr/>
          <a:lstStyle/>
          <a:p>
            <a:fld id="{E5BCE2BD-2909-4D50-BFF6-50DC73793956}" type="slidenum">
              <a:rPr lang="en-US" smtClean="0"/>
              <a:t>8</a:t>
            </a:fld>
            <a:endParaRPr lang="en-US"/>
          </a:p>
        </p:txBody>
      </p:sp>
    </p:spTree>
    <p:extLst>
      <p:ext uri="{BB962C8B-B14F-4D97-AF65-F5344CB8AC3E}">
        <p14:creationId xmlns:p14="http://schemas.microsoft.com/office/powerpoint/2010/main" val="393752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kern="1200">
                <a:solidFill>
                  <a:schemeClr val="tx1"/>
                </a:solidFill>
                <a:effectLst/>
                <a:latin typeface="+mn-lt"/>
                <a:ea typeface="+mn-ea"/>
                <a:cs typeface="+mn-cs"/>
              </a:rPr>
              <a:t>Describe the roles in the Pact Community: </a:t>
            </a:r>
            <a:endParaRPr lang="en-GB" sz="1200" b="0" i="0" kern="1200">
              <a:solidFill>
                <a:schemeClr val="tx1"/>
              </a:solidFill>
              <a:effectLst/>
              <a:latin typeface="+mn-lt"/>
            </a:endParaRPr>
          </a:p>
          <a:p>
            <a:pPr marL="171450" indent="-171450" rtl="0" fontAlgn="base">
              <a:buFont typeface="Arial" panose="020B0604020202020204" pitchFamily="34" charset="0"/>
              <a:buChar char="•"/>
            </a:pPr>
            <a:r>
              <a:rPr lang="en-GB" sz="1200" b="0" i="0" kern="1200">
                <a:solidFill>
                  <a:schemeClr val="tx1"/>
                </a:solidFill>
                <a:effectLst/>
                <a:latin typeface="+mn-lt"/>
                <a:ea typeface="+mn-ea"/>
                <a:cs typeface="+mn-cs"/>
              </a:rPr>
              <a:t>Ambassadors: Inspire and guide communities, host events, and promote climate action. </a:t>
            </a:r>
            <a:endParaRPr lang="en-GB" sz="1200" b="0" i="0" kern="1200">
              <a:solidFill>
                <a:schemeClr val="tx1"/>
              </a:solidFill>
              <a:effectLst/>
              <a:latin typeface="+mn-lt"/>
            </a:endParaRPr>
          </a:p>
          <a:p>
            <a:pPr marL="171450" indent="-171450" rtl="0" fontAlgn="base">
              <a:buFont typeface="Arial" panose="020B0604020202020204" pitchFamily="34" charset="0"/>
              <a:buChar char="•"/>
            </a:pPr>
            <a:r>
              <a:rPr lang="en-GB" sz="1200" b="0" i="0" kern="1200">
                <a:solidFill>
                  <a:schemeClr val="tx1"/>
                </a:solidFill>
                <a:effectLst/>
                <a:latin typeface="+mn-lt"/>
                <a:ea typeface="+mn-ea"/>
                <a:cs typeface="+mn-cs"/>
              </a:rPr>
              <a:t>Partners: Organisations that implement projects, share best practices, and collaborate across networks. </a:t>
            </a:r>
            <a:endParaRPr lang="en-GB" sz="1200" b="0" i="0" kern="1200">
              <a:solidFill>
                <a:schemeClr val="tx1"/>
              </a:solidFill>
              <a:effectLst/>
              <a:latin typeface="+mn-lt"/>
            </a:endParaRPr>
          </a:p>
          <a:p>
            <a:pPr marL="171450" indent="-171450" rtl="0" fontAlgn="base">
              <a:buFont typeface="Arial" panose="020B0604020202020204" pitchFamily="34" charset="0"/>
              <a:buChar char="•"/>
            </a:pPr>
            <a:r>
              <a:rPr lang="en-GB" sz="1200" b="0" i="0" kern="1200">
                <a:solidFill>
                  <a:schemeClr val="tx1"/>
                </a:solidFill>
                <a:effectLst/>
                <a:latin typeface="+mn-lt"/>
                <a:ea typeface="+mn-ea"/>
                <a:cs typeface="+mn-cs"/>
              </a:rPr>
              <a:t>Friends: Individuals or groups who support the Pact, stay informed, and participate flexibly. </a:t>
            </a:r>
            <a:endParaRPr lang="en-GB" sz="1200" b="0" i="0" kern="1200">
              <a:solidFill>
                <a:schemeClr val="tx1"/>
              </a:solidFill>
              <a:effectLst/>
              <a:latin typeface="+mn-lt"/>
            </a:endParaRPr>
          </a:p>
          <a:p>
            <a:pPr rtl="0" fontAlgn="base"/>
            <a:r>
              <a:rPr lang="en-GB" sz="1200" b="0" i="0" kern="1200">
                <a:solidFill>
                  <a:schemeClr val="tx1"/>
                </a:solidFill>
                <a:effectLst/>
                <a:latin typeface="+mn-lt"/>
                <a:ea typeface="+mn-ea"/>
                <a:cs typeface="+mn-cs"/>
              </a:rPr>
              <a:t>You can engage students by asking questions like: “If you were part of the Climate Pact, which role would you choose and why?”; “Can you think of a school or community that could join as a Partner or Friend?” </a:t>
            </a:r>
            <a:endParaRPr lang="en-GB" sz="1200" b="0" i="0" kern="1200">
              <a:solidFill>
                <a:schemeClr val="tx1"/>
              </a:solidFill>
              <a:effectLst/>
              <a:latin typeface="+mn-lt"/>
            </a:endParaRPr>
          </a:p>
          <a:p>
            <a:r>
              <a:rPr lang="en-GB"/>
              <a:t>If they are interested in becoming Friends of the Pact, here is the link </a:t>
            </a:r>
            <a:r>
              <a:rPr lang="en-GB">
                <a:hlinkClick r:id="rId3"/>
              </a:rPr>
              <a:t>EUSurvey - Survey</a:t>
            </a:r>
            <a:endParaRPr lang="en-GB"/>
          </a:p>
          <a:p>
            <a:r>
              <a:rPr lang="en-GB"/>
              <a:t>You can also share that if they would like to explore the Climate Pact more they can check the </a:t>
            </a:r>
            <a:r>
              <a:rPr lang="en-GB">
                <a:hlinkClick r:id="rId4"/>
              </a:rPr>
              <a:t>Interactive Pact Map: Discover climate action near you</a:t>
            </a:r>
            <a:r>
              <a:rPr lang="en-GB"/>
              <a:t> to explore the Ambassadors, Partners and different initiatives organised as part of the Climate Pact. </a:t>
            </a:r>
          </a:p>
          <a:p>
            <a:r>
              <a:rPr lang="en-GB"/>
              <a:t>You can also introduce the students to the </a:t>
            </a:r>
            <a:r>
              <a:rPr lang="en-GB">
                <a:hlinkClick r:id="rId5"/>
              </a:rPr>
              <a:t>EU Climate Action Academy</a:t>
            </a:r>
            <a:r>
              <a:rPr lang="en-GB"/>
              <a:t> where they can explore multiple resources related to climate action and they can take free self-led online courses: </a:t>
            </a:r>
            <a:r>
              <a:rPr lang="en-GB">
                <a:hlinkClick r:id="rId5"/>
              </a:rPr>
              <a:t>EU Climate Action Academy</a:t>
            </a:r>
            <a:endParaRPr lang="en-GB"/>
          </a:p>
          <a:p>
            <a:r>
              <a:rPr lang="en-GB"/>
              <a:t>You could also share the following link to subscribe to the Climate Pact newsletter: </a:t>
            </a:r>
            <a:r>
              <a:rPr lang="en-GB">
                <a:hlinkClick r:id="rId6"/>
              </a:rPr>
              <a:t>CLIMA - Newsroom Subscription Form</a:t>
            </a:r>
            <a:r>
              <a:rPr lang="en-GB"/>
              <a:t> </a:t>
            </a:r>
          </a:p>
          <a:p>
            <a:pPr rtl="0" fontAlgn="base"/>
            <a:r>
              <a:rPr lang="en-US" sz="1200" b="0" i="0" kern="1200">
                <a:solidFill>
                  <a:schemeClr val="tx1"/>
                </a:solidFill>
                <a:effectLst/>
                <a:latin typeface="+mn-lt"/>
                <a:ea typeface="+mn-ea"/>
                <a:cs typeface="+mn-cs"/>
              </a:rPr>
              <a:t> </a:t>
            </a:r>
            <a:endParaRPr lang="en-US" sz="1200" b="0" i="0" kern="1200">
              <a:solidFill>
                <a:schemeClr val="tx1"/>
              </a:solidFill>
              <a:effectLst/>
              <a:latin typeface="+mn-lt"/>
            </a:endParaRPr>
          </a:p>
          <a:p>
            <a:endParaRPr lang="en-US"/>
          </a:p>
        </p:txBody>
      </p:sp>
      <p:sp>
        <p:nvSpPr>
          <p:cNvPr id="4" name="Slide Number Placeholder 3"/>
          <p:cNvSpPr>
            <a:spLocks noGrp="1"/>
          </p:cNvSpPr>
          <p:nvPr>
            <p:ph type="sldNum" sz="quarter" idx="5"/>
          </p:nvPr>
        </p:nvSpPr>
        <p:spPr/>
        <p:txBody>
          <a:bodyPr/>
          <a:lstStyle/>
          <a:p>
            <a:fld id="{E5BCE2BD-2909-4D50-BFF6-50DC73793956}" type="slidenum">
              <a:rPr lang="en-US" smtClean="0"/>
              <a:t>9</a:t>
            </a:fld>
            <a:endParaRPr lang="en-US"/>
          </a:p>
        </p:txBody>
      </p:sp>
    </p:spTree>
    <p:extLst>
      <p:ext uri="{BB962C8B-B14F-4D97-AF65-F5344CB8AC3E}">
        <p14:creationId xmlns:p14="http://schemas.microsoft.com/office/powerpoint/2010/main" val="28125167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Blue">
    <p:spTree>
      <p:nvGrpSpPr>
        <p:cNvPr id="1" name=""/>
        <p:cNvGrpSpPr/>
        <p:nvPr/>
      </p:nvGrpSpPr>
      <p:grpSpPr>
        <a:xfrm>
          <a:off x="0" y="0"/>
          <a:ext cx="0" cy="0"/>
          <a:chOff x="0" y="0"/>
          <a:chExt cx="0" cy="0"/>
        </a:xfrm>
      </p:grpSpPr>
      <p:pic>
        <p:nvPicPr>
          <p:cNvPr id="3" name="Picture 2" descr="A person and children looking at a plant&#10;&#10;AI-generated content may be incorrect.">
            <a:extLst>
              <a:ext uri="{FF2B5EF4-FFF2-40B4-BE49-F238E27FC236}">
                <a16:creationId xmlns:a16="http://schemas.microsoft.com/office/drawing/2014/main" id="{DA6C8286-84EF-AA91-64B6-42991B0385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1"/>
          </a:xfrm>
          <a:prstGeom prst="rect">
            <a:avLst/>
          </a:prstGeom>
        </p:spPr>
      </p:pic>
      <p:pic>
        <p:nvPicPr>
          <p:cNvPr id="15" name="Picture 14">
            <a:extLst>
              <a:ext uri="{FF2B5EF4-FFF2-40B4-BE49-F238E27FC236}">
                <a16:creationId xmlns:a16="http://schemas.microsoft.com/office/drawing/2014/main" id="{56DCE9E7-B444-4F03-1A76-BEF69FD721FB}"/>
              </a:ext>
            </a:extLst>
          </p:cNvPr>
          <p:cNvPicPr>
            <a:picLocks noChangeAspect="1"/>
          </p:cNvPicPr>
          <p:nvPr userDrawn="1"/>
        </p:nvPicPr>
        <p:blipFill>
          <a:blip r:embed="rId3">
            <a:extLst>
              <a:ext uri="{28A0092B-C50C-407E-A947-70E740481C1C}">
                <a14:useLocalDpi xmlns:a14="http://schemas.microsoft.com/office/drawing/2010/main" val="0"/>
              </a:ext>
            </a:extLst>
          </a:blip>
          <a:srcRect l="2243" t="4638" r="83237" b="73351"/>
          <a:stretch>
            <a:fillRect/>
          </a:stretch>
        </p:blipFill>
        <p:spPr>
          <a:xfrm>
            <a:off x="372979" y="457200"/>
            <a:ext cx="2666792" cy="2273968"/>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8166583" y="5333396"/>
            <a:ext cx="6656322" cy="1288009"/>
          </a:xfrm>
          <a:prstGeom prst="rect">
            <a:avLst/>
          </a:prstGeom>
          <a:solidFill>
            <a:srgbClr val="D7A6FF"/>
          </a:solidFill>
        </p:spPr>
        <p:txBody>
          <a:bodyPr wrap="square" lIns="216000" tIns="180000" rIns="252000" bIns="108000" anchor="ctr" anchorCtr="0">
            <a:spAutoFit/>
          </a:bodyPr>
          <a:lstStyle>
            <a:lvl1pPr marL="0" indent="0">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11209911" y="6621405"/>
            <a:ext cx="6656322" cy="1288009"/>
          </a:xfrm>
          <a:prstGeom prst="rect">
            <a:avLst/>
          </a:prstGeom>
          <a:solidFill>
            <a:srgbClr val="391A53"/>
          </a:solidFill>
        </p:spPr>
        <p:txBody>
          <a:bodyPr wrap="square" lIns="216000" tIns="180000" rIns="252000" bIns="108000">
            <a:spAutoFit/>
          </a:bodyPr>
          <a:lstStyle>
            <a:lvl1pPr marL="0" indent="0" algn="l">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pic>
        <p:nvPicPr>
          <p:cNvPr id="48" name="Picture 47" descr="A close up of a sign&#10;&#10;AI-generated content may be incorrect.">
            <a:extLst>
              <a:ext uri="{FF2B5EF4-FFF2-40B4-BE49-F238E27FC236}">
                <a16:creationId xmlns:a16="http://schemas.microsoft.com/office/drawing/2014/main" id="{6D7F9109-D55C-622B-DD2A-9E81C98252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2762" y="6508629"/>
            <a:ext cx="4413627" cy="3152590"/>
          </a:xfrm>
          <a:prstGeom prst="rect">
            <a:avLst/>
          </a:prstGeom>
        </p:spPr>
      </p:pic>
      <p:pic>
        <p:nvPicPr>
          <p:cNvPr id="6" name="Picture 5" descr="A blue curved line on a black background&#10;&#10;AI-generated content may be incorrect.">
            <a:extLst>
              <a:ext uri="{FF2B5EF4-FFF2-40B4-BE49-F238E27FC236}">
                <a16:creationId xmlns:a16="http://schemas.microsoft.com/office/drawing/2014/main" id="{D42788D9-0408-27D5-1DE3-D0C182025B1F}"/>
              </a:ext>
            </a:extLst>
          </p:cNvPr>
          <p:cNvPicPr>
            <a:picLocks noChangeAspect="1"/>
          </p:cNvPicPr>
          <p:nvPr userDrawn="1"/>
        </p:nvPicPr>
        <p:blipFill>
          <a:blip r:embed="rId5">
            <a:extLst>
              <a:ext uri="{28A0092B-C50C-407E-A947-70E740481C1C}">
                <a14:useLocalDpi xmlns:a14="http://schemas.microsoft.com/office/drawing/2010/main" val="0"/>
              </a:ext>
            </a:extLst>
          </a:blip>
          <a:srcRect l="30865" t="14576" r="33999" b="26102"/>
          <a:stretch>
            <a:fillRect/>
          </a:stretch>
        </p:blipFill>
        <p:spPr>
          <a:xfrm>
            <a:off x="3039771" y="4162221"/>
            <a:ext cx="1404199" cy="810195"/>
          </a:xfrm>
          <a:prstGeom prst="rect">
            <a:avLst/>
          </a:prstGeom>
        </p:spPr>
      </p:pic>
      <p:pic>
        <p:nvPicPr>
          <p:cNvPr id="10" name="Picture 9" descr="A blue and green earth in a circle&#10;&#10;AI-generated content may be incorrect.">
            <a:extLst>
              <a:ext uri="{FF2B5EF4-FFF2-40B4-BE49-F238E27FC236}">
                <a16:creationId xmlns:a16="http://schemas.microsoft.com/office/drawing/2014/main" id="{29303091-3B78-3F6A-7E02-C51DD94D3212}"/>
              </a:ext>
            </a:extLst>
          </p:cNvPr>
          <p:cNvPicPr>
            <a:picLocks noChangeAspect="1"/>
          </p:cNvPicPr>
          <p:nvPr userDrawn="1"/>
        </p:nvPicPr>
        <p:blipFill>
          <a:blip r:embed="rId6">
            <a:extLst>
              <a:ext uri="{28A0092B-C50C-407E-A947-70E740481C1C}">
                <a14:useLocalDpi xmlns:a14="http://schemas.microsoft.com/office/drawing/2010/main" val="0"/>
              </a:ext>
            </a:extLst>
          </a:blip>
          <a:srcRect l="24071" t="22044" r="20160" b="23181"/>
          <a:stretch>
            <a:fillRect/>
          </a:stretch>
        </p:blipFill>
        <p:spPr>
          <a:xfrm>
            <a:off x="2869575" y="1679195"/>
            <a:ext cx="3185555" cy="3124200"/>
          </a:xfrm>
          <a:prstGeom prst="rect">
            <a:avLst/>
          </a:prstGeom>
        </p:spPr>
      </p:pic>
    </p:spTree>
    <p:extLst>
      <p:ext uri="{BB962C8B-B14F-4D97-AF65-F5344CB8AC3E}">
        <p14:creationId xmlns:p14="http://schemas.microsoft.com/office/powerpoint/2010/main" val="3422903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Slide Blue">
    <p:spTree>
      <p:nvGrpSpPr>
        <p:cNvPr id="1" name=""/>
        <p:cNvGrpSpPr/>
        <p:nvPr/>
      </p:nvGrpSpPr>
      <p:grpSpPr>
        <a:xfrm>
          <a:off x="0" y="0"/>
          <a:ext cx="0" cy="0"/>
          <a:chOff x="0" y="0"/>
          <a:chExt cx="0" cy="0"/>
        </a:xfrm>
      </p:grpSpPr>
      <p:pic>
        <p:nvPicPr>
          <p:cNvPr id="6" name="Graphic 2">
            <a:extLst>
              <a:ext uri="{FF2B5EF4-FFF2-40B4-BE49-F238E27FC236}">
                <a16:creationId xmlns:a16="http://schemas.microsoft.com/office/drawing/2014/main" id="{B7E96F82-05AB-0474-45E7-BC00B5BDCB1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144" y="0"/>
            <a:ext cx="18334286" cy="10313037"/>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803132" y="4229429"/>
            <a:ext cx="6668480" cy="1288009"/>
          </a:xfrm>
          <a:prstGeom prst="rect">
            <a:avLst/>
          </a:prstGeom>
          <a:solidFill>
            <a:srgbClr val="80E789"/>
          </a:solidFill>
        </p:spPr>
        <p:txBody>
          <a:bodyPr wrap="square" lIns="216000" tIns="180000" rIns="252000" bIns="108000" anchor="ctr" anchorCtr="0">
            <a:spAutoFit/>
          </a:bodyPr>
          <a:lstStyle>
            <a:lvl1pPr marL="0" indent="0">
              <a:buNone/>
              <a:defRPr sz="7200" b="1" cap="none" baseline="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803131" y="5488478"/>
            <a:ext cx="6668480" cy="1288009"/>
          </a:xfrm>
          <a:prstGeom prst="rect">
            <a:avLst/>
          </a:prstGeom>
          <a:solidFill>
            <a:srgbClr val="D7A6FF"/>
          </a:solidFill>
        </p:spPr>
        <p:txBody>
          <a:bodyPr wrap="square" lIns="216000" tIns="180000" rIns="252000" bIns="108000">
            <a:spAutoFit/>
          </a:bodyPr>
          <a:lstStyle>
            <a:lvl1pPr marL="0" indent="0" algn="l">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pic>
        <p:nvPicPr>
          <p:cNvPr id="84" name="Picture 83" descr="A close up of a sign&#10;&#10;AI-generated content may be incorrect.">
            <a:extLst>
              <a:ext uri="{FF2B5EF4-FFF2-40B4-BE49-F238E27FC236}">
                <a16:creationId xmlns:a16="http://schemas.microsoft.com/office/drawing/2014/main" id="{B61FDD0A-0928-756C-E9B9-4C45E05B05D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2762" y="747331"/>
            <a:ext cx="3395364" cy="2425259"/>
          </a:xfrm>
          <a:prstGeom prst="rect">
            <a:avLst/>
          </a:prstGeom>
        </p:spPr>
      </p:pic>
      <p:grpSp>
        <p:nvGrpSpPr>
          <p:cNvPr id="2" name="Group 1">
            <a:extLst>
              <a:ext uri="{FF2B5EF4-FFF2-40B4-BE49-F238E27FC236}">
                <a16:creationId xmlns:a16="http://schemas.microsoft.com/office/drawing/2014/main" id="{D5B16D1E-44AA-5499-2B28-79670D61A9B6}"/>
              </a:ext>
            </a:extLst>
          </p:cNvPr>
          <p:cNvGrpSpPr/>
          <p:nvPr userDrawn="1"/>
        </p:nvGrpSpPr>
        <p:grpSpPr>
          <a:xfrm>
            <a:off x="15629846" y="742004"/>
            <a:ext cx="1982023" cy="1591378"/>
            <a:chOff x="15223013" y="660475"/>
            <a:chExt cx="2386036" cy="1915762"/>
          </a:xfrm>
        </p:grpSpPr>
        <p:sp>
          <p:nvSpPr>
            <p:cNvPr id="3" name="Freeform: Shape 2">
              <a:extLst>
                <a:ext uri="{FF2B5EF4-FFF2-40B4-BE49-F238E27FC236}">
                  <a16:creationId xmlns:a16="http://schemas.microsoft.com/office/drawing/2014/main" id="{35AC949D-345D-5A30-C418-B61770C33E5B}"/>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04B2B"/>
            </a:solidFill>
            <a:ln w="0" cap="flat">
              <a:noFill/>
              <a:prstDash val="solid"/>
              <a:miter/>
            </a:ln>
          </p:spPr>
          <p:txBody>
            <a:bodyPr rtlCol="0" anchor="ctr"/>
            <a:lstStyle/>
            <a:p>
              <a:endParaRPr lang="en-GB"/>
            </a:p>
          </p:txBody>
        </p:sp>
        <p:sp>
          <p:nvSpPr>
            <p:cNvPr id="4" name="Freeform: Shape 3">
              <a:extLst>
                <a:ext uri="{FF2B5EF4-FFF2-40B4-BE49-F238E27FC236}">
                  <a16:creationId xmlns:a16="http://schemas.microsoft.com/office/drawing/2014/main" id="{0425AE97-943C-6D01-6DDE-ED7186150915}"/>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38F73352-630A-93D7-C685-29BACBBF1AF4}"/>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48E27D23-0819-4399-1708-9E188E3D6B69}"/>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DDBE17A1-045C-2130-EDD4-28B6F446953F}"/>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3BE29C2E-DDAD-BBDF-F0D0-1A1B285BE5CD}"/>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AC852044-4FDC-7111-8743-0E394DA033E0}"/>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102C73DE-B931-9B9F-15D2-D2C2C361ABE3}"/>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3196A58-7125-5A00-E48E-89EE3B1B0CB5}"/>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5D5101E-79FD-7890-2B04-050EC43A160B}"/>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04B2B"/>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9A2A8E3-9AB3-335F-567C-3ABCD3ECF554}"/>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22217E4D-8DAC-FE17-2A70-FE0D82F38625}"/>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9C3DABB-757E-ED8C-7E02-E966EEC79CAE}"/>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A37D2EBE-BCBD-E5FC-F48B-2D5B4B7FB10F}"/>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F77786E-696F-CCDF-2DE8-0FE76EDBDD0F}"/>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AE622F4-1284-8005-B85F-CE4B9D43C61B}"/>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93B3397-0877-4C4A-BD4F-5DBF4C497603}"/>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207D40C-312E-4B64-6A13-68FC1B950186}"/>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04B2B"/>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E028711-0B73-098F-7BBE-E72583C6BDF9}"/>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723E7A5-CB91-CAB9-FA61-912AC009E3DF}"/>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777F529-6323-EFEF-65CA-1763B51C065C}"/>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6323F55F-AC24-F426-1BFB-48C23986315B}"/>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E1FB7B45-2E89-B6E6-A4B8-96B27E90CCDC}"/>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D3EC100-35EF-F56D-6778-6141A900D783}"/>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CC4DC9D-6663-24A5-A8DC-D189916BD8EE}"/>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2E32D17B-1762-2A28-3681-78F16E9F630E}"/>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4538ED50-F632-F036-56E8-81A178AFD316}"/>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9F9E0E9A-2383-750D-64B6-6F1215A307C0}"/>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5C77898-E892-D26F-73AE-F9A46031A21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07DA1AE1-22BE-C18F-B3AA-BFD9FD94978A}"/>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BD515AED-2B3F-97B0-5AAB-BDC8F5B85AF6}"/>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974606C2-ED64-4A4F-67C7-8E685E14A4CE}"/>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E0E0DE2E-78EC-7936-A611-F6A0FB5B12B2}"/>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88EBAEF-3954-48DF-BF38-7F31D498B71C}"/>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C31E26E-92EE-AC73-BC89-A0DD02C7B6DD}"/>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CD728130-39E7-65F5-0D57-501ACCE1B462}"/>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343986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losing Slide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084377-434D-2544-7333-CF9EE388A7FD}"/>
              </a:ext>
            </a:extLst>
          </p:cNvPr>
          <p:cNvSpPr/>
          <p:nvPr userDrawn="1"/>
        </p:nvSpPr>
        <p:spPr>
          <a:xfrm>
            <a:off x="-2873" y="-3"/>
            <a:ext cx="18288000" cy="10287000"/>
          </a:xfrm>
          <a:prstGeom prst="rect">
            <a:avLst/>
          </a:prstGeom>
          <a:solidFill>
            <a:srgbClr val="26155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2">
            <a:extLst>
              <a:ext uri="{FF2B5EF4-FFF2-40B4-BE49-F238E27FC236}">
                <a16:creationId xmlns:a16="http://schemas.microsoft.com/office/drawing/2014/main" id="{2FDB227E-9098-5F99-685F-38CDD66CF975}"/>
              </a:ext>
            </a:extLst>
          </p:cNvPr>
          <p:cNvPicPr>
            <a:picLocks noChangeAspect="1"/>
          </p:cNvPicPr>
          <p:nvPr userDrawn="1"/>
        </p:nvPicPr>
        <p:blipFill>
          <a:blip r:embed="rId2">
            <a:extLst>
              <a:ext uri="{28A0092B-C50C-407E-A947-70E740481C1C}">
                <a14:useLocalDpi xmlns:a14="http://schemas.microsoft.com/office/drawing/2010/main" val="0"/>
              </a:ext>
            </a:extLst>
          </a:blip>
          <a:srcRect l="38114" r="6810"/>
          <a:stretch>
            <a:fillRect/>
          </a:stretch>
        </p:blipFill>
        <p:spPr>
          <a:xfrm rot="16200000">
            <a:off x="1732672" y="-1729801"/>
            <a:ext cx="8100884" cy="11560481"/>
          </a:xfrm>
          <a:prstGeom prst="rect">
            <a:avLst/>
          </a:prstGeom>
        </p:spPr>
      </p:pic>
      <p:sp>
        <p:nvSpPr>
          <p:cNvPr id="6" name="Text Placeholder 15">
            <a:extLst>
              <a:ext uri="{FF2B5EF4-FFF2-40B4-BE49-F238E27FC236}">
                <a16:creationId xmlns:a16="http://schemas.microsoft.com/office/drawing/2014/main" id="{912A68B8-75B8-A1CC-563F-9E1780CB8F54}"/>
              </a:ext>
            </a:extLst>
          </p:cNvPr>
          <p:cNvSpPr>
            <a:spLocks noGrp="1"/>
          </p:cNvSpPr>
          <p:nvPr>
            <p:ph type="body" sz="quarter" idx="10"/>
          </p:nvPr>
        </p:nvSpPr>
        <p:spPr>
          <a:xfrm>
            <a:off x="10603734" y="3971102"/>
            <a:ext cx="6864513" cy="1288009"/>
          </a:xfrm>
          <a:prstGeom prst="rect">
            <a:avLst/>
          </a:prstGeom>
          <a:solidFill>
            <a:schemeClr val="bg1"/>
          </a:solidFill>
        </p:spPr>
        <p:txBody>
          <a:bodyPr wrap="none" lIns="216000" tIns="180000" rIns="252000" bIns="108000" anchor="ctr" anchorCtr="0">
            <a:spAutoFit/>
          </a:bodyPr>
          <a:lstStyle>
            <a:lvl1pPr marL="0" indent="0" algn="r">
              <a:buNone/>
              <a:defRPr sz="7200" b="1" cap="all" baseline="0">
                <a:solidFill>
                  <a:srgbClr val="26155F"/>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8" name="TextBox 7">
            <a:extLst>
              <a:ext uri="{FF2B5EF4-FFF2-40B4-BE49-F238E27FC236}">
                <a16:creationId xmlns:a16="http://schemas.microsoft.com/office/drawing/2014/main" id="{A08FD193-9C18-FBE3-3369-28BA9CE4B48C}"/>
              </a:ext>
            </a:extLst>
          </p:cNvPr>
          <p:cNvSpPr txBox="1"/>
          <p:nvPr userDrawn="1"/>
        </p:nvSpPr>
        <p:spPr>
          <a:xfrm>
            <a:off x="11342043" y="8381415"/>
            <a:ext cx="6149954" cy="1528624"/>
          </a:xfrm>
          <a:prstGeom prst="rect">
            <a:avLst/>
          </a:prstGeom>
          <a:noFill/>
        </p:spPr>
        <p:txBody>
          <a:bodyPr wrap="square" rtlCol="0">
            <a:spAutoFit/>
          </a:bodyPr>
          <a:lstStyle/>
          <a:p>
            <a:pPr marL="0" indent="0" algn="just">
              <a:lnSpc>
                <a:spcPts val="1350"/>
              </a:lnSpc>
              <a:buNone/>
            </a:pPr>
            <a:r>
              <a:rPr lang="en-GB" sz="1200">
                <a:solidFill>
                  <a:schemeClr val="bg1"/>
                </a:solidFill>
                <a:latin typeface="Open Sans" panose="020B0606030504020204" pitchFamily="34" charset="0"/>
                <a:ea typeface="Open Sans" panose="020B0606030504020204" pitchFamily="34" charset="0"/>
                <a:cs typeface="Open Sans" panose="020B0606030504020204" pitchFamily="34" charset="0"/>
              </a:rPr>
              <a:t>© European Union 2025</a:t>
            </a:r>
          </a:p>
          <a:p>
            <a:pPr marL="0" indent="0" algn="just">
              <a:lnSpc>
                <a:spcPts val="1350"/>
              </a:lnSpc>
              <a:buNone/>
            </a:pPr>
            <a:endParaRPr lang="en-GB" sz="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ts val="1350"/>
              </a:lnSpc>
              <a:buNone/>
            </a:pP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t>
            </a:r>
            <a:r>
              <a:rPr lang="en-US" sz="1200" err="1">
                <a:solidFill>
                  <a:schemeClr val="bg1"/>
                </a:solidFill>
                <a:latin typeface="Open Sans" panose="020B0606030504020204" pitchFamily="34" charset="0"/>
                <a:ea typeface="Open Sans" panose="020B0606030504020204" pitchFamily="34" charset="0"/>
                <a:cs typeface="Open Sans" panose="020B0606030504020204" pitchFamily="34" charset="0"/>
              </a:rPr>
              <a:t>authorised</a:t>
            </a: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 under the CC BY 4.0 license. For any use or reproduction of elements that are not owned by the EU, permission may need to be sought directly from the respective right holders. The opinions expressed are those of the author(s) only and should not be considered as representative of the European Commission’s official position.</a:t>
            </a:r>
          </a:p>
          <a:p>
            <a:pPr>
              <a:lnSpc>
                <a:spcPts val="1350"/>
              </a:lnSpc>
            </a:pPr>
            <a:endParaRPr lang="en-GB" sz="1200">
              <a:solidFill>
                <a:schemeClr val="bg1"/>
              </a:solidFill>
            </a:endParaRPr>
          </a:p>
        </p:txBody>
      </p:sp>
      <p:grpSp>
        <p:nvGrpSpPr>
          <p:cNvPr id="9" name="Group 8">
            <a:extLst>
              <a:ext uri="{FF2B5EF4-FFF2-40B4-BE49-F238E27FC236}">
                <a16:creationId xmlns:a16="http://schemas.microsoft.com/office/drawing/2014/main" id="{4BD002C6-1803-DB8B-875C-6263AD262539}"/>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F01D48B0-338A-E771-FAE2-1F313A4E0326}"/>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2A255A"/>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F2D568B-FE59-5C6D-1AE7-23ED5905F43A}"/>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2A255A"/>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8196F8B-B906-2BD3-B4CF-4D42B2963B51}"/>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2A255A"/>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4542D61-FF81-574F-7F02-C6AFBFC6B649}"/>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1E38562B-4274-FF58-E69E-66AF7E241A9C}"/>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8E8936E-3770-D5A7-EE54-E914E8710782}"/>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FA0707D-3FAC-78E8-8786-C9D12654789F}"/>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90F2758-538D-D3CD-0C84-B1520EABEAC7}"/>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1768892A-24FE-8DD3-2544-36900681E014}"/>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AD7CDB7-6982-35DB-F101-2111D869CD00}"/>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4C610A6-07EA-2037-5D71-9B9E9E4662FA}"/>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7320BFA8-3BFA-6497-0D20-308910F1D136}"/>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4E7304AA-8462-831D-FAEA-00889001F6C6}"/>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DE8F7866-D1FC-6C30-09BF-CCB863B7F95F}"/>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7D272ED2-1454-ABA1-A836-1AB23438996A}"/>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F4850C2-1B75-A03D-3559-105725DE8031}"/>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577D19B8-EE18-41A8-2D99-6A482724A7EA}"/>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00E8822-FCAA-2BDA-3F6A-9CAC1E117F5F}"/>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C93A428-2A82-01AE-A57D-F7DCC74E442C}"/>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C931CB7-5847-8DD0-3678-1C16D6EA1A8A}"/>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EDB832CC-EBE2-ED84-BE13-B042C4245105}"/>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9D13117-C4EB-2087-2306-72C8D8783555}"/>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B522FEF-FEE2-9249-0273-88655D7B5AEC}"/>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CC4E823D-A64D-E8C2-32F8-B445E4EA0823}"/>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DC88016-E0F2-FA0E-8418-485A17D9F1E3}"/>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86CEA733-0471-FB79-BF6B-62A59D3CB4ED}"/>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5978394-5DB5-DD62-D4E3-F0C52978AD5C}"/>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59CEE59-3CD3-5C16-FC41-10A3B241CB2E}"/>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248E127-AA7A-7665-BA7E-B18C9B0649FD}"/>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89F20D8-93A7-CD49-8CF1-249F6531B5C6}"/>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543633B7-C327-E27D-3F92-CEF74E63E2E1}"/>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2001534E-E881-CC9F-0F3C-BCB86D546E15}"/>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9A167DF8-D537-576B-C2D2-80FC2AF4E594}"/>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B52DBFAE-CD17-6D8F-812F-D5BCB9DF178B}"/>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889DFA51-50C8-36E6-8025-61BF1521012E}"/>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844FC36E-7619-9681-868D-165194D463A3}"/>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85" name="Text Placeholder 15">
            <a:extLst>
              <a:ext uri="{FF2B5EF4-FFF2-40B4-BE49-F238E27FC236}">
                <a16:creationId xmlns:a16="http://schemas.microsoft.com/office/drawing/2014/main" id="{A9BAAD29-635F-A83E-63DE-CCD43D940C7D}"/>
              </a:ext>
            </a:extLst>
          </p:cNvPr>
          <p:cNvSpPr>
            <a:spLocks noGrp="1"/>
          </p:cNvSpPr>
          <p:nvPr>
            <p:ph type="body" sz="quarter" idx="11"/>
          </p:nvPr>
        </p:nvSpPr>
        <p:spPr>
          <a:xfrm>
            <a:off x="10603733" y="2672745"/>
            <a:ext cx="6864513" cy="1288009"/>
          </a:xfrm>
          <a:prstGeom prst="rect">
            <a:avLst/>
          </a:prstGeom>
          <a:solidFill>
            <a:schemeClr val="bg1"/>
          </a:solidFill>
        </p:spPr>
        <p:txBody>
          <a:bodyPr wrap="none" lIns="216000" tIns="180000" rIns="252000" bIns="108000" anchor="ctr" anchorCtr="0">
            <a:spAutoFit/>
          </a:bodyPr>
          <a:lstStyle>
            <a:lvl1pPr marL="0" indent="0" algn="r">
              <a:buNone/>
              <a:defRPr sz="7200" b="1" cap="all" baseline="0">
                <a:solidFill>
                  <a:srgbClr val="26155F"/>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pic>
        <p:nvPicPr>
          <p:cNvPr id="86" name="Picture 85">
            <a:extLst>
              <a:ext uri="{FF2B5EF4-FFF2-40B4-BE49-F238E27FC236}">
                <a16:creationId xmlns:a16="http://schemas.microsoft.com/office/drawing/2014/main" id="{307F6B3C-13E8-EC77-4BD2-7607AF5EC907}"/>
              </a:ext>
            </a:extLst>
          </p:cNvPr>
          <p:cNvPicPr>
            <a:picLocks noChangeAspect="1"/>
          </p:cNvPicPr>
          <p:nvPr userDrawn="1"/>
        </p:nvPicPr>
        <p:blipFill rotWithShape="1">
          <a:blip r:embed="rId3">
            <a:lum bright="70000" contrast="-70000"/>
            <a:extLst>
              <a:ext uri="{28A0092B-C50C-407E-A947-70E740481C1C}">
                <a14:useLocalDpi xmlns:a14="http://schemas.microsoft.com/office/drawing/2010/main" val="0"/>
              </a:ext>
            </a:extLst>
          </a:blip>
          <a:srcRect r="34264" b="21186"/>
          <a:stretch/>
        </p:blipFill>
        <p:spPr>
          <a:xfrm>
            <a:off x="10780173" y="5308600"/>
            <a:ext cx="6864514" cy="3133532"/>
          </a:xfrm>
          <a:prstGeom prst="rect">
            <a:avLst/>
          </a:prstGeom>
        </p:spPr>
      </p:pic>
      <p:pic>
        <p:nvPicPr>
          <p:cNvPr id="87" name="Picture 86" descr="A close up of a sign&#10;&#10;AI-generated content may be incorrect.">
            <a:extLst>
              <a:ext uri="{FF2B5EF4-FFF2-40B4-BE49-F238E27FC236}">
                <a16:creationId xmlns:a16="http://schemas.microsoft.com/office/drawing/2014/main" id="{9D9F0182-DE78-57AB-84FF-1BFDD9804F5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spTree>
    <p:extLst>
      <p:ext uri="{BB962C8B-B14F-4D97-AF65-F5344CB8AC3E}">
        <p14:creationId xmlns:p14="http://schemas.microsoft.com/office/powerpoint/2010/main" val="2950006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ody Slide Blu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3370346" y="3901736"/>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nec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nec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3370346" y="1233274"/>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3370347" y="3128624"/>
            <a:ext cx="10639424"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4" name="Picture 3">
            <a:extLst>
              <a:ext uri="{FF2B5EF4-FFF2-40B4-BE49-F238E27FC236}">
                <a16:creationId xmlns:a16="http://schemas.microsoft.com/office/drawing/2014/main" id="{6E43D5AD-2F14-B250-DB0C-0D440EC611BE}"/>
              </a:ext>
            </a:extLst>
          </p:cNvPr>
          <p:cNvPicPr>
            <a:picLocks noChangeAspect="1"/>
          </p:cNvPicPr>
          <p:nvPr userDrawn="1"/>
        </p:nvPicPr>
        <p:blipFill>
          <a:blip r:embed="rId2">
            <a:extLst>
              <a:ext uri="{28A0092B-C50C-407E-A947-70E740481C1C}">
                <a14:useLocalDpi xmlns:a14="http://schemas.microsoft.com/office/drawing/2010/main" val="0"/>
              </a:ext>
            </a:extLst>
          </a:blip>
          <a:srcRect r="65729"/>
          <a:stretch>
            <a:fillRect/>
          </a:stretch>
        </p:blipFill>
        <p:spPr>
          <a:xfrm>
            <a:off x="-1" y="0"/>
            <a:ext cx="6267451" cy="10287000"/>
          </a:xfrm>
          <a:prstGeom prst="rect">
            <a:avLst/>
          </a:prstGeom>
        </p:spPr>
      </p:pic>
      <p:pic>
        <p:nvPicPr>
          <p:cNvPr id="5" name="Picture 4" descr="A close up of a sign&#10;&#10;AI-generated content may be incorrect.">
            <a:extLst>
              <a:ext uri="{FF2B5EF4-FFF2-40B4-BE49-F238E27FC236}">
                <a16:creationId xmlns:a16="http://schemas.microsoft.com/office/drawing/2014/main" id="{1360515E-6BEA-2AAA-6065-22855D563C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50" name="Group 49">
            <a:extLst>
              <a:ext uri="{FF2B5EF4-FFF2-40B4-BE49-F238E27FC236}">
                <a16:creationId xmlns:a16="http://schemas.microsoft.com/office/drawing/2014/main" id="{32029400-D134-88CD-D44A-2E1F8CB6C8C2}"/>
              </a:ext>
            </a:extLst>
          </p:cNvPr>
          <p:cNvGrpSpPr/>
          <p:nvPr userDrawn="1"/>
        </p:nvGrpSpPr>
        <p:grpSpPr>
          <a:xfrm>
            <a:off x="15560769" y="717625"/>
            <a:ext cx="2048279" cy="1644575"/>
            <a:chOff x="15394463" y="2241625"/>
            <a:chExt cx="2386036" cy="1915762"/>
          </a:xfrm>
        </p:grpSpPr>
        <p:sp>
          <p:nvSpPr>
            <p:cNvPr id="51" name="Freeform: Shape 50">
              <a:extLst>
                <a:ext uri="{FF2B5EF4-FFF2-40B4-BE49-F238E27FC236}">
                  <a16:creationId xmlns:a16="http://schemas.microsoft.com/office/drawing/2014/main" id="{1BF6331F-3584-C35E-83B3-F5DD34A64E00}"/>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9289424F-EC98-D0FE-A43B-7F49C6A12D03}"/>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53" name="Group 52">
              <a:extLst>
                <a:ext uri="{FF2B5EF4-FFF2-40B4-BE49-F238E27FC236}">
                  <a16:creationId xmlns:a16="http://schemas.microsoft.com/office/drawing/2014/main" id="{70176ADD-F210-87B5-5C2E-9478A18EF400}"/>
                </a:ext>
              </a:extLst>
            </p:cNvPr>
            <p:cNvGrpSpPr/>
            <p:nvPr userDrawn="1"/>
          </p:nvGrpSpPr>
          <p:grpSpPr>
            <a:xfrm>
              <a:off x="15699785" y="2241625"/>
              <a:ext cx="2080714" cy="1915762"/>
              <a:chOff x="15528335" y="660475"/>
              <a:chExt cx="2080714" cy="1915762"/>
            </a:xfrm>
          </p:grpSpPr>
          <p:sp>
            <p:nvSpPr>
              <p:cNvPr id="54" name="Freeform: Shape 53">
                <a:extLst>
                  <a:ext uri="{FF2B5EF4-FFF2-40B4-BE49-F238E27FC236}">
                    <a16:creationId xmlns:a16="http://schemas.microsoft.com/office/drawing/2014/main" id="{6A38C86A-0318-F727-618B-928DA135DE7E}"/>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E2A6B025-AC74-0904-318A-1F4D8629005F}"/>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F0EAFDE8-25D6-BBA1-770F-FB73CAA1E8B4}"/>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8EBB1C37-B2F8-0213-2CDD-775295E6B1AC}"/>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7EEF6EC8-B2D4-A93E-DFC4-293F5D0D17A0}"/>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D8D93BC2-D1EC-43A8-513D-50883E68E8E6}"/>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BDEC94B1-ACFA-AB4C-08C7-0F11436A6DC8}"/>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D9DE5201-DB60-EE12-FAEB-5ECE9F0044ED}"/>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E37D8D39-A0B7-8638-A868-1996A83F2156}"/>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15CE778F-0CF6-26FC-8D8D-EF22E68DB64F}"/>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FB579F91-D6F8-9E3D-4212-A90011C9ABED}"/>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9D60C240-6D8E-4DF9-7CB1-AC758AA75CCB}"/>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03A845DD-E382-F4A5-7C93-818FD5687F02}"/>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FC63F619-AC78-8C13-6010-A09C0FA89E70}"/>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803BFDC4-EBEB-7434-89E0-C1C8F3BDEC76}"/>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F28988E5-461B-5894-1430-EEAE5AC355CC}"/>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1BA304B3-9295-EDC0-4692-AF0A06429349}"/>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1EA69C73-6796-4DB7-279D-F1E58D64372F}"/>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96684CE8-CE05-6FB0-C065-F84A601AFADE}"/>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8B041C39-DC84-927F-A611-75C9D64697DD}"/>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5F96C822-94E6-E9F9-43EA-A7D6C3492C11}"/>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E0C25C68-392C-8813-EA29-FD29C38BBE5E}"/>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B102011F-73A7-ABD2-34A9-D15F6460B7E7}"/>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CA16D57A-5CEB-E10A-006D-1A7CE065D117}"/>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AD1FE425-C20C-471C-187F-A0D0CE53420C}"/>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A7CF6BC1-7382-3CA6-7B72-C9E0184C42F3}"/>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D36FB9AA-7E60-8093-2E8A-9B1E5FD23862}"/>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201E9AAA-EEAF-4A7F-48EA-090C103EEC7B}"/>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C14EC346-D713-B915-3311-4974FC603312}"/>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2B03FAEA-3313-FD91-0876-7C66D458876C}"/>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80B3FF3C-091A-9D1A-BBB4-425EA7216D99}"/>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1EE13837-8FBA-10FB-E0B8-7E01FE6D412F}"/>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6" name="Freeform: Shape 85">
                <a:extLst>
                  <a:ext uri="{FF2B5EF4-FFF2-40B4-BE49-F238E27FC236}">
                    <a16:creationId xmlns:a16="http://schemas.microsoft.com/office/drawing/2014/main" id="{DB0939BB-EE50-6AC0-5B8A-C0C4E1211022}"/>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7" name="Freeform: Shape 86">
                <a:extLst>
                  <a:ext uri="{FF2B5EF4-FFF2-40B4-BE49-F238E27FC236}">
                    <a16:creationId xmlns:a16="http://schemas.microsoft.com/office/drawing/2014/main" id="{3404C60B-6DD5-3DDF-F5FD-C2352C09028A}"/>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884028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407E05B-DDE2-3E2D-1041-FBC75EC54F93}"/>
              </a:ext>
            </a:extLst>
          </p:cNvPr>
          <p:cNvSpPr>
            <a:spLocks noGrp="1"/>
          </p:cNvSpPr>
          <p:nvPr>
            <p:ph type="pic" sz="quarter" idx="12"/>
          </p:nvPr>
        </p:nvSpPr>
        <p:spPr>
          <a:xfrm>
            <a:off x="6372517" y="-5146"/>
            <a:ext cx="11915482" cy="10304665"/>
          </a:xfrm>
          <a:custGeom>
            <a:avLst/>
            <a:gdLst>
              <a:gd name="csX0" fmla="*/ 0 w 12509842"/>
              <a:gd name="csY0" fmla="*/ 0 h 10331450"/>
              <a:gd name="csX1" fmla="*/ 12509842 w 12509842"/>
              <a:gd name="csY1" fmla="*/ 0 h 10331450"/>
              <a:gd name="csX2" fmla="*/ 12509842 w 12509842"/>
              <a:gd name="csY2" fmla="*/ 10331450 h 10331450"/>
              <a:gd name="csX3" fmla="*/ 0 w 12509842"/>
              <a:gd name="csY3" fmla="*/ 10331450 h 10331450"/>
              <a:gd name="csX4" fmla="*/ 0 w 12509842"/>
              <a:gd name="csY4" fmla="*/ 0 h 10331450"/>
              <a:gd name="csX0" fmla="*/ 518160 w 12509842"/>
              <a:gd name="csY0" fmla="*/ 0 h 10361930"/>
              <a:gd name="csX1" fmla="*/ 12509842 w 12509842"/>
              <a:gd name="csY1" fmla="*/ 30480 h 10361930"/>
              <a:gd name="csX2" fmla="*/ 12509842 w 12509842"/>
              <a:gd name="csY2" fmla="*/ 10361930 h 10361930"/>
              <a:gd name="csX3" fmla="*/ 0 w 12509842"/>
              <a:gd name="csY3" fmla="*/ 10361930 h 10361930"/>
              <a:gd name="csX4" fmla="*/ 518160 w 12509842"/>
              <a:gd name="csY4" fmla="*/ 0 h 10361930"/>
              <a:gd name="csX0" fmla="*/ 518160 w 12509842"/>
              <a:gd name="csY0" fmla="*/ 0 h 10361930"/>
              <a:gd name="csX1" fmla="*/ 12509842 w 12509842"/>
              <a:gd name="csY1" fmla="*/ 30480 h 10361930"/>
              <a:gd name="csX2" fmla="*/ 12509842 w 12509842"/>
              <a:gd name="csY2" fmla="*/ 10361930 h 10361930"/>
              <a:gd name="csX3" fmla="*/ 0 w 12509842"/>
              <a:gd name="csY3" fmla="*/ 10361930 h 10361930"/>
              <a:gd name="csX4" fmla="*/ 3320122 w 12509842"/>
              <a:gd name="csY4" fmla="*/ 7452360 h 10361930"/>
              <a:gd name="csX5" fmla="*/ 518160 w 12509842"/>
              <a:gd name="csY5" fmla="*/ 0 h 10361930"/>
              <a:gd name="csX0" fmla="*/ 518160 w 12509842"/>
              <a:gd name="csY0" fmla="*/ 0 h 10361930"/>
              <a:gd name="csX1" fmla="*/ 12509842 w 12509842"/>
              <a:gd name="csY1" fmla="*/ 30480 h 10361930"/>
              <a:gd name="csX2" fmla="*/ 12509842 w 12509842"/>
              <a:gd name="csY2" fmla="*/ 10361930 h 10361930"/>
              <a:gd name="csX3" fmla="*/ 0 w 12509842"/>
              <a:gd name="csY3" fmla="*/ 10361930 h 10361930"/>
              <a:gd name="csX4" fmla="*/ 3320122 w 12509842"/>
              <a:gd name="csY4" fmla="*/ 7452360 h 10361930"/>
              <a:gd name="csX5" fmla="*/ 518160 w 12509842"/>
              <a:gd name="csY5" fmla="*/ 0 h 10361930"/>
              <a:gd name="csX0" fmla="*/ 0 w 11991682"/>
              <a:gd name="csY0" fmla="*/ 0 h 10377170"/>
              <a:gd name="csX1" fmla="*/ 11991682 w 11991682"/>
              <a:gd name="csY1" fmla="*/ 30480 h 10377170"/>
              <a:gd name="csX2" fmla="*/ 11991682 w 11991682"/>
              <a:gd name="csY2" fmla="*/ 10361930 h 10377170"/>
              <a:gd name="csX3" fmla="*/ 4876800 w 11991682"/>
              <a:gd name="csY3" fmla="*/ 10377170 h 10377170"/>
              <a:gd name="csX4" fmla="*/ 2801962 w 11991682"/>
              <a:gd name="csY4" fmla="*/ 7452360 h 10377170"/>
              <a:gd name="csX5" fmla="*/ 0 w 11991682"/>
              <a:gd name="csY5" fmla="*/ 0 h 10377170"/>
              <a:gd name="csX0" fmla="*/ 0 w 11991682"/>
              <a:gd name="csY0" fmla="*/ 0 h 10377170"/>
              <a:gd name="csX1" fmla="*/ 11991682 w 11991682"/>
              <a:gd name="csY1" fmla="*/ 30480 h 10377170"/>
              <a:gd name="csX2" fmla="*/ 11991682 w 11991682"/>
              <a:gd name="csY2" fmla="*/ 10361930 h 10377170"/>
              <a:gd name="csX3" fmla="*/ 4876800 w 11991682"/>
              <a:gd name="csY3" fmla="*/ 10377170 h 10377170"/>
              <a:gd name="csX4" fmla="*/ 2801962 w 11991682"/>
              <a:gd name="csY4" fmla="*/ 7452360 h 10377170"/>
              <a:gd name="csX5" fmla="*/ 0 w 11991682"/>
              <a:gd name="csY5" fmla="*/ 0 h 10377170"/>
              <a:gd name="csX0" fmla="*/ 0 w 11991682"/>
              <a:gd name="csY0" fmla="*/ 0 h 10361930"/>
              <a:gd name="csX1" fmla="*/ 11991682 w 11991682"/>
              <a:gd name="csY1" fmla="*/ 30480 h 10361930"/>
              <a:gd name="csX2" fmla="*/ 11991682 w 11991682"/>
              <a:gd name="csY2" fmla="*/ 10361930 h 10361930"/>
              <a:gd name="csX3" fmla="*/ 4940300 w 11991682"/>
              <a:gd name="csY3" fmla="*/ 10351770 h 10361930"/>
              <a:gd name="csX4" fmla="*/ 2801962 w 11991682"/>
              <a:gd name="csY4" fmla="*/ 7452360 h 10361930"/>
              <a:gd name="csX5" fmla="*/ 0 w 11991682"/>
              <a:gd name="csY5" fmla="*/ 0 h 10361930"/>
              <a:gd name="csX0" fmla="*/ 0 w 11991682"/>
              <a:gd name="csY0" fmla="*/ 0 h 10351770"/>
              <a:gd name="csX1" fmla="*/ 11991682 w 11991682"/>
              <a:gd name="csY1" fmla="*/ 30480 h 10351770"/>
              <a:gd name="csX2" fmla="*/ 11991682 w 11991682"/>
              <a:gd name="csY2" fmla="*/ 10323830 h 10351770"/>
              <a:gd name="csX3" fmla="*/ 4940300 w 11991682"/>
              <a:gd name="csY3" fmla="*/ 10351770 h 10351770"/>
              <a:gd name="csX4" fmla="*/ 2801962 w 11991682"/>
              <a:gd name="csY4" fmla="*/ 7452360 h 10351770"/>
              <a:gd name="csX5" fmla="*/ 0 w 11991682"/>
              <a:gd name="csY5" fmla="*/ 0 h 10351770"/>
              <a:gd name="csX0" fmla="*/ 0 w 11991682"/>
              <a:gd name="csY0" fmla="*/ 0 h 10351770"/>
              <a:gd name="csX1" fmla="*/ 11991682 w 11991682"/>
              <a:gd name="csY1" fmla="*/ 30480 h 10351770"/>
              <a:gd name="csX2" fmla="*/ 11991682 w 11991682"/>
              <a:gd name="csY2" fmla="*/ 10323830 h 10351770"/>
              <a:gd name="csX3" fmla="*/ 4940300 w 11991682"/>
              <a:gd name="csY3" fmla="*/ 10351770 h 10351770"/>
              <a:gd name="csX4" fmla="*/ 2192362 w 11991682"/>
              <a:gd name="csY4" fmla="*/ 5953760 h 10351770"/>
              <a:gd name="csX5" fmla="*/ 0 w 11991682"/>
              <a:gd name="csY5" fmla="*/ 0 h 10351770"/>
              <a:gd name="csX0" fmla="*/ 0 w 11991682"/>
              <a:gd name="csY0" fmla="*/ 0 h 10351770"/>
              <a:gd name="csX1" fmla="*/ 11991682 w 11991682"/>
              <a:gd name="csY1" fmla="*/ 30480 h 10351770"/>
              <a:gd name="csX2" fmla="*/ 11991682 w 11991682"/>
              <a:gd name="csY2" fmla="*/ 10323830 h 10351770"/>
              <a:gd name="csX3" fmla="*/ 4940300 w 11991682"/>
              <a:gd name="csY3" fmla="*/ 10351770 h 10351770"/>
              <a:gd name="csX4" fmla="*/ 2192362 w 11991682"/>
              <a:gd name="csY4" fmla="*/ 5953760 h 10351770"/>
              <a:gd name="csX5" fmla="*/ 0 w 11991682"/>
              <a:gd name="csY5" fmla="*/ 0 h 10351770"/>
              <a:gd name="csX0" fmla="*/ 0 w 11902782"/>
              <a:gd name="csY0" fmla="*/ 0 h 10339070"/>
              <a:gd name="csX1" fmla="*/ 11902782 w 11902782"/>
              <a:gd name="csY1" fmla="*/ 17780 h 10339070"/>
              <a:gd name="csX2" fmla="*/ 11902782 w 11902782"/>
              <a:gd name="csY2" fmla="*/ 10311130 h 10339070"/>
              <a:gd name="csX3" fmla="*/ 4851400 w 11902782"/>
              <a:gd name="csY3" fmla="*/ 10339070 h 10339070"/>
              <a:gd name="csX4" fmla="*/ 2103462 w 11902782"/>
              <a:gd name="csY4" fmla="*/ 5941060 h 10339070"/>
              <a:gd name="csX5" fmla="*/ 0 w 11902782"/>
              <a:gd name="csY5" fmla="*/ 0 h 10339070"/>
              <a:gd name="csX0" fmla="*/ 2309 w 11905091"/>
              <a:gd name="csY0" fmla="*/ 153 h 10339223"/>
              <a:gd name="csX1" fmla="*/ 11905091 w 11905091"/>
              <a:gd name="csY1" fmla="*/ 17933 h 10339223"/>
              <a:gd name="csX2" fmla="*/ 11905091 w 11905091"/>
              <a:gd name="csY2" fmla="*/ 10311283 h 10339223"/>
              <a:gd name="csX3" fmla="*/ 4853709 w 11905091"/>
              <a:gd name="csY3" fmla="*/ 10339223 h 10339223"/>
              <a:gd name="csX4" fmla="*/ 2105771 w 11905091"/>
              <a:gd name="csY4" fmla="*/ 5941213 h 10339223"/>
              <a:gd name="csX5" fmla="*/ 2309 w 11905091"/>
              <a:gd name="csY5" fmla="*/ 153 h 10339223"/>
              <a:gd name="csX0" fmla="*/ 648 w 11941530"/>
              <a:gd name="csY0" fmla="*/ 153 h 10339223"/>
              <a:gd name="csX1" fmla="*/ 11941530 w 11941530"/>
              <a:gd name="csY1" fmla="*/ 17933 h 10339223"/>
              <a:gd name="csX2" fmla="*/ 11941530 w 11941530"/>
              <a:gd name="csY2" fmla="*/ 10311283 h 10339223"/>
              <a:gd name="csX3" fmla="*/ 4890148 w 11941530"/>
              <a:gd name="csY3" fmla="*/ 10339223 h 10339223"/>
              <a:gd name="csX4" fmla="*/ 2142210 w 11941530"/>
              <a:gd name="csY4" fmla="*/ 5941213 h 10339223"/>
              <a:gd name="csX5" fmla="*/ 648 w 11941530"/>
              <a:gd name="csY5" fmla="*/ 153 h 10339223"/>
              <a:gd name="csX0" fmla="*/ 0 w 11940882"/>
              <a:gd name="csY0" fmla="*/ 51 h 10339121"/>
              <a:gd name="csX1" fmla="*/ 11940882 w 11940882"/>
              <a:gd name="csY1" fmla="*/ 17831 h 10339121"/>
              <a:gd name="csX2" fmla="*/ 11940882 w 11940882"/>
              <a:gd name="csY2" fmla="*/ 10311181 h 10339121"/>
              <a:gd name="csX3" fmla="*/ 4889500 w 11940882"/>
              <a:gd name="csY3" fmla="*/ 10339121 h 10339121"/>
              <a:gd name="csX4" fmla="*/ 2141562 w 11940882"/>
              <a:gd name="csY4" fmla="*/ 5941111 h 10339121"/>
              <a:gd name="csX5" fmla="*/ 0 w 11940882"/>
              <a:gd name="csY5" fmla="*/ 51 h 10339121"/>
              <a:gd name="csX0" fmla="*/ 0 w 11940882"/>
              <a:gd name="csY0" fmla="*/ 51 h 10339121"/>
              <a:gd name="csX1" fmla="*/ 11940882 w 11940882"/>
              <a:gd name="csY1" fmla="*/ 17831 h 10339121"/>
              <a:gd name="csX2" fmla="*/ 11940882 w 11940882"/>
              <a:gd name="csY2" fmla="*/ 10311181 h 10339121"/>
              <a:gd name="csX3" fmla="*/ 4889500 w 11940882"/>
              <a:gd name="csY3" fmla="*/ 10339121 h 10339121"/>
              <a:gd name="csX4" fmla="*/ 2141562 w 11940882"/>
              <a:gd name="csY4" fmla="*/ 5941111 h 10339121"/>
              <a:gd name="csX5" fmla="*/ 0 w 11940882"/>
              <a:gd name="csY5" fmla="*/ 51 h 10339121"/>
              <a:gd name="csX0" fmla="*/ 0 w 11940882"/>
              <a:gd name="csY0" fmla="*/ 69 h 10339139"/>
              <a:gd name="csX1" fmla="*/ 11940882 w 11940882"/>
              <a:gd name="csY1" fmla="*/ 17849 h 10339139"/>
              <a:gd name="csX2" fmla="*/ 11940882 w 11940882"/>
              <a:gd name="csY2" fmla="*/ 10311199 h 10339139"/>
              <a:gd name="csX3" fmla="*/ 4889500 w 11940882"/>
              <a:gd name="csY3" fmla="*/ 10339139 h 10339139"/>
              <a:gd name="csX4" fmla="*/ 2141562 w 11940882"/>
              <a:gd name="csY4" fmla="*/ 5941129 h 10339139"/>
              <a:gd name="csX5" fmla="*/ 0 w 11940882"/>
              <a:gd name="csY5" fmla="*/ 69 h 10339139"/>
              <a:gd name="csX0" fmla="*/ 0 w 11940882"/>
              <a:gd name="csY0" fmla="*/ 66 h 10339136"/>
              <a:gd name="csX1" fmla="*/ 11940882 w 11940882"/>
              <a:gd name="csY1" fmla="*/ 17846 h 10339136"/>
              <a:gd name="csX2" fmla="*/ 11940882 w 11940882"/>
              <a:gd name="csY2" fmla="*/ 10311196 h 10339136"/>
              <a:gd name="csX3" fmla="*/ 4889500 w 11940882"/>
              <a:gd name="csY3" fmla="*/ 10339136 h 10339136"/>
              <a:gd name="csX4" fmla="*/ 1722462 w 11940882"/>
              <a:gd name="csY4" fmla="*/ 6144326 h 10339136"/>
              <a:gd name="csX5" fmla="*/ 0 w 11940882"/>
              <a:gd name="csY5" fmla="*/ 66 h 10339136"/>
              <a:gd name="csX0" fmla="*/ 0 w 11940882"/>
              <a:gd name="csY0" fmla="*/ 66 h 10339136"/>
              <a:gd name="csX1" fmla="*/ 11940882 w 11940882"/>
              <a:gd name="csY1" fmla="*/ 17846 h 10339136"/>
              <a:gd name="csX2" fmla="*/ 11940882 w 11940882"/>
              <a:gd name="csY2" fmla="*/ 10311196 h 10339136"/>
              <a:gd name="csX3" fmla="*/ 4889500 w 11940882"/>
              <a:gd name="csY3" fmla="*/ 10339136 h 10339136"/>
              <a:gd name="csX4" fmla="*/ 1722462 w 11940882"/>
              <a:gd name="csY4" fmla="*/ 6144326 h 10339136"/>
              <a:gd name="csX5" fmla="*/ 0 w 11940882"/>
              <a:gd name="csY5" fmla="*/ 66 h 10339136"/>
              <a:gd name="csX0" fmla="*/ 0 w 11940882"/>
              <a:gd name="csY0" fmla="*/ 86 h 10339156"/>
              <a:gd name="csX1" fmla="*/ 11940882 w 11940882"/>
              <a:gd name="csY1" fmla="*/ 17866 h 10339156"/>
              <a:gd name="csX2" fmla="*/ 11940882 w 11940882"/>
              <a:gd name="csY2" fmla="*/ 10311216 h 10339156"/>
              <a:gd name="csX3" fmla="*/ 4889500 w 11940882"/>
              <a:gd name="csY3" fmla="*/ 10339156 h 10339156"/>
              <a:gd name="csX4" fmla="*/ 1747862 w 11940882"/>
              <a:gd name="csY4" fmla="*/ 5255346 h 10339156"/>
              <a:gd name="csX5" fmla="*/ 0 w 11940882"/>
              <a:gd name="csY5" fmla="*/ 86 h 10339156"/>
              <a:gd name="csX0" fmla="*/ 0 w 11940882"/>
              <a:gd name="csY0" fmla="*/ 76 h 10339146"/>
              <a:gd name="csX1" fmla="*/ 11940882 w 11940882"/>
              <a:gd name="csY1" fmla="*/ 17856 h 10339146"/>
              <a:gd name="csX2" fmla="*/ 11940882 w 11940882"/>
              <a:gd name="csY2" fmla="*/ 10311206 h 10339146"/>
              <a:gd name="csX3" fmla="*/ 4889500 w 11940882"/>
              <a:gd name="csY3" fmla="*/ 10339146 h 10339146"/>
              <a:gd name="csX4" fmla="*/ 1747862 w 11940882"/>
              <a:gd name="csY4" fmla="*/ 5255336 h 10339146"/>
              <a:gd name="csX5" fmla="*/ 0 w 11940882"/>
              <a:gd name="csY5" fmla="*/ 76 h 10339146"/>
              <a:gd name="csX0" fmla="*/ 0 w 11940882"/>
              <a:gd name="csY0" fmla="*/ 67 h 10339137"/>
              <a:gd name="csX1" fmla="*/ 11940882 w 11940882"/>
              <a:gd name="csY1" fmla="*/ 17847 h 10339137"/>
              <a:gd name="csX2" fmla="*/ 11940882 w 11940882"/>
              <a:gd name="csY2" fmla="*/ 10311197 h 10339137"/>
              <a:gd name="csX3" fmla="*/ 4889500 w 11940882"/>
              <a:gd name="csY3" fmla="*/ 10339137 h 10339137"/>
              <a:gd name="csX4" fmla="*/ 1862162 w 11940882"/>
              <a:gd name="csY4" fmla="*/ 5649027 h 10339137"/>
              <a:gd name="csX5" fmla="*/ 0 w 11940882"/>
              <a:gd name="csY5" fmla="*/ 67 h 10339137"/>
              <a:gd name="csX0" fmla="*/ 0 w 11940882"/>
              <a:gd name="csY0" fmla="*/ 64 h 10339134"/>
              <a:gd name="csX1" fmla="*/ 11940882 w 11940882"/>
              <a:gd name="csY1" fmla="*/ 17844 h 10339134"/>
              <a:gd name="csX2" fmla="*/ 11940882 w 11940882"/>
              <a:gd name="csY2" fmla="*/ 10311194 h 10339134"/>
              <a:gd name="csX3" fmla="*/ 4889500 w 11940882"/>
              <a:gd name="csY3" fmla="*/ 10339134 h 10339134"/>
              <a:gd name="csX4" fmla="*/ 1862162 w 11940882"/>
              <a:gd name="csY4" fmla="*/ 5649024 h 10339134"/>
              <a:gd name="csX5" fmla="*/ 0 w 11940882"/>
              <a:gd name="csY5" fmla="*/ 64 h 10339134"/>
              <a:gd name="csX0" fmla="*/ 0 w 11940882"/>
              <a:gd name="csY0" fmla="*/ 63 h 10339133"/>
              <a:gd name="csX1" fmla="*/ 11940882 w 11940882"/>
              <a:gd name="csY1" fmla="*/ 17843 h 10339133"/>
              <a:gd name="csX2" fmla="*/ 11940882 w 11940882"/>
              <a:gd name="csY2" fmla="*/ 10311193 h 10339133"/>
              <a:gd name="csX3" fmla="*/ 4889500 w 11940882"/>
              <a:gd name="csY3" fmla="*/ 10339133 h 10339133"/>
              <a:gd name="csX4" fmla="*/ 1862162 w 11940882"/>
              <a:gd name="csY4" fmla="*/ 5649023 h 10339133"/>
              <a:gd name="csX5" fmla="*/ 0 w 11940882"/>
              <a:gd name="csY5" fmla="*/ 63 h 10339133"/>
              <a:gd name="csX0" fmla="*/ 0 w 11940882"/>
              <a:gd name="csY0" fmla="*/ 63 h 10339133"/>
              <a:gd name="csX1" fmla="*/ 11940882 w 11940882"/>
              <a:gd name="csY1" fmla="*/ 17843 h 10339133"/>
              <a:gd name="csX2" fmla="*/ 11940882 w 11940882"/>
              <a:gd name="csY2" fmla="*/ 10311193 h 10339133"/>
              <a:gd name="csX3" fmla="*/ 4889500 w 11940882"/>
              <a:gd name="csY3" fmla="*/ 10339133 h 10339133"/>
              <a:gd name="csX4" fmla="*/ 1862162 w 11940882"/>
              <a:gd name="csY4" fmla="*/ 5649023 h 10339133"/>
              <a:gd name="csX5" fmla="*/ 0 w 11940882"/>
              <a:gd name="csY5" fmla="*/ 63 h 10339133"/>
              <a:gd name="csX0" fmla="*/ 0 w 11940882"/>
              <a:gd name="csY0" fmla="*/ 61 h 10339131"/>
              <a:gd name="csX1" fmla="*/ 11940882 w 11940882"/>
              <a:gd name="csY1" fmla="*/ 17841 h 10339131"/>
              <a:gd name="csX2" fmla="*/ 11940882 w 11940882"/>
              <a:gd name="csY2" fmla="*/ 10311191 h 10339131"/>
              <a:gd name="csX3" fmla="*/ 4889500 w 11940882"/>
              <a:gd name="csY3" fmla="*/ 10339131 h 10339131"/>
              <a:gd name="csX4" fmla="*/ 1862162 w 11940882"/>
              <a:gd name="csY4" fmla="*/ 5737921 h 10339131"/>
              <a:gd name="csX5" fmla="*/ 0 w 11940882"/>
              <a:gd name="csY5" fmla="*/ 61 h 10339131"/>
              <a:gd name="csX0" fmla="*/ 0 w 11940882"/>
              <a:gd name="csY0" fmla="*/ 60 h 10339130"/>
              <a:gd name="csX1" fmla="*/ 11940882 w 11940882"/>
              <a:gd name="csY1" fmla="*/ 17840 h 10339130"/>
              <a:gd name="csX2" fmla="*/ 11940882 w 11940882"/>
              <a:gd name="csY2" fmla="*/ 10311190 h 10339130"/>
              <a:gd name="csX3" fmla="*/ 4889500 w 11940882"/>
              <a:gd name="csY3" fmla="*/ 10339130 h 10339130"/>
              <a:gd name="csX4" fmla="*/ 1963762 w 11940882"/>
              <a:gd name="csY4" fmla="*/ 5801420 h 10339130"/>
              <a:gd name="csX5" fmla="*/ 0 w 11940882"/>
              <a:gd name="csY5" fmla="*/ 60 h 10339130"/>
              <a:gd name="csX0" fmla="*/ 0 w 11940882"/>
              <a:gd name="csY0" fmla="*/ 58 h 10339128"/>
              <a:gd name="csX1" fmla="*/ 11940882 w 11940882"/>
              <a:gd name="csY1" fmla="*/ 17838 h 10339128"/>
              <a:gd name="csX2" fmla="*/ 11940882 w 11940882"/>
              <a:gd name="csY2" fmla="*/ 10311188 h 10339128"/>
              <a:gd name="csX3" fmla="*/ 4889500 w 11940882"/>
              <a:gd name="csY3" fmla="*/ 10339128 h 10339128"/>
              <a:gd name="csX4" fmla="*/ 2039962 w 11940882"/>
              <a:gd name="csY4" fmla="*/ 5953818 h 10339128"/>
              <a:gd name="csX5" fmla="*/ 0 w 11940882"/>
              <a:gd name="csY5" fmla="*/ 58 h 10339128"/>
              <a:gd name="csX0" fmla="*/ 0 w 11940882"/>
              <a:gd name="csY0" fmla="*/ 59 h 10339129"/>
              <a:gd name="csX1" fmla="*/ 11940882 w 11940882"/>
              <a:gd name="csY1" fmla="*/ 17839 h 10339129"/>
              <a:gd name="csX2" fmla="*/ 11940882 w 11940882"/>
              <a:gd name="csY2" fmla="*/ 10311189 h 10339129"/>
              <a:gd name="csX3" fmla="*/ 4889500 w 11940882"/>
              <a:gd name="csY3" fmla="*/ 10339129 h 10339129"/>
              <a:gd name="csX4" fmla="*/ 2039962 w 11940882"/>
              <a:gd name="csY4" fmla="*/ 5953819 h 10339129"/>
              <a:gd name="csX5" fmla="*/ 0 w 11940882"/>
              <a:gd name="csY5" fmla="*/ 59 h 10339129"/>
              <a:gd name="csX0" fmla="*/ 0 w 11940882"/>
              <a:gd name="csY0" fmla="*/ 61 h 10339131"/>
              <a:gd name="csX1" fmla="*/ 11940882 w 11940882"/>
              <a:gd name="csY1" fmla="*/ 17841 h 10339131"/>
              <a:gd name="csX2" fmla="*/ 11940882 w 11940882"/>
              <a:gd name="csY2" fmla="*/ 10311191 h 10339131"/>
              <a:gd name="csX3" fmla="*/ 4889500 w 11940882"/>
              <a:gd name="csY3" fmla="*/ 10339131 h 10339131"/>
              <a:gd name="csX4" fmla="*/ 2039962 w 11940882"/>
              <a:gd name="csY4" fmla="*/ 5953821 h 10339131"/>
              <a:gd name="csX5" fmla="*/ 0 w 11940882"/>
              <a:gd name="csY5" fmla="*/ 61 h 10339131"/>
              <a:gd name="csX0" fmla="*/ 0 w 11940882"/>
              <a:gd name="csY0" fmla="*/ 61 h 10339131"/>
              <a:gd name="csX1" fmla="*/ 11940882 w 11940882"/>
              <a:gd name="csY1" fmla="*/ 17841 h 10339131"/>
              <a:gd name="csX2" fmla="*/ 11940882 w 11940882"/>
              <a:gd name="csY2" fmla="*/ 10311191 h 10339131"/>
              <a:gd name="csX3" fmla="*/ 4889500 w 11940882"/>
              <a:gd name="csY3" fmla="*/ 10339131 h 10339131"/>
              <a:gd name="csX4" fmla="*/ 2052662 w 11940882"/>
              <a:gd name="csY4" fmla="*/ 6017321 h 10339131"/>
              <a:gd name="csX5" fmla="*/ 0 w 11940882"/>
              <a:gd name="csY5" fmla="*/ 61 h 10339131"/>
              <a:gd name="csX0" fmla="*/ 0 w 11940882"/>
              <a:gd name="csY0" fmla="*/ 61 h 10339131"/>
              <a:gd name="csX1" fmla="*/ 11940882 w 11940882"/>
              <a:gd name="csY1" fmla="*/ 17841 h 10339131"/>
              <a:gd name="csX2" fmla="*/ 11940882 w 11940882"/>
              <a:gd name="csY2" fmla="*/ 10311191 h 10339131"/>
              <a:gd name="csX3" fmla="*/ 4889500 w 11940882"/>
              <a:gd name="csY3" fmla="*/ 10339131 h 10339131"/>
              <a:gd name="csX4" fmla="*/ 2052662 w 11940882"/>
              <a:gd name="csY4" fmla="*/ 6017321 h 10339131"/>
              <a:gd name="csX5" fmla="*/ 0 w 11940882"/>
              <a:gd name="csY5" fmla="*/ 61 h 10339131"/>
              <a:gd name="csX0" fmla="*/ 0 w 11940882"/>
              <a:gd name="csY0" fmla="*/ 55 h 10317354"/>
              <a:gd name="csX1" fmla="*/ 11940882 w 11940882"/>
              <a:gd name="csY1" fmla="*/ 17835 h 10317354"/>
              <a:gd name="csX2" fmla="*/ 11940882 w 11940882"/>
              <a:gd name="csY2" fmla="*/ 10311185 h 10317354"/>
              <a:gd name="csX3" fmla="*/ 4835071 w 11940882"/>
              <a:gd name="csY3" fmla="*/ 10317354 h 10317354"/>
              <a:gd name="csX4" fmla="*/ 2052662 w 11940882"/>
              <a:gd name="csY4" fmla="*/ 6017315 h 10317354"/>
              <a:gd name="csX5" fmla="*/ 0 w 11940882"/>
              <a:gd name="csY5" fmla="*/ 55 h 10317354"/>
              <a:gd name="csX0" fmla="*/ 0 w 11940882"/>
              <a:gd name="csY0" fmla="*/ 55 h 10317354"/>
              <a:gd name="csX1" fmla="*/ 11940882 w 11940882"/>
              <a:gd name="csY1" fmla="*/ 17835 h 10317354"/>
              <a:gd name="csX2" fmla="*/ 11940882 w 11940882"/>
              <a:gd name="csY2" fmla="*/ 10311185 h 10317354"/>
              <a:gd name="csX3" fmla="*/ 4835071 w 11940882"/>
              <a:gd name="csY3" fmla="*/ 10317354 h 10317354"/>
              <a:gd name="csX4" fmla="*/ 2052662 w 11940882"/>
              <a:gd name="csY4" fmla="*/ 6017315 h 10317354"/>
              <a:gd name="csX5" fmla="*/ 0 w 11940882"/>
              <a:gd name="csY5" fmla="*/ 55 h 10317354"/>
              <a:gd name="csX0" fmla="*/ 0 w 11915482"/>
              <a:gd name="csY0" fmla="*/ 55 h 10304654"/>
              <a:gd name="csX1" fmla="*/ 11915482 w 11915482"/>
              <a:gd name="csY1" fmla="*/ 5135 h 10304654"/>
              <a:gd name="csX2" fmla="*/ 11915482 w 11915482"/>
              <a:gd name="csY2" fmla="*/ 10298485 h 10304654"/>
              <a:gd name="csX3" fmla="*/ 4809671 w 11915482"/>
              <a:gd name="csY3" fmla="*/ 10304654 h 10304654"/>
              <a:gd name="csX4" fmla="*/ 2027262 w 11915482"/>
              <a:gd name="csY4" fmla="*/ 6004615 h 10304654"/>
              <a:gd name="csX5" fmla="*/ 0 w 11915482"/>
              <a:gd name="csY5" fmla="*/ 55 h 10304654"/>
              <a:gd name="csX0" fmla="*/ 0 w 11915482"/>
              <a:gd name="csY0" fmla="*/ 64 h 10304663"/>
              <a:gd name="csX1" fmla="*/ 11915482 w 11915482"/>
              <a:gd name="csY1" fmla="*/ 5144 h 10304663"/>
              <a:gd name="csX2" fmla="*/ 11915482 w 11915482"/>
              <a:gd name="csY2" fmla="*/ 10298494 h 10304663"/>
              <a:gd name="csX3" fmla="*/ 4809671 w 11915482"/>
              <a:gd name="csY3" fmla="*/ 10304663 h 10304663"/>
              <a:gd name="csX4" fmla="*/ 2027262 w 11915482"/>
              <a:gd name="csY4" fmla="*/ 6004624 h 10304663"/>
              <a:gd name="csX5" fmla="*/ 0 w 11915482"/>
              <a:gd name="csY5" fmla="*/ 64 h 10304663"/>
              <a:gd name="csX0" fmla="*/ 0 w 11915482"/>
              <a:gd name="csY0" fmla="*/ 66 h 10304665"/>
              <a:gd name="csX1" fmla="*/ 11915482 w 11915482"/>
              <a:gd name="csY1" fmla="*/ 5146 h 10304665"/>
              <a:gd name="csX2" fmla="*/ 11915482 w 11915482"/>
              <a:gd name="csY2" fmla="*/ 10298496 h 10304665"/>
              <a:gd name="csX3" fmla="*/ 4809671 w 11915482"/>
              <a:gd name="csY3" fmla="*/ 10304665 h 10304665"/>
              <a:gd name="csX4" fmla="*/ 2027262 w 11915482"/>
              <a:gd name="csY4" fmla="*/ 6004626 h 10304665"/>
              <a:gd name="csX5" fmla="*/ 0 w 11915482"/>
              <a:gd name="csY5" fmla="*/ 66 h 10304665"/>
            </a:gdLst>
            <a:ahLst/>
            <a:cxnLst>
              <a:cxn ang="0">
                <a:pos x="csX0" y="csY0"/>
              </a:cxn>
              <a:cxn ang="0">
                <a:pos x="csX1" y="csY1"/>
              </a:cxn>
              <a:cxn ang="0">
                <a:pos x="csX2" y="csY2"/>
              </a:cxn>
              <a:cxn ang="0">
                <a:pos x="csX3" y="csY3"/>
              </a:cxn>
              <a:cxn ang="0">
                <a:pos x="csX4" y="csY4"/>
              </a:cxn>
              <a:cxn ang="0">
                <a:pos x="csX5" y="csY5"/>
              </a:cxn>
            </a:cxnLst>
            <a:rect l="l" t="t" r="r" b="b"/>
            <a:pathLst>
              <a:path w="11915482" h="10304665">
                <a:moveTo>
                  <a:pt x="0" y="66"/>
                </a:moveTo>
                <a:lnTo>
                  <a:pt x="11915482" y="5146"/>
                </a:lnTo>
                <a:lnTo>
                  <a:pt x="11915482" y="10298496"/>
                </a:lnTo>
                <a:lnTo>
                  <a:pt x="4809671" y="10304665"/>
                </a:lnTo>
                <a:cubicBezTo>
                  <a:pt x="4064543" y="9330787"/>
                  <a:pt x="3311474" y="8471359"/>
                  <a:pt x="2027262" y="6004626"/>
                </a:cubicBezTo>
                <a:cubicBezTo>
                  <a:pt x="743050" y="3537893"/>
                  <a:pt x="6887" y="-17714"/>
                  <a:pt x="0" y="66"/>
                </a:cubicBezTo>
                <a:close/>
              </a:path>
            </a:pathLst>
          </a:custGeom>
        </p:spPr>
        <p:txBody>
          <a:bodyPr/>
          <a:lstStyle/>
          <a:p>
            <a:endParaRPr lang="en-US"/>
          </a:p>
        </p:txBody>
      </p:sp>
      <p:pic>
        <p:nvPicPr>
          <p:cNvPr id="15" name="Picture 14">
            <a:extLst>
              <a:ext uri="{FF2B5EF4-FFF2-40B4-BE49-F238E27FC236}">
                <a16:creationId xmlns:a16="http://schemas.microsoft.com/office/drawing/2014/main" id="{56DCE9E7-B444-4F03-1A76-BEF69FD721FB}"/>
              </a:ext>
            </a:extLst>
          </p:cNvPr>
          <p:cNvPicPr>
            <a:picLocks noChangeAspect="1"/>
          </p:cNvPicPr>
          <p:nvPr userDrawn="1"/>
        </p:nvPicPr>
        <p:blipFill>
          <a:blip r:embed="rId2">
            <a:extLst>
              <a:ext uri="{28A0092B-C50C-407E-A947-70E740481C1C}">
                <a14:useLocalDpi xmlns:a14="http://schemas.microsoft.com/office/drawing/2010/main" val="0"/>
              </a:ext>
            </a:extLst>
          </a:blip>
          <a:srcRect r="37802"/>
          <a:stretch>
            <a:fillRect/>
          </a:stretch>
        </p:blipFill>
        <p:spPr>
          <a:xfrm>
            <a:off x="-39007" y="-21942"/>
            <a:ext cx="11423287" cy="10330884"/>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8166583" y="5333396"/>
            <a:ext cx="6656322" cy="1288009"/>
          </a:xfrm>
          <a:prstGeom prst="rect">
            <a:avLst/>
          </a:prstGeom>
          <a:solidFill>
            <a:srgbClr val="D7A6FF"/>
          </a:solidFill>
        </p:spPr>
        <p:txBody>
          <a:bodyPr wrap="square" lIns="216000" tIns="180000" rIns="252000" bIns="108000" anchor="ctr" anchorCtr="0">
            <a:spAutoFit/>
          </a:bodyPr>
          <a:lstStyle>
            <a:lvl1pPr marL="0" indent="0">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11209911" y="6621405"/>
            <a:ext cx="6656322" cy="1288009"/>
          </a:xfrm>
          <a:prstGeom prst="rect">
            <a:avLst/>
          </a:prstGeom>
          <a:solidFill>
            <a:srgbClr val="391A53"/>
          </a:solidFill>
        </p:spPr>
        <p:txBody>
          <a:bodyPr wrap="square" lIns="216000" tIns="180000" rIns="252000" bIns="108000">
            <a:spAutoFit/>
          </a:bodyPr>
          <a:lstStyle>
            <a:lvl1pPr marL="0" indent="0" algn="l">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pic>
        <p:nvPicPr>
          <p:cNvPr id="48" name="Picture 47" descr="A close up of a sign&#10;&#10;AI-generated content may be incorrect.">
            <a:extLst>
              <a:ext uri="{FF2B5EF4-FFF2-40B4-BE49-F238E27FC236}">
                <a16:creationId xmlns:a16="http://schemas.microsoft.com/office/drawing/2014/main" id="{6D7F9109-D55C-622B-DD2A-9E81C98252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2762" y="6508629"/>
            <a:ext cx="4413627" cy="3152590"/>
          </a:xfrm>
          <a:prstGeom prst="rect">
            <a:avLst/>
          </a:prstGeom>
        </p:spPr>
      </p:pic>
      <p:pic>
        <p:nvPicPr>
          <p:cNvPr id="6" name="Picture 5" descr="A blue curved line on a black background&#10;&#10;AI-generated content may be incorrect.">
            <a:extLst>
              <a:ext uri="{FF2B5EF4-FFF2-40B4-BE49-F238E27FC236}">
                <a16:creationId xmlns:a16="http://schemas.microsoft.com/office/drawing/2014/main" id="{D42788D9-0408-27D5-1DE3-D0C182025B1F}"/>
              </a:ext>
            </a:extLst>
          </p:cNvPr>
          <p:cNvPicPr>
            <a:picLocks noChangeAspect="1"/>
          </p:cNvPicPr>
          <p:nvPr userDrawn="1"/>
        </p:nvPicPr>
        <p:blipFill>
          <a:blip r:embed="rId4">
            <a:extLst>
              <a:ext uri="{28A0092B-C50C-407E-A947-70E740481C1C}">
                <a14:useLocalDpi xmlns:a14="http://schemas.microsoft.com/office/drawing/2010/main" val="0"/>
              </a:ext>
            </a:extLst>
          </a:blip>
          <a:srcRect l="30865" t="14576" r="33999" b="26102"/>
          <a:stretch>
            <a:fillRect/>
          </a:stretch>
        </p:blipFill>
        <p:spPr>
          <a:xfrm>
            <a:off x="3039771" y="4162221"/>
            <a:ext cx="1404199" cy="810195"/>
          </a:xfrm>
          <a:prstGeom prst="rect">
            <a:avLst/>
          </a:prstGeom>
        </p:spPr>
      </p:pic>
      <p:pic>
        <p:nvPicPr>
          <p:cNvPr id="10" name="Picture 9" descr="A blue and green earth in a circle&#10;&#10;AI-generated content may be incorrect.">
            <a:extLst>
              <a:ext uri="{FF2B5EF4-FFF2-40B4-BE49-F238E27FC236}">
                <a16:creationId xmlns:a16="http://schemas.microsoft.com/office/drawing/2014/main" id="{29303091-3B78-3F6A-7E02-C51DD94D3212}"/>
              </a:ext>
            </a:extLst>
          </p:cNvPr>
          <p:cNvPicPr>
            <a:picLocks noChangeAspect="1"/>
          </p:cNvPicPr>
          <p:nvPr userDrawn="1"/>
        </p:nvPicPr>
        <p:blipFill>
          <a:blip r:embed="rId5">
            <a:extLst>
              <a:ext uri="{28A0092B-C50C-407E-A947-70E740481C1C}">
                <a14:useLocalDpi xmlns:a14="http://schemas.microsoft.com/office/drawing/2010/main" val="0"/>
              </a:ext>
            </a:extLst>
          </a:blip>
          <a:srcRect l="24071" t="22044" r="20160" b="23181"/>
          <a:stretch>
            <a:fillRect/>
          </a:stretch>
        </p:blipFill>
        <p:spPr>
          <a:xfrm>
            <a:off x="2869575" y="1679195"/>
            <a:ext cx="3185555" cy="3124200"/>
          </a:xfrm>
          <a:prstGeom prst="rect">
            <a:avLst/>
          </a:prstGeom>
        </p:spPr>
      </p:pic>
    </p:spTree>
    <p:extLst>
      <p:ext uri="{BB962C8B-B14F-4D97-AF65-F5344CB8AC3E}">
        <p14:creationId xmlns:p14="http://schemas.microsoft.com/office/powerpoint/2010/main" val="486396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Blue">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01B0AD4B-F0DA-CCB9-D93F-0EE97CC6F8A1}"/>
              </a:ext>
            </a:extLst>
          </p:cNvPr>
          <p:cNvSpPr>
            <a:spLocks noGrp="1"/>
          </p:cNvSpPr>
          <p:nvPr>
            <p:ph type="pic" sz="quarter" idx="12"/>
          </p:nvPr>
        </p:nvSpPr>
        <p:spPr>
          <a:xfrm>
            <a:off x="6372517" y="-5146"/>
            <a:ext cx="11915482" cy="10304665"/>
          </a:xfrm>
          <a:custGeom>
            <a:avLst/>
            <a:gdLst>
              <a:gd name="csX0" fmla="*/ 0 w 12509842"/>
              <a:gd name="csY0" fmla="*/ 0 h 10331450"/>
              <a:gd name="csX1" fmla="*/ 12509842 w 12509842"/>
              <a:gd name="csY1" fmla="*/ 0 h 10331450"/>
              <a:gd name="csX2" fmla="*/ 12509842 w 12509842"/>
              <a:gd name="csY2" fmla="*/ 10331450 h 10331450"/>
              <a:gd name="csX3" fmla="*/ 0 w 12509842"/>
              <a:gd name="csY3" fmla="*/ 10331450 h 10331450"/>
              <a:gd name="csX4" fmla="*/ 0 w 12509842"/>
              <a:gd name="csY4" fmla="*/ 0 h 10331450"/>
              <a:gd name="csX0" fmla="*/ 518160 w 12509842"/>
              <a:gd name="csY0" fmla="*/ 0 h 10361930"/>
              <a:gd name="csX1" fmla="*/ 12509842 w 12509842"/>
              <a:gd name="csY1" fmla="*/ 30480 h 10361930"/>
              <a:gd name="csX2" fmla="*/ 12509842 w 12509842"/>
              <a:gd name="csY2" fmla="*/ 10361930 h 10361930"/>
              <a:gd name="csX3" fmla="*/ 0 w 12509842"/>
              <a:gd name="csY3" fmla="*/ 10361930 h 10361930"/>
              <a:gd name="csX4" fmla="*/ 518160 w 12509842"/>
              <a:gd name="csY4" fmla="*/ 0 h 10361930"/>
              <a:gd name="csX0" fmla="*/ 518160 w 12509842"/>
              <a:gd name="csY0" fmla="*/ 0 h 10361930"/>
              <a:gd name="csX1" fmla="*/ 12509842 w 12509842"/>
              <a:gd name="csY1" fmla="*/ 30480 h 10361930"/>
              <a:gd name="csX2" fmla="*/ 12509842 w 12509842"/>
              <a:gd name="csY2" fmla="*/ 10361930 h 10361930"/>
              <a:gd name="csX3" fmla="*/ 0 w 12509842"/>
              <a:gd name="csY3" fmla="*/ 10361930 h 10361930"/>
              <a:gd name="csX4" fmla="*/ 3320122 w 12509842"/>
              <a:gd name="csY4" fmla="*/ 7452360 h 10361930"/>
              <a:gd name="csX5" fmla="*/ 518160 w 12509842"/>
              <a:gd name="csY5" fmla="*/ 0 h 10361930"/>
              <a:gd name="csX0" fmla="*/ 518160 w 12509842"/>
              <a:gd name="csY0" fmla="*/ 0 h 10361930"/>
              <a:gd name="csX1" fmla="*/ 12509842 w 12509842"/>
              <a:gd name="csY1" fmla="*/ 30480 h 10361930"/>
              <a:gd name="csX2" fmla="*/ 12509842 w 12509842"/>
              <a:gd name="csY2" fmla="*/ 10361930 h 10361930"/>
              <a:gd name="csX3" fmla="*/ 0 w 12509842"/>
              <a:gd name="csY3" fmla="*/ 10361930 h 10361930"/>
              <a:gd name="csX4" fmla="*/ 3320122 w 12509842"/>
              <a:gd name="csY4" fmla="*/ 7452360 h 10361930"/>
              <a:gd name="csX5" fmla="*/ 518160 w 12509842"/>
              <a:gd name="csY5" fmla="*/ 0 h 10361930"/>
              <a:gd name="csX0" fmla="*/ 0 w 11991682"/>
              <a:gd name="csY0" fmla="*/ 0 h 10377170"/>
              <a:gd name="csX1" fmla="*/ 11991682 w 11991682"/>
              <a:gd name="csY1" fmla="*/ 30480 h 10377170"/>
              <a:gd name="csX2" fmla="*/ 11991682 w 11991682"/>
              <a:gd name="csY2" fmla="*/ 10361930 h 10377170"/>
              <a:gd name="csX3" fmla="*/ 4876800 w 11991682"/>
              <a:gd name="csY3" fmla="*/ 10377170 h 10377170"/>
              <a:gd name="csX4" fmla="*/ 2801962 w 11991682"/>
              <a:gd name="csY4" fmla="*/ 7452360 h 10377170"/>
              <a:gd name="csX5" fmla="*/ 0 w 11991682"/>
              <a:gd name="csY5" fmla="*/ 0 h 10377170"/>
              <a:gd name="csX0" fmla="*/ 0 w 11991682"/>
              <a:gd name="csY0" fmla="*/ 0 h 10377170"/>
              <a:gd name="csX1" fmla="*/ 11991682 w 11991682"/>
              <a:gd name="csY1" fmla="*/ 30480 h 10377170"/>
              <a:gd name="csX2" fmla="*/ 11991682 w 11991682"/>
              <a:gd name="csY2" fmla="*/ 10361930 h 10377170"/>
              <a:gd name="csX3" fmla="*/ 4876800 w 11991682"/>
              <a:gd name="csY3" fmla="*/ 10377170 h 10377170"/>
              <a:gd name="csX4" fmla="*/ 2801962 w 11991682"/>
              <a:gd name="csY4" fmla="*/ 7452360 h 10377170"/>
              <a:gd name="csX5" fmla="*/ 0 w 11991682"/>
              <a:gd name="csY5" fmla="*/ 0 h 10377170"/>
              <a:gd name="csX0" fmla="*/ 0 w 11991682"/>
              <a:gd name="csY0" fmla="*/ 0 h 10361930"/>
              <a:gd name="csX1" fmla="*/ 11991682 w 11991682"/>
              <a:gd name="csY1" fmla="*/ 30480 h 10361930"/>
              <a:gd name="csX2" fmla="*/ 11991682 w 11991682"/>
              <a:gd name="csY2" fmla="*/ 10361930 h 10361930"/>
              <a:gd name="csX3" fmla="*/ 4940300 w 11991682"/>
              <a:gd name="csY3" fmla="*/ 10351770 h 10361930"/>
              <a:gd name="csX4" fmla="*/ 2801962 w 11991682"/>
              <a:gd name="csY4" fmla="*/ 7452360 h 10361930"/>
              <a:gd name="csX5" fmla="*/ 0 w 11991682"/>
              <a:gd name="csY5" fmla="*/ 0 h 10361930"/>
              <a:gd name="csX0" fmla="*/ 0 w 11991682"/>
              <a:gd name="csY0" fmla="*/ 0 h 10351770"/>
              <a:gd name="csX1" fmla="*/ 11991682 w 11991682"/>
              <a:gd name="csY1" fmla="*/ 30480 h 10351770"/>
              <a:gd name="csX2" fmla="*/ 11991682 w 11991682"/>
              <a:gd name="csY2" fmla="*/ 10323830 h 10351770"/>
              <a:gd name="csX3" fmla="*/ 4940300 w 11991682"/>
              <a:gd name="csY3" fmla="*/ 10351770 h 10351770"/>
              <a:gd name="csX4" fmla="*/ 2801962 w 11991682"/>
              <a:gd name="csY4" fmla="*/ 7452360 h 10351770"/>
              <a:gd name="csX5" fmla="*/ 0 w 11991682"/>
              <a:gd name="csY5" fmla="*/ 0 h 10351770"/>
              <a:gd name="csX0" fmla="*/ 0 w 11991682"/>
              <a:gd name="csY0" fmla="*/ 0 h 10351770"/>
              <a:gd name="csX1" fmla="*/ 11991682 w 11991682"/>
              <a:gd name="csY1" fmla="*/ 30480 h 10351770"/>
              <a:gd name="csX2" fmla="*/ 11991682 w 11991682"/>
              <a:gd name="csY2" fmla="*/ 10323830 h 10351770"/>
              <a:gd name="csX3" fmla="*/ 4940300 w 11991682"/>
              <a:gd name="csY3" fmla="*/ 10351770 h 10351770"/>
              <a:gd name="csX4" fmla="*/ 2192362 w 11991682"/>
              <a:gd name="csY4" fmla="*/ 5953760 h 10351770"/>
              <a:gd name="csX5" fmla="*/ 0 w 11991682"/>
              <a:gd name="csY5" fmla="*/ 0 h 10351770"/>
              <a:gd name="csX0" fmla="*/ 0 w 11991682"/>
              <a:gd name="csY0" fmla="*/ 0 h 10351770"/>
              <a:gd name="csX1" fmla="*/ 11991682 w 11991682"/>
              <a:gd name="csY1" fmla="*/ 30480 h 10351770"/>
              <a:gd name="csX2" fmla="*/ 11991682 w 11991682"/>
              <a:gd name="csY2" fmla="*/ 10323830 h 10351770"/>
              <a:gd name="csX3" fmla="*/ 4940300 w 11991682"/>
              <a:gd name="csY3" fmla="*/ 10351770 h 10351770"/>
              <a:gd name="csX4" fmla="*/ 2192362 w 11991682"/>
              <a:gd name="csY4" fmla="*/ 5953760 h 10351770"/>
              <a:gd name="csX5" fmla="*/ 0 w 11991682"/>
              <a:gd name="csY5" fmla="*/ 0 h 10351770"/>
              <a:gd name="csX0" fmla="*/ 0 w 11902782"/>
              <a:gd name="csY0" fmla="*/ 0 h 10339070"/>
              <a:gd name="csX1" fmla="*/ 11902782 w 11902782"/>
              <a:gd name="csY1" fmla="*/ 17780 h 10339070"/>
              <a:gd name="csX2" fmla="*/ 11902782 w 11902782"/>
              <a:gd name="csY2" fmla="*/ 10311130 h 10339070"/>
              <a:gd name="csX3" fmla="*/ 4851400 w 11902782"/>
              <a:gd name="csY3" fmla="*/ 10339070 h 10339070"/>
              <a:gd name="csX4" fmla="*/ 2103462 w 11902782"/>
              <a:gd name="csY4" fmla="*/ 5941060 h 10339070"/>
              <a:gd name="csX5" fmla="*/ 0 w 11902782"/>
              <a:gd name="csY5" fmla="*/ 0 h 10339070"/>
              <a:gd name="csX0" fmla="*/ 2309 w 11905091"/>
              <a:gd name="csY0" fmla="*/ 153 h 10339223"/>
              <a:gd name="csX1" fmla="*/ 11905091 w 11905091"/>
              <a:gd name="csY1" fmla="*/ 17933 h 10339223"/>
              <a:gd name="csX2" fmla="*/ 11905091 w 11905091"/>
              <a:gd name="csY2" fmla="*/ 10311283 h 10339223"/>
              <a:gd name="csX3" fmla="*/ 4853709 w 11905091"/>
              <a:gd name="csY3" fmla="*/ 10339223 h 10339223"/>
              <a:gd name="csX4" fmla="*/ 2105771 w 11905091"/>
              <a:gd name="csY4" fmla="*/ 5941213 h 10339223"/>
              <a:gd name="csX5" fmla="*/ 2309 w 11905091"/>
              <a:gd name="csY5" fmla="*/ 153 h 10339223"/>
              <a:gd name="csX0" fmla="*/ 648 w 11941530"/>
              <a:gd name="csY0" fmla="*/ 153 h 10339223"/>
              <a:gd name="csX1" fmla="*/ 11941530 w 11941530"/>
              <a:gd name="csY1" fmla="*/ 17933 h 10339223"/>
              <a:gd name="csX2" fmla="*/ 11941530 w 11941530"/>
              <a:gd name="csY2" fmla="*/ 10311283 h 10339223"/>
              <a:gd name="csX3" fmla="*/ 4890148 w 11941530"/>
              <a:gd name="csY3" fmla="*/ 10339223 h 10339223"/>
              <a:gd name="csX4" fmla="*/ 2142210 w 11941530"/>
              <a:gd name="csY4" fmla="*/ 5941213 h 10339223"/>
              <a:gd name="csX5" fmla="*/ 648 w 11941530"/>
              <a:gd name="csY5" fmla="*/ 153 h 10339223"/>
              <a:gd name="csX0" fmla="*/ 0 w 11940882"/>
              <a:gd name="csY0" fmla="*/ 51 h 10339121"/>
              <a:gd name="csX1" fmla="*/ 11940882 w 11940882"/>
              <a:gd name="csY1" fmla="*/ 17831 h 10339121"/>
              <a:gd name="csX2" fmla="*/ 11940882 w 11940882"/>
              <a:gd name="csY2" fmla="*/ 10311181 h 10339121"/>
              <a:gd name="csX3" fmla="*/ 4889500 w 11940882"/>
              <a:gd name="csY3" fmla="*/ 10339121 h 10339121"/>
              <a:gd name="csX4" fmla="*/ 2141562 w 11940882"/>
              <a:gd name="csY4" fmla="*/ 5941111 h 10339121"/>
              <a:gd name="csX5" fmla="*/ 0 w 11940882"/>
              <a:gd name="csY5" fmla="*/ 51 h 10339121"/>
              <a:gd name="csX0" fmla="*/ 0 w 11940882"/>
              <a:gd name="csY0" fmla="*/ 51 h 10339121"/>
              <a:gd name="csX1" fmla="*/ 11940882 w 11940882"/>
              <a:gd name="csY1" fmla="*/ 17831 h 10339121"/>
              <a:gd name="csX2" fmla="*/ 11940882 w 11940882"/>
              <a:gd name="csY2" fmla="*/ 10311181 h 10339121"/>
              <a:gd name="csX3" fmla="*/ 4889500 w 11940882"/>
              <a:gd name="csY3" fmla="*/ 10339121 h 10339121"/>
              <a:gd name="csX4" fmla="*/ 2141562 w 11940882"/>
              <a:gd name="csY4" fmla="*/ 5941111 h 10339121"/>
              <a:gd name="csX5" fmla="*/ 0 w 11940882"/>
              <a:gd name="csY5" fmla="*/ 51 h 10339121"/>
              <a:gd name="csX0" fmla="*/ 0 w 11940882"/>
              <a:gd name="csY0" fmla="*/ 69 h 10339139"/>
              <a:gd name="csX1" fmla="*/ 11940882 w 11940882"/>
              <a:gd name="csY1" fmla="*/ 17849 h 10339139"/>
              <a:gd name="csX2" fmla="*/ 11940882 w 11940882"/>
              <a:gd name="csY2" fmla="*/ 10311199 h 10339139"/>
              <a:gd name="csX3" fmla="*/ 4889500 w 11940882"/>
              <a:gd name="csY3" fmla="*/ 10339139 h 10339139"/>
              <a:gd name="csX4" fmla="*/ 2141562 w 11940882"/>
              <a:gd name="csY4" fmla="*/ 5941129 h 10339139"/>
              <a:gd name="csX5" fmla="*/ 0 w 11940882"/>
              <a:gd name="csY5" fmla="*/ 69 h 10339139"/>
              <a:gd name="csX0" fmla="*/ 0 w 11940882"/>
              <a:gd name="csY0" fmla="*/ 66 h 10339136"/>
              <a:gd name="csX1" fmla="*/ 11940882 w 11940882"/>
              <a:gd name="csY1" fmla="*/ 17846 h 10339136"/>
              <a:gd name="csX2" fmla="*/ 11940882 w 11940882"/>
              <a:gd name="csY2" fmla="*/ 10311196 h 10339136"/>
              <a:gd name="csX3" fmla="*/ 4889500 w 11940882"/>
              <a:gd name="csY3" fmla="*/ 10339136 h 10339136"/>
              <a:gd name="csX4" fmla="*/ 1722462 w 11940882"/>
              <a:gd name="csY4" fmla="*/ 6144326 h 10339136"/>
              <a:gd name="csX5" fmla="*/ 0 w 11940882"/>
              <a:gd name="csY5" fmla="*/ 66 h 10339136"/>
              <a:gd name="csX0" fmla="*/ 0 w 11940882"/>
              <a:gd name="csY0" fmla="*/ 66 h 10339136"/>
              <a:gd name="csX1" fmla="*/ 11940882 w 11940882"/>
              <a:gd name="csY1" fmla="*/ 17846 h 10339136"/>
              <a:gd name="csX2" fmla="*/ 11940882 w 11940882"/>
              <a:gd name="csY2" fmla="*/ 10311196 h 10339136"/>
              <a:gd name="csX3" fmla="*/ 4889500 w 11940882"/>
              <a:gd name="csY3" fmla="*/ 10339136 h 10339136"/>
              <a:gd name="csX4" fmla="*/ 1722462 w 11940882"/>
              <a:gd name="csY4" fmla="*/ 6144326 h 10339136"/>
              <a:gd name="csX5" fmla="*/ 0 w 11940882"/>
              <a:gd name="csY5" fmla="*/ 66 h 10339136"/>
              <a:gd name="csX0" fmla="*/ 0 w 11940882"/>
              <a:gd name="csY0" fmla="*/ 86 h 10339156"/>
              <a:gd name="csX1" fmla="*/ 11940882 w 11940882"/>
              <a:gd name="csY1" fmla="*/ 17866 h 10339156"/>
              <a:gd name="csX2" fmla="*/ 11940882 w 11940882"/>
              <a:gd name="csY2" fmla="*/ 10311216 h 10339156"/>
              <a:gd name="csX3" fmla="*/ 4889500 w 11940882"/>
              <a:gd name="csY3" fmla="*/ 10339156 h 10339156"/>
              <a:gd name="csX4" fmla="*/ 1747862 w 11940882"/>
              <a:gd name="csY4" fmla="*/ 5255346 h 10339156"/>
              <a:gd name="csX5" fmla="*/ 0 w 11940882"/>
              <a:gd name="csY5" fmla="*/ 86 h 10339156"/>
              <a:gd name="csX0" fmla="*/ 0 w 11940882"/>
              <a:gd name="csY0" fmla="*/ 76 h 10339146"/>
              <a:gd name="csX1" fmla="*/ 11940882 w 11940882"/>
              <a:gd name="csY1" fmla="*/ 17856 h 10339146"/>
              <a:gd name="csX2" fmla="*/ 11940882 w 11940882"/>
              <a:gd name="csY2" fmla="*/ 10311206 h 10339146"/>
              <a:gd name="csX3" fmla="*/ 4889500 w 11940882"/>
              <a:gd name="csY3" fmla="*/ 10339146 h 10339146"/>
              <a:gd name="csX4" fmla="*/ 1747862 w 11940882"/>
              <a:gd name="csY4" fmla="*/ 5255336 h 10339146"/>
              <a:gd name="csX5" fmla="*/ 0 w 11940882"/>
              <a:gd name="csY5" fmla="*/ 76 h 10339146"/>
              <a:gd name="csX0" fmla="*/ 0 w 11940882"/>
              <a:gd name="csY0" fmla="*/ 67 h 10339137"/>
              <a:gd name="csX1" fmla="*/ 11940882 w 11940882"/>
              <a:gd name="csY1" fmla="*/ 17847 h 10339137"/>
              <a:gd name="csX2" fmla="*/ 11940882 w 11940882"/>
              <a:gd name="csY2" fmla="*/ 10311197 h 10339137"/>
              <a:gd name="csX3" fmla="*/ 4889500 w 11940882"/>
              <a:gd name="csY3" fmla="*/ 10339137 h 10339137"/>
              <a:gd name="csX4" fmla="*/ 1862162 w 11940882"/>
              <a:gd name="csY4" fmla="*/ 5649027 h 10339137"/>
              <a:gd name="csX5" fmla="*/ 0 w 11940882"/>
              <a:gd name="csY5" fmla="*/ 67 h 10339137"/>
              <a:gd name="csX0" fmla="*/ 0 w 11940882"/>
              <a:gd name="csY0" fmla="*/ 64 h 10339134"/>
              <a:gd name="csX1" fmla="*/ 11940882 w 11940882"/>
              <a:gd name="csY1" fmla="*/ 17844 h 10339134"/>
              <a:gd name="csX2" fmla="*/ 11940882 w 11940882"/>
              <a:gd name="csY2" fmla="*/ 10311194 h 10339134"/>
              <a:gd name="csX3" fmla="*/ 4889500 w 11940882"/>
              <a:gd name="csY3" fmla="*/ 10339134 h 10339134"/>
              <a:gd name="csX4" fmla="*/ 1862162 w 11940882"/>
              <a:gd name="csY4" fmla="*/ 5649024 h 10339134"/>
              <a:gd name="csX5" fmla="*/ 0 w 11940882"/>
              <a:gd name="csY5" fmla="*/ 64 h 10339134"/>
              <a:gd name="csX0" fmla="*/ 0 w 11940882"/>
              <a:gd name="csY0" fmla="*/ 63 h 10339133"/>
              <a:gd name="csX1" fmla="*/ 11940882 w 11940882"/>
              <a:gd name="csY1" fmla="*/ 17843 h 10339133"/>
              <a:gd name="csX2" fmla="*/ 11940882 w 11940882"/>
              <a:gd name="csY2" fmla="*/ 10311193 h 10339133"/>
              <a:gd name="csX3" fmla="*/ 4889500 w 11940882"/>
              <a:gd name="csY3" fmla="*/ 10339133 h 10339133"/>
              <a:gd name="csX4" fmla="*/ 1862162 w 11940882"/>
              <a:gd name="csY4" fmla="*/ 5649023 h 10339133"/>
              <a:gd name="csX5" fmla="*/ 0 w 11940882"/>
              <a:gd name="csY5" fmla="*/ 63 h 10339133"/>
              <a:gd name="csX0" fmla="*/ 0 w 11940882"/>
              <a:gd name="csY0" fmla="*/ 63 h 10339133"/>
              <a:gd name="csX1" fmla="*/ 11940882 w 11940882"/>
              <a:gd name="csY1" fmla="*/ 17843 h 10339133"/>
              <a:gd name="csX2" fmla="*/ 11940882 w 11940882"/>
              <a:gd name="csY2" fmla="*/ 10311193 h 10339133"/>
              <a:gd name="csX3" fmla="*/ 4889500 w 11940882"/>
              <a:gd name="csY3" fmla="*/ 10339133 h 10339133"/>
              <a:gd name="csX4" fmla="*/ 1862162 w 11940882"/>
              <a:gd name="csY4" fmla="*/ 5649023 h 10339133"/>
              <a:gd name="csX5" fmla="*/ 0 w 11940882"/>
              <a:gd name="csY5" fmla="*/ 63 h 10339133"/>
              <a:gd name="csX0" fmla="*/ 0 w 11940882"/>
              <a:gd name="csY0" fmla="*/ 61 h 10339131"/>
              <a:gd name="csX1" fmla="*/ 11940882 w 11940882"/>
              <a:gd name="csY1" fmla="*/ 17841 h 10339131"/>
              <a:gd name="csX2" fmla="*/ 11940882 w 11940882"/>
              <a:gd name="csY2" fmla="*/ 10311191 h 10339131"/>
              <a:gd name="csX3" fmla="*/ 4889500 w 11940882"/>
              <a:gd name="csY3" fmla="*/ 10339131 h 10339131"/>
              <a:gd name="csX4" fmla="*/ 1862162 w 11940882"/>
              <a:gd name="csY4" fmla="*/ 5737921 h 10339131"/>
              <a:gd name="csX5" fmla="*/ 0 w 11940882"/>
              <a:gd name="csY5" fmla="*/ 61 h 10339131"/>
              <a:gd name="csX0" fmla="*/ 0 w 11940882"/>
              <a:gd name="csY0" fmla="*/ 60 h 10339130"/>
              <a:gd name="csX1" fmla="*/ 11940882 w 11940882"/>
              <a:gd name="csY1" fmla="*/ 17840 h 10339130"/>
              <a:gd name="csX2" fmla="*/ 11940882 w 11940882"/>
              <a:gd name="csY2" fmla="*/ 10311190 h 10339130"/>
              <a:gd name="csX3" fmla="*/ 4889500 w 11940882"/>
              <a:gd name="csY3" fmla="*/ 10339130 h 10339130"/>
              <a:gd name="csX4" fmla="*/ 1963762 w 11940882"/>
              <a:gd name="csY4" fmla="*/ 5801420 h 10339130"/>
              <a:gd name="csX5" fmla="*/ 0 w 11940882"/>
              <a:gd name="csY5" fmla="*/ 60 h 10339130"/>
              <a:gd name="csX0" fmla="*/ 0 w 11940882"/>
              <a:gd name="csY0" fmla="*/ 58 h 10339128"/>
              <a:gd name="csX1" fmla="*/ 11940882 w 11940882"/>
              <a:gd name="csY1" fmla="*/ 17838 h 10339128"/>
              <a:gd name="csX2" fmla="*/ 11940882 w 11940882"/>
              <a:gd name="csY2" fmla="*/ 10311188 h 10339128"/>
              <a:gd name="csX3" fmla="*/ 4889500 w 11940882"/>
              <a:gd name="csY3" fmla="*/ 10339128 h 10339128"/>
              <a:gd name="csX4" fmla="*/ 2039962 w 11940882"/>
              <a:gd name="csY4" fmla="*/ 5953818 h 10339128"/>
              <a:gd name="csX5" fmla="*/ 0 w 11940882"/>
              <a:gd name="csY5" fmla="*/ 58 h 10339128"/>
              <a:gd name="csX0" fmla="*/ 0 w 11940882"/>
              <a:gd name="csY0" fmla="*/ 59 h 10339129"/>
              <a:gd name="csX1" fmla="*/ 11940882 w 11940882"/>
              <a:gd name="csY1" fmla="*/ 17839 h 10339129"/>
              <a:gd name="csX2" fmla="*/ 11940882 w 11940882"/>
              <a:gd name="csY2" fmla="*/ 10311189 h 10339129"/>
              <a:gd name="csX3" fmla="*/ 4889500 w 11940882"/>
              <a:gd name="csY3" fmla="*/ 10339129 h 10339129"/>
              <a:gd name="csX4" fmla="*/ 2039962 w 11940882"/>
              <a:gd name="csY4" fmla="*/ 5953819 h 10339129"/>
              <a:gd name="csX5" fmla="*/ 0 w 11940882"/>
              <a:gd name="csY5" fmla="*/ 59 h 10339129"/>
              <a:gd name="csX0" fmla="*/ 0 w 11940882"/>
              <a:gd name="csY0" fmla="*/ 61 h 10339131"/>
              <a:gd name="csX1" fmla="*/ 11940882 w 11940882"/>
              <a:gd name="csY1" fmla="*/ 17841 h 10339131"/>
              <a:gd name="csX2" fmla="*/ 11940882 w 11940882"/>
              <a:gd name="csY2" fmla="*/ 10311191 h 10339131"/>
              <a:gd name="csX3" fmla="*/ 4889500 w 11940882"/>
              <a:gd name="csY3" fmla="*/ 10339131 h 10339131"/>
              <a:gd name="csX4" fmla="*/ 2039962 w 11940882"/>
              <a:gd name="csY4" fmla="*/ 5953821 h 10339131"/>
              <a:gd name="csX5" fmla="*/ 0 w 11940882"/>
              <a:gd name="csY5" fmla="*/ 61 h 10339131"/>
              <a:gd name="csX0" fmla="*/ 0 w 11940882"/>
              <a:gd name="csY0" fmla="*/ 61 h 10339131"/>
              <a:gd name="csX1" fmla="*/ 11940882 w 11940882"/>
              <a:gd name="csY1" fmla="*/ 17841 h 10339131"/>
              <a:gd name="csX2" fmla="*/ 11940882 w 11940882"/>
              <a:gd name="csY2" fmla="*/ 10311191 h 10339131"/>
              <a:gd name="csX3" fmla="*/ 4889500 w 11940882"/>
              <a:gd name="csY3" fmla="*/ 10339131 h 10339131"/>
              <a:gd name="csX4" fmla="*/ 2052662 w 11940882"/>
              <a:gd name="csY4" fmla="*/ 6017321 h 10339131"/>
              <a:gd name="csX5" fmla="*/ 0 w 11940882"/>
              <a:gd name="csY5" fmla="*/ 61 h 10339131"/>
              <a:gd name="csX0" fmla="*/ 0 w 11940882"/>
              <a:gd name="csY0" fmla="*/ 61 h 10339131"/>
              <a:gd name="csX1" fmla="*/ 11940882 w 11940882"/>
              <a:gd name="csY1" fmla="*/ 17841 h 10339131"/>
              <a:gd name="csX2" fmla="*/ 11940882 w 11940882"/>
              <a:gd name="csY2" fmla="*/ 10311191 h 10339131"/>
              <a:gd name="csX3" fmla="*/ 4889500 w 11940882"/>
              <a:gd name="csY3" fmla="*/ 10339131 h 10339131"/>
              <a:gd name="csX4" fmla="*/ 2052662 w 11940882"/>
              <a:gd name="csY4" fmla="*/ 6017321 h 10339131"/>
              <a:gd name="csX5" fmla="*/ 0 w 11940882"/>
              <a:gd name="csY5" fmla="*/ 61 h 10339131"/>
              <a:gd name="csX0" fmla="*/ 0 w 11940882"/>
              <a:gd name="csY0" fmla="*/ 55 h 10317354"/>
              <a:gd name="csX1" fmla="*/ 11940882 w 11940882"/>
              <a:gd name="csY1" fmla="*/ 17835 h 10317354"/>
              <a:gd name="csX2" fmla="*/ 11940882 w 11940882"/>
              <a:gd name="csY2" fmla="*/ 10311185 h 10317354"/>
              <a:gd name="csX3" fmla="*/ 4835071 w 11940882"/>
              <a:gd name="csY3" fmla="*/ 10317354 h 10317354"/>
              <a:gd name="csX4" fmla="*/ 2052662 w 11940882"/>
              <a:gd name="csY4" fmla="*/ 6017315 h 10317354"/>
              <a:gd name="csX5" fmla="*/ 0 w 11940882"/>
              <a:gd name="csY5" fmla="*/ 55 h 10317354"/>
              <a:gd name="csX0" fmla="*/ 0 w 11940882"/>
              <a:gd name="csY0" fmla="*/ 55 h 10317354"/>
              <a:gd name="csX1" fmla="*/ 11940882 w 11940882"/>
              <a:gd name="csY1" fmla="*/ 17835 h 10317354"/>
              <a:gd name="csX2" fmla="*/ 11940882 w 11940882"/>
              <a:gd name="csY2" fmla="*/ 10311185 h 10317354"/>
              <a:gd name="csX3" fmla="*/ 4835071 w 11940882"/>
              <a:gd name="csY3" fmla="*/ 10317354 h 10317354"/>
              <a:gd name="csX4" fmla="*/ 2052662 w 11940882"/>
              <a:gd name="csY4" fmla="*/ 6017315 h 10317354"/>
              <a:gd name="csX5" fmla="*/ 0 w 11940882"/>
              <a:gd name="csY5" fmla="*/ 55 h 10317354"/>
              <a:gd name="csX0" fmla="*/ 0 w 11915482"/>
              <a:gd name="csY0" fmla="*/ 55 h 10304654"/>
              <a:gd name="csX1" fmla="*/ 11915482 w 11915482"/>
              <a:gd name="csY1" fmla="*/ 5135 h 10304654"/>
              <a:gd name="csX2" fmla="*/ 11915482 w 11915482"/>
              <a:gd name="csY2" fmla="*/ 10298485 h 10304654"/>
              <a:gd name="csX3" fmla="*/ 4809671 w 11915482"/>
              <a:gd name="csY3" fmla="*/ 10304654 h 10304654"/>
              <a:gd name="csX4" fmla="*/ 2027262 w 11915482"/>
              <a:gd name="csY4" fmla="*/ 6004615 h 10304654"/>
              <a:gd name="csX5" fmla="*/ 0 w 11915482"/>
              <a:gd name="csY5" fmla="*/ 55 h 10304654"/>
              <a:gd name="csX0" fmla="*/ 0 w 11915482"/>
              <a:gd name="csY0" fmla="*/ 64 h 10304663"/>
              <a:gd name="csX1" fmla="*/ 11915482 w 11915482"/>
              <a:gd name="csY1" fmla="*/ 5144 h 10304663"/>
              <a:gd name="csX2" fmla="*/ 11915482 w 11915482"/>
              <a:gd name="csY2" fmla="*/ 10298494 h 10304663"/>
              <a:gd name="csX3" fmla="*/ 4809671 w 11915482"/>
              <a:gd name="csY3" fmla="*/ 10304663 h 10304663"/>
              <a:gd name="csX4" fmla="*/ 2027262 w 11915482"/>
              <a:gd name="csY4" fmla="*/ 6004624 h 10304663"/>
              <a:gd name="csX5" fmla="*/ 0 w 11915482"/>
              <a:gd name="csY5" fmla="*/ 64 h 10304663"/>
              <a:gd name="csX0" fmla="*/ 0 w 11915482"/>
              <a:gd name="csY0" fmla="*/ 66 h 10304665"/>
              <a:gd name="csX1" fmla="*/ 11915482 w 11915482"/>
              <a:gd name="csY1" fmla="*/ 5146 h 10304665"/>
              <a:gd name="csX2" fmla="*/ 11915482 w 11915482"/>
              <a:gd name="csY2" fmla="*/ 10298496 h 10304665"/>
              <a:gd name="csX3" fmla="*/ 4809671 w 11915482"/>
              <a:gd name="csY3" fmla="*/ 10304665 h 10304665"/>
              <a:gd name="csX4" fmla="*/ 2027262 w 11915482"/>
              <a:gd name="csY4" fmla="*/ 6004626 h 10304665"/>
              <a:gd name="csX5" fmla="*/ 0 w 11915482"/>
              <a:gd name="csY5" fmla="*/ 66 h 10304665"/>
            </a:gdLst>
            <a:ahLst/>
            <a:cxnLst>
              <a:cxn ang="0">
                <a:pos x="csX0" y="csY0"/>
              </a:cxn>
              <a:cxn ang="0">
                <a:pos x="csX1" y="csY1"/>
              </a:cxn>
              <a:cxn ang="0">
                <a:pos x="csX2" y="csY2"/>
              </a:cxn>
              <a:cxn ang="0">
                <a:pos x="csX3" y="csY3"/>
              </a:cxn>
              <a:cxn ang="0">
                <a:pos x="csX4" y="csY4"/>
              </a:cxn>
              <a:cxn ang="0">
                <a:pos x="csX5" y="csY5"/>
              </a:cxn>
            </a:cxnLst>
            <a:rect l="l" t="t" r="r" b="b"/>
            <a:pathLst>
              <a:path w="11915482" h="10304665">
                <a:moveTo>
                  <a:pt x="0" y="66"/>
                </a:moveTo>
                <a:lnTo>
                  <a:pt x="11915482" y="5146"/>
                </a:lnTo>
                <a:lnTo>
                  <a:pt x="11915482" y="10298496"/>
                </a:lnTo>
                <a:lnTo>
                  <a:pt x="4809671" y="10304665"/>
                </a:lnTo>
                <a:cubicBezTo>
                  <a:pt x="4064543" y="9330787"/>
                  <a:pt x="3311474" y="8471359"/>
                  <a:pt x="2027262" y="6004626"/>
                </a:cubicBezTo>
                <a:cubicBezTo>
                  <a:pt x="743050" y="3537893"/>
                  <a:pt x="6887" y="-17714"/>
                  <a:pt x="0" y="66"/>
                </a:cubicBezTo>
                <a:close/>
              </a:path>
            </a:pathLst>
          </a:custGeom>
        </p:spPr>
        <p:txBody>
          <a:bodyPr/>
          <a:lstStyle/>
          <a:p>
            <a:endParaRPr lang="en-US"/>
          </a:p>
        </p:txBody>
      </p:sp>
      <p:pic>
        <p:nvPicPr>
          <p:cNvPr id="15" name="Picture 14">
            <a:extLst>
              <a:ext uri="{FF2B5EF4-FFF2-40B4-BE49-F238E27FC236}">
                <a16:creationId xmlns:a16="http://schemas.microsoft.com/office/drawing/2014/main" id="{56DCE9E7-B444-4F03-1A76-BEF69FD721FB}"/>
              </a:ext>
            </a:extLst>
          </p:cNvPr>
          <p:cNvPicPr>
            <a:picLocks noChangeAspect="1"/>
          </p:cNvPicPr>
          <p:nvPr userDrawn="1"/>
        </p:nvPicPr>
        <p:blipFill>
          <a:blip r:embed="rId2">
            <a:extLst>
              <a:ext uri="{28A0092B-C50C-407E-A947-70E740481C1C}">
                <a14:useLocalDpi xmlns:a14="http://schemas.microsoft.com/office/drawing/2010/main" val="0"/>
              </a:ext>
            </a:extLst>
          </a:blip>
          <a:srcRect r="38752"/>
          <a:stretch>
            <a:fillRect/>
          </a:stretch>
        </p:blipFill>
        <p:spPr>
          <a:xfrm>
            <a:off x="-39007" y="-21942"/>
            <a:ext cx="11248918" cy="10330884"/>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8166583" y="5333396"/>
            <a:ext cx="6656322" cy="1288009"/>
          </a:xfrm>
          <a:prstGeom prst="rect">
            <a:avLst/>
          </a:prstGeom>
          <a:solidFill>
            <a:srgbClr val="D7A6FF"/>
          </a:solidFill>
        </p:spPr>
        <p:txBody>
          <a:bodyPr wrap="square" lIns="216000" tIns="180000" rIns="252000" bIns="108000" anchor="ctr" anchorCtr="0">
            <a:spAutoFit/>
          </a:bodyPr>
          <a:lstStyle>
            <a:lvl1pPr marL="0" indent="0">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11209911" y="6621405"/>
            <a:ext cx="6656322" cy="1288009"/>
          </a:xfrm>
          <a:prstGeom prst="rect">
            <a:avLst/>
          </a:prstGeom>
          <a:solidFill>
            <a:srgbClr val="391A53"/>
          </a:solidFill>
        </p:spPr>
        <p:txBody>
          <a:bodyPr wrap="square" lIns="216000" tIns="180000" rIns="252000" bIns="108000">
            <a:spAutoFit/>
          </a:bodyPr>
          <a:lstStyle>
            <a:lvl1pPr marL="0" indent="0" algn="l">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pic>
        <p:nvPicPr>
          <p:cNvPr id="48" name="Picture 47" descr="A close up of a sign&#10;&#10;AI-generated content may be incorrect.">
            <a:extLst>
              <a:ext uri="{FF2B5EF4-FFF2-40B4-BE49-F238E27FC236}">
                <a16:creationId xmlns:a16="http://schemas.microsoft.com/office/drawing/2014/main" id="{6D7F9109-D55C-622B-DD2A-9E81C98252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2762" y="6508629"/>
            <a:ext cx="4413627" cy="3152590"/>
          </a:xfrm>
          <a:prstGeom prst="rect">
            <a:avLst/>
          </a:prstGeom>
        </p:spPr>
      </p:pic>
      <p:pic>
        <p:nvPicPr>
          <p:cNvPr id="6" name="Picture 5" descr="A blue curved line on a black background&#10;&#10;AI-generated content may be incorrect.">
            <a:extLst>
              <a:ext uri="{FF2B5EF4-FFF2-40B4-BE49-F238E27FC236}">
                <a16:creationId xmlns:a16="http://schemas.microsoft.com/office/drawing/2014/main" id="{D42788D9-0408-27D5-1DE3-D0C182025B1F}"/>
              </a:ext>
            </a:extLst>
          </p:cNvPr>
          <p:cNvPicPr>
            <a:picLocks noChangeAspect="1"/>
          </p:cNvPicPr>
          <p:nvPr userDrawn="1"/>
        </p:nvPicPr>
        <p:blipFill>
          <a:blip r:embed="rId4">
            <a:extLst>
              <a:ext uri="{28A0092B-C50C-407E-A947-70E740481C1C}">
                <a14:useLocalDpi xmlns:a14="http://schemas.microsoft.com/office/drawing/2010/main" val="0"/>
              </a:ext>
            </a:extLst>
          </a:blip>
          <a:srcRect l="30865" t="14576" r="33999" b="26102"/>
          <a:stretch>
            <a:fillRect/>
          </a:stretch>
        </p:blipFill>
        <p:spPr>
          <a:xfrm>
            <a:off x="3039771" y="4162221"/>
            <a:ext cx="1404199" cy="810195"/>
          </a:xfrm>
          <a:prstGeom prst="rect">
            <a:avLst/>
          </a:prstGeom>
        </p:spPr>
      </p:pic>
      <p:pic>
        <p:nvPicPr>
          <p:cNvPr id="10" name="Picture 9" descr="A blue and green earth in a circle&#10;&#10;AI-generated content may be incorrect.">
            <a:extLst>
              <a:ext uri="{FF2B5EF4-FFF2-40B4-BE49-F238E27FC236}">
                <a16:creationId xmlns:a16="http://schemas.microsoft.com/office/drawing/2014/main" id="{29303091-3B78-3F6A-7E02-C51DD94D3212}"/>
              </a:ext>
            </a:extLst>
          </p:cNvPr>
          <p:cNvPicPr>
            <a:picLocks noChangeAspect="1"/>
          </p:cNvPicPr>
          <p:nvPr userDrawn="1"/>
        </p:nvPicPr>
        <p:blipFill>
          <a:blip r:embed="rId5">
            <a:extLst>
              <a:ext uri="{28A0092B-C50C-407E-A947-70E740481C1C}">
                <a14:useLocalDpi xmlns:a14="http://schemas.microsoft.com/office/drawing/2010/main" val="0"/>
              </a:ext>
            </a:extLst>
          </a:blip>
          <a:srcRect l="24071" t="22044" r="20160" b="23181"/>
          <a:stretch>
            <a:fillRect/>
          </a:stretch>
        </p:blipFill>
        <p:spPr>
          <a:xfrm>
            <a:off x="2869575" y="1679195"/>
            <a:ext cx="3185555" cy="3124200"/>
          </a:xfrm>
          <a:prstGeom prst="rect">
            <a:avLst/>
          </a:prstGeom>
        </p:spPr>
      </p:pic>
    </p:spTree>
    <p:extLst>
      <p:ext uri="{BB962C8B-B14F-4D97-AF65-F5344CB8AC3E}">
        <p14:creationId xmlns:p14="http://schemas.microsoft.com/office/powerpoint/2010/main" val="25315462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Blue Plain">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3791BC42-51DB-96F4-E21E-0EFABF37BDF6}"/>
              </a:ext>
            </a:extLst>
          </p:cNvPr>
          <p:cNvSpPr/>
          <p:nvPr userDrawn="1"/>
        </p:nvSpPr>
        <p:spPr>
          <a:xfrm>
            <a:off x="20220" y="0"/>
            <a:ext cx="18288000" cy="10287000"/>
          </a:xfrm>
          <a:prstGeom prst="rect">
            <a:avLst/>
          </a:prstGeom>
          <a:solidFill>
            <a:srgbClr val="26155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Lst>
          </a:blip>
          <a:srcRect l="38114"/>
          <a:stretch>
            <a:fillRect/>
          </a:stretch>
        </p:blipFill>
        <p:spPr>
          <a:xfrm>
            <a:off x="7009649" y="0"/>
            <a:ext cx="11317621" cy="10287000"/>
          </a:xfrm>
          <a:prstGeom prst="rect">
            <a:avLst/>
          </a:prstGeom>
        </p:spPr>
      </p:pic>
      <p:grpSp>
        <p:nvGrpSpPr>
          <p:cNvPr id="6" name="Group 5">
            <a:extLst>
              <a:ext uri="{FF2B5EF4-FFF2-40B4-BE49-F238E27FC236}">
                <a16:creationId xmlns:a16="http://schemas.microsoft.com/office/drawing/2014/main" id="{4F5D379D-3E4C-CCD4-6154-676513589A38}"/>
              </a:ext>
            </a:extLst>
          </p:cNvPr>
          <p:cNvGrpSpPr/>
          <p:nvPr userDrawn="1"/>
        </p:nvGrpSpPr>
        <p:grpSpPr>
          <a:xfrm>
            <a:off x="15560769" y="717625"/>
            <a:ext cx="2048279" cy="1644575"/>
            <a:chOff x="15394463" y="2241625"/>
            <a:chExt cx="2386036" cy="1915762"/>
          </a:xfrm>
        </p:grpSpPr>
        <p:sp>
          <p:nvSpPr>
            <p:cNvPr id="7" name="Freeform: Shape 6">
              <a:extLst>
                <a:ext uri="{FF2B5EF4-FFF2-40B4-BE49-F238E27FC236}">
                  <a16:creationId xmlns:a16="http://schemas.microsoft.com/office/drawing/2014/main" id="{21F7FF75-600B-8030-C2F3-59641C55E5F5}"/>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E7EE038D-F52B-1513-065B-E7AC78974662}"/>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9" name="Group 8">
              <a:extLst>
                <a:ext uri="{FF2B5EF4-FFF2-40B4-BE49-F238E27FC236}">
                  <a16:creationId xmlns:a16="http://schemas.microsoft.com/office/drawing/2014/main" id="{6BE4C398-926C-211F-62FD-D88AF1348E74}"/>
                </a:ext>
              </a:extLst>
            </p:cNvPr>
            <p:cNvGrpSpPr/>
            <p:nvPr userDrawn="1"/>
          </p:nvGrpSpPr>
          <p:grpSpPr>
            <a:xfrm>
              <a:off x="15699785" y="2241625"/>
              <a:ext cx="2080714" cy="1915762"/>
              <a:chOff x="15528335" y="660475"/>
              <a:chExt cx="2080714" cy="1915762"/>
            </a:xfrm>
          </p:grpSpPr>
          <p:sp>
            <p:nvSpPr>
              <p:cNvPr id="10" name="Freeform: Shape 9">
                <a:extLst>
                  <a:ext uri="{FF2B5EF4-FFF2-40B4-BE49-F238E27FC236}">
                    <a16:creationId xmlns:a16="http://schemas.microsoft.com/office/drawing/2014/main" id="{11A755E0-76F2-36D1-D300-23D20756D205}"/>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969BDFE8-248B-FC10-A9F5-94738721C892}"/>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DCDAABA5-FD96-84D0-2A05-24F98D42CF31}"/>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F6C73DCF-AC93-78B8-7E23-6E29FF1B6F37}"/>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01F14769-A171-64D9-4DEB-7561D7A31CA4}"/>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A2775A10-1A42-7409-FBFE-D29D95198026}"/>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69B27305-3F90-C961-9347-1B49F7E89184}"/>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3C425548-A758-0FB4-02AF-D50C75B8197F}"/>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20F1C2CA-AF74-D426-23C3-7D1A5475CA7B}"/>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B929AB93-A6CF-E9F5-BA72-E269497E0326}"/>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179B4B59-0F95-3BB6-16E5-2B69B7E655A3}"/>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2C6B08A0-9B80-FA0A-87B5-F91F2EA1C0FF}"/>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C4272D30-D435-EF27-19B1-E9F595793783}"/>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6DEB4618-304C-E989-35E7-A0923D6C5432}"/>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77198DD8-209B-41BD-BDD7-EE8A931DBAAB}"/>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7138EFC9-6C91-B156-EA5D-4D244B2AA8BD}"/>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61591B1E-BDB8-7075-0120-B537AC21FB7E}"/>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1CF24AC9-7F0B-A198-55F8-342527404539}"/>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CEE26C51-DAB2-F8ED-5E40-9C88710BCF11}"/>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447BCF3C-DD24-D128-C892-E3265645E67F}"/>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04205F94-6F4B-7A98-6BB5-9FA0E595FBD5}"/>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FD3D3731-42E5-78EE-7B3A-A5D1086DE92E}"/>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B3EEF080-E0FA-74D3-941B-374BAC77F73E}"/>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F63A3390-3D5E-2ECA-4F38-E66EC21D6CA9}"/>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1B8B0463-D9D9-98E1-C407-1024036E6F5D}"/>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B9D00EC8-412B-86B5-D1DA-F5DDEE17FDDC}"/>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174F499B-DD56-6FB4-3FA0-1601B01A2DFA}"/>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8D824D22-54DB-0BFC-0AD2-56EEED9DD6CE}"/>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D7634444-66B3-EF36-0E52-EC370817F65A}"/>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77E0A78F-05FC-DDC7-82D1-DE57CE8A5987}"/>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101F456A-446C-AEE8-CE14-1D3AD10B1FBF}"/>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5A8B8DE0-367D-2B1F-8973-35E7FC54F2EA}"/>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D904543F-31B3-5570-0D38-AE99066B9674}"/>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2F691209-B5EB-6E05-3299-33B2C7C0C963}"/>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pic>
        <p:nvPicPr>
          <p:cNvPr id="84" name="Picture 83" descr="A close up of a sign&#10;&#10;AI-generated content may be incorrect.">
            <a:extLst>
              <a:ext uri="{FF2B5EF4-FFF2-40B4-BE49-F238E27FC236}">
                <a16:creationId xmlns:a16="http://schemas.microsoft.com/office/drawing/2014/main" id="{265370C4-FA96-5866-3C32-B8C4C8713B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sp>
        <p:nvSpPr>
          <p:cNvPr id="85" name="Title 1">
            <a:extLst>
              <a:ext uri="{FF2B5EF4-FFF2-40B4-BE49-F238E27FC236}">
                <a16:creationId xmlns:a16="http://schemas.microsoft.com/office/drawing/2014/main" id="{3E989EC7-9DE8-2E7C-6EBE-3F41C2F8BCAF}"/>
              </a:ext>
            </a:extLst>
          </p:cNvPr>
          <p:cNvSpPr>
            <a:spLocks noGrp="1" noChangeAspect="1"/>
          </p:cNvSpPr>
          <p:nvPr>
            <p:ph type="title" hasCustomPrompt="1"/>
          </p:nvPr>
        </p:nvSpPr>
        <p:spPr>
          <a:xfrm>
            <a:off x="953503" y="3102193"/>
            <a:ext cx="7865620" cy="1288009"/>
          </a:xfrm>
          <a:prstGeom prst="rect">
            <a:avLst/>
          </a:prstGeom>
          <a:solidFill>
            <a:schemeClr val="bg1"/>
          </a:solidFill>
        </p:spPr>
        <p:txBody>
          <a:bodyPr wrap="none" lIns="216000" tIns="180000" rIns="252000" bIns="108000" anchor="ctr" anchorCtr="0">
            <a:spAutoFit/>
          </a:bodyPr>
          <a:lstStyle>
            <a:lvl1pPr algn="l">
              <a:defRPr sz="7200" b="1" cap="all" baseline="0">
                <a:solidFill>
                  <a:srgbClr val="26155F"/>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FIRST LINE HERE</a:t>
            </a:r>
            <a:endParaRPr lang="en-GB"/>
          </a:p>
        </p:txBody>
      </p:sp>
      <p:sp>
        <p:nvSpPr>
          <p:cNvPr id="86" name="Text Placeholder 15">
            <a:extLst>
              <a:ext uri="{FF2B5EF4-FFF2-40B4-BE49-F238E27FC236}">
                <a16:creationId xmlns:a16="http://schemas.microsoft.com/office/drawing/2014/main" id="{A31AD71D-3E46-0021-E1EB-25D540B3DFBF}"/>
              </a:ext>
            </a:extLst>
          </p:cNvPr>
          <p:cNvSpPr>
            <a:spLocks noGrp="1"/>
          </p:cNvSpPr>
          <p:nvPr>
            <p:ph type="body" sz="quarter" idx="10" hasCustomPrompt="1"/>
          </p:nvPr>
        </p:nvSpPr>
        <p:spPr>
          <a:xfrm>
            <a:off x="953503" y="4339402"/>
            <a:ext cx="9163219" cy="1288009"/>
          </a:xfrm>
          <a:prstGeom prst="rect">
            <a:avLst/>
          </a:prstGeom>
          <a:solidFill>
            <a:schemeClr val="bg1"/>
          </a:solidFill>
        </p:spPr>
        <p:txBody>
          <a:bodyPr wrap="none" lIns="216000" tIns="180000" rIns="252000" bIns="108000" anchor="ctr" anchorCtr="0">
            <a:spAutoFit/>
          </a:bodyPr>
          <a:lstStyle>
            <a:lvl1pPr marL="0" indent="0" algn="l">
              <a:buNone/>
              <a:defRPr sz="7200" b="1" cap="all" baseline="0">
                <a:solidFill>
                  <a:srgbClr val="26155F"/>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SECOND LINE HERE</a:t>
            </a:r>
            <a:endParaRPr lang="en-GB"/>
          </a:p>
        </p:txBody>
      </p:sp>
      <p:sp>
        <p:nvSpPr>
          <p:cNvPr id="87" name="Text Placeholder 11">
            <a:extLst>
              <a:ext uri="{FF2B5EF4-FFF2-40B4-BE49-F238E27FC236}">
                <a16:creationId xmlns:a16="http://schemas.microsoft.com/office/drawing/2014/main" id="{2D00F4CF-0337-0B3D-591C-A46772D0CB5A}"/>
              </a:ext>
            </a:extLst>
          </p:cNvPr>
          <p:cNvSpPr>
            <a:spLocks noGrp="1"/>
          </p:cNvSpPr>
          <p:nvPr>
            <p:ph type="body" sz="quarter" idx="12" hasCustomPrompt="1"/>
          </p:nvPr>
        </p:nvSpPr>
        <p:spPr>
          <a:xfrm>
            <a:off x="953503" y="6229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Tree>
    <p:extLst>
      <p:ext uri="{BB962C8B-B14F-4D97-AF65-F5344CB8AC3E}">
        <p14:creationId xmlns:p14="http://schemas.microsoft.com/office/powerpoint/2010/main" val="735950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Blue Plain">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3791BC42-51DB-96F4-E21E-0EFABF37BDF6}"/>
              </a:ext>
            </a:extLst>
          </p:cNvPr>
          <p:cNvSpPr/>
          <p:nvPr userDrawn="1"/>
        </p:nvSpPr>
        <p:spPr>
          <a:xfrm>
            <a:off x="20220" y="0"/>
            <a:ext cx="18288000" cy="10287000"/>
          </a:xfrm>
          <a:prstGeom prst="rect">
            <a:avLst/>
          </a:prstGeom>
          <a:solidFill>
            <a:srgbClr val="26155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Lst>
          </a:blip>
          <a:srcRect b="55370"/>
          <a:stretch>
            <a:fillRect/>
          </a:stretch>
        </p:blipFill>
        <p:spPr>
          <a:xfrm>
            <a:off x="20222" y="1"/>
            <a:ext cx="18287998" cy="459105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953503" y="3102193"/>
            <a:ext cx="7865620" cy="1288009"/>
          </a:xfrm>
          <a:prstGeom prst="rect">
            <a:avLst/>
          </a:prstGeom>
          <a:solidFill>
            <a:schemeClr val="bg1"/>
          </a:solidFill>
        </p:spPr>
        <p:txBody>
          <a:bodyPr wrap="none" lIns="216000" tIns="180000" rIns="252000" bIns="108000" anchor="ctr" anchorCtr="0">
            <a:spAutoFit/>
          </a:bodyPr>
          <a:lstStyle>
            <a:lvl1pPr algn="l">
              <a:defRPr sz="7200" b="1" cap="all" baseline="0">
                <a:solidFill>
                  <a:srgbClr val="26155F"/>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FIRST LINE HERE</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hasCustomPrompt="1"/>
          </p:nvPr>
        </p:nvSpPr>
        <p:spPr>
          <a:xfrm>
            <a:off x="953503" y="4339402"/>
            <a:ext cx="9163219" cy="1288009"/>
          </a:xfrm>
          <a:prstGeom prst="rect">
            <a:avLst/>
          </a:prstGeom>
          <a:solidFill>
            <a:schemeClr val="bg1"/>
          </a:solidFill>
        </p:spPr>
        <p:txBody>
          <a:bodyPr wrap="none" lIns="216000" tIns="180000" rIns="252000" bIns="108000" anchor="ctr" anchorCtr="0">
            <a:spAutoFit/>
          </a:bodyPr>
          <a:lstStyle>
            <a:lvl1pPr marL="0" indent="0" algn="l">
              <a:buNone/>
              <a:defRPr sz="7200" b="1" cap="all" baseline="0">
                <a:solidFill>
                  <a:srgbClr val="26155F"/>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SECOND LINE HERE</a:t>
            </a:r>
            <a:endParaRPr lang="en-GB"/>
          </a:p>
        </p:txBody>
      </p:sp>
      <p:sp>
        <p:nvSpPr>
          <p:cNvPr id="12" name="Text Placeholder 11">
            <a:extLst>
              <a:ext uri="{FF2B5EF4-FFF2-40B4-BE49-F238E27FC236}">
                <a16:creationId xmlns:a16="http://schemas.microsoft.com/office/drawing/2014/main" id="{A203675E-E4D3-E347-D831-1B4BB18FBA9C}"/>
              </a:ext>
            </a:extLst>
          </p:cNvPr>
          <p:cNvSpPr>
            <a:spLocks noGrp="1"/>
          </p:cNvSpPr>
          <p:nvPr>
            <p:ph type="body" sz="quarter" idx="12" hasCustomPrompt="1"/>
          </p:nvPr>
        </p:nvSpPr>
        <p:spPr>
          <a:xfrm>
            <a:off x="953503" y="6229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pic>
        <p:nvPicPr>
          <p:cNvPr id="84" name="Picture 83" descr="A close up of a sign&#10;&#10;AI-generated content may be incorrect.">
            <a:extLst>
              <a:ext uri="{FF2B5EF4-FFF2-40B4-BE49-F238E27FC236}">
                <a16:creationId xmlns:a16="http://schemas.microsoft.com/office/drawing/2014/main" id="{265370C4-FA96-5866-3C32-B8C4C8713B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4" name="Group 3">
            <a:extLst>
              <a:ext uri="{FF2B5EF4-FFF2-40B4-BE49-F238E27FC236}">
                <a16:creationId xmlns:a16="http://schemas.microsoft.com/office/drawing/2014/main" id="{31B66A51-562E-7CD3-6DFA-F40BBC21E43B}"/>
              </a:ext>
            </a:extLst>
          </p:cNvPr>
          <p:cNvGrpSpPr/>
          <p:nvPr userDrawn="1"/>
        </p:nvGrpSpPr>
        <p:grpSpPr>
          <a:xfrm>
            <a:off x="15629846" y="742004"/>
            <a:ext cx="1982023" cy="1591378"/>
            <a:chOff x="15223013" y="660475"/>
            <a:chExt cx="2386036" cy="1915762"/>
          </a:xfrm>
        </p:grpSpPr>
        <p:sp>
          <p:nvSpPr>
            <p:cNvPr id="5" name="Freeform: Shape 4">
              <a:extLst>
                <a:ext uri="{FF2B5EF4-FFF2-40B4-BE49-F238E27FC236}">
                  <a16:creationId xmlns:a16="http://schemas.microsoft.com/office/drawing/2014/main" id="{8BE5FF11-D32E-90B4-4EB0-BE29C3A65051}"/>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04B2B"/>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8C0AEEF-875F-EE16-BDB4-87E706565373}"/>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08BFDF9D-D4D8-8AAA-8EF6-EF04AEE1326D}"/>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766A1B6B-7E6E-95A8-769E-1D1C25E52A7A}"/>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B4C1657E-AA01-15AF-6789-5F5BE44EFD39}"/>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DDF2A95-43F2-D018-F466-E0569A117F17}"/>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8A8F1869-3A4D-0ED2-3F04-EC5DDB403918}"/>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B15F101-A018-F8B2-5678-E6ACC81772A2}"/>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B7FE5CE-FE74-2B52-1655-92AC36F32DD7}"/>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B51F005-D5B0-418A-CEB7-82C4837D41E2}"/>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04B2B"/>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669F342-8401-30C2-BB8B-33FF385EEBDD}"/>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DE79736-CF4F-8BA8-E49C-EAA1A95F5EB9}"/>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8494012-429F-F9A9-C142-BF20C9B82960}"/>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B72003C-DBB0-FD92-28E6-15464048F3EE}"/>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4DDFB6E6-6208-91D2-5103-B4978B481208}"/>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80ED6D6A-9BD3-2FD1-18FF-7323BE36B8DF}"/>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AB225A7-2EEC-72F4-405B-A753960A88FC}"/>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E273AFC-09D9-53EA-F167-F9531F405967}"/>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04B2B"/>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FD9A422-FAD2-12D8-8919-FEE0CFAC8E0D}"/>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9AAB65B-29D1-CFB3-E7F1-D32B9BC4E03E}"/>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DAA77C9-2237-A944-27A5-A9CBBD132780}"/>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0797022E-AD6E-9B81-7824-621CABE3E6CD}"/>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08FAA1C-9040-46FF-06C0-9080A76FAB88}"/>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DBEEB8D-97E4-5728-5718-F6F0971D02F8}"/>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4359DC59-F0D3-FF14-42BC-9B3922B5AB9C}"/>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83A7448A-7DD6-A5EF-B662-7F9FE56BF349}"/>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03ADFC7-FE36-5864-DAC4-B6F7F0CB4424}"/>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0A062FE6-A065-A626-263F-AA663625CF0E}"/>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5C3FA6A1-0322-C803-D1FC-84DE46ED8EE8}"/>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6621110D-A9D6-35A9-E926-1751B567659D}"/>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AAE24C98-6054-D287-F2FA-64B87DE26114}"/>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874194B-CCDC-B985-EA41-C92C481FC08B}"/>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BB1D5872-6964-8661-C2A0-56521572D5E8}"/>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0E2ABC5B-BFBA-71A6-0EE5-F6B0276CB665}"/>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9EF3A48B-E282-F779-D9DC-5C45AFC6975D}"/>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D242C941-2267-C5F0-3226-CD7FA775BE55}"/>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9622445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ody Slide Blu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3370346" y="3901736"/>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nec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nec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3370346" y="1233274"/>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3370347" y="3128624"/>
            <a:ext cx="10639424"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4" name="Picture 3">
            <a:extLst>
              <a:ext uri="{FF2B5EF4-FFF2-40B4-BE49-F238E27FC236}">
                <a16:creationId xmlns:a16="http://schemas.microsoft.com/office/drawing/2014/main" id="{6E43D5AD-2F14-B250-DB0C-0D440EC611BE}"/>
              </a:ext>
            </a:extLst>
          </p:cNvPr>
          <p:cNvPicPr>
            <a:picLocks noChangeAspect="1"/>
          </p:cNvPicPr>
          <p:nvPr userDrawn="1"/>
        </p:nvPicPr>
        <p:blipFill>
          <a:blip r:embed="rId2">
            <a:extLst>
              <a:ext uri="{28A0092B-C50C-407E-A947-70E740481C1C}">
                <a14:useLocalDpi xmlns:a14="http://schemas.microsoft.com/office/drawing/2010/main" val="0"/>
              </a:ext>
            </a:extLst>
          </a:blip>
          <a:srcRect r="65729"/>
          <a:stretch>
            <a:fillRect/>
          </a:stretch>
        </p:blipFill>
        <p:spPr>
          <a:xfrm>
            <a:off x="-1" y="0"/>
            <a:ext cx="6267451" cy="10287000"/>
          </a:xfrm>
          <a:prstGeom prst="rect">
            <a:avLst/>
          </a:prstGeom>
        </p:spPr>
      </p:pic>
      <p:pic>
        <p:nvPicPr>
          <p:cNvPr id="5" name="Picture 4" descr="A close up of a sign&#10;&#10;AI-generated content may be incorrect.">
            <a:extLst>
              <a:ext uri="{FF2B5EF4-FFF2-40B4-BE49-F238E27FC236}">
                <a16:creationId xmlns:a16="http://schemas.microsoft.com/office/drawing/2014/main" id="{1360515E-6BEA-2AAA-6065-22855D563C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50" name="Group 49">
            <a:extLst>
              <a:ext uri="{FF2B5EF4-FFF2-40B4-BE49-F238E27FC236}">
                <a16:creationId xmlns:a16="http://schemas.microsoft.com/office/drawing/2014/main" id="{32029400-D134-88CD-D44A-2E1F8CB6C8C2}"/>
              </a:ext>
            </a:extLst>
          </p:cNvPr>
          <p:cNvGrpSpPr/>
          <p:nvPr userDrawn="1"/>
        </p:nvGrpSpPr>
        <p:grpSpPr>
          <a:xfrm>
            <a:off x="15560769" y="717625"/>
            <a:ext cx="2048279" cy="1644575"/>
            <a:chOff x="15394463" y="2241625"/>
            <a:chExt cx="2386036" cy="1915762"/>
          </a:xfrm>
        </p:grpSpPr>
        <p:sp>
          <p:nvSpPr>
            <p:cNvPr id="51" name="Freeform: Shape 50">
              <a:extLst>
                <a:ext uri="{FF2B5EF4-FFF2-40B4-BE49-F238E27FC236}">
                  <a16:creationId xmlns:a16="http://schemas.microsoft.com/office/drawing/2014/main" id="{1BF6331F-3584-C35E-83B3-F5DD34A64E00}"/>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9289424F-EC98-D0FE-A43B-7F49C6A12D03}"/>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53" name="Group 52">
              <a:extLst>
                <a:ext uri="{FF2B5EF4-FFF2-40B4-BE49-F238E27FC236}">
                  <a16:creationId xmlns:a16="http://schemas.microsoft.com/office/drawing/2014/main" id="{70176ADD-F210-87B5-5C2E-9478A18EF400}"/>
                </a:ext>
              </a:extLst>
            </p:cNvPr>
            <p:cNvGrpSpPr/>
            <p:nvPr userDrawn="1"/>
          </p:nvGrpSpPr>
          <p:grpSpPr>
            <a:xfrm>
              <a:off x="15699785" y="2241625"/>
              <a:ext cx="2080714" cy="1915762"/>
              <a:chOff x="15528335" y="660475"/>
              <a:chExt cx="2080714" cy="1915762"/>
            </a:xfrm>
          </p:grpSpPr>
          <p:sp>
            <p:nvSpPr>
              <p:cNvPr id="54" name="Freeform: Shape 53">
                <a:extLst>
                  <a:ext uri="{FF2B5EF4-FFF2-40B4-BE49-F238E27FC236}">
                    <a16:creationId xmlns:a16="http://schemas.microsoft.com/office/drawing/2014/main" id="{6A38C86A-0318-F727-618B-928DA135DE7E}"/>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E2A6B025-AC74-0904-318A-1F4D8629005F}"/>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F0EAFDE8-25D6-BBA1-770F-FB73CAA1E8B4}"/>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8EBB1C37-B2F8-0213-2CDD-775295E6B1AC}"/>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7EEF6EC8-B2D4-A93E-DFC4-293F5D0D17A0}"/>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D8D93BC2-D1EC-43A8-513D-50883E68E8E6}"/>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BDEC94B1-ACFA-AB4C-08C7-0F11436A6DC8}"/>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D9DE5201-DB60-EE12-FAEB-5ECE9F0044ED}"/>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E37D8D39-A0B7-8638-A868-1996A83F2156}"/>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15CE778F-0CF6-26FC-8D8D-EF22E68DB64F}"/>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FB579F91-D6F8-9E3D-4212-A90011C9ABED}"/>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9D60C240-6D8E-4DF9-7CB1-AC758AA75CCB}"/>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03A845DD-E382-F4A5-7C93-818FD5687F02}"/>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FC63F619-AC78-8C13-6010-A09C0FA89E70}"/>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803BFDC4-EBEB-7434-89E0-C1C8F3BDEC76}"/>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F28988E5-461B-5894-1430-EEAE5AC355CC}"/>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1BA304B3-9295-EDC0-4692-AF0A06429349}"/>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1EA69C73-6796-4DB7-279D-F1E58D64372F}"/>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96684CE8-CE05-6FB0-C065-F84A601AFADE}"/>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8B041C39-DC84-927F-A611-75C9D64697DD}"/>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5F96C822-94E6-E9F9-43EA-A7D6C3492C11}"/>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E0C25C68-392C-8813-EA29-FD29C38BBE5E}"/>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B102011F-73A7-ABD2-34A9-D15F6460B7E7}"/>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CA16D57A-5CEB-E10A-006D-1A7CE065D117}"/>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AD1FE425-C20C-471C-187F-A0D0CE53420C}"/>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A7CF6BC1-7382-3CA6-7B72-C9E0184C42F3}"/>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D36FB9AA-7E60-8093-2E8A-9B1E5FD23862}"/>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201E9AAA-EEAF-4A7F-48EA-090C103EEC7B}"/>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C14EC346-D713-B915-3311-4974FC603312}"/>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2B03FAEA-3313-FD91-0876-7C66D458876C}"/>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80B3FF3C-091A-9D1A-BBB4-425EA7216D99}"/>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1EE13837-8FBA-10FB-E0B8-7E01FE6D412F}"/>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6" name="Freeform: Shape 85">
                <a:extLst>
                  <a:ext uri="{FF2B5EF4-FFF2-40B4-BE49-F238E27FC236}">
                    <a16:creationId xmlns:a16="http://schemas.microsoft.com/office/drawing/2014/main" id="{DB0939BB-EE50-6AC0-5B8A-C0C4E1211022}"/>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7" name="Freeform: Shape 86">
                <a:extLst>
                  <a:ext uri="{FF2B5EF4-FFF2-40B4-BE49-F238E27FC236}">
                    <a16:creationId xmlns:a16="http://schemas.microsoft.com/office/drawing/2014/main" id="{3404C60B-6DD5-3DDF-F5FD-C2352C09028A}"/>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15905467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Body Slide Blue">
    <p:spTree>
      <p:nvGrpSpPr>
        <p:cNvPr id="1" name=""/>
        <p:cNvGrpSpPr/>
        <p:nvPr/>
      </p:nvGrpSpPr>
      <p:grpSpPr>
        <a:xfrm>
          <a:off x="0" y="0"/>
          <a:ext cx="0" cy="0"/>
          <a:chOff x="0" y="0"/>
          <a:chExt cx="0" cy="0"/>
        </a:xfrm>
      </p:grpSpPr>
      <p:pic>
        <p:nvPicPr>
          <p:cNvPr id="3" name="Picture 2" descr="A green and blue curved lines&#10;&#10;AI-generated content may be incorrect.">
            <a:extLst>
              <a:ext uri="{FF2B5EF4-FFF2-40B4-BE49-F238E27FC236}">
                <a16:creationId xmlns:a16="http://schemas.microsoft.com/office/drawing/2014/main" id="{01867CF5-F018-C1B2-BA3D-2B26C3FD9BFF}"/>
              </a:ext>
            </a:extLst>
          </p:cNvPr>
          <p:cNvPicPr>
            <a:picLocks noChangeAspect="1"/>
          </p:cNvPicPr>
          <p:nvPr userDrawn="1"/>
        </p:nvPicPr>
        <p:blipFill>
          <a:blip r:embed="rId2">
            <a:extLst>
              <a:ext uri="{28A0092B-C50C-407E-A947-70E740481C1C}">
                <a14:useLocalDpi xmlns:a14="http://schemas.microsoft.com/office/drawing/2010/main" val="0"/>
              </a:ext>
            </a:extLst>
          </a:blip>
          <a:srcRect r="39135"/>
          <a:stretch>
            <a:fillRect/>
          </a:stretch>
        </p:blipFill>
        <p:spPr>
          <a:xfrm>
            <a:off x="0" y="-18560"/>
            <a:ext cx="6475678" cy="10305560"/>
          </a:xfrm>
          <a:prstGeom prst="rect">
            <a:avLst/>
          </a:prstGeom>
        </p:spPr>
      </p:pic>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4246646" y="3901736"/>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nec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nec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4246646" y="1233274"/>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4246647" y="3128624"/>
            <a:ext cx="10639424"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5" name="Picture 4" descr="A close up of a sign&#10;&#10;AI-generated content may be incorrect.">
            <a:extLst>
              <a:ext uri="{FF2B5EF4-FFF2-40B4-BE49-F238E27FC236}">
                <a16:creationId xmlns:a16="http://schemas.microsoft.com/office/drawing/2014/main" id="{1360515E-6BEA-2AAA-6065-22855D563C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50" name="Group 49">
            <a:extLst>
              <a:ext uri="{FF2B5EF4-FFF2-40B4-BE49-F238E27FC236}">
                <a16:creationId xmlns:a16="http://schemas.microsoft.com/office/drawing/2014/main" id="{32029400-D134-88CD-D44A-2E1F8CB6C8C2}"/>
              </a:ext>
            </a:extLst>
          </p:cNvPr>
          <p:cNvGrpSpPr/>
          <p:nvPr userDrawn="1"/>
        </p:nvGrpSpPr>
        <p:grpSpPr>
          <a:xfrm>
            <a:off x="15560769" y="717625"/>
            <a:ext cx="2048279" cy="1644575"/>
            <a:chOff x="15394463" y="2241625"/>
            <a:chExt cx="2386036" cy="1915762"/>
          </a:xfrm>
        </p:grpSpPr>
        <p:sp>
          <p:nvSpPr>
            <p:cNvPr id="51" name="Freeform: Shape 50">
              <a:extLst>
                <a:ext uri="{FF2B5EF4-FFF2-40B4-BE49-F238E27FC236}">
                  <a16:creationId xmlns:a16="http://schemas.microsoft.com/office/drawing/2014/main" id="{1BF6331F-3584-C35E-83B3-F5DD34A64E00}"/>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9289424F-EC98-D0FE-A43B-7F49C6A12D03}"/>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53" name="Group 52">
              <a:extLst>
                <a:ext uri="{FF2B5EF4-FFF2-40B4-BE49-F238E27FC236}">
                  <a16:creationId xmlns:a16="http://schemas.microsoft.com/office/drawing/2014/main" id="{70176ADD-F210-87B5-5C2E-9478A18EF400}"/>
                </a:ext>
              </a:extLst>
            </p:cNvPr>
            <p:cNvGrpSpPr/>
            <p:nvPr userDrawn="1"/>
          </p:nvGrpSpPr>
          <p:grpSpPr>
            <a:xfrm>
              <a:off x="15699785" y="2241625"/>
              <a:ext cx="2080714" cy="1915762"/>
              <a:chOff x="15528335" y="660475"/>
              <a:chExt cx="2080714" cy="1915762"/>
            </a:xfrm>
          </p:grpSpPr>
          <p:sp>
            <p:nvSpPr>
              <p:cNvPr id="54" name="Freeform: Shape 53">
                <a:extLst>
                  <a:ext uri="{FF2B5EF4-FFF2-40B4-BE49-F238E27FC236}">
                    <a16:creationId xmlns:a16="http://schemas.microsoft.com/office/drawing/2014/main" id="{6A38C86A-0318-F727-618B-928DA135DE7E}"/>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E2A6B025-AC74-0904-318A-1F4D8629005F}"/>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F0EAFDE8-25D6-BBA1-770F-FB73CAA1E8B4}"/>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8EBB1C37-B2F8-0213-2CDD-775295E6B1AC}"/>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7EEF6EC8-B2D4-A93E-DFC4-293F5D0D17A0}"/>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D8D93BC2-D1EC-43A8-513D-50883E68E8E6}"/>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BDEC94B1-ACFA-AB4C-08C7-0F11436A6DC8}"/>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D9DE5201-DB60-EE12-FAEB-5ECE9F0044ED}"/>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E37D8D39-A0B7-8638-A868-1996A83F2156}"/>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15CE778F-0CF6-26FC-8D8D-EF22E68DB64F}"/>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FB579F91-D6F8-9E3D-4212-A90011C9ABED}"/>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9D60C240-6D8E-4DF9-7CB1-AC758AA75CCB}"/>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03A845DD-E382-F4A5-7C93-818FD5687F02}"/>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FC63F619-AC78-8C13-6010-A09C0FA89E70}"/>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803BFDC4-EBEB-7434-89E0-C1C8F3BDEC76}"/>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F28988E5-461B-5894-1430-EEAE5AC355CC}"/>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1BA304B3-9295-EDC0-4692-AF0A06429349}"/>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1EA69C73-6796-4DB7-279D-F1E58D64372F}"/>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96684CE8-CE05-6FB0-C065-F84A601AFADE}"/>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8B041C39-DC84-927F-A611-75C9D64697DD}"/>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5F96C822-94E6-E9F9-43EA-A7D6C3492C11}"/>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E0C25C68-392C-8813-EA29-FD29C38BBE5E}"/>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B102011F-73A7-ABD2-34A9-D15F6460B7E7}"/>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CA16D57A-5CEB-E10A-006D-1A7CE065D117}"/>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AD1FE425-C20C-471C-187F-A0D0CE53420C}"/>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A7CF6BC1-7382-3CA6-7B72-C9E0184C42F3}"/>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D36FB9AA-7E60-8093-2E8A-9B1E5FD23862}"/>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201E9AAA-EEAF-4A7F-48EA-090C103EEC7B}"/>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C14EC346-D713-B915-3311-4974FC603312}"/>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2B03FAEA-3313-FD91-0876-7C66D458876C}"/>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80B3FF3C-091A-9D1A-BBB4-425EA7216D99}"/>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1EE13837-8FBA-10FB-E0B8-7E01FE6D412F}"/>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6" name="Freeform: Shape 85">
                <a:extLst>
                  <a:ext uri="{FF2B5EF4-FFF2-40B4-BE49-F238E27FC236}">
                    <a16:creationId xmlns:a16="http://schemas.microsoft.com/office/drawing/2014/main" id="{DB0939BB-EE50-6AC0-5B8A-C0C4E1211022}"/>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7" name="Freeform: Shape 86">
                <a:extLst>
                  <a:ext uri="{FF2B5EF4-FFF2-40B4-BE49-F238E27FC236}">
                    <a16:creationId xmlns:a16="http://schemas.microsoft.com/office/drawing/2014/main" id="{3404C60B-6DD5-3DDF-F5FD-C2352C09028A}"/>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14198211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ody Slide Blue">
    <p:spTree>
      <p:nvGrpSpPr>
        <p:cNvPr id="1" name=""/>
        <p:cNvGrpSpPr/>
        <p:nvPr/>
      </p:nvGrpSpPr>
      <p:grpSpPr>
        <a:xfrm>
          <a:off x="0" y="0"/>
          <a:ext cx="0" cy="0"/>
          <a:chOff x="0" y="0"/>
          <a:chExt cx="0" cy="0"/>
        </a:xfrm>
      </p:grpSpPr>
      <p:pic>
        <p:nvPicPr>
          <p:cNvPr id="3" name="Picture 2" descr="A black and purple curved object&#10;&#10;AI-generated content may be incorrect.">
            <a:extLst>
              <a:ext uri="{FF2B5EF4-FFF2-40B4-BE49-F238E27FC236}">
                <a16:creationId xmlns:a16="http://schemas.microsoft.com/office/drawing/2014/main" id="{EFDF6AFA-33F1-5553-E6BD-0921F39338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650" y="0"/>
            <a:ext cx="18301650" cy="10294679"/>
          </a:xfrm>
          <a:prstGeom prst="rect">
            <a:avLst/>
          </a:prstGeom>
        </p:spPr>
      </p:pic>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4573364" y="3879678"/>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nec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nec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4573364" y="1211216"/>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4573365" y="3106566"/>
            <a:ext cx="10639424"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5" name="Picture 4" descr="A close up of a sign&#10;&#10;AI-generated content may be incorrect.">
            <a:extLst>
              <a:ext uri="{FF2B5EF4-FFF2-40B4-BE49-F238E27FC236}">
                <a16:creationId xmlns:a16="http://schemas.microsoft.com/office/drawing/2014/main" id="{1360515E-6BEA-2AAA-6065-22855D563C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6" name="Group 5">
            <a:extLst>
              <a:ext uri="{FF2B5EF4-FFF2-40B4-BE49-F238E27FC236}">
                <a16:creationId xmlns:a16="http://schemas.microsoft.com/office/drawing/2014/main" id="{0DD3A004-6D21-E469-B37D-4EF96363CA20}"/>
              </a:ext>
            </a:extLst>
          </p:cNvPr>
          <p:cNvGrpSpPr/>
          <p:nvPr userDrawn="1"/>
        </p:nvGrpSpPr>
        <p:grpSpPr>
          <a:xfrm>
            <a:off x="15560769" y="717625"/>
            <a:ext cx="2048279" cy="1644575"/>
            <a:chOff x="15394463" y="2241625"/>
            <a:chExt cx="2386036" cy="1915762"/>
          </a:xfrm>
        </p:grpSpPr>
        <p:sp>
          <p:nvSpPr>
            <p:cNvPr id="8" name="Freeform: Shape 7">
              <a:extLst>
                <a:ext uri="{FF2B5EF4-FFF2-40B4-BE49-F238E27FC236}">
                  <a16:creationId xmlns:a16="http://schemas.microsoft.com/office/drawing/2014/main" id="{9D3CB63C-5054-06A3-4645-28DC7A47B574}"/>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92D25583-5656-54C7-974A-9675FE7FA935}"/>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10" name="Group 9">
              <a:extLst>
                <a:ext uri="{FF2B5EF4-FFF2-40B4-BE49-F238E27FC236}">
                  <a16:creationId xmlns:a16="http://schemas.microsoft.com/office/drawing/2014/main" id="{5AAF1C9F-9385-B3A4-6B6F-D540F032EB4B}"/>
                </a:ext>
              </a:extLst>
            </p:cNvPr>
            <p:cNvGrpSpPr/>
            <p:nvPr userDrawn="1"/>
          </p:nvGrpSpPr>
          <p:grpSpPr>
            <a:xfrm>
              <a:off x="15699785" y="2241625"/>
              <a:ext cx="2080714" cy="1915762"/>
              <a:chOff x="15528335" y="660475"/>
              <a:chExt cx="2080714" cy="1915762"/>
            </a:xfrm>
          </p:grpSpPr>
          <p:sp>
            <p:nvSpPr>
              <p:cNvPr id="11" name="Freeform: Shape 10">
                <a:extLst>
                  <a:ext uri="{FF2B5EF4-FFF2-40B4-BE49-F238E27FC236}">
                    <a16:creationId xmlns:a16="http://schemas.microsoft.com/office/drawing/2014/main" id="{BFF8D074-4FD4-6D4C-FC32-05F5BE4DA014}"/>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1516244-1F92-7142-92E6-F6BC79758856}"/>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709A125-5E6E-AFDB-89B9-B2E6A3EA6D7B}"/>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E5634E0-0036-172F-32E0-CA0DFB1885DD}"/>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868C2916-E66E-194A-B179-B841A29B02B4}"/>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A16311C-AAD2-E688-C8D7-BA7517BDF54A}"/>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C3965C2-D42A-E775-F4BB-8D4E127CB398}"/>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2E28826-C0A5-A712-3694-4E61A9707EC3}"/>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C023C78-3A78-9903-177B-F1A944310E44}"/>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78CBA6D-82C8-C58B-78C9-6A7A0B768151}"/>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2D13802-0863-E313-6D08-A63F7D391237}"/>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8867EBB1-EBA9-1392-CC49-7CED0725D2DD}"/>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9E92CEDE-633F-40D4-0F49-B831419026C8}"/>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51421CC-D2BD-EA98-6EF9-02EF3A3FE86A}"/>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3403F27-771E-CE4E-8D99-FBF0B0B43DDE}"/>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6CCF191-7CC2-1F33-66F1-027A79D61A15}"/>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0166F3E-4F15-71CF-4F06-EB69DA10C1E5}"/>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227726D-2E50-F1FF-0BCD-76CF0FD134FB}"/>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2B810ED-9DBC-E2C0-7500-F498AEBF3003}"/>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A3AD2B42-DEC1-E8E6-9EDF-9AF35FDFB634}"/>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DE29B88-722E-A505-4C06-D867A0A5745D}"/>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FE11518-FDFE-8F61-2310-A3F6A7805C6C}"/>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A891890-E0FF-EFEC-7F59-D0FA916F774D}"/>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53BCD94-9036-3493-E0BF-C0CC7EDF24B2}"/>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ACF854D-4919-60C3-8E35-A301BC573E6C}"/>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D20F4CFC-E486-53A0-13D2-972CACD17120}"/>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D54A82B-6AA2-ADF8-8DE3-E8C758A5E786}"/>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D0F0E5CB-A5D5-DE6F-95D6-115C21C1BBC7}"/>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D294003B-1E9A-B477-0E78-2B0503310D9A}"/>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B9F068A-B9FB-868B-EE12-ADC3585C6A81}"/>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3A79242-9630-FEE0-DF2F-0F6CA2FF83D3}"/>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67CDB84F-9B48-3F0D-954C-6A99F279E300}"/>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7A0F888-D851-E551-A0EA-1EC774C1B120}"/>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F1524332-B31E-ECD7-2649-F8309BBB8C06}"/>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1586790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Blu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289" y="-54463"/>
            <a:ext cx="18334288" cy="10313038"/>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803131" y="4709237"/>
            <a:ext cx="6656448" cy="1288009"/>
          </a:xfrm>
          <a:prstGeom prst="rect">
            <a:avLst/>
          </a:prstGeom>
          <a:solidFill>
            <a:srgbClr val="D7A6FF"/>
          </a:solidFill>
        </p:spPr>
        <p:txBody>
          <a:bodyPr wrap="square" lIns="216000" tIns="180000" rIns="252000" bIns="108000" anchor="ctr" anchorCtr="0">
            <a:spAutoFit/>
          </a:bodyPr>
          <a:lstStyle>
            <a:lvl1pPr marL="0" indent="0">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803132" y="5968286"/>
            <a:ext cx="6656448" cy="1288009"/>
          </a:xfrm>
          <a:prstGeom prst="rect">
            <a:avLst/>
          </a:prstGeom>
          <a:solidFill>
            <a:srgbClr val="80E789"/>
          </a:solidFill>
        </p:spPr>
        <p:txBody>
          <a:bodyPr wrap="square" lIns="216000" tIns="180000" rIns="252000" bIns="108000">
            <a:spAutoFit/>
          </a:bodyPr>
          <a:lstStyle>
            <a:lvl1pPr marL="0" indent="0" algn="l">
              <a:buNone/>
              <a:defRPr sz="7200" b="1" cap="none" baseline="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grpSp>
        <p:nvGrpSpPr>
          <p:cNvPr id="5" name="Group 4">
            <a:extLst>
              <a:ext uri="{FF2B5EF4-FFF2-40B4-BE49-F238E27FC236}">
                <a16:creationId xmlns:a16="http://schemas.microsoft.com/office/drawing/2014/main" id="{7BCADDF8-B0A4-FA01-48AE-8E301073B533}"/>
              </a:ext>
            </a:extLst>
          </p:cNvPr>
          <p:cNvGrpSpPr/>
          <p:nvPr userDrawn="1"/>
        </p:nvGrpSpPr>
        <p:grpSpPr>
          <a:xfrm>
            <a:off x="15560769" y="717625"/>
            <a:ext cx="2048279" cy="1644575"/>
            <a:chOff x="15394463" y="2241625"/>
            <a:chExt cx="2386036" cy="1915762"/>
          </a:xfrm>
        </p:grpSpPr>
        <p:sp>
          <p:nvSpPr>
            <p:cNvPr id="6" name="Freeform: Shape 5">
              <a:extLst>
                <a:ext uri="{FF2B5EF4-FFF2-40B4-BE49-F238E27FC236}">
                  <a16:creationId xmlns:a16="http://schemas.microsoft.com/office/drawing/2014/main" id="{2DA971B3-3EC0-56A6-350F-7A8A7DF4F279}"/>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6C102CCC-52D0-3B88-AE18-3AA0EA3298BA}"/>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8" name="Group 7">
              <a:extLst>
                <a:ext uri="{FF2B5EF4-FFF2-40B4-BE49-F238E27FC236}">
                  <a16:creationId xmlns:a16="http://schemas.microsoft.com/office/drawing/2014/main" id="{C1A139E1-01F7-6520-3A62-A014D76D986F}"/>
                </a:ext>
              </a:extLst>
            </p:cNvPr>
            <p:cNvGrpSpPr/>
            <p:nvPr userDrawn="1"/>
          </p:nvGrpSpPr>
          <p:grpSpPr>
            <a:xfrm>
              <a:off x="15699785" y="2241625"/>
              <a:ext cx="2080714" cy="1915762"/>
              <a:chOff x="15528335" y="660475"/>
              <a:chExt cx="2080714" cy="1915762"/>
            </a:xfrm>
          </p:grpSpPr>
          <p:sp>
            <p:nvSpPr>
              <p:cNvPr id="9" name="Freeform: Shape 8">
                <a:extLst>
                  <a:ext uri="{FF2B5EF4-FFF2-40B4-BE49-F238E27FC236}">
                    <a16:creationId xmlns:a16="http://schemas.microsoft.com/office/drawing/2014/main" id="{D0345960-20CE-AD98-9759-743D2F67B89A}"/>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AE9CF502-1633-FC7E-2B3F-F7969CC3FE99}"/>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617EE45E-558D-A9C6-BC05-D2EDAFC93A9D}"/>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9A89548-E32B-04F3-6400-8039EBB5D43B}"/>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1889A87-E044-BFC5-2A17-9DAE48807A3F}"/>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28620858-DCFC-0CB4-323D-58F2F0938F05}"/>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1AFA86F-1FB1-7817-47FC-27F559C502AE}"/>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A2A0D9F9-AF21-09E7-A759-3F3166CB2B2E}"/>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C766B1C-C9EA-4E27-C55A-B953DC2B98EC}"/>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8BDD901A-C995-C8F2-1809-0FF42BF337A4}"/>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151E8BD6-A4CF-196B-6A95-AB506F2EBEF0}"/>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F2F4D9A-F05E-5106-94E2-C215545F2572}"/>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57E3F9D-1C88-1420-5423-F8AF9961F68E}"/>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3CB4396C-5E78-B222-E3F1-5218C732ED87}"/>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DC257D34-7639-FA26-ADFE-B9AA0DEB7A66}"/>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7BA2766-8792-4D37-9DF3-EE92B2B12BBD}"/>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9EF17F17-4455-6EC9-2A08-9D9FF725CA03}"/>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4817210-A2EA-9BF0-E128-E52CB7BE4BAD}"/>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64B7195-8CF4-71E7-1C9C-21E6EF4A5E76}"/>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5737313-6B77-8C70-DD08-A863FD6CD39B}"/>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391705C-7A62-3B66-1B71-1C37407D7CC8}"/>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0F39682-F2AA-CC9C-BA24-ADEEF35C3298}"/>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A496D5C-288F-9ACB-F863-61860280C0FF}"/>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384B4F39-C183-CE18-16B4-D29E6240C88B}"/>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DD48A07-A7D8-128A-9A96-BA1D471A1F10}"/>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23B91E0-4054-DEF6-7FB2-F707D06614F7}"/>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E7FF203A-0C90-0D0A-3C70-C8B023552F15}"/>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58975D00-63F9-CFDC-0B8D-918F532E797F}"/>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80A1DEE2-45CE-D96C-45D8-55E600519C24}"/>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8B8B7AE1-17E2-FAFD-675F-58D9B8C7F7AF}"/>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6420A2E-A320-352F-652B-3DAC6B50BE0D}"/>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959A614-260B-4D7A-1210-9FDEE6B4BE3A}"/>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871595B5-C738-299E-B7CD-7CF18652E54E}"/>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D0D00628-FBA3-75B3-4EE1-11A94CCB4424}"/>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
        <p:nvSpPr>
          <p:cNvPr id="47" name="Oval 46">
            <a:extLst>
              <a:ext uri="{FF2B5EF4-FFF2-40B4-BE49-F238E27FC236}">
                <a16:creationId xmlns:a16="http://schemas.microsoft.com/office/drawing/2014/main" id="{746D0B06-6846-DE4A-6BB2-695F94BC6442}"/>
              </a:ext>
            </a:extLst>
          </p:cNvPr>
          <p:cNvSpPr/>
          <p:nvPr userDrawn="1"/>
        </p:nvSpPr>
        <p:spPr>
          <a:xfrm>
            <a:off x="10426472" y="6892699"/>
            <a:ext cx="1960833" cy="1960833"/>
          </a:xfrm>
          <a:prstGeom prst="ellipse">
            <a:avLst/>
          </a:prstGeom>
          <a:solidFill>
            <a:srgbClr val="26155F"/>
          </a:solidFill>
          <a:ln w="7620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Arrow: Curved Up 44">
            <a:extLst>
              <a:ext uri="{FF2B5EF4-FFF2-40B4-BE49-F238E27FC236}">
                <a16:creationId xmlns:a16="http://schemas.microsoft.com/office/drawing/2014/main" id="{3CB031ED-569A-9F09-C0FA-DE32618433A4}"/>
              </a:ext>
            </a:extLst>
          </p:cNvPr>
          <p:cNvSpPr/>
          <p:nvPr userDrawn="1"/>
        </p:nvSpPr>
        <p:spPr>
          <a:xfrm rot="19094763">
            <a:off x="10841071" y="7610979"/>
            <a:ext cx="1344469" cy="617023"/>
          </a:xfrm>
          <a:prstGeom prst="curvedUpArrow">
            <a:avLst>
              <a:gd name="adj1" fmla="val 25000"/>
              <a:gd name="adj2" fmla="val 71048"/>
              <a:gd name="adj3" fmla="val 28648"/>
            </a:avLst>
          </a:prstGeom>
          <a:noFill/>
          <a:ln w="3810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6" name="Picture 85" descr="A close up of a sign&#10;&#10;AI-generated content may be incorrect.">
            <a:extLst>
              <a:ext uri="{FF2B5EF4-FFF2-40B4-BE49-F238E27FC236}">
                <a16:creationId xmlns:a16="http://schemas.microsoft.com/office/drawing/2014/main" id="{1F1C2FB6-1DFD-E618-4C32-D7FAAE4FCD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spTree>
    <p:extLst>
      <p:ext uri="{BB962C8B-B14F-4D97-AF65-F5344CB8AC3E}">
        <p14:creationId xmlns:p14="http://schemas.microsoft.com/office/powerpoint/2010/main" val="42738097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Blu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E5DBB87-AB92-042A-67E0-095093356F54}"/>
              </a:ext>
            </a:extLst>
          </p:cNvPr>
          <p:cNvSpPr>
            <a:spLocks noGrp="1"/>
          </p:cNvSpPr>
          <p:nvPr>
            <p:ph type="pic" sz="quarter" idx="12"/>
          </p:nvPr>
        </p:nvSpPr>
        <p:spPr>
          <a:xfrm>
            <a:off x="0" y="0"/>
            <a:ext cx="18288000" cy="10287000"/>
          </a:xfrm>
          <a:prstGeom prst="rect">
            <a:avLst/>
          </a:prstGeom>
        </p:spPr>
        <p:txBody>
          <a:bodyPr/>
          <a:lstStyle/>
          <a:p>
            <a:endParaRPr lang="en-US"/>
          </a:p>
        </p:txBody>
      </p:sp>
      <p:pic>
        <p:nvPicPr>
          <p:cNvPr id="2" name="Picture 2">
            <a:extLst>
              <a:ext uri="{FF2B5EF4-FFF2-40B4-BE49-F238E27FC236}">
                <a16:creationId xmlns:a16="http://schemas.microsoft.com/office/drawing/2014/main" id="{2F2994DD-A290-0846-9EEA-034C8BE19CB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26" r="126"/>
          <a:stretch/>
        </p:blipFill>
        <p:spPr bwMode="auto">
          <a:xfrm>
            <a:off x="0" y="0"/>
            <a:ext cx="18288000" cy="10313039"/>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1469881" y="4499495"/>
            <a:ext cx="6738251" cy="1288009"/>
          </a:xfrm>
          <a:prstGeom prst="rect">
            <a:avLst/>
          </a:prstGeom>
          <a:solidFill>
            <a:srgbClr val="D7A6FF"/>
          </a:solidFill>
        </p:spPr>
        <p:txBody>
          <a:bodyPr wrap="square" lIns="216000" tIns="180000" rIns="252000" bIns="108000" anchor="ctr" anchorCtr="0">
            <a:spAutoFit/>
          </a:bodyPr>
          <a:lstStyle>
            <a:lvl1pPr marL="0" indent="0">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1469881" y="5758544"/>
            <a:ext cx="6747976" cy="1288009"/>
          </a:xfrm>
          <a:prstGeom prst="rect">
            <a:avLst/>
          </a:prstGeom>
          <a:solidFill>
            <a:srgbClr val="391A53"/>
          </a:solidFill>
        </p:spPr>
        <p:txBody>
          <a:bodyPr wrap="square" lIns="216000" tIns="180000" rIns="252000" bIns="108000">
            <a:spAutoFit/>
          </a:bodyPr>
          <a:lstStyle>
            <a:lvl1pPr marL="0" indent="0" algn="l">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pic>
        <p:nvPicPr>
          <p:cNvPr id="4" name="Picture 3" descr="A close up of a sign&#10;&#10;AI-generated content may be incorrect.">
            <a:extLst>
              <a:ext uri="{FF2B5EF4-FFF2-40B4-BE49-F238E27FC236}">
                <a16:creationId xmlns:a16="http://schemas.microsoft.com/office/drawing/2014/main" id="{70D9207E-2C8C-A377-1E09-0DD7012196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pic>
        <p:nvPicPr>
          <p:cNvPr id="48" name="Picture 47" descr="A blue and green earth in a circle&#10;&#10;AI-generated content may be incorrect.">
            <a:extLst>
              <a:ext uri="{FF2B5EF4-FFF2-40B4-BE49-F238E27FC236}">
                <a16:creationId xmlns:a16="http://schemas.microsoft.com/office/drawing/2014/main" id="{28997637-3BE2-56F2-7B65-F098A248F895}"/>
              </a:ext>
            </a:extLst>
          </p:cNvPr>
          <p:cNvPicPr>
            <a:picLocks noChangeAspect="1"/>
          </p:cNvPicPr>
          <p:nvPr userDrawn="1"/>
        </p:nvPicPr>
        <p:blipFill>
          <a:blip r:embed="rId4">
            <a:extLst>
              <a:ext uri="{28A0092B-C50C-407E-A947-70E740481C1C}">
                <a14:useLocalDpi xmlns:a14="http://schemas.microsoft.com/office/drawing/2010/main" val="0"/>
              </a:ext>
            </a:extLst>
          </a:blip>
          <a:srcRect l="24071" t="22044" r="20160" b="23181"/>
          <a:stretch>
            <a:fillRect/>
          </a:stretch>
        </p:blipFill>
        <p:spPr>
          <a:xfrm>
            <a:off x="2404796" y="805323"/>
            <a:ext cx="3185555" cy="3124200"/>
          </a:xfrm>
          <a:prstGeom prst="rect">
            <a:avLst/>
          </a:prstGeom>
        </p:spPr>
      </p:pic>
      <p:pic>
        <p:nvPicPr>
          <p:cNvPr id="49" name="Picture 48" descr="A blue curved line on a black background&#10;&#10;AI-generated content may be incorrect.">
            <a:extLst>
              <a:ext uri="{FF2B5EF4-FFF2-40B4-BE49-F238E27FC236}">
                <a16:creationId xmlns:a16="http://schemas.microsoft.com/office/drawing/2014/main" id="{486979A9-8F25-4FE0-1B76-2093163E0CA0}"/>
              </a:ext>
            </a:extLst>
          </p:cNvPr>
          <p:cNvPicPr>
            <a:picLocks noChangeAspect="1"/>
          </p:cNvPicPr>
          <p:nvPr userDrawn="1"/>
        </p:nvPicPr>
        <p:blipFill>
          <a:blip r:embed="rId5">
            <a:extLst>
              <a:ext uri="{28A0092B-C50C-407E-A947-70E740481C1C}">
                <a14:useLocalDpi xmlns:a14="http://schemas.microsoft.com/office/drawing/2010/main" val="0"/>
              </a:ext>
            </a:extLst>
          </a:blip>
          <a:srcRect l="30865" t="14576" r="33999" b="26102"/>
          <a:stretch>
            <a:fillRect/>
          </a:stretch>
        </p:blipFill>
        <p:spPr>
          <a:xfrm rot="5937307">
            <a:off x="1764844" y="1269512"/>
            <a:ext cx="1404199" cy="810195"/>
          </a:xfrm>
          <a:prstGeom prst="rect">
            <a:avLst/>
          </a:prstGeom>
        </p:spPr>
      </p:pic>
      <p:grpSp>
        <p:nvGrpSpPr>
          <p:cNvPr id="7" name="Group 6">
            <a:extLst>
              <a:ext uri="{FF2B5EF4-FFF2-40B4-BE49-F238E27FC236}">
                <a16:creationId xmlns:a16="http://schemas.microsoft.com/office/drawing/2014/main" id="{8A4763E3-8320-796D-EEC2-A1FBE175F96D}"/>
              </a:ext>
            </a:extLst>
          </p:cNvPr>
          <p:cNvGrpSpPr/>
          <p:nvPr userDrawn="1"/>
        </p:nvGrpSpPr>
        <p:grpSpPr>
          <a:xfrm>
            <a:off x="15560769" y="717625"/>
            <a:ext cx="2048279" cy="1644575"/>
            <a:chOff x="15394463" y="2241625"/>
            <a:chExt cx="2386036" cy="1915762"/>
          </a:xfrm>
        </p:grpSpPr>
        <p:sp>
          <p:nvSpPr>
            <p:cNvPr id="8" name="Freeform: Shape 7">
              <a:extLst>
                <a:ext uri="{FF2B5EF4-FFF2-40B4-BE49-F238E27FC236}">
                  <a16:creationId xmlns:a16="http://schemas.microsoft.com/office/drawing/2014/main" id="{9B73A2B0-EF05-585D-1754-A0542BC1F0D4}"/>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DF520D5-D97B-EC5F-BB3F-F8145D1210CF}"/>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50" name="Group 49">
              <a:extLst>
                <a:ext uri="{FF2B5EF4-FFF2-40B4-BE49-F238E27FC236}">
                  <a16:creationId xmlns:a16="http://schemas.microsoft.com/office/drawing/2014/main" id="{637F98CE-05F5-1653-A34A-B0465DE8D2FE}"/>
                </a:ext>
              </a:extLst>
            </p:cNvPr>
            <p:cNvGrpSpPr/>
            <p:nvPr userDrawn="1"/>
          </p:nvGrpSpPr>
          <p:grpSpPr>
            <a:xfrm>
              <a:off x="15699785" y="2241625"/>
              <a:ext cx="2080714" cy="1915762"/>
              <a:chOff x="15528335" y="660475"/>
              <a:chExt cx="2080714" cy="1915762"/>
            </a:xfrm>
          </p:grpSpPr>
          <p:sp>
            <p:nvSpPr>
              <p:cNvPr id="52" name="Freeform: Shape 51">
                <a:extLst>
                  <a:ext uri="{FF2B5EF4-FFF2-40B4-BE49-F238E27FC236}">
                    <a16:creationId xmlns:a16="http://schemas.microsoft.com/office/drawing/2014/main" id="{B0ED6160-E261-5DAA-6F41-5D4513372A1B}"/>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7211DBE5-1B84-68A1-EE07-708318512A62}"/>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19079BC9-51E9-7759-E7FD-57A3767EF68D}"/>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4C2F413E-3145-E5ED-1F15-AFF72F56782E}"/>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4A1D74A-537D-345A-4DAA-DC5321433CFB}"/>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7481799D-6CF0-2268-4B52-A5F89A2A10F0}"/>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8A331BA2-84BF-3EF9-53FD-C7F921F6ADC8}"/>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A5FA1FAB-B69E-4AC1-8AA1-E7FD8E755D0E}"/>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832F97C9-AE32-17B9-ACD6-F7FEFCBAD5F4}"/>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A5F7A8F3-C761-ECAA-24A8-4F33F87554E4}"/>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EA4C015E-16F7-174F-F913-AEC67AD63133}"/>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22F258FE-6382-4A65-B101-EAC7FA9F1679}"/>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CED0E1D4-BA01-DA1A-2D9F-255FE06AC7CE}"/>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B17EC5F4-6C19-1200-EEBA-FADC05BE0A6C}"/>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E0B9E7F1-4FBE-8F74-A334-D60AAF422E55}"/>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8CA5EA7A-FC7A-45AD-87F3-9C70AED9D7F7}"/>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FF8DA9C9-2AF6-A207-96A4-446109B2F81A}"/>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ACF07E20-8105-6A65-A9F7-B329FCF69453}"/>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169FE5ED-3A1C-0C7F-148E-BEBA8A55DC0F}"/>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84765AEA-9A19-D96E-D3C7-7FB263C8ACBB}"/>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B6C51182-3222-9C5F-CFE3-3421DD1B56BC}"/>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5A42F766-5892-CAB6-4A67-9C7A16230E6A}"/>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8D2710BF-B06E-06F0-6FFB-11DDA4DB36F2}"/>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D418ED38-1777-821D-F4EF-6473BDBE0A21}"/>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E6713C6D-89CD-FEFC-2658-E2BC65234CFE}"/>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BB3FE2D6-B6A7-60FA-AF64-E827973007BA}"/>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6EFF1FB9-102F-F460-D600-8F027E0E0D2A}"/>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7BB78394-7B32-4DDD-E8F9-736028B1BFDA}"/>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1F5ECD9A-A012-3750-CD34-B6D19741B17E}"/>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BD3F47C6-6F3D-10AB-46AE-1B6FB405B82E}"/>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EF5416E1-CEB0-6710-58B6-292573423265}"/>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5077CBF0-C14E-DC43-D2AA-86947ED35F2A}"/>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9F8B3F6A-CDE1-A25E-4720-D76D55628B31}"/>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C776F6D6-EF0A-FC4D-36FC-DA9DF1EF2E13}"/>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35961012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Title Slide Blu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E5DBB87-AB92-042A-67E0-095093356F54}"/>
              </a:ext>
            </a:extLst>
          </p:cNvPr>
          <p:cNvSpPr>
            <a:spLocks noGrp="1"/>
          </p:cNvSpPr>
          <p:nvPr>
            <p:ph type="pic" sz="quarter" idx="12"/>
          </p:nvPr>
        </p:nvSpPr>
        <p:spPr>
          <a:xfrm>
            <a:off x="0" y="0"/>
            <a:ext cx="18288000" cy="10287000"/>
          </a:xfrm>
          <a:prstGeom prst="rect">
            <a:avLst/>
          </a:prstGeom>
        </p:spPr>
        <p:txBody>
          <a:bodyPr/>
          <a:lstStyle/>
          <a:p>
            <a:endParaRPr lang="en-US"/>
          </a:p>
        </p:txBody>
      </p:sp>
      <p:pic>
        <p:nvPicPr>
          <p:cNvPr id="2" name="Picture 2">
            <a:extLst>
              <a:ext uri="{FF2B5EF4-FFF2-40B4-BE49-F238E27FC236}">
                <a16:creationId xmlns:a16="http://schemas.microsoft.com/office/drawing/2014/main" id="{2F2994DD-A290-0846-9EEA-034C8BE19CB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26" r="126"/>
          <a:stretch/>
        </p:blipFill>
        <p:spPr bwMode="auto">
          <a:xfrm>
            <a:off x="0" y="0"/>
            <a:ext cx="18288000" cy="103130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 up of a sign&#10;&#10;AI-generated content may be incorrect.">
            <a:extLst>
              <a:ext uri="{FF2B5EF4-FFF2-40B4-BE49-F238E27FC236}">
                <a16:creationId xmlns:a16="http://schemas.microsoft.com/office/drawing/2014/main" id="{70D9207E-2C8C-A377-1E09-0DD7012196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7" name="Group 6">
            <a:extLst>
              <a:ext uri="{FF2B5EF4-FFF2-40B4-BE49-F238E27FC236}">
                <a16:creationId xmlns:a16="http://schemas.microsoft.com/office/drawing/2014/main" id="{8A4763E3-8320-796D-EEC2-A1FBE175F96D}"/>
              </a:ext>
            </a:extLst>
          </p:cNvPr>
          <p:cNvGrpSpPr/>
          <p:nvPr userDrawn="1"/>
        </p:nvGrpSpPr>
        <p:grpSpPr>
          <a:xfrm>
            <a:off x="15560769" y="717625"/>
            <a:ext cx="2048279" cy="1644575"/>
            <a:chOff x="15394463" y="2241625"/>
            <a:chExt cx="2386036" cy="1915762"/>
          </a:xfrm>
        </p:grpSpPr>
        <p:sp>
          <p:nvSpPr>
            <p:cNvPr id="8" name="Freeform: Shape 7">
              <a:extLst>
                <a:ext uri="{FF2B5EF4-FFF2-40B4-BE49-F238E27FC236}">
                  <a16:creationId xmlns:a16="http://schemas.microsoft.com/office/drawing/2014/main" id="{9B73A2B0-EF05-585D-1754-A0542BC1F0D4}"/>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DF520D5-D97B-EC5F-BB3F-F8145D1210CF}"/>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50" name="Group 49">
              <a:extLst>
                <a:ext uri="{FF2B5EF4-FFF2-40B4-BE49-F238E27FC236}">
                  <a16:creationId xmlns:a16="http://schemas.microsoft.com/office/drawing/2014/main" id="{637F98CE-05F5-1653-A34A-B0465DE8D2FE}"/>
                </a:ext>
              </a:extLst>
            </p:cNvPr>
            <p:cNvGrpSpPr/>
            <p:nvPr userDrawn="1"/>
          </p:nvGrpSpPr>
          <p:grpSpPr>
            <a:xfrm>
              <a:off x="15699785" y="2241625"/>
              <a:ext cx="2080714" cy="1915762"/>
              <a:chOff x="15528335" y="660475"/>
              <a:chExt cx="2080714" cy="1915762"/>
            </a:xfrm>
          </p:grpSpPr>
          <p:sp>
            <p:nvSpPr>
              <p:cNvPr id="52" name="Freeform: Shape 51">
                <a:extLst>
                  <a:ext uri="{FF2B5EF4-FFF2-40B4-BE49-F238E27FC236}">
                    <a16:creationId xmlns:a16="http://schemas.microsoft.com/office/drawing/2014/main" id="{B0ED6160-E261-5DAA-6F41-5D4513372A1B}"/>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7211DBE5-1B84-68A1-EE07-708318512A62}"/>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19079BC9-51E9-7759-E7FD-57A3767EF68D}"/>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4C2F413E-3145-E5ED-1F15-AFF72F56782E}"/>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4A1D74A-537D-345A-4DAA-DC5321433CFB}"/>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7481799D-6CF0-2268-4B52-A5F89A2A10F0}"/>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8A331BA2-84BF-3EF9-53FD-C7F921F6ADC8}"/>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A5FA1FAB-B69E-4AC1-8AA1-E7FD8E755D0E}"/>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832F97C9-AE32-17B9-ACD6-F7FEFCBAD5F4}"/>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A5F7A8F3-C761-ECAA-24A8-4F33F87554E4}"/>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EA4C015E-16F7-174F-F913-AEC67AD63133}"/>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22F258FE-6382-4A65-B101-EAC7FA9F1679}"/>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CED0E1D4-BA01-DA1A-2D9F-255FE06AC7CE}"/>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B17EC5F4-6C19-1200-EEBA-FADC05BE0A6C}"/>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E0B9E7F1-4FBE-8F74-A334-D60AAF422E55}"/>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8CA5EA7A-FC7A-45AD-87F3-9C70AED9D7F7}"/>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FF8DA9C9-2AF6-A207-96A4-446109B2F81A}"/>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ACF07E20-8105-6A65-A9F7-B329FCF69453}"/>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169FE5ED-3A1C-0C7F-148E-BEBA8A55DC0F}"/>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84765AEA-9A19-D96E-D3C7-7FB263C8ACBB}"/>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B6C51182-3222-9C5F-CFE3-3421DD1B56BC}"/>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5A42F766-5892-CAB6-4A67-9C7A16230E6A}"/>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8D2710BF-B06E-06F0-6FFB-11DDA4DB36F2}"/>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D418ED38-1777-821D-F4EF-6473BDBE0A21}"/>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E6713C6D-89CD-FEFC-2658-E2BC65234CFE}"/>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BB3FE2D6-B6A7-60FA-AF64-E827973007BA}"/>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6EFF1FB9-102F-F460-D600-8F027E0E0D2A}"/>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7BB78394-7B32-4DDD-E8F9-736028B1BFDA}"/>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1F5ECD9A-A012-3750-CD34-B6D19741B17E}"/>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BD3F47C6-6F3D-10AB-46AE-1B6FB405B82E}"/>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EF5416E1-CEB0-6710-58B6-292573423265}"/>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5077CBF0-C14E-DC43-D2AA-86947ED35F2A}"/>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9F8B3F6A-CDE1-A25E-4720-D76D55628B31}"/>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C776F6D6-EF0A-FC4D-36FC-DA9DF1EF2E13}"/>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
        <p:nvSpPr>
          <p:cNvPr id="3" name="Text Placeholder 12">
            <a:extLst>
              <a:ext uri="{FF2B5EF4-FFF2-40B4-BE49-F238E27FC236}">
                <a16:creationId xmlns:a16="http://schemas.microsoft.com/office/drawing/2014/main" id="{4FFB9A7D-1ED6-7A19-1D1B-44B2D39B75F7}"/>
              </a:ext>
            </a:extLst>
          </p:cNvPr>
          <p:cNvSpPr>
            <a:spLocks noGrp="1"/>
          </p:cNvSpPr>
          <p:nvPr>
            <p:ph type="body" sz="quarter" idx="10" hasCustomPrompt="1"/>
          </p:nvPr>
        </p:nvSpPr>
        <p:spPr>
          <a:xfrm>
            <a:off x="1464019" y="4692838"/>
            <a:ext cx="6776057" cy="1288009"/>
          </a:xfrm>
          <a:prstGeom prst="rect">
            <a:avLst/>
          </a:prstGeom>
          <a:solidFill>
            <a:srgbClr val="3A64E8"/>
          </a:solidFill>
        </p:spPr>
        <p:txBody>
          <a:bodyPr wrap="square" lIns="216000" tIns="180000" rIns="252000" bIns="108000" anchor="ctr" anchorCtr="0">
            <a:spAutoFit/>
          </a:bodyPr>
          <a:lstStyle>
            <a:lvl1pPr marL="0" indent="0">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5" name="Text Placeholder 15">
            <a:extLst>
              <a:ext uri="{FF2B5EF4-FFF2-40B4-BE49-F238E27FC236}">
                <a16:creationId xmlns:a16="http://schemas.microsoft.com/office/drawing/2014/main" id="{38507961-74DF-1630-92D9-968556FB0773}"/>
              </a:ext>
            </a:extLst>
          </p:cNvPr>
          <p:cNvSpPr>
            <a:spLocks noGrp="1"/>
          </p:cNvSpPr>
          <p:nvPr>
            <p:ph type="body" sz="quarter" idx="11" hasCustomPrompt="1"/>
          </p:nvPr>
        </p:nvSpPr>
        <p:spPr>
          <a:xfrm>
            <a:off x="1464021" y="5985355"/>
            <a:ext cx="6776056" cy="1288009"/>
          </a:xfrm>
          <a:prstGeom prst="rect">
            <a:avLst/>
          </a:prstGeom>
          <a:solidFill>
            <a:srgbClr val="80E789"/>
          </a:solidFill>
        </p:spPr>
        <p:txBody>
          <a:bodyPr wrap="square" lIns="216000" tIns="180000" rIns="252000" bIns="108000">
            <a:spAutoFit/>
          </a:bodyPr>
          <a:lstStyle>
            <a:lvl1pPr marL="0" indent="0" algn="l">
              <a:buNone/>
              <a:defRPr sz="7200" b="1" cap="none" baseline="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Tree>
    <p:extLst>
      <p:ext uri="{BB962C8B-B14F-4D97-AF65-F5344CB8AC3E}">
        <p14:creationId xmlns:p14="http://schemas.microsoft.com/office/powerpoint/2010/main" val="18786144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ody Slide Blu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2615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4" name="Picture 43" descr="A close up of a sign&#10;&#10;AI-generated content may be incorrect.">
            <a:extLst>
              <a:ext uri="{FF2B5EF4-FFF2-40B4-BE49-F238E27FC236}">
                <a16:creationId xmlns:a16="http://schemas.microsoft.com/office/drawing/2014/main" id="{7D03F658-C982-5222-1B77-6783E21ED4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45" name="Group 44">
            <a:extLst>
              <a:ext uri="{FF2B5EF4-FFF2-40B4-BE49-F238E27FC236}">
                <a16:creationId xmlns:a16="http://schemas.microsoft.com/office/drawing/2014/main" id="{59CBA7EA-EA5A-F26C-95BE-64AA3434A5DC}"/>
              </a:ext>
            </a:extLst>
          </p:cNvPr>
          <p:cNvGrpSpPr/>
          <p:nvPr userDrawn="1"/>
        </p:nvGrpSpPr>
        <p:grpSpPr>
          <a:xfrm>
            <a:off x="15629846" y="742004"/>
            <a:ext cx="1982023" cy="1591378"/>
            <a:chOff x="15223013" y="660475"/>
            <a:chExt cx="2386036" cy="1915762"/>
          </a:xfrm>
        </p:grpSpPr>
        <p:sp>
          <p:nvSpPr>
            <p:cNvPr id="46" name="Freeform: Shape 45">
              <a:extLst>
                <a:ext uri="{FF2B5EF4-FFF2-40B4-BE49-F238E27FC236}">
                  <a16:creationId xmlns:a16="http://schemas.microsoft.com/office/drawing/2014/main" id="{8014D3B8-B809-67EA-88BB-B3675D58A7E2}"/>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04B2B"/>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022C9388-B68D-A006-7D98-D15268B72BF2}"/>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43A9D60B-0C54-ECE6-49A4-06AB086FFDB3}"/>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615CCAF9-9FF0-6CC3-8356-D453BE44FC9C}"/>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AA8C74DC-269F-F6DA-D5C0-001CED00D2B4}"/>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ACF71FFB-EC30-BC00-FD15-7A3C9B39F78E}"/>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1DD2ABA0-5D5B-F07B-75F7-F9B6DD90DFFA}"/>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F50FCECB-893A-D909-5A68-FAC23D169026}"/>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A7D277D7-2DBF-7819-2DB2-C0320DEC51D5}"/>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621F88E2-EA06-0B95-ED79-0359731664F4}"/>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04B2B"/>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E7D04331-F930-D511-C178-BBE9DED77019}"/>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5A48F93D-053A-2D3B-F62E-9759FD3757F8}"/>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AA51F3DF-8DFE-ACA7-0230-723A0108ECDC}"/>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09A0056E-0D49-DB05-C6DE-B6886B153EAE}"/>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44CFF68F-676E-DE8D-F27F-0C0EAC23F438}"/>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F06608D2-20DF-FE45-1CDA-02BBDB654905}"/>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65E740FF-E47D-98D3-A815-3CF8233563A1}"/>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778697DE-42E7-EF7D-625D-F388DFD0BAC4}"/>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04B2B"/>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C229EE58-EF4D-20D2-C05B-8E76C7AE1363}"/>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693EEC8B-28E3-5F3E-7AEF-43B57696522E}"/>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E0442529-6890-31AA-FFA4-F07AE787BE40}"/>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8D45B6C7-8E94-97DA-950D-98AF8A262E7A}"/>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7BF481EE-7D49-D25E-FE05-F9088BAAF263}"/>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9989BF85-563C-24C6-9428-785A22F9C5CF}"/>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9BE68DE4-2D96-908F-BAD7-8C001B31570E}"/>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C9042740-46E6-F067-7FC4-F46C9D4B3D4C}"/>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2475AAB3-0F1D-6DA2-D430-BFC80A647BAE}"/>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01B8ADCB-257A-ED00-4D2D-E0EF3FCB7FE6}"/>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C6F4FDC7-CED6-BE90-85BA-784058526F58}"/>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425D3738-4ACA-BF31-54D1-F8B3E0010314}"/>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9231299C-09AA-EA57-EBCF-35EA90A0B30B}"/>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CD1BAD14-666B-F0B2-DEE4-2A600D5D5645}"/>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012F4851-905D-118E-3EA8-02327C20C3BF}"/>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4A2240E3-45E6-25BB-94BA-7B8D6790341C}"/>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2A5ADD9C-7F13-CA43-1CD8-0CFC060ECCE9}"/>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6EB60B14-D735-12CA-73D8-C622468104B6}"/>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2062812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ody Slide Blu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D7A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5" name="Picture 84" descr="A blue and green triangle on a black background&#10;&#10;AI-generated content may be incorrect.">
            <a:extLst>
              <a:ext uri="{FF2B5EF4-FFF2-40B4-BE49-F238E27FC236}">
                <a16:creationId xmlns:a16="http://schemas.microsoft.com/office/drawing/2014/main" id="{AD7C6397-78C2-9FDB-E9ED-DF5ECA628B3D}"/>
              </a:ext>
            </a:extLst>
          </p:cNvPr>
          <p:cNvPicPr>
            <a:picLocks noChangeAspect="1"/>
          </p:cNvPicPr>
          <p:nvPr userDrawn="1"/>
        </p:nvPicPr>
        <p:blipFill>
          <a:blip r:embed="rId2">
            <a:extLst>
              <a:ext uri="{28A0092B-C50C-407E-A947-70E740481C1C}">
                <a14:useLocalDpi xmlns:a14="http://schemas.microsoft.com/office/drawing/2010/main" val="0"/>
              </a:ext>
            </a:extLst>
          </a:blip>
          <a:srcRect l="40925" t="6636" r="32419" b="34429"/>
          <a:stretch>
            <a:fillRect/>
          </a:stretch>
        </p:blipFill>
        <p:spPr>
          <a:xfrm rot="10800000" flipV="1">
            <a:off x="0" y="4686300"/>
            <a:ext cx="5581650" cy="5600700"/>
          </a:xfrm>
          <a:prstGeom prst="rect">
            <a:avLst/>
          </a:prstGeom>
        </p:spPr>
      </p:pic>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rgbClr val="26155F"/>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rgbClr val="26155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81" name="Picture 80" descr="A close up of a sign&#10;&#10;AI-generated content may be incorrect.">
            <a:extLst>
              <a:ext uri="{FF2B5EF4-FFF2-40B4-BE49-F238E27FC236}">
                <a16:creationId xmlns:a16="http://schemas.microsoft.com/office/drawing/2014/main" id="{17326836-C3A9-5AB2-EA75-E49617B6319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86" name="Group 85">
            <a:extLst>
              <a:ext uri="{FF2B5EF4-FFF2-40B4-BE49-F238E27FC236}">
                <a16:creationId xmlns:a16="http://schemas.microsoft.com/office/drawing/2014/main" id="{61266E76-F3FE-3877-F4C8-DBD8221F80FB}"/>
              </a:ext>
            </a:extLst>
          </p:cNvPr>
          <p:cNvGrpSpPr/>
          <p:nvPr userDrawn="1"/>
        </p:nvGrpSpPr>
        <p:grpSpPr>
          <a:xfrm>
            <a:off x="15560769" y="717625"/>
            <a:ext cx="2048279" cy="1644575"/>
            <a:chOff x="15394463" y="2241625"/>
            <a:chExt cx="2386036" cy="1915762"/>
          </a:xfrm>
        </p:grpSpPr>
        <p:sp>
          <p:nvSpPr>
            <p:cNvPr id="87" name="Freeform: Shape 86">
              <a:extLst>
                <a:ext uri="{FF2B5EF4-FFF2-40B4-BE49-F238E27FC236}">
                  <a16:creationId xmlns:a16="http://schemas.microsoft.com/office/drawing/2014/main" id="{E9A401F6-8974-9F3D-9D26-ED4C768B9C41}"/>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88" name="Freeform: Shape 87">
              <a:extLst>
                <a:ext uri="{FF2B5EF4-FFF2-40B4-BE49-F238E27FC236}">
                  <a16:creationId xmlns:a16="http://schemas.microsoft.com/office/drawing/2014/main" id="{34A026D7-746C-00ED-4E16-313495F615DD}"/>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89" name="Group 88">
              <a:extLst>
                <a:ext uri="{FF2B5EF4-FFF2-40B4-BE49-F238E27FC236}">
                  <a16:creationId xmlns:a16="http://schemas.microsoft.com/office/drawing/2014/main" id="{CFE92CF6-5C5E-32A0-1510-7AF94BA15D4A}"/>
                </a:ext>
              </a:extLst>
            </p:cNvPr>
            <p:cNvGrpSpPr/>
            <p:nvPr userDrawn="1"/>
          </p:nvGrpSpPr>
          <p:grpSpPr>
            <a:xfrm>
              <a:off x="15699785" y="2241625"/>
              <a:ext cx="2080714" cy="1915762"/>
              <a:chOff x="15528335" y="660475"/>
              <a:chExt cx="2080714" cy="1915762"/>
            </a:xfrm>
          </p:grpSpPr>
          <p:sp>
            <p:nvSpPr>
              <p:cNvPr id="90" name="Freeform: Shape 89">
                <a:extLst>
                  <a:ext uri="{FF2B5EF4-FFF2-40B4-BE49-F238E27FC236}">
                    <a16:creationId xmlns:a16="http://schemas.microsoft.com/office/drawing/2014/main" id="{FB7226E3-4A7C-520E-7D93-E480920A3836}"/>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91" name="Freeform: Shape 90">
                <a:extLst>
                  <a:ext uri="{FF2B5EF4-FFF2-40B4-BE49-F238E27FC236}">
                    <a16:creationId xmlns:a16="http://schemas.microsoft.com/office/drawing/2014/main" id="{DA10E655-92F1-7C45-5D0A-158EA01B687E}"/>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92" name="Freeform: Shape 91">
                <a:extLst>
                  <a:ext uri="{FF2B5EF4-FFF2-40B4-BE49-F238E27FC236}">
                    <a16:creationId xmlns:a16="http://schemas.microsoft.com/office/drawing/2014/main" id="{C047DBCB-6570-D71D-7D39-A616C56F5803}"/>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93" name="Freeform: Shape 92">
                <a:extLst>
                  <a:ext uri="{FF2B5EF4-FFF2-40B4-BE49-F238E27FC236}">
                    <a16:creationId xmlns:a16="http://schemas.microsoft.com/office/drawing/2014/main" id="{3AF3CACB-C939-4DE6-886F-E0C6BE6B3FA5}"/>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94" name="Freeform: Shape 93">
                <a:extLst>
                  <a:ext uri="{FF2B5EF4-FFF2-40B4-BE49-F238E27FC236}">
                    <a16:creationId xmlns:a16="http://schemas.microsoft.com/office/drawing/2014/main" id="{E58C204D-4E15-CFB3-66A5-4DB8A59338CE}"/>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95" name="Freeform: Shape 94">
                <a:extLst>
                  <a:ext uri="{FF2B5EF4-FFF2-40B4-BE49-F238E27FC236}">
                    <a16:creationId xmlns:a16="http://schemas.microsoft.com/office/drawing/2014/main" id="{15564AE4-03CC-7FCA-D731-8D12069AFA94}"/>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96" name="Freeform: Shape 95">
                <a:extLst>
                  <a:ext uri="{FF2B5EF4-FFF2-40B4-BE49-F238E27FC236}">
                    <a16:creationId xmlns:a16="http://schemas.microsoft.com/office/drawing/2014/main" id="{7D470750-7260-6D4A-7E80-BEC796D9CF8A}"/>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97" name="Freeform: Shape 96">
                <a:extLst>
                  <a:ext uri="{FF2B5EF4-FFF2-40B4-BE49-F238E27FC236}">
                    <a16:creationId xmlns:a16="http://schemas.microsoft.com/office/drawing/2014/main" id="{7B8F9733-F976-69DA-8078-F2C6A8D45776}"/>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98" name="Freeform: Shape 97">
                <a:extLst>
                  <a:ext uri="{FF2B5EF4-FFF2-40B4-BE49-F238E27FC236}">
                    <a16:creationId xmlns:a16="http://schemas.microsoft.com/office/drawing/2014/main" id="{26E7AC57-9233-6E43-DA07-9B3D9D3BBC7F}"/>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99" name="Freeform: Shape 98">
                <a:extLst>
                  <a:ext uri="{FF2B5EF4-FFF2-40B4-BE49-F238E27FC236}">
                    <a16:creationId xmlns:a16="http://schemas.microsoft.com/office/drawing/2014/main" id="{D1D19ABA-0330-052B-68C2-A6B7605E38C6}"/>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100" name="Freeform: Shape 99">
                <a:extLst>
                  <a:ext uri="{FF2B5EF4-FFF2-40B4-BE49-F238E27FC236}">
                    <a16:creationId xmlns:a16="http://schemas.microsoft.com/office/drawing/2014/main" id="{61334C71-45F2-4A3D-E4DF-6104C6AC115B}"/>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101" name="Freeform: Shape 100">
                <a:extLst>
                  <a:ext uri="{FF2B5EF4-FFF2-40B4-BE49-F238E27FC236}">
                    <a16:creationId xmlns:a16="http://schemas.microsoft.com/office/drawing/2014/main" id="{FCBEF60C-BBC1-0326-E06D-B9694D818870}"/>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102" name="Freeform: Shape 101">
                <a:extLst>
                  <a:ext uri="{FF2B5EF4-FFF2-40B4-BE49-F238E27FC236}">
                    <a16:creationId xmlns:a16="http://schemas.microsoft.com/office/drawing/2014/main" id="{6786E580-C333-E1B6-4406-409FB60555A3}"/>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103" name="Freeform: Shape 102">
                <a:extLst>
                  <a:ext uri="{FF2B5EF4-FFF2-40B4-BE49-F238E27FC236}">
                    <a16:creationId xmlns:a16="http://schemas.microsoft.com/office/drawing/2014/main" id="{F704CC9C-7676-691A-8A1C-B2AACA5F2BC7}"/>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104" name="Freeform: Shape 103">
                <a:extLst>
                  <a:ext uri="{FF2B5EF4-FFF2-40B4-BE49-F238E27FC236}">
                    <a16:creationId xmlns:a16="http://schemas.microsoft.com/office/drawing/2014/main" id="{B3289F8E-D01B-D600-A4C2-CBB9D4022AEB}"/>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105" name="Freeform: Shape 104">
                <a:extLst>
                  <a:ext uri="{FF2B5EF4-FFF2-40B4-BE49-F238E27FC236}">
                    <a16:creationId xmlns:a16="http://schemas.microsoft.com/office/drawing/2014/main" id="{909241E9-679D-DAD9-BED3-BDCF370D2CDD}"/>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106" name="Freeform: Shape 105">
                <a:extLst>
                  <a:ext uri="{FF2B5EF4-FFF2-40B4-BE49-F238E27FC236}">
                    <a16:creationId xmlns:a16="http://schemas.microsoft.com/office/drawing/2014/main" id="{F0851C83-AF05-DDB2-178A-7C0D3CF9415E}"/>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107" name="Freeform: Shape 106">
                <a:extLst>
                  <a:ext uri="{FF2B5EF4-FFF2-40B4-BE49-F238E27FC236}">
                    <a16:creationId xmlns:a16="http://schemas.microsoft.com/office/drawing/2014/main" id="{F430D5D3-7834-8CB7-123A-69019AA4DAD1}"/>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108" name="Freeform: Shape 107">
                <a:extLst>
                  <a:ext uri="{FF2B5EF4-FFF2-40B4-BE49-F238E27FC236}">
                    <a16:creationId xmlns:a16="http://schemas.microsoft.com/office/drawing/2014/main" id="{9559C58A-D867-8E0A-B277-BC8AF5407DB4}"/>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109" name="Freeform: Shape 108">
                <a:extLst>
                  <a:ext uri="{FF2B5EF4-FFF2-40B4-BE49-F238E27FC236}">
                    <a16:creationId xmlns:a16="http://schemas.microsoft.com/office/drawing/2014/main" id="{039F3D75-6BBF-2D63-8206-E9FF9F96DC7F}"/>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110" name="Freeform: Shape 109">
                <a:extLst>
                  <a:ext uri="{FF2B5EF4-FFF2-40B4-BE49-F238E27FC236}">
                    <a16:creationId xmlns:a16="http://schemas.microsoft.com/office/drawing/2014/main" id="{2303350D-92DF-76BC-A598-38522F3FDFB6}"/>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DB79A5A1-1550-55A8-4997-6FC6083D560C}"/>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178A9AE3-D6B1-E94B-609F-B65093FB285F}"/>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D148F4FD-1B5B-5F5B-FF84-8A141E5DD910}"/>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52E0C7FE-AEA5-38FB-E905-51BFA93894DA}"/>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115" name="Freeform: Shape 114">
                <a:extLst>
                  <a:ext uri="{FF2B5EF4-FFF2-40B4-BE49-F238E27FC236}">
                    <a16:creationId xmlns:a16="http://schemas.microsoft.com/office/drawing/2014/main" id="{683C7C7D-D6D8-D43E-5CF7-E7B23A5BBCA2}"/>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116" name="Freeform: Shape 115">
                <a:extLst>
                  <a:ext uri="{FF2B5EF4-FFF2-40B4-BE49-F238E27FC236}">
                    <a16:creationId xmlns:a16="http://schemas.microsoft.com/office/drawing/2014/main" id="{77DA8281-81C9-5249-39FF-75EEC2E0C5C4}"/>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17" name="Freeform: Shape 116">
                <a:extLst>
                  <a:ext uri="{FF2B5EF4-FFF2-40B4-BE49-F238E27FC236}">
                    <a16:creationId xmlns:a16="http://schemas.microsoft.com/office/drawing/2014/main" id="{915F2287-A080-CB72-FDDF-9CA26AA84B81}"/>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18" name="Freeform: Shape 117">
                <a:extLst>
                  <a:ext uri="{FF2B5EF4-FFF2-40B4-BE49-F238E27FC236}">
                    <a16:creationId xmlns:a16="http://schemas.microsoft.com/office/drawing/2014/main" id="{973CAEC0-4316-914B-E2E4-19A4EC6776B6}"/>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119" name="Freeform: Shape 118">
                <a:extLst>
                  <a:ext uri="{FF2B5EF4-FFF2-40B4-BE49-F238E27FC236}">
                    <a16:creationId xmlns:a16="http://schemas.microsoft.com/office/drawing/2014/main" id="{62EF0AE6-28A8-1DB6-9FE7-45B4FF7B1D6D}"/>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20" name="Freeform: Shape 119">
                <a:extLst>
                  <a:ext uri="{FF2B5EF4-FFF2-40B4-BE49-F238E27FC236}">
                    <a16:creationId xmlns:a16="http://schemas.microsoft.com/office/drawing/2014/main" id="{B72E2A43-3E63-F098-3D05-73F1DFD9E2B2}"/>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21" name="Freeform: Shape 120">
                <a:extLst>
                  <a:ext uri="{FF2B5EF4-FFF2-40B4-BE49-F238E27FC236}">
                    <a16:creationId xmlns:a16="http://schemas.microsoft.com/office/drawing/2014/main" id="{8C479D89-9599-C845-15CB-A3AB92A5BD43}"/>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122" name="Freeform: Shape 121">
                <a:extLst>
                  <a:ext uri="{FF2B5EF4-FFF2-40B4-BE49-F238E27FC236}">
                    <a16:creationId xmlns:a16="http://schemas.microsoft.com/office/drawing/2014/main" id="{F092E969-8125-8E84-904B-598AB52E2BED}"/>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123" name="Freeform: Shape 122">
                <a:extLst>
                  <a:ext uri="{FF2B5EF4-FFF2-40B4-BE49-F238E27FC236}">
                    <a16:creationId xmlns:a16="http://schemas.microsoft.com/office/drawing/2014/main" id="{C14D333D-22DF-8636-4BAC-AB7F2E5F8322}"/>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35987349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Body Slide Blu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80E7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rgbClr val="26155F"/>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rgbClr val="26155F"/>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8" name="Picture 7" descr="A blue and green triangle on a black background&#10;&#10;AI-generated content may be incorrect.">
            <a:extLst>
              <a:ext uri="{FF2B5EF4-FFF2-40B4-BE49-F238E27FC236}">
                <a16:creationId xmlns:a16="http://schemas.microsoft.com/office/drawing/2014/main" id="{5E7748D2-8D6D-E1E4-447F-E5910E04F946}"/>
              </a:ext>
            </a:extLst>
          </p:cNvPr>
          <p:cNvPicPr>
            <a:picLocks noChangeAspect="1"/>
          </p:cNvPicPr>
          <p:nvPr userDrawn="1"/>
        </p:nvPicPr>
        <p:blipFill>
          <a:blip r:embed="rId2">
            <a:extLst>
              <a:ext uri="{28A0092B-C50C-407E-A947-70E740481C1C}">
                <a14:useLocalDpi xmlns:a14="http://schemas.microsoft.com/office/drawing/2010/main" val="0"/>
              </a:ext>
            </a:extLst>
          </a:blip>
          <a:srcRect l="40925" t="6636" r="32419" b="34429"/>
          <a:stretch>
            <a:fillRect/>
          </a:stretch>
        </p:blipFill>
        <p:spPr>
          <a:xfrm rot="10800000" flipV="1">
            <a:off x="0" y="4686300"/>
            <a:ext cx="5581650" cy="5600700"/>
          </a:xfrm>
          <a:prstGeom prst="rect">
            <a:avLst/>
          </a:prstGeom>
        </p:spPr>
      </p:pic>
      <p:pic>
        <p:nvPicPr>
          <p:cNvPr id="9" name="Picture 8" descr="A close up of a sign&#10;&#10;AI-generated content may be incorrect.">
            <a:extLst>
              <a:ext uri="{FF2B5EF4-FFF2-40B4-BE49-F238E27FC236}">
                <a16:creationId xmlns:a16="http://schemas.microsoft.com/office/drawing/2014/main" id="{7168CEAC-C255-76A9-5E1E-F01D24AA18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grpSp>
        <p:nvGrpSpPr>
          <p:cNvPr id="10" name="Group 9">
            <a:extLst>
              <a:ext uri="{FF2B5EF4-FFF2-40B4-BE49-F238E27FC236}">
                <a16:creationId xmlns:a16="http://schemas.microsoft.com/office/drawing/2014/main" id="{DAFAF5B5-6D5D-85E6-C5AC-41BAD24C2419}"/>
              </a:ext>
            </a:extLst>
          </p:cNvPr>
          <p:cNvGrpSpPr/>
          <p:nvPr userDrawn="1"/>
        </p:nvGrpSpPr>
        <p:grpSpPr>
          <a:xfrm>
            <a:off x="15560769" y="717625"/>
            <a:ext cx="2048279" cy="1644575"/>
            <a:chOff x="15394463" y="2241625"/>
            <a:chExt cx="2386036" cy="1915762"/>
          </a:xfrm>
        </p:grpSpPr>
        <p:sp>
          <p:nvSpPr>
            <p:cNvPr id="11" name="Freeform: Shape 10">
              <a:extLst>
                <a:ext uri="{FF2B5EF4-FFF2-40B4-BE49-F238E27FC236}">
                  <a16:creationId xmlns:a16="http://schemas.microsoft.com/office/drawing/2014/main" id="{6DAC7DF7-02F4-C411-5FEF-0AE3A8F973EB}"/>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B7BA60C-8E73-8003-55DF-71C034C673D9}"/>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13" name="Group 12">
              <a:extLst>
                <a:ext uri="{FF2B5EF4-FFF2-40B4-BE49-F238E27FC236}">
                  <a16:creationId xmlns:a16="http://schemas.microsoft.com/office/drawing/2014/main" id="{9E5B6184-9509-3C6E-B2F5-A0C151DE0CDB}"/>
                </a:ext>
              </a:extLst>
            </p:cNvPr>
            <p:cNvGrpSpPr/>
            <p:nvPr userDrawn="1"/>
          </p:nvGrpSpPr>
          <p:grpSpPr>
            <a:xfrm>
              <a:off x="15699785" y="2241625"/>
              <a:ext cx="2080714" cy="1915762"/>
              <a:chOff x="15528335" y="660475"/>
              <a:chExt cx="2080714" cy="1915762"/>
            </a:xfrm>
          </p:grpSpPr>
          <p:sp>
            <p:nvSpPr>
              <p:cNvPr id="14" name="Freeform: Shape 13">
                <a:extLst>
                  <a:ext uri="{FF2B5EF4-FFF2-40B4-BE49-F238E27FC236}">
                    <a16:creationId xmlns:a16="http://schemas.microsoft.com/office/drawing/2014/main" id="{DA1D461B-B26A-34AE-5C41-8E66C4A895F4}"/>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D8236AD8-3417-988F-8D05-792787DB7600}"/>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B3F9A5F4-CBF9-89E3-349E-D9465DDB1CAD}"/>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5D62543-AF54-0542-329B-C6BA878FE31A}"/>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030F3EF2-B6C1-EB2A-832E-9206B6FA237A}"/>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D2F1DC4-991C-59DD-2343-3946836E3374}"/>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5D9F9EF9-688A-952F-1B91-C4359DF3F8AA}"/>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90CCF86-C6A4-0C48-1685-6E2375671C21}"/>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C7AD491-A10A-CB70-D523-112B36C5A8EF}"/>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EC32B02-07BF-BE2B-37E2-378E3FC7069F}"/>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9312CF0-E42C-E0B7-3255-7C0C0F98D5CD}"/>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9A9AE71-4D20-E804-F1C8-D7DE507A1312}"/>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39C94B7E-ED3D-0E90-A2E4-5659FCF2C978}"/>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67515EE4-30FE-BFFB-63C0-583676A76440}"/>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5A8C624F-5086-602C-AB35-20EABCB19E94}"/>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9801B1C-A4B1-C081-80F6-A386909575CE}"/>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CDB73F6-C65F-545C-A1CC-31A80E293902}"/>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81DADBE-6999-C791-BB20-67434393A7CA}"/>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E82C7AFC-8D37-B2EB-0CA5-52636504F459}"/>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BCB6DDC-A874-4536-0B99-5BFD96FECBB3}"/>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CC31903B-F2F1-9683-F2FE-3CD40CE443F2}"/>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275C346-A263-315E-FE98-7CD9F61B7A0A}"/>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E012C2D-734B-6FB2-A55D-F8CF770437DF}"/>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742DDDC-C68E-CC4D-CCB5-01030D5A87E9}"/>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58ED77CA-9424-85F2-A9FB-9174C05DF5CC}"/>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5415A694-E21D-98F4-046C-7A8FF4428050}"/>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38E4052-345C-2547-FA77-A37C55BF5A71}"/>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9852C98-D94E-FE15-6B4F-7F3170181056}"/>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56720005-66B5-548B-068E-9DD06A2CC171}"/>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4D544B3-6CC8-0544-3D06-09619032DAD4}"/>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03178806-78BE-63B7-DAED-E65A1762DBF8}"/>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CFC0DD2E-99B6-079D-0E78-5217B8ADEF09}"/>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87DFD1C6-8191-97DD-4EEF-B829C3C07247}"/>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C9EF4492-BA0D-DD4F-C933-A04926B30760}"/>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23496592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Blue Plain">
    <p:spTree>
      <p:nvGrpSpPr>
        <p:cNvPr id="1" name=""/>
        <p:cNvGrpSpPr/>
        <p:nvPr/>
      </p:nvGrpSpPr>
      <p:grpSpPr>
        <a:xfrm>
          <a:off x="0" y="0"/>
          <a:ext cx="0" cy="0"/>
          <a:chOff x="0" y="0"/>
          <a:chExt cx="0" cy="0"/>
        </a:xfrm>
      </p:grpSpPr>
      <p:sp>
        <p:nvSpPr>
          <p:cNvPr id="127" name="Rectangle 126">
            <a:extLst>
              <a:ext uri="{FF2B5EF4-FFF2-40B4-BE49-F238E27FC236}">
                <a16:creationId xmlns:a16="http://schemas.microsoft.com/office/drawing/2014/main" id="{50ED73EA-E44E-18DE-B2EF-C5921435C792}"/>
              </a:ext>
            </a:extLst>
          </p:cNvPr>
          <p:cNvSpPr/>
          <p:nvPr userDrawn="1"/>
        </p:nvSpPr>
        <p:spPr>
          <a:xfrm>
            <a:off x="-23146" y="0"/>
            <a:ext cx="18334287" cy="10313037"/>
          </a:xfrm>
          <a:prstGeom prst="rect">
            <a:avLst/>
          </a:prstGeom>
          <a:solidFill>
            <a:srgbClr val="26155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2">
            <a:extLst>
              <a:ext uri="{FF2B5EF4-FFF2-40B4-BE49-F238E27FC236}">
                <a16:creationId xmlns:a16="http://schemas.microsoft.com/office/drawing/2014/main" id="{C47408F0-4A2E-363F-1739-BF84593BFEAD}"/>
              </a:ext>
            </a:extLst>
          </p:cNvPr>
          <p:cNvSpPr>
            <a:spLocks noGrp="1"/>
          </p:cNvSpPr>
          <p:nvPr>
            <p:ph type="body" sz="quarter" idx="10" hasCustomPrompt="1"/>
          </p:nvPr>
        </p:nvSpPr>
        <p:spPr>
          <a:xfrm>
            <a:off x="803132" y="4229429"/>
            <a:ext cx="6668480" cy="1288009"/>
          </a:xfrm>
          <a:prstGeom prst="rect">
            <a:avLst/>
          </a:prstGeom>
          <a:solidFill>
            <a:srgbClr val="80E789"/>
          </a:solidFill>
        </p:spPr>
        <p:txBody>
          <a:bodyPr wrap="square" lIns="216000" tIns="180000" rIns="252000" bIns="108000" anchor="ctr" anchorCtr="0">
            <a:spAutoFit/>
          </a:bodyPr>
          <a:lstStyle>
            <a:lvl1pPr marL="0" indent="0">
              <a:buNone/>
              <a:defRPr sz="7200" b="1" cap="none" baseline="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8" name="Text Placeholder 15">
            <a:extLst>
              <a:ext uri="{FF2B5EF4-FFF2-40B4-BE49-F238E27FC236}">
                <a16:creationId xmlns:a16="http://schemas.microsoft.com/office/drawing/2014/main" id="{E5FE0D17-3982-444E-43B1-04166F31EE88}"/>
              </a:ext>
            </a:extLst>
          </p:cNvPr>
          <p:cNvSpPr>
            <a:spLocks noGrp="1"/>
          </p:cNvSpPr>
          <p:nvPr>
            <p:ph type="body" sz="quarter" idx="11" hasCustomPrompt="1"/>
          </p:nvPr>
        </p:nvSpPr>
        <p:spPr>
          <a:xfrm>
            <a:off x="803131" y="5488478"/>
            <a:ext cx="6668480" cy="1288009"/>
          </a:xfrm>
          <a:prstGeom prst="rect">
            <a:avLst/>
          </a:prstGeom>
          <a:solidFill>
            <a:srgbClr val="D7A6FF"/>
          </a:solidFill>
        </p:spPr>
        <p:txBody>
          <a:bodyPr wrap="square" lIns="216000" tIns="180000" rIns="252000" bIns="108000">
            <a:spAutoFit/>
          </a:bodyPr>
          <a:lstStyle>
            <a:lvl1pPr marL="0" indent="0" algn="l">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pic>
        <p:nvPicPr>
          <p:cNvPr id="85" name="Picture 84" descr="A close up of a sign&#10;&#10;AI-generated content may be incorrect.">
            <a:extLst>
              <a:ext uri="{FF2B5EF4-FFF2-40B4-BE49-F238E27FC236}">
                <a16:creationId xmlns:a16="http://schemas.microsoft.com/office/drawing/2014/main" id="{D08A66C0-28AC-6F35-9937-CCEA2AB4D1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2762" y="747331"/>
            <a:ext cx="3395364" cy="2425259"/>
          </a:xfrm>
          <a:prstGeom prst="rect">
            <a:avLst/>
          </a:prstGeom>
        </p:spPr>
      </p:pic>
      <p:grpSp>
        <p:nvGrpSpPr>
          <p:cNvPr id="86" name="Group 85">
            <a:extLst>
              <a:ext uri="{FF2B5EF4-FFF2-40B4-BE49-F238E27FC236}">
                <a16:creationId xmlns:a16="http://schemas.microsoft.com/office/drawing/2014/main" id="{A598F704-DA94-FEF5-CBEE-7B70243B7003}"/>
              </a:ext>
            </a:extLst>
          </p:cNvPr>
          <p:cNvGrpSpPr/>
          <p:nvPr userDrawn="1"/>
        </p:nvGrpSpPr>
        <p:grpSpPr>
          <a:xfrm>
            <a:off x="15629846" y="742004"/>
            <a:ext cx="1982023" cy="1591378"/>
            <a:chOff x="15223013" y="660475"/>
            <a:chExt cx="2386036" cy="1915762"/>
          </a:xfrm>
        </p:grpSpPr>
        <p:sp>
          <p:nvSpPr>
            <p:cNvPr id="87" name="Freeform: Shape 86">
              <a:extLst>
                <a:ext uri="{FF2B5EF4-FFF2-40B4-BE49-F238E27FC236}">
                  <a16:creationId xmlns:a16="http://schemas.microsoft.com/office/drawing/2014/main" id="{165B078C-2656-24EB-F4D7-137A283FD6F6}"/>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04B2B"/>
            </a:solidFill>
            <a:ln w="0" cap="flat">
              <a:noFill/>
              <a:prstDash val="solid"/>
              <a:miter/>
            </a:ln>
          </p:spPr>
          <p:txBody>
            <a:bodyPr rtlCol="0" anchor="ctr"/>
            <a:lstStyle/>
            <a:p>
              <a:endParaRPr lang="en-GB"/>
            </a:p>
          </p:txBody>
        </p:sp>
        <p:sp>
          <p:nvSpPr>
            <p:cNvPr id="88" name="Freeform: Shape 87">
              <a:extLst>
                <a:ext uri="{FF2B5EF4-FFF2-40B4-BE49-F238E27FC236}">
                  <a16:creationId xmlns:a16="http://schemas.microsoft.com/office/drawing/2014/main" id="{F766B2E3-C8D2-C83E-26F1-30E8DE65DE66}"/>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89" name="Freeform: Shape 88">
              <a:extLst>
                <a:ext uri="{FF2B5EF4-FFF2-40B4-BE49-F238E27FC236}">
                  <a16:creationId xmlns:a16="http://schemas.microsoft.com/office/drawing/2014/main" id="{E447A390-888F-E999-E417-760CE68727FB}"/>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90" name="Freeform: Shape 89">
              <a:extLst>
                <a:ext uri="{FF2B5EF4-FFF2-40B4-BE49-F238E27FC236}">
                  <a16:creationId xmlns:a16="http://schemas.microsoft.com/office/drawing/2014/main" id="{1D3F49CC-55EA-6729-BE84-47A9A46B9A06}"/>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91" name="Freeform: Shape 90">
              <a:extLst>
                <a:ext uri="{FF2B5EF4-FFF2-40B4-BE49-F238E27FC236}">
                  <a16:creationId xmlns:a16="http://schemas.microsoft.com/office/drawing/2014/main" id="{0EE48C65-FDDD-6D13-9D18-B80D31A25B59}"/>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92" name="Freeform: Shape 91">
              <a:extLst>
                <a:ext uri="{FF2B5EF4-FFF2-40B4-BE49-F238E27FC236}">
                  <a16:creationId xmlns:a16="http://schemas.microsoft.com/office/drawing/2014/main" id="{475AE256-F764-27C0-9ADF-2B5A7A9E5E3A}"/>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93" name="Freeform: Shape 92">
              <a:extLst>
                <a:ext uri="{FF2B5EF4-FFF2-40B4-BE49-F238E27FC236}">
                  <a16:creationId xmlns:a16="http://schemas.microsoft.com/office/drawing/2014/main" id="{998E0905-76A0-BD03-CDFC-CEDDDCCFB8C7}"/>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94" name="Freeform: Shape 93">
              <a:extLst>
                <a:ext uri="{FF2B5EF4-FFF2-40B4-BE49-F238E27FC236}">
                  <a16:creationId xmlns:a16="http://schemas.microsoft.com/office/drawing/2014/main" id="{0F78D8A6-32BA-20A9-A178-33AFBFBC48FE}"/>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95" name="Freeform: Shape 94">
              <a:extLst>
                <a:ext uri="{FF2B5EF4-FFF2-40B4-BE49-F238E27FC236}">
                  <a16:creationId xmlns:a16="http://schemas.microsoft.com/office/drawing/2014/main" id="{A51154BD-999B-EB44-A53D-853C8F6F2F29}"/>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96" name="Freeform: Shape 95">
              <a:extLst>
                <a:ext uri="{FF2B5EF4-FFF2-40B4-BE49-F238E27FC236}">
                  <a16:creationId xmlns:a16="http://schemas.microsoft.com/office/drawing/2014/main" id="{3B1FD44C-8756-FDC9-1EBA-B5123D2E27E3}"/>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04B2B"/>
            </a:solidFill>
            <a:ln w="0" cap="flat">
              <a:noFill/>
              <a:prstDash val="solid"/>
              <a:miter/>
            </a:ln>
          </p:spPr>
          <p:txBody>
            <a:bodyPr rtlCol="0" anchor="ctr"/>
            <a:lstStyle/>
            <a:p>
              <a:endParaRPr lang="en-GB"/>
            </a:p>
          </p:txBody>
        </p:sp>
        <p:sp>
          <p:nvSpPr>
            <p:cNvPr id="97" name="Freeform: Shape 96">
              <a:extLst>
                <a:ext uri="{FF2B5EF4-FFF2-40B4-BE49-F238E27FC236}">
                  <a16:creationId xmlns:a16="http://schemas.microsoft.com/office/drawing/2014/main" id="{80A62DF0-949E-062E-2D83-9BFE66846CB9}"/>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98" name="Freeform: Shape 97">
              <a:extLst>
                <a:ext uri="{FF2B5EF4-FFF2-40B4-BE49-F238E27FC236}">
                  <a16:creationId xmlns:a16="http://schemas.microsoft.com/office/drawing/2014/main" id="{5FBC9F56-4A6A-4C11-A97A-F85C6F8413AD}"/>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99" name="Freeform: Shape 98">
              <a:extLst>
                <a:ext uri="{FF2B5EF4-FFF2-40B4-BE49-F238E27FC236}">
                  <a16:creationId xmlns:a16="http://schemas.microsoft.com/office/drawing/2014/main" id="{CD517415-1273-CAC5-FC2A-2D23B7E58C7D}"/>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100" name="Freeform: Shape 99">
              <a:extLst>
                <a:ext uri="{FF2B5EF4-FFF2-40B4-BE49-F238E27FC236}">
                  <a16:creationId xmlns:a16="http://schemas.microsoft.com/office/drawing/2014/main" id="{65DC1CFF-19A5-1CF6-E594-65C624FDA455}"/>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101" name="Freeform: Shape 100">
              <a:extLst>
                <a:ext uri="{FF2B5EF4-FFF2-40B4-BE49-F238E27FC236}">
                  <a16:creationId xmlns:a16="http://schemas.microsoft.com/office/drawing/2014/main" id="{557DDC81-A677-5D31-A8AC-1C93FCEC84C2}"/>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102" name="Freeform: Shape 101">
              <a:extLst>
                <a:ext uri="{FF2B5EF4-FFF2-40B4-BE49-F238E27FC236}">
                  <a16:creationId xmlns:a16="http://schemas.microsoft.com/office/drawing/2014/main" id="{11A5B17B-250D-0C2A-986C-55D511B10F87}"/>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103" name="Freeform: Shape 102">
              <a:extLst>
                <a:ext uri="{FF2B5EF4-FFF2-40B4-BE49-F238E27FC236}">
                  <a16:creationId xmlns:a16="http://schemas.microsoft.com/office/drawing/2014/main" id="{3C83D1C3-2940-7A4F-9CB4-2B2C25E6C205}"/>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104" name="Freeform: Shape 103">
              <a:extLst>
                <a:ext uri="{FF2B5EF4-FFF2-40B4-BE49-F238E27FC236}">
                  <a16:creationId xmlns:a16="http://schemas.microsoft.com/office/drawing/2014/main" id="{87111330-62F8-7BB1-53DA-0783120938A5}"/>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04B2B"/>
            </a:solidFill>
            <a:ln w="0" cap="flat">
              <a:noFill/>
              <a:prstDash val="solid"/>
              <a:miter/>
            </a:ln>
          </p:spPr>
          <p:txBody>
            <a:bodyPr rtlCol="0" anchor="ctr"/>
            <a:lstStyle/>
            <a:p>
              <a:endParaRPr lang="en-GB"/>
            </a:p>
          </p:txBody>
        </p:sp>
        <p:sp>
          <p:nvSpPr>
            <p:cNvPr id="105" name="Freeform: Shape 104">
              <a:extLst>
                <a:ext uri="{FF2B5EF4-FFF2-40B4-BE49-F238E27FC236}">
                  <a16:creationId xmlns:a16="http://schemas.microsoft.com/office/drawing/2014/main" id="{AAF37088-B051-41C6-C1E4-56C838323F3D}"/>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106" name="Freeform: Shape 105">
              <a:extLst>
                <a:ext uri="{FF2B5EF4-FFF2-40B4-BE49-F238E27FC236}">
                  <a16:creationId xmlns:a16="http://schemas.microsoft.com/office/drawing/2014/main" id="{DB9B7D1D-BC00-BAE8-937D-D9DDD316661A}"/>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107" name="Freeform: Shape 106">
              <a:extLst>
                <a:ext uri="{FF2B5EF4-FFF2-40B4-BE49-F238E27FC236}">
                  <a16:creationId xmlns:a16="http://schemas.microsoft.com/office/drawing/2014/main" id="{778FB289-C04C-A868-E71F-0A37001188F0}"/>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108" name="Freeform: Shape 107">
              <a:extLst>
                <a:ext uri="{FF2B5EF4-FFF2-40B4-BE49-F238E27FC236}">
                  <a16:creationId xmlns:a16="http://schemas.microsoft.com/office/drawing/2014/main" id="{78A01825-AA8F-8528-B016-CA2D09F9F89F}"/>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109" name="Freeform: Shape 108">
              <a:extLst>
                <a:ext uri="{FF2B5EF4-FFF2-40B4-BE49-F238E27FC236}">
                  <a16:creationId xmlns:a16="http://schemas.microsoft.com/office/drawing/2014/main" id="{207025A4-DFF0-2713-2B87-1238B63C492A}"/>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110" name="Freeform: Shape 109">
              <a:extLst>
                <a:ext uri="{FF2B5EF4-FFF2-40B4-BE49-F238E27FC236}">
                  <a16:creationId xmlns:a16="http://schemas.microsoft.com/office/drawing/2014/main" id="{DA03969B-21AB-2A6E-FF4C-664CE74E8B90}"/>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0C7A9862-0AF0-7358-389B-F276F7672011}"/>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DFD8E82A-F502-77A2-DAC8-ECEAAD9FA5A2}"/>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C5C62132-74B2-8ACE-6AC3-8CA3E93E9EED}"/>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E72C2CDD-2E22-A59D-EC66-36F44DE45A70}"/>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115" name="Freeform: Shape 114">
              <a:extLst>
                <a:ext uri="{FF2B5EF4-FFF2-40B4-BE49-F238E27FC236}">
                  <a16:creationId xmlns:a16="http://schemas.microsoft.com/office/drawing/2014/main" id="{1C82FE24-017B-99C2-E48D-2513D865E95B}"/>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16" name="Freeform: Shape 115">
              <a:extLst>
                <a:ext uri="{FF2B5EF4-FFF2-40B4-BE49-F238E27FC236}">
                  <a16:creationId xmlns:a16="http://schemas.microsoft.com/office/drawing/2014/main" id="{232DE036-47F2-6B85-1CB5-17F28121AF9B}"/>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17" name="Freeform: Shape 116">
              <a:extLst>
                <a:ext uri="{FF2B5EF4-FFF2-40B4-BE49-F238E27FC236}">
                  <a16:creationId xmlns:a16="http://schemas.microsoft.com/office/drawing/2014/main" id="{51430260-3350-129A-A83D-C8FF69483DF0}"/>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118" name="Freeform: Shape 117">
              <a:extLst>
                <a:ext uri="{FF2B5EF4-FFF2-40B4-BE49-F238E27FC236}">
                  <a16:creationId xmlns:a16="http://schemas.microsoft.com/office/drawing/2014/main" id="{B635876B-04B5-09F6-5CCE-E036B90CD4A0}"/>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19" name="Freeform: Shape 118">
              <a:extLst>
                <a:ext uri="{FF2B5EF4-FFF2-40B4-BE49-F238E27FC236}">
                  <a16:creationId xmlns:a16="http://schemas.microsoft.com/office/drawing/2014/main" id="{69ACFABA-1D0B-1049-2031-DC14E7492E0E}"/>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20" name="Freeform: Shape 119">
              <a:extLst>
                <a:ext uri="{FF2B5EF4-FFF2-40B4-BE49-F238E27FC236}">
                  <a16:creationId xmlns:a16="http://schemas.microsoft.com/office/drawing/2014/main" id="{1D325AF9-45DE-2B7E-5DFD-E57543F58DAF}"/>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121" name="Freeform: Shape 120">
              <a:extLst>
                <a:ext uri="{FF2B5EF4-FFF2-40B4-BE49-F238E27FC236}">
                  <a16:creationId xmlns:a16="http://schemas.microsoft.com/office/drawing/2014/main" id="{B57DA6E5-ACFE-7F47-D0D2-DB562ABD042E}"/>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122" name="Freeform: Shape 121">
              <a:extLst>
                <a:ext uri="{FF2B5EF4-FFF2-40B4-BE49-F238E27FC236}">
                  <a16:creationId xmlns:a16="http://schemas.microsoft.com/office/drawing/2014/main" id="{F2927839-A7C7-5FC2-8E68-39FB9C9DA716}"/>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sp>
        <p:nvSpPr>
          <p:cNvPr id="124" name="Picture Placeholder 123">
            <a:extLst>
              <a:ext uri="{FF2B5EF4-FFF2-40B4-BE49-F238E27FC236}">
                <a16:creationId xmlns:a16="http://schemas.microsoft.com/office/drawing/2014/main" id="{306045AC-179E-1790-D024-1FF00C26A86E}"/>
              </a:ext>
            </a:extLst>
          </p:cNvPr>
          <p:cNvSpPr>
            <a:spLocks noGrp="1"/>
          </p:cNvSpPr>
          <p:nvPr>
            <p:ph type="pic" sz="quarter" idx="12"/>
          </p:nvPr>
        </p:nvSpPr>
        <p:spPr>
          <a:xfrm>
            <a:off x="9003351" y="849243"/>
            <a:ext cx="4514826" cy="4354736"/>
          </a:xfrm>
          <a:prstGeom prst="ellipse">
            <a:avLst/>
          </a:prstGeom>
          <a:ln w="76200">
            <a:solidFill>
              <a:srgbClr val="80E789"/>
            </a:solidFill>
          </a:ln>
        </p:spPr>
        <p:txBody>
          <a:bodyPr/>
          <a:lstStyle/>
          <a:p>
            <a:endParaRPr lang="en-US"/>
          </a:p>
        </p:txBody>
      </p:sp>
      <p:sp>
        <p:nvSpPr>
          <p:cNvPr id="126" name="Picture Placeholder 123">
            <a:extLst>
              <a:ext uri="{FF2B5EF4-FFF2-40B4-BE49-F238E27FC236}">
                <a16:creationId xmlns:a16="http://schemas.microsoft.com/office/drawing/2014/main" id="{45A0DEDC-2DB0-5C0C-A551-F1486667DE90}"/>
              </a:ext>
            </a:extLst>
          </p:cNvPr>
          <p:cNvSpPr>
            <a:spLocks noGrp="1"/>
          </p:cNvSpPr>
          <p:nvPr>
            <p:ph type="pic" sz="quarter" idx="14"/>
          </p:nvPr>
        </p:nvSpPr>
        <p:spPr>
          <a:xfrm>
            <a:off x="10212595" y="2969461"/>
            <a:ext cx="10173839" cy="9813089"/>
          </a:xfrm>
          <a:prstGeom prst="ellipse">
            <a:avLst/>
          </a:prstGeom>
          <a:ln w="76200">
            <a:solidFill>
              <a:srgbClr val="3A64E8"/>
            </a:solidFill>
          </a:ln>
        </p:spPr>
        <p:txBody>
          <a:bodyPr/>
          <a:lstStyle/>
          <a:p>
            <a:endParaRPr lang="en-US"/>
          </a:p>
        </p:txBody>
      </p:sp>
      <p:sp>
        <p:nvSpPr>
          <p:cNvPr id="125" name="Picture Placeholder 123">
            <a:extLst>
              <a:ext uri="{FF2B5EF4-FFF2-40B4-BE49-F238E27FC236}">
                <a16:creationId xmlns:a16="http://schemas.microsoft.com/office/drawing/2014/main" id="{EB4A1E5F-7256-3E5F-93AE-2398DA17474D}"/>
              </a:ext>
            </a:extLst>
          </p:cNvPr>
          <p:cNvSpPr>
            <a:spLocks noGrp="1"/>
          </p:cNvSpPr>
          <p:nvPr>
            <p:ph type="pic" sz="quarter" idx="13"/>
          </p:nvPr>
        </p:nvSpPr>
        <p:spPr>
          <a:xfrm>
            <a:off x="9003351" y="7550865"/>
            <a:ext cx="2190750" cy="2113069"/>
          </a:xfrm>
          <a:prstGeom prst="ellipse">
            <a:avLst/>
          </a:prstGeom>
          <a:ln w="76200">
            <a:solidFill>
              <a:srgbClr val="D7A6FF"/>
            </a:solidFill>
          </a:ln>
        </p:spPr>
        <p:txBody>
          <a:bodyPr/>
          <a:lstStyle/>
          <a:p>
            <a:endParaRPr lang="en-US"/>
          </a:p>
        </p:txBody>
      </p:sp>
    </p:spTree>
    <p:extLst>
      <p:ext uri="{BB962C8B-B14F-4D97-AF65-F5344CB8AC3E}">
        <p14:creationId xmlns:p14="http://schemas.microsoft.com/office/powerpoint/2010/main" val="41391233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Slide Blue Plain">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4002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Slide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084377-434D-2544-7333-CF9EE388A7FD}"/>
              </a:ext>
            </a:extLst>
          </p:cNvPr>
          <p:cNvSpPr/>
          <p:nvPr userDrawn="1"/>
        </p:nvSpPr>
        <p:spPr>
          <a:xfrm>
            <a:off x="-2873" y="-3"/>
            <a:ext cx="18288000" cy="10287000"/>
          </a:xfrm>
          <a:prstGeom prst="rect">
            <a:avLst/>
          </a:prstGeom>
          <a:solidFill>
            <a:srgbClr val="26155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2">
            <a:extLst>
              <a:ext uri="{FF2B5EF4-FFF2-40B4-BE49-F238E27FC236}">
                <a16:creationId xmlns:a16="http://schemas.microsoft.com/office/drawing/2014/main" id="{2FDB227E-9098-5F99-685F-38CDD66CF975}"/>
              </a:ext>
            </a:extLst>
          </p:cNvPr>
          <p:cNvPicPr>
            <a:picLocks noChangeAspect="1"/>
          </p:cNvPicPr>
          <p:nvPr userDrawn="1"/>
        </p:nvPicPr>
        <p:blipFill>
          <a:blip r:embed="rId2">
            <a:extLst>
              <a:ext uri="{28A0092B-C50C-407E-A947-70E740481C1C}">
                <a14:useLocalDpi xmlns:a14="http://schemas.microsoft.com/office/drawing/2010/main" val="0"/>
              </a:ext>
            </a:extLst>
          </a:blip>
          <a:srcRect l="38114" r="6810"/>
          <a:stretch>
            <a:fillRect/>
          </a:stretch>
        </p:blipFill>
        <p:spPr>
          <a:xfrm rot="16200000">
            <a:off x="1732672" y="-1729801"/>
            <a:ext cx="8100884" cy="11560481"/>
          </a:xfrm>
          <a:prstGeom prst="rect">
            <a:avLst/>
          </a:prstGeom>
        </p:spPr>
      </p:pic>
      <p:sp>
        <p:nvSpPr>
          <p:cNvPr id="6" name="Text Placeholder 15">
            <a:extLst>
              <a:ext uri="{FF2B5EF4-FFF2-40B4-BE49-F238E27FC236}">
                <a16:creationId xmlns:a16="http://schemas.microsoft.com/office/drawing/2014/main" id="{912A68B8-75B8-A1CC-563F-9E1780CB8F54}"/>
              </a:ext>
            </a:extLst>
          </p:cNvPr>
          <p:cNvSpPr>
            <a:spLocks noGrp="1"/>
          </p:cNvSpPr>
          <p:nvPr>
            <p:ph type="body" sz="quarter" idx="10"/>
          </p:nvPr>
        </p:nvSpPr>
        <p:spPr>
          <a:xfrm>
            <a:off x="10603734" y="3971102"/>
            <a:ext cx="6864513" cy="1288009"/>
          </a:xfrm>
          <a:prstGeom prst="rect">
            <a:avLst/>
          </a:prstGeom>
          <a:solidFill>
            <a:schemeClr val="bg1"/>
          </a:solidFill>
        </p:spPr>
        <p:txBody>
          <a:bodyPr wrap="none" lIns="216000" tIns="180000" rIns="252000" bIns="108000" anchor="ctr" anchorCtr="0">
            <a:spAutoFit/>
          </a:bodyPr>
          <a:lstStyle>
            <a:lvl1pPr marL="0" indent="0" algn="r">
              <a:buNone/>
              <a:defRPr sz="7200" b="1" cap="all" baseline="0">
                <a:solidFill>
                  <a:srgbClr val="26155F"/>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8" name="TextBox 7">
            <a:extLst>
              <a:ext uri="{FF2B5EF4-FFF2-40B4-BE49-F238E27FC236}">
                <a16:creationId xmlns:a16="http://schemas.microsoft.com/office/drawing/2014/main" id="{A08FD193-9C18-FBE3-3369-28BA9CE4B48C}"/>
              </a:ext>
            </a:extLst>
          </p:cNvPr>
          <p:cNvSpPr txBox="1"/>
          <p:nvPr userDrawn="1"/>
        </p:nvSpPr>
        <p:spPr>
          <a:xfrm>
            <a:off x="11342043" y="8381415"/>
            <a:ext cx="6149954" cy="1528624"/>
          </a:xfrm>
          <a:prstGeom prst="rect">
            <a:avLst/>
          </a:prstGeom>
          <a:noFill/>
        </p:spPr>
        <p:txBody>
          <a:bodyPr wrap="square" rtlCol="0">
            <a:spAutoFit/>
          </a:bodyPr>
          <a:lstStyle/>
          <a:p>
            <a:pPr marL="0" indent="0" algn="just">
              <a:lnSpc>
                <a:spcPts val="1350"/>
              </a:lnSpc>
              <a:buNone/>
            </a:pPr>
            <a:r>
              <a:rPr lang="en-GB" sz="1200">
                <a:solidFill>
                  <a:schemeClr val="bg1"/>
                </a:solidFill>
                <a:latin typeface="Open Sans" panose="020B0606030504020204" pitchFamily="34" charset="0"/>
                <a:ea typeface="Open Sans" panose="020B0606030504020204" pitchFamily="34" charset="0"/>
                <a:cs typeface="Open Sans" panose="020B0606030504020204" pitchFamily="34" charset="0"/>
              </a:rPr>
              <a:t>© European Union 2025</a:t>
            </a:r>
          </a:p>
          <a:p>
            <a:pPr marL="0" indent="0" algn="just">
              <a:lnSpc>
                <a:spcPts val="1350"/>
              </a:lnSpc>
              <a:buNone/>
            </a:pPr>
            <a:endParaRPr lang="en-GB" sz="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ts val="1350"/>
              </a:lnSpc>
              <a:buNone/>
            </a:pP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t>
            </a:r>
            <a:r>
              <a:rPr lang="en-US" sz="1200" err="1">
                <a:solidFill>
                  <a:schemeClr val="bg1"/>
                </a:solidFill>
                <a:latin typeface="Open Sans" panose="020B0606030504020204" pitchFamily="34" charset="0"/>
                <a:ea typeface="Open Sans" panose="020B0606030504020204" pitchFamily="34" charset="0"/>
                <a:cs typeface="Open Sans" panose="020B0606030504020204" pitchFamily="34" charset="0"/>
              </a:rPr>
              <a:t>authorised</a:t>
            </a: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 under the CC BY 4.0 license. For any use or reproduction of elements that are not owned by the EU, permission may need to be sought directly from the respective right holders. The opinions expressed are those of the author(s) only and should not be considered as representative of the European Commission’s official position.</a:t>
            </a:r>
          </a:p>
          <a:p>
            <a:pPr>
              <a:lnSpc>
                <a:spcPts val="1350"/>
              </a:lnSpc>
            </a:pPr>
            <a:endParaRPr lang="en-GB" sz="1200">
              <a:solidFill>
                <a:schemeClr val="bg1"/>
              </a:solidFill>
            </a:endParaRPr>
          </a:p>
        </p:txBody>
      </p:sp>
      <p:grpSp>
        <p:nvGrpSpPr>
          <p:cNvPr id="9" name="Group 8">
            <a:extLst>
              <a:ext uri="{FF2B5EF4-FFF2-40B4-BE49-F238E27FC236}">
                <a16:creationId xmlns:a16="http://schemas.microsoft.com/office/drawing/2014/main" id="{4BD002C6-1803-DB8B-875C-6263AD262539}"/>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F01D48B0-338A-E771-FAE2-1F313A4E0326}"/>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2A255A"/>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F2D568B-FE59-5C6D-1AE7-23ED5905F43A}"/>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2A255A"/>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8196F8B-B906-2BD3-B4CF-4D42B2963B51}"/>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2A255A"/>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4542D61-FF81-574F-7F02-C6AFBFC6B649}"/>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1E38562B-4274-FF58-E69E-66AF7E241A9C}"/>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8E8936E-3770-D5A7-EE54-E914E8710782}"/>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FA0707D-3FAC-78E8-8786-C9D12654789F}"/>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90F2758-538D-D3CD-0C84-B1520EABEAC7}"/>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1768892A-24FE-8DD3-2544-36900681E014}"/>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AD7CDB7-6982-35DB-F101-2111D869CD00}"/>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4C610A6-07EA-2037-5D71-9B9E9E4662FA}"/>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7320BFA8-3BFA-6497-0D20-308910F1D136}"/>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4E7304AA-8462-831D-FAEA-00889001F6C6}"/>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DE8F7866-D1FC-6C30-09BF-CCB863B7F95F}"/>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7D272ED2-1454-ABA1-A836-1AB23438996A}"/>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F4850C2-1B75-A03D-3559-105725DE8031}"/>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577D19B8-EE18-41A8-2D99-6A482724A7EA}"/>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00E8822-FCAA-2BDA-3F6A-9CAC1E117F5F}"/>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C93A428-2A82-01AE-A57D-F7DCC74E442C}"/>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C931CB7-5847-8DD0-3678-1C16D6EA1A8A}"/>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EDB832CC-EBE2-ED84-BE13-B042C4245105}"/>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9D13117-C4EB-2087-2306-72C8D8783555}"/>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B522FEF-FEE2-9249-0273-88655D7B5AEC}"/>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CC4E823D-A64D-E8C2-32F8-B445E4EA0823}"/>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DC88016-E0F2-FA0E-8418-485A17D9F1E3}"/>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86CEA733-0471-FB79-BF6B-62A59D3CB4ED}"/>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5978394-5DB5-DD62-D4E3-F0C52978AD5C}"/>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59CEE59-3CD3-5C16-FC41-10A3B241CB2E}"/>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248E127-AA7A-7665-BA7E-B18C9B0649FD}"/>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89F20D8-93A7-CD49-8CF1-249F6531B5C6}"/>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543633B7-C327-E27D-3F92-CEF74E63E2E1}"/>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2001534E-E881-CC9F-0F3C-BCB86D546E15}"/>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9A167DF8-D537-576B-C2D2-80FC2AF4E594}"/>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B52DBFAE-CD17-6D8F-812F-D5BCB9DF178B}"/>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889DFA51-50C8-36E6-8025-61BF1521012E}"/>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844FC36E-7619-9681-868D-165194D463A3}"/>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85" name="Text Placeholder 15">
            <a:extLst>
              <a:ext uri="{FF2B5EF4-FFF2-40B4-BE49-F238E27FC236}">
                <a16:creationId xmlns:a16="http://schemas.microsoft.com/office/drawing/2014/main" id="{A9BAAD29-635F-A83E-63DE-CCD43D940C7D}"/>
              </a:ext>
            </a:extLst>
          </p:cNvPr>
          <p:cNvSpPr>
            <a:spLocks noGrp="1"/>
          </p:cNvSpPr>
          <p:nvPr>
            <p:ph type="body" sz="quarter" idx="11"/>
          </p:nvPr>
        </p:nvSpPr>
        <p:spPr>
          <a:xfrm>
            <a:off x="10603733" y="2672745"/>
            <a:ext cx="6864513" cy="1288009"/>
          </a:xfrm>
          <a:prstGeom prst="rect">
            <a:avLst/>
          </a:prstGeom>
          <a:solidFill>
            <a:schemeClr val="bg1"/>
          </a:solidFill>
        </p:spPr>
        <p:txBody>
          <a:bodyPr wrap="none" lIns="216000" tIns="180000" rIns="252000" bIns="108000" anchor="ctr" anchorCtr="0">
            <a:spAutoFit/>
          </a:bodyPr>
          <a:lstStyle>
            <a:lvl1pPr marL="0" indent="0" algn="r">
              <a:buNone/>
              <a:defRPr sz="7200" b="1" cap="all" baseline="0">
                <a:solidFill>
                  <a:srgbClr val="26155F"/>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pic>
        <p:nvPicPr>
          <p:cNvPr id="86" name="Picture 85">
            <a:extLst>
              <a:ext uri="{FF2B5EF4-FFF2-40B4-BE49-F238E27FC236}">
                <a16:creationId xmlns:a16="http://schemas.microsoft.com/office/drawing/2014/main" id="{307F6B3C-13E8-EC77-4BD2-7607AF5EC907}"/>
              </a:ext>
            </a:extLst>
          </p:cNvPr>
          <p:cNvPicPr>
            <a:picLocks noChangeAspect="1"/>
          </p:cNvPicPr>
          <p:nvPr userDrawn="1"/>
        </p:nvPicPr>
        <p:blipFill rotWithShape="1">
          <a:blip r:embed="rId3">
            <a:lum bright="70000" contrast="-70000"/>
            <a:extLst>
              <a:ext uri="{28A0092B-C50C-407E-A947-70E740481C1C}">
                <a14:useLocalDpi xmlns:a14="http://schemas.microsoft.com/office/drawing/2010/main" val="0"/>
              </a:ext>
            </a:extLst>
          </a:blip>
          <a:srcRect r="34264" b="21186"/>
          <a:stretch/>
        </p:blipFill>
        <p:spPr>
          <a:xfrm>
            <a:off x="10780173" y="5308600"/>
            <a:ext cx="6864514" cy="3133532"/>
          </a:xfrm>
          <a:prstGeom prst="rect">
            <a:avLst/>
          </a:prstGeom>
        </p:spPr>
      </p:pic>
      <p:pic>
        <p:nvPicPr>
          <p:cNvPr id="87" name="Picture 86" descr="A close up of a sign&#10;&#10;AI-generated content may be incorrect.">
            <a:extLst>
              <a:ext uri="{FF2B5EF4-FFF2-40B4-BE49-F238E27FC236}">
                <a16:creationId xmlns:a16="http://schemas.microsoft.com/office/drawing/2014/main" id="{9D9F0182-DE78-57AB-84FF-1BFDD9804F5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spTree>
    <p:extLst>
      <p:ext uri="{BB962C8B-B14F-4D97-AF65-F5344CB8AC3E}">
        <p14:creationId xmlns:p14="http://schemas.microsoft.com/office/powerpoint/2010/main" val="347620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Blu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25" y="4508"/>
            <a:ext cx="18334288" cy="10313038"/>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6597315" y="6287368"/>
            <a:ext cx="6675388" cy="1288009"/>
          </a:xfrm>
          <a:prstGeom prst="rect">
            <a:avLst/>
          </a:prstGeom>
          <a:solidFill>
            <a:srgbClr val="80E789"/>
          </a:solidFill>
        </p:spPr>
        <p:txBody>
          <a:bodyPr wrap="square" lIns="216000" tIns="180000" rIns="252000" bIns="108000" anchor="ctr" anchorCtr="0">
            <a:spAutoFit/>
          </a:bodyPr>
          <a:lstStyle>
            <a:lvl1pPr marL="0" indent="0" algn="r">
              <a:buNone/>
              <a:defRPr sz="7200" b="1" cap="none" baseline="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6597315" y="7492115"/>
            <a:ext cx="6675387" cy="1288009"/>
          </a:xfrm>
          <a:prstGeom prst="rect">
            <a:avLst/>
          </a:prstGeom>
          <a:solidFill>
            <a:srgbClr val="391A53"/>
          </a:solidFill>
        </p:spPr>
        <p:txBody>
          <a:bodyPr wrap="square" lIns="216000" tIns="180000" rIns="252000" bIns="108000">
            <a:spAutoFit/>
          </a:bodyPr>
          <a:lstStyle>
            <a:lvl1pPr marL="0" indent="0" algn="r">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grpSp>
        <p:nvGrpSpPr>
          <p:cNvPr id="2" name="Group 1">
            <a:extLst>
              <a:ext uri="{FF2B5EF4-FFF2-40B4-BE49-F238E27FC236}">
                <a16:creationId xmlns:a16="http://schemas.microsoft.com/office/drawing/2014/main" id="{DBBEBE77-9B40-AE80-D3E0-AB961F3F51E6}"/>
              </a:ext>
            </a:extLst>
          </p:cNvPr>
          <p:cNvGrpSpPr/>
          <p:nvPr userDrawn="1"/>
        </p:nvGrpSpPr>
        <p:grpSpPr>
          <a:xfrm>
            <a:off x="15560769" y="717625"/>
            <a:ext cx="2048279" cy="1644575"/>
            <a:chOff x="15394463" y="2241625"/>
            <a:chExt cx="2386036" cy="1915762"/>
          </a:xfrm>
        </p:grpSpPr>
        <p:sp>
          <p:nvSpPr>
            <p:cNvPr id="4" name="Freeform: Shape 3">
              <a:extLst>
                <a:ext uri="{FF2B5EF4-FFF2-40B4-BE49-F238E27FC236}">
                  <a16:creationId xmlns:a16="http://schemas.microsoft.com/office/drawing/2014/main" id="{1C6A63AA-1C76-6403-107E-B106C0EA61E8}"/>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5C6B8EAC-D345-9FE2-1234-A3033D383388}"/>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8" name="Group 7">
              <a:extLst>
                <a:ext uri="{FF2B5EF4-FFF2-40B4-BE49-F238E27FC236}">
                  <a16:creationId xmlns:a16="http://schemas.microsoft.com/office/drawing/2014/main" id="{CF8F9B0C-4AF6-6786-5C7B-F678A50D1840}"/>
                </a:ext>
              </a:extLst>
            </p:cNvPr>
            <p:cNvGrpSpPr/>
            <p:nvPr userDrawn="1"/>
          </p:nvGrpSpPr>
          <p:grpSpPr>
            <a:xfrm>
              <a:off x="15699785" y="2241625"/>
              <a:ext cx="2080714" cy="1915762"/>
              <a:chOff x="15528335" y="660475"/>
              <a:chExt cx="2080714" cy="1915762"/>
            </a:xfrm>
          </p:grpSpPr>
          <p:sp>
            <p:nvSpPr>
              <p:cNvPr id="9" name="Freeform: Shape 8">
                <a:extLst>
                  <a:ext uri="{FF2B5EF4-FFF2-40B4-BE49-F238E27FC236}">
                    <a16:creationId xmlns:a16="http://schemas.microsoft.com/office/drawing/2014/main" id="{0D64F10B-6E79-410F-687D-E33794E0A200}"/>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208AA076-4A55-A63E-A4AF-7813B427B1A6}"/>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FF6F87C-2DA1-1FEF-8D77-8E05AE366751}"/>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B7B1ED4-4662-1674-1A88-5F4FDD13B7CF}"/>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DCDCE4D9-6DDB-0A67-A010-151787985ECB}"/>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1F466F73-057F-ECBC-12B0-C0A172F792D9}"/>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1DB8D63E-11FB-2FC4-439C-2CE3100B7BD5}"/>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76A30F8-EBC8-1CEF-395E-85D482601651}"/>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A48C3B5D-BE23-224C-F3C0-EA4889C1752C}"/>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16E607E3-0C69-28DA-3E0C-F15C85BB57BB}"/>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186DDFB-AF22-26D3-3C98-3D6A1B7E58C8}"/>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E3E43E08-8409-5FAE-9975-F5465C4B0A44}"/>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80B5D75-1ABA-2FAD-5870-878EAECCBA6D}"/>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01924E4-AA54-05ED-D47F-CA173BB1AB41}"/>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0BF48C0-5B2D-5991-0902-E40A477FC430}"/>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1D579DF-89BE-116D-6C72-75C4056F9BE0}"/>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12AB9DC6-39EB-1F5B-E49F-1797ED468B5D}"/>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47EF8CB3-7264-6D99-0F60-7079995162BC}"/>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83C8FF99-D8CB-1ADB-15F6-50697A32FFA4}"/>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7AEEDCF8-ACA0-E772-C281-6B929FD12A46}"/>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F97E6ED-8281-B6F8-8681-E17349AC3178}"/>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5A92018-E739-C777-BB65-75AAAC8D3990}"/>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28C775B9-588A-55F1-024C-C26EF8AF1174}"/>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D224FE5-1152-0A42-A735-F2CA32A8F86C}"/>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E4CFE52-436E-B942-FD63-DB5AC690DC4E}"/>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00026CB-F4C0-8887-3A64-8C9BCACC36CC}"/>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622AB47-4508-761A-3C8F-23862E703466}"/>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42FEEC7A-C6CC-AB89-7A0C-3696369F1DD3}"/>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1A25DF1-AF78-C9AF-33AC-7A12F6E60479}"/>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CDCDF27-B8C9-2B28-4C4D-A1B6E6DADEC2}"/>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D913A3E-7D28-8F23-660E-92B7A2DB9FE9}"/>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6407CDD5-F8B8-A578-E467-E9CD948DC26E}"/>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2F67D35E-40A8-14C3-2FBF-91F642409FB7}"/>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AA7ADD9-339B-21E3-6B66-2C6D21A6321D}"/>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pic>
        <p:nvPicPr>
          <p:cNvPr id="45" name="Picture 44" descr="A close up of a sign&#10;&#10;AI-generated content may be incorrect.">
            <a:extLst>
              <a:ext uri="{FF2B5EF4-FFF2-40B4-BE49-F238E27FC236}">
                <a16:creationId xmlns:a16="http://schemas.microsoft.com/office/drawing/2014/main" id="{F90508A5-5EBA-6028-EC37-B6CCB53118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spTree>
    <p:extLst>
      <p:ext uri="{BB962C8B-B14F-4D97-AF65-F5344CB8AC3E}">
        <p14:creationId xmlns:p14="http://schemas.microsoft.com/office/powerpoint/2010/main" val="3361436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Blu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288" y="0"/>
            <a:ext cx="18334288" cy="10313037"/>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803130" y="4229429"/>
            <a:ext cx="6644417" cy="1288009"/>
          </a:xfrm>
          <a:prstGeom prst="rect">
            <a:avLst/>
          </a:prstGeom>
          <a:solidFill>
            <a:srgbClr val="80E789"/>
          </a:solidFill>
        </p:spPr>
        <p:txBody>
          <a:bodyPr wrap="square" lIns="216000" tIns="180000" rIns="252000" bIns="108000" anchor="ctr" anchorCtr="0">
            <a:spAutoFit/>
          </a:bodyPr>
          <a:lstStyle>
            <a:lvl1pPr marL="0" indent="0">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803130" y="5488478"/>
            <a:ext cx="6644418" cy="1288009"/>
          </a:xfrm>
          <a:prstGeom prst="rect">
            <a:avLst/>
          </a:prstGeom>
          <a:solidFill>
            <a:srgbClr val="3A64E8"/>
          </a:solidFill>
        </p:spPr>
        <p:txBody>
          <a:bodyPr wrap="square" lIns="216000" tIns="180000" rIns="252000" bIns="108000">
            <a:spAutoFit/>
          </a:bodyPr>
          <a:lstStyle>
            <a:lvl1pPr marL="0" indent="0" algn="l">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grpSp>
        <p:nvGrpSpPr>
          <p:cNvPr id="2" name="Group 1">
            <a:extLst>
              <a:ext uri="{FF2B5EF4-FFF2-40B4-BE49-F238E27FC236}">
                <a16:creationId xmlns:a16="http://schemas.microsoft.com/office/drawing/2014/main" id="{28E53D22-8ED4-F8BB-CC52-A9131B43AB61}"/>
              </a:ext>
            </a:extLst>
          </p:cNvPr>
          <p:cNvGrpSpPr/>
          <p:nvPr userDrawn="1"/>
        </p:nvGrpSpPr>
        <p:grpSpPr>
          <a:xfrm>
            <a:off x="15560769" y="717625"/>
            <a:ext cx="2048279" cy="1644575"/>
            <a:chOff x="15394463" y="2241625"/>
            <a:chExt cx="2386036" cy="1915762"/>
          </a:xfrm>
        </p:grpSpPr>
        <p:sp>
          <p:nvSpPr>
            <p:cNvPr id="6" name="Freeform: Shape 5">
              <a:extLst>
                <a:ext uri="{FF2B5EF4-FFF2-40B4-BE49-F238E27FC236}">
                  <a16:creationId xmlns:a16="http://schemas.microsoft.com/office/drawing/2014/main" id="{A9C9E155-C9E4-B0E2-EFEA-4A1AA32043F6}"/>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6FF8FEB3-26AB-74C4-F6F7-81F69B1E4C27}"/>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8" name="Group 7">
              <a:extLst>
                <a:ext uri="{FF2B5EF4-FFF2-40B4-BE49-F238E27FC236}">
                  <a16:creationId xmlns:a16="http://schemas.microsoft.com/office/drawing/2014/main" id="{F2CEEBD5-8322-1A31-9594-2F5A597628DE}"/>
                </a:ext>
              </a:extLst>
            </p:cNvPr>
            <p:cNvGrpSpPr/>
            <p:nvPr userDrawn="1"/>
          </p:nvGrpSpPr>
          <p:grpSpPr>
            <a:xfrm>
              <a:off x="15699785" y="2241625"/>
              <a:ext cx="2080714" cy="1915762"/>
              <a:chOff x="15528335" y="660475"/>
              <a:chExt cx="2080714" cy="1915762"/>
            </a:xfrm>
          </p:grpSpPr>
          <p:sp>
            <p:nvSpPr>
              <p:cNvPr id="9" name="Freeform: Shape 8">
                <a:extLst>
                  <a:ext uri="{FF2B5EF4-FFF2-40B4-BE49-F238E27FC236}">
                    <a16:creationId xmlns:a16="http://schemas.microsoft.com/office/drawing/2014/main" id="{A1739951-33D8-B600-BA68-0B1701B24568}"/>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6E35F129-80F7-D5AA-4518-460710A89472}"/>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2CBB96CA-1D30-E160-EF82-168ECE55B875}"/>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1BB6E50-DE98-2685-55CB-8D15C71CE072}"/>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214968FA-BA9D-7582-A554-A48C494BC060}"/>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7B075B5E-A59E-6603-B6D2-85C57CD447B5}"/>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4690347-67B4-3233-DF08-BFA1A219C407}"/>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BA5268C7-EB4C-5E4B-23BE-F783E58BA66E}"/>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67DBCD0-BECB-EAC4-8776-5025D274C43D}"/>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D32E6C1-4FB1-6258-956D-7C345C3F8D54}"/>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3D92528-A5DD-8AE8-2A95-DF36CC9838A3}"/>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79A41563-E935-9912-C825-995C54FAA90C}"/>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BED24D7-C060-74F3-B58C-B2069D04B56D}"/>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92BF976-7557-BF5B-249F-6F9283898603}"/>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94CB229B-D3C5-2AC2-0B49-8BE163C1EDD0}"/>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CC1E2CA-C7E9-FB72-A1C3-A411FCB9F22D}"/>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42EF607F-8AFF-3B58-D0C7-AF0E0C1B58F2}"/>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FCD5CC39-3E71-252F-6324-DEF0C3BF12C7}"/>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BA51E73-F025-12A9-CA11-E1573B4E9088}"/>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573C313-5C3E-0C97-86F4-F494136FFFBC}"/>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4F123B0F-3543-F074-1C2E-D69C8FE001D7}"/>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96F252B3-72E5-8DE7-8884-E29429FD27E6}"/>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F3EEA47-012B-80EC-0CCD-7151F4932359}"/>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1FF125E-FE60-FB82-51CC-6D6F44B7C0C7}"/>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DA213A8-A463-5764-7795-25F7B22BEBDA}"/>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CCABA035-DDE6-8C58-5BEB-211F205E15EB}"/>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7F1DFB9-CD8F-9D41-2642-6FFCCEAE53AE}"/>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BE3FB8DC-3820-9C01-85D1-9C7D00AF2CE8}"/>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3DD72ED0-14F1-A009-CAAC-18862E11A26F}"/>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1576D07-6F91-27AF-037C-BDE39947A414}"/>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FDD01378-D003-DFDD-8590-33F74979D903}"/>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5EF5FA69-3442-B203-6337-DB664041EEB1}"/>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5DAF38B-24C1-5587-E093-F13705F7D6DB}"/>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CB10131-827C-4E0C-A8F6-B56F3413B36C}"/>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pic>
        <p:nvPicPr>
          <p:cNvPr id="46" name="Picture 45" descr="A close up of a sign&#10;&#10;AI-generated content may be incorrect.">
            <a:extLst>
              <a:ext uri="{FF2B5EF4-FFF2-40B4-BE49-F238E27FC236}">
                <a16:creationId xmlns:a16="http://schemas.microsoft.com/office/drawing/2014/main" id="{0A51EAB1-C5A0-0DCD-BC4C-2EC09D81B2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spTree>
    <p:extLst>
      <p:ext uri="{BB962C8B-B14F-4D97-AF65-F5344CB8AC3E}">
        <p14:creationId xmlns:p14="http://schemas.microsoft.com/office/powerpoint/2010/main" val="4045607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Blu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24" y="4508"/>
            <a:ext cx="18334286" cy="10313037"/>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803130" y="4229429"/>
            <a:ext cx="6692544" cy="1288009"/>
          </a:xfrm>
          <a:prstGeom prst="rect">
            <a:avLst/>
          </a:prstGeom>
          <a:solidFill>
            <a:srgbClr val="80E789"/>
          </a:solidFill>
        </p:spPr>
        <p:txBody>
          <a:bodyPr wrap="square" lIns="216000" tIns="180000" rIns="252000" bIns="108000" anchor="ctr" anchorCtr="0">
            <a:spAutoFit/>
          </a:bodyPr>
          <a:lstStyle>
            <a:lvl1pPr marL="0" indent="0">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803129" y="5488478"/>
            <a:ext cx="6692545" cy="1288009"/>
          </a:xfrm>
          <a:prstGeom prst="rect">
            <a:avLst/>
          </a:prstGeom>
          <a:solidFill>
            <a:srgbClr val="391A53"/>
          </a:solidFill>
        </p:spPr>
        <p:txBody>
          <a:bodyPr wrap="square" lIns="216000" tIns="180000" rIns="252000" bIns="108000">
            <a:spAutoFit/>
          </a:bodyPr>
          <a:lstStyle>
            <a:lvl1pPr marL="0" indent="0" algn="l">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grpSp>
        <p:nvGrpSpPr>
          <p:cNvPr id="2" name="Group 1">
            <a:extLst>
              <a:ext uri="{FF2B5EF4-FFF2-40B4-BE49-F238E27FC236}">
                <a16:creationId xmlns:a16="http://schemas.microsoft.com/office/drawing/2014/main" id="{EB33E374-AC9F-B1FD-FD2A-FFCEC0C84034}"/>
              </a:ext>
            </a:extLst>
          </p:cNvPr>
          <p:cNvGrpSpPr/>
          <p:nvPr userDrawn="1"/>
        </p:nvGrpSpPr>
        <p:grpSpPr>
          <a:xfrm>
            <a:off x="15560769" y="717625"/>
            <a:ext cx="2048279" cy="1644575"/>
            <a:chOff x="15394463" y="2241625"/>
            <a:chExt cx="2386036" cy="1915762"/>
          </a:xfrm>
        </p:grpSpPr>
        <p:sp>
          <p:nvSpPr>
            <p:cNvPr id="4" name="Freeform: Shape 3">
              <a:extLst>
                <a:ext uri="{FF2B5EF4-FFF2-40B4-BE49-F238E27FC236}">
                  <a16:creationId xmlns:a16="http://schemas.microsoft.com/office/drawing/2014/main" id="{F636F128-974C-1C94-5E9B-F15B6EB83369}"/>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0E498A14-23A0-45FD-E513-C516C6EA48DA}"/>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7" name="Group 6">
              <a:extLst>
                <a:ext uri="{FF2B5EF4-FFF2-40B4-BE49-F238E27FC236}">
                  <a16:creationId xmlns:a16="http://schemas.microsoft.com/office/drawing/2014/main" id="{EFBDBF76-4751-14C7-E3CB-1E0B5239C095}"/>
                </a:ext>
              </a:extLst>
            </p:cNvPr>
            <p:cNvGrpSpPr/>
            <p:nvPr userDrawn="1"/>
          </p:nvGrpSpPr>
          <p:grpSpPr>
            <a:xfrm>
              <a:off x="15699785" y="2241625"/>
              <a:ext cx="2080714" cy="1915762"/>
              <a:chOff x="15528335" y="660475"/>
              <a:chExt cx="2080714" cy="1915762"/>
            </a:xfrm>
          </p:grpSpPr>
          <p:sp>
            <p:nvSpPr>
              <p:cNvPr id="8" name="Freeform: Shape 7">
                <a:extLst>
                  <a:ext uri="{FF2B5EF4-FFF2-40B4-BE49-F238E27FC236}">
                    <a16:creationId xmlns:a16="http://schemas.microsoft.com/office/drawing/2014/main" id="{D8F03678-612E-16DB-03D2-7ADF08F5C483}"/>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4A55AAB-2F11-2BD1-7703-55616C30DF82}"/>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5EE61BA2-6233-06A7-F8AF-CCB3F2E4BD10}"/>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3B2A5915-BA40-45AD-24AA-DCD04ED7CBF8}"/>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E13FFA65-836F-2B29-6329-4770D8E1194E}"/>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A80B971-C490-E8B6-F0EB-64170BDBAB8D}"/>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161BE25-8484-7905-71B7-D3D2C8D405AA}"/>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E86C796-B739-7F20-44CC-751730C998BA}"/>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5F4BAE46-81A3-ED62-7AA0-B9B186A34D5B}"/>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D31FB29B-C54B-891C-68A8-BE63A0577E08}"/>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CF49BBD3-CE21-9BC1-AD3C-72BDB5B28DD3}"/>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8082521C-A2F6-AAB0-50B0-4AD464146740}"/>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31B726DA-7F96-424E-9BBE-5F72D66F6416}"/>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68A894E-7D00-864B-35AC-C891896C6676}"/>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101A6B4-179D-E3B9-637B-3EE381B235C6}"/>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7117D6C-D187-B3D8-2FC2-BBC23B94373A}"/>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4BFECC2-76CC-654B-E37E-DF3CB5A2ABC1}"/>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FADFC0F-0453-A3A5-4AE8-62112C3091F7}"/>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F42CB79-6AD9-7B4A-8223-91755DC5CA29}"/>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3C50AC9-9777-C216-A4DB-2821D18122CC}"/>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8B40855D-FF77-CB17-83B3-2A5D6E6675A2}"/>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682A7B7-22F4-171D-7F14-959B9B838FDB}"/>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BB97A80-3298-6A00-CF76-8AE4ED7D635B}"/>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092A286-30DB-EF75-E85F-9870D05B3D77}"/>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6E8F0662-2480-C9EB-161C-347DE0B7D6F2}"/>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AB8E7D6-A78A-4F2C-A5B9-E06968353007}"/>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4687B328-BD5F-42E7-8F7E-AB9039B19ECC}"/>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855A34CB-50FD-AA6D-2802-ACB2359B6B1C}"/>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1BF23A8-66A4-2CD2-F92E-E58727A42548}"/>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D2BC05D9-D492-C929-33F8-B4A7C1511896}"/>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00CBC2F-D340-60D0-3959-84C8A0DE6CB0}"/>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8489B3E-3B9C-C7C3-66C5-FDA8DEE9D706}"/>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4187679-45E2-342D-F9FC-0885CC4B115D}"/>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EE135A8E-1DE9-890C-74E7-BA4FFB7CF079}"/>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pic>
        <p:nvPicPr>
          <p:cNvPr id="46" name="Picture 45" descr="A close up of a sign&#10;&#10;AI-generated content may be incorrect.">
            <a:extLst>
              <a:ext uri="{FF2B5EF4-FFF2-40B4-BE49-F238E27FC236}">
                <a16:creationId xmlns:a16="http://schemas.microsoft.com/office/drawing/2014/main" id="{D1518F9C-F7ED-ECC9-F012-0DE9BD2EBB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spTree>
    <p:extLst>
      <p:ext uri="{BB962C8B-B14F-4D97-AF65-F5344CB8AC3E}">
        <p14:creationId xmlns:p14="http://schemas.microsoft.com/office/powerpoint/2010/main" val="269269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Blu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288" y="-26038"/>
            <a:ext cx="18334288" cy="10313037"/>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10828421" y="5935024"/>
            <a:ext cx="6641404" cy="1288009"/>
          </a:xfrm>
          <a:prstGeom prst="rect">
            <a:avLst/>
          </a:prstGeom>
          <a:solidFill>
            <a:srgbClr val="80E789"/>
          </a:solidFill>
        </p:spPr>
        <p:txBody>
          <a:bodyPr wrap="square" lIns="216000" tIns="180000" rIns="252000" bIns="108000" anchor="ctr" anchorCtr="0">
            <a:spAutoFit/>
          </a:bodyPr>
          <a:lstStyle>
            <a:lvl1pPr marL="0" indent="0" algn="r">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10828421" y="7194073"/>
            <a:ext cx="6641405" cy="1288009"/>
          </a:xfrm>
          <a:prstGeom prst="rect">
            <a:avLst/>
          </a:prstGeom>
          <a:solidFill>
            <a:srgbClr val="391A53"/>
          </a:solidFill>
        </p:spPr>
        <p:txBody>
          <a:bodyPr wrap="square" lIns="216000" tIns="180000" rIns="252000" bIns="108000">
            <a:spAutoFit/>
          </a:bodyPr>
          <a:lstStyle>
            <a:lvl1pPr marL="0" indent="0" algn="r">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grpSp>
        <p:nvGrpSpPr>
          <p:cNvPr id="6" name="Group 5">
            <a:extLst>
              <a:ext uri="{FF2B5EF4-FFF2-40B4-BE49-F238E27FC236}">
                <a16:creationId xmlns:a16="http://schemas.microsoft.com/office/drawing/2014/main" id="{B8271A64-4123-342B-DD63-695995B4DF42}"/>
              </a:ext>
            </a:extLst>
          </p:cNvPr>
          <p:cNvGrpSpPr/>
          <p:nvPr userDrawn="1"/>
        </p:nvGrpSpPr>
        <p:grpSpPr>
          <a:xfrm>
            <a:off x="15560769" y="717625"/>
            <a:ext cx="2048279" cy="1644575"/>
            <a:chOff x="15394463" y="2241625"/>
            <a:chExt cx="2386036" cy="1915762"/>
          </a:xfrm>
        </p:grpSpPr>
        <p:sp>
          <p:nvSpPr>
            <p:cNvPr id="10" name="Freeform: Shape 9">
              <a:extLst>
                <a:ext uri="{FF2B5EF4-FFF2-40B4-BE49-F238E27FC236}">
                  <a16:creationId xmlns:a16="http://schemas.microsoft.com/office/drawing/2014/main" id="{A3102503-AEEE-3A02-B6D1-7BB9D5ED7449}"/>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1BDFFB11-5721-7CCC-6AF4-6AE12DEC3385}"/>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12" name="Group 11">
              <a:extLst>
                <a:ext uri="{FF2B5EF4-FFF2-40B4-BE49-F238E27FC236}">
                  <a16:creationId xmlns:a16="http://schemas.microsoft.com/office/drawing/2014/main" id="{D7BEFEC0-8F35-E98F-DDA1-5F35AA0916C4}"/>
                </a:ext>
              </a:extLst>
            </p:cNvPr>
            <p:cNvGrpSpPr/>
            <p:nvPr userDrawn="1"/>
          </p:nvGrpSpPr>
          <p:grpSpPr>
            <a:xfrm>
              <a:off x="15699785" y="2241625"/>
              <a:ext cx="2080714" cy="1915762"/>
              <a:chOff x="15528335" y="660475"/>
              <a:chExt cx="2080714" cy="1915762"/>
            </a:xfrm>
          </p:grpSpPr>
          <p:sp>
            <p:nvSpPr>
              <p:cNvPr id="49" name="Freeform: Shape 48">
                <a:extLst>
                  <a:ext uri="{FF2B5EF4-FFF2-40B4-BE49-F238E27FC236}">
                    <a16:creationId xmlns:a16="http://schemas.microsoft.com/office/drawing/2014/main" id="{ABA3577E-A3C3-29A0-1B92-954F318D01BF}"/>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B33D3AF3-FC0F-8F1D-15E3-ED3FC412CC84}"/>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252D8DBC-9E28-1517-1E19-5B3F6001B17F}"/>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88453F9E-644D-14A1-6625-1FC114BEAA60}"/>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78673D89-9145-D97A-7B3B-726E30B2A398}"/>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BD1DD7FA-3769-C751-4885-953C2AE3962C}"/>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9390C664-FDF6-3CC9-7D2A-3CF74EFA1E07}"/>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0AEAB302-A8C8-BB7D-88FD-62D1E0520BE5}"/>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C5DFB2FE-6CB1-F77E-5F4D-14AE468AD4E5}"/>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C508332F-278B-FBE2-85C7-BE8593D7E605}"/>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AB8C995E-0C85-10FD-E51D-C81F0BA0C69D}"/>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50587DBA-A1D1-3DDF-C1D3-B05700753081}"/>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B014E431-59BA-C58F-9ECF-8D9A282FDBFC}"/>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5B34F413-7A87-5313-4F4B-75170157C772}"/>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B3495944-2918-3A3B-B70E-B7A0EF04B22C}"/>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0EC0F778-E6A8-7F24-85A6-14047D0E0BF1}"/>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5908A635-1B84-7D2E-E45B-FCE2C69E7105}"/>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D0F4DFE2-D0A7-8E8C-F143-731DDA920B51}"/>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D3B2828B-8600-B1EE-9742-D5BCC60491C8}"/>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62051919-352E-75A0-1FC3-5CC5660FB74D}"/>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36B91E4D-103C-259E-FDA9-9C41C5DF0C74}"/>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D4D6836D-D7AF-5CBB-FB8B-8917700D17CD}"/>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C1429763-F196-545F-B88C-78426A702D23}"/>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2971C0F8-BD9A-12F3-0CAF-F393FC7C15BF}"/>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A49E2109-6546-EA61-E7EA-53662A7DFC19}"/>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EC7448C6-7156-3FC7-4296-2C4A37801635}"/>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58B5D164-D2C4-E135-B871-33683A9562F6}"/>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E3DEE83C-7675-9C94-3887-CFF0F31D43A9}"/>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1A7B6AED-1FEF-F8DA-5A18-CF01939592DD}"/>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F681399B-AC42-973E-8296-26129DF1EAD4}"/>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41A9FCC0-160F-B3F1-4BA8-2359620C6DBE}"/>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E14ACA43-5B94-FBE6-655D-78D541775F00}"/>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2C69F49E-9BBA-F934-642B-AC19587981FC}"/>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44CDABDF-8051-F372-1846-D516546137DD}"/>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pic>
        <p:nvPicPr>
          <p:cNvPr id="84" name="Picture 83" descr="A close up of a sign&#10;&#10;AI-generated content may be incorrect.">
            <a:extLst>
              <a:ext uri="{FF2B5EF4-FFF2-40B4-BE49-F238E27FC236}">
                <a16:creationId xmlns:a16="http://schemas.microsoft.com/office/drawing/2014/main" id="{2372B6E5-C823-F150-CD3F-B067694E94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spTree>
    <p:extLst>
      <p:ext uri="{BB962C8B-B14F-4D97-AF65-F5344CB8AC3E}">
        <p14:creationId xmlns:p14="http://schemas.microsoft.com/office/powerpoint/2010/main" val="452089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Slide Blu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3144" y="5223"/>
            <a:ext cx="18334288" cy="10313037"/>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803131" y="4229429"/>
            <a:ext cx="6738251" cy="1288009"/>
          </a:xfrm>
          <a:prstGeom prst="rect">
            <a:avLst/>
          </a:prstGeom>
          <a:solidFill>
            <a:srgbClr val="D7A6FF"/>
          </a:solidFill>
        </p:spPr>
        <p:txBody>
          <a:bodyPr wrap="square" lIns="216000" tIns="180000" rIns="252000" bIns="108000" anchor="ctr" anchorCtr="0">
            <a:spAutoFit/>
          </a:bodyPr>
          <a:lstStyle>
            <a:lvl1pPr marL="0" indent="0">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803131" y="5488478"/>
            <a:ext cx="6747976" cy="1288009"/>
          </a:xfrm>
          <a:prstGeom prst="rect">
            <a:avLst/>
          </a:prstGeom>
          <a:solidFill>
            <a:srgbClr val="391A53"/>
          </a:solidFill>
        </p:spPr>
        <p:txBody>
          <a:bodyPr wrap="square" lIns="216000" tIns="180000" rIns="252000" bIns="108000">
            <a:spAutoFit/>
          </a:bodyPr>
          <a:lstStyle>
            <a:lvl1pPr marL="0" indent="0" algn="l">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pic>
        <p:nvPicPr>
          <p:cNvPr id="4" name="Picture 3" descr="A close up of a sign&#10;&#10;AI-generated content may be incorrect.">
            <a:extLst>
              <a:ext uri="{FF2B5EF4-FFF2-40B4-BE49-F238E27FC236}">
                <a16:creationId xmlns:a16="http://schemas.microsoft.com/office/drawing/2014/main" id="{70D9207E-2C8C-A377-1E09-0DD7012196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pic>
        <p:nvPicPr>
          <p:cNvPr id="48" name="Picture 47" descr="A blue and green earth in a circle&#10;&#10;AI-generated content may be incorrect.">
            <a:extLst>
              <a:ext uri="{FF2B5EF4-FFF2-40B4-BE49-F238E27FC236}">
                <a16:creationId xmlns:a16="http://schemas.microsoft.com/office/drawing/2014/main" id="{28997637-3BE2-56F2-7B65-F098A248F895}"/>
              </a:ext>
            </a:extLst>
          </p:cNvPr>
          <p:cNvPicPr>
            <a:picLocks noChangeAspect="1"/>
          </p:cNvPicPr>
          <p:nvPr userDrawn="1"/>
        </p:nvPicPr>
        <p:blipFill>
          <a:blip r:embed="rId4">
            <a:extLst>
              <a:ext uri="{28A0092B-C50C-407E-A947-70E740481C1C}">
                <a14:useLocalDpi xmlns:a14="http://schemas.microsoft.com/office/drawing/2010/main" val="0"/>
              </a:ext>
            </a:extLst>
          </a:blip>
          <a:srcRect l="24071" t="22044" r="20160" b="23181"/>
          <a:stretch>
            <a:fillRect/>
          </a:stretch>
        </p:blipFill>
        <p:spPr>
          <a:xfrm>
            <a:off x="2404796" y="805323"/>
            <a:ext cx="3185555" cy="3124200"/>
          </a:xfrm>
          <a:prstGeom prst="rect">
            <a:avLst/>
          </a:prstGeom>
        </p:spPr>
      </p:pic>
      <p:pic>
        <p:nvPicPr>
          <p:cNvPr id="49" name="Picture 48" descr="A blue curved line on a black background&#10;&#10;AI-generated content may be incorrect.">
            <a:extLst>
              <a:ext uri="{FF2B5EF4-FFF2-40B4-BE49-F238E27FC236}">
                <a16:creationId xmlns:a16="http://schemas.microsoft.com/office/drawing/2014/main" id="{486979A9-8F25-4FE0-1B76-2093163E0CA0}"/>
              </a:ext>
            </a:extLst>
          </p:cNvPr>
          <p:cNvPicPr>
            <a:picLocks noChangeAspect="1"/>
          </p:cNvPicPr>
          <p:nvPr userDrawn="1"/>
        </p:nvPicPr>
        <p:blipFill>
          <a:blip r:embed="rId5">
            <a:extLst>
              <a:ext uri="{28A0092B-C50C-407E-A947-70E740481C1C}">
                <a14:useLocalDpi xmlns:a14="http://schemas.microsoft.com/office/drawing/2010/main" val="0"/>
              </a:ext>
            </a:extLst>
          </a:blip>
          <a:srcRect l="30865" t="14576" r="33999" b="26102"/>
          <a:stretch>
            <a:fillRect/>
          </a:stretch>
        </p:blipFill>
        <p:spPr>
          <a:xfrm rot="5937307">
            <a:off x="1764844" y="1269512"/>
            <a:ext cx="1404199" cy="810195"/>
          </a:xfrm>
          <a:prstGeom prst="rect">
            <a:avLst/>
          </a:prstGeom>
        </p:spPr>
      </p:pic>
      <p:grpSp>
        <p:nvGrpSpPr>
          <p:cNvPr id="7" name="Group 6">
            <a:extLst>
              <a:ext uri="{FF2B5EF4-FFF2-40B4-BE49-F238E27FC236}">
                <a16:creationId xmlns:a16="http://schemas.microsoft.com/office/drawing/2014/main" id="{8A4763E3-8320-796D-EEC2-A1FBE175F96D}"/>
              </a:ext>
            </a:extLst>
          </p:cNvPr>
          <p:cNvGrpSpPr/>
          <p:nvPr userDrawn="1"/>
        </p:nvGrpSpPr>
        <p:grpSpPr>
          <a:xfrm>
            <a:off x="15560769" y="717625"/>
            <a:ext cx="2048279" cy="1644575"/>
            <a:chOff x="15394463" y="2241625"/>
            <a:chExt cx="2386036" cy="1915762"/>
          </a:xfrm>
        </p:grpSpPr>
        <p:sp>
          <p:nvSpPr>
            <p:cNvPr id="8" name="Freeform: Shape 7">
              <a:extLst>
                <a:ext uri="{FF2B5EF4-FFF2-40B4-BE49-F238E27FC236}">
                  <a16:creationId xmlns:a16="http://schemas.microsoft.com/office/drawing/2014/main" id="{9B73A2B0-EF05-585D-1754-A0542BC1F0D4}"/>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DF520D5-D97B-EC5F-BB3F-F8145D1210CF}"/>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50" name="Group 49">
              <a:extLst>
                <a:ext uri="{FF2B5EF4-FFF2-40B4-BE49-F238E27FC236}">
                  <a16:creationId xmlns:a16="http://schemas.microsoft.com/office/drawing/2014/main" id="{637F98CE-05F5-1653-A34A-B0465DE8D2FE}"/>
                </a:ext>
              </a:extLst>
            </p:cNvPr>
            <p:cNvGrpSpPr/>
            <p:nvPr userDrawn="1"/>
          </p:nvGrpSpPr>
          <p:grpSpPr>
            <a:xfrm>
              <a:off x="15699785" y="2241625"/>
              <a:ext cx="2080714" cy="1915762"/>
              <a:chOff x="15528335" y="660475"/>
              <a:chExt cx="2080714" cy="1915762"/>
            </a:xfrm>
          </p:grpSpPr>
          <p:sp>
            <p:nvSpPr>
              <p:cNvPr id="52" name="Freeform: Shape 51">
                <a:extLst>
                  <a:ext uri="{FF2B5EF4-FFF2-40B4-BE49-F238E27FC236}">
                    <a16:creationId xmlns:a16="http://schemas.microsoft.com/office/drawing/2014/main" id="{B0ED6160-E261-5DAA-6F41-5D4513372A1B}"/>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7211DBE5-1B84-68A1-EE07-708318512A62}"/>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19079BC9-51E9-7759-E7FD-57A3767EF68D}"/>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4C2F413E-3145-E5ED-1F15-AFF72F56782E}"/>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4A1D74A-537D-345A-4DAA-DC5321433CFB}"/>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7481799D-6CF0-2268-4B52-A5F89A2A10F0}"/>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8A331BA2-84BF-3EF9-53FD-C7F921F6ADC8}"/>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A5FA1FAB-B69E-4AC1-8AA1-E7FD8E755D0E}"/>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832F97C9-AE32-17B9-ACD6-F7FEFCBAD5F4}"/>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A5F7A8F3-C761-ECAA-24A8-4F33F87554E4}"/>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EA4C015E-16F7-174F-F913-AEC67AD63133}"/>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22F258FE-6382-4A65-B101-EAC7FA9F1679}"/>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CED0E1D4-BA01-DA1A-2D9F-255FE06AC7CE}"/>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B17EC5F4-6C19-1200-EEBA-FADC05BE0A6C}"/>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E0B9E7F1-4FBE-8F74-A334-D60AAF422E55}"/>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8CA5EA7A-FC7A-45AD-87F3-9C70AED9D7F7}"/>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FF8DA9C9-2AF6-A207-96A4-446109B2F81A}"/>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ACF07E20-8105-6A65-A9F7-B329FCF69453}"/>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169FE5ED-3A1C-0C7F-148E-BEBA8A55DC0F}"/>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84765AEA-9A19-D96E-D3C7-7FB263C8ACBB}"/>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B6C51182-3222-9C5F-CFE3-3421DD1B56BC}"/>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5A42F766-5892-CAB6-4A67-9C7A16230E6A}"/>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8D2710BF-B06E-06F0-6FFB-11DDA4DB36F2}"/>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D418ED38-1777-821D-F4EF-6473BDBE0A21}"/>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E6713C6D-89CD-FEFC-2658-E2BC65234CFE}"/>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BB3FE2D6-B6A7-60FA-AF64-E827973007BA}"/>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6EFF1FB9-102F-F460-D600-8F027E0E0D2A}"/>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7BB78394-7B32-4DDD-E8F9-736028B1BFDA}"/>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1F5ECD9A-A012-3750-CD34-B6D19741B17E}"/>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BD3F47C6-6F3D-10AB-46AE-1B6FB405B82E}"/>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2" name="Freeform: Shape 81">
                <a:extLst>
                  <a:ext uri="{FF2B5EF4-FFF2-40B4-BE49-F238E27FC236}">
                    <a16:creationId xmlns:a16="http://schemas.microsoft.com/office/drawing/2014/main" id="{EF5416E1-CEB0-6710-58B6-292573423265}"/>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5077CBF0-C14E-DC43-D2AA-86947ED35F2A}"/>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9F8B3F6A-CDE1-A25E-4720-D76D55628B31}"/>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C776F6D6-EF0A-FC4D-36FC-DA9DF1EF2E13}"/>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401470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Slide Blue">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1C2226BD-4FFB-7504-AEAD-C883B540E47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00" r="100"/>
          <a:stretch/>
        </p:blipFill>
        <p:spPr bwMode="auto">
          <a:xfrm>
            <a:off x="-9727" y="0"/>
            <a:ext cx="18297727" cy="10313038"/>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1464019" y="4692838"/>
            <a:ext cx="6776057" cy="1288009"/>
          </a:xfrm>
          <a:prstGeom prst="rect">
            <a:avLst/>
          </a:prstGeom>
          <a:solidFill>
            <a:srgbClr val="3A64E8"/>
          </a:solidFill>
        </p:spPr>
        <p:txBody>
          <a:bodyPr wrap="square" lIns="216000" tIns="180000" rIns="252000" bIns="108000" anchor="ctr" anchorCtr="0">
            <a:spAutoFit/>
          </a:bodyPr>
          <a:lstStyle>
            <a:lvl1pPr marL="0" indent="0">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1464021" y="5985355"/>
            <a:ext cx="6776056" cy="1288009"/>
          </a:xfrm>
          <a:prstGeom prst="rect">
            <a:avLst/>
          </a:prstGeom>
          <a:solidFill>
            <a:srgbClr val="80E789"/>
          </a:solidFill>
        </p:spPr>
        <p:txBody>
          <a:bodyPr wrap="square" lIns="216000" tIns="180000" rIns="252000" bIns="108000">
            <a:spAutoFit/>
          </a:bodyPr>
          <a:lstStyle>
            <a:lvl1pPr marL="0" indent="0" algn="l">
              <a:buNone/>
              <a:defRPr sz="7200" b="1" cap="none" baseline="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pic>
        <p:nvPicPr>
          <p:cNvPr id="49" name="Picture 48" descr="A blue and green earth in a circle&#10;&#10;AI-generated content may be incorrect.">
            <a:extLst>
              <a:ext uri="{FF2B5EF4-FFF2-40B4-BE49-F238E27FC236}">
                <a16:creationId xmlns:a16="http://schemas.microsoft.com/office/drawing/2014/main" id="{C1BFAC3F-08B0-50FB-4C43-4325AA4E4050}"/>
              </a:ext>
            </a:extLst>
          </p:cNvPr>
          <p:cNvPicPr>
            <a:picLocks noChangeAspect="1"/>
          </p:cNvPicPr>
          <p:nvPr userDrawn="1"/>
        </p:nvPicPr>
        <p:blipFill>
          <a:blip r:embed="rId3">
            <a:extLst>
              <a:ext uri="{28A0092B-C50C-407E-A947-70E740481C1C}">
                <a14:useLocalDpi xmlns:a14="http://schemas.microsoft.com/office/drawing/2010/main" val="0"/>
              </a:ext>
            </a:extLst>
          </a:blip>
          <a:srcRect l="24071" t="22044" r="20160" b="23181"/>
          <a:stretch>
            <a:fillRect/>
          </a:stretch>
        </p:blipFill>
        <p:spPr>
          <a:xfrm>
            <a:off x="14354348" y="5883960"/>
            <a:ext cx="3185555" cy="3124200"/>
          </a:xfrm>
          <a:prstGeom prst="rect">
            <a:avLst/>
          </a:prstGeom>
        </p:spPr>
      </p:pic>
      <p:pic>
        <p:nvPicPr>
          <p:cNvPr id="50" name="Picture 49" descr="A blue curved line on a black background&#10;&#10;AI-generated content may be incorrect.">
            <a:extLst>
              <a:ext uri="{FF2B5EF4-FFF2-40B4-BE49-F238E27FC236}">
                <a16:creationId xmlns:a16="http://schemas.microsoft.com/office/drawing/2014/main" id="{B68E3ABA-B531-01E4-1553-9C194FB626A6}"/>
              </a:ext>
            </a:extLst>
          </p:cNvPr>
          <p:cNvPicPr>
            <a:picLocks noChangeAspect="1"/>
          </p:cNvPicPr>
          <p:nvPr userDrawn="1"/>
        </p:nvPicPr>
        <p:blipFill>
          <a:blip r:embed="rId4">
            <a:extLst>
              <a:ext uri="{28A0092B-C50C-407E-A947-70E740481C1C}">
                <a14:useLocalDpi xmlns:a14="http://schemas.microsoft.com/office/drawing/2010/main" val="0"/>
              </a:ext>
            </a:extLst>
          </a:blip>
          <a:srcRect l="30865" t="14576" r="33999" b="26102"/>
          <a:stretch>
            <a:fillRect/>
          </a:stretch>
        </p:blipFill>
        <p:spPr>
          <a:xfrm rot="20964867">
            <a:off x="14856055" y="8403521"/>
            <a:ext cx="1404199" cy="810195"/>
          </a:xfrm>
          <a:prstGeom prst="rect">
            <a:avLst/>
          </a:prstGeom>
        </p:spPr>
      </p:pic>
      <p:grpSp>
        <p:nvGrpSpPr>
          <p:cNvPr id="2" name="Group 1">
            <a:extLst>
              <a:ext uri="{FF2B5EF4-FFF2-40B4-BE49-F238E27FC236}">
                <a16:creationId xmlns:a16="http://schemas.microsoft.com/office/drawing/2014/main" id="{099BBAB2-DA32-434C-DBEF-96C447988F66}"/>
              </a:ext>
            </a:extLst>
          </p:cNvPr>
          <p:cNvGrpSpPr/>
          <p:nvPr userDrawn="1"/>
        </p:nvGrpSpPr>
        <p:grpSpPr>
          <a:xfrm>
            <a:off x="15560769" y="717625"/>
            <a:ext cx="2048279" cy="1644575"/>
            <a:chOff x="15394463" y="2241625"/>
            <a:chExt cx="2386036" cy="1915762"/>
          </a:xfrm>
        </p:grpSpPr>
        <p:sp>
          <p:nvSpPr>
            <p:cNvPr id="6" name="Freeform: Shape 5">
              <a:extLst>
                <a:ext uri="{FF2B5EF4-FFF2-40B4-BE49-F238E27FC236}">
                  <a16:creationId xmlns:a16="http://schemas.microsoft.com/office/drawing/2014/main" id="{DE863297-316B-B0BC-9908-15EDAD0DA5E0}"/>
                </a:ext>
              </a:extLst>
            </p:cNvPr>
            <p:cNvSpPr/>
            <p:nvPr userDrawn="1"/>
          </p:nvSpPr>
          <p:spPr>
            <a:xfrm>
              <a:off x="15394463" y="274339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F66629D2-D350-41F3-9017-82F3C6C2B2D0}"/>
                </a:ext>
              </a:extLst>
            </p:cNvPr>
            <p:cNvSpPr/>
            <p:nvPr userDrawn="1"/>
          </p:nvSpPr>
          <p:spPr>
            <a:xfrm>
              <a:off x="15474932" y="282108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grpSp>
          <p:nvGrpSpPr>
            <p:cNvPr id="8" name="Group 7">
              <a:extLst>
                <a:ext uri="{FF2B5EF4-FFF2-40B4-BE49-F238E27FC236}">
                  <a16:creationId xmlns:a16="http://schemas.microsoft.com/office/drawing/2014/main" id="{105E1CA7-E390-F680-47C7-737A93CE5B49}"/>
                </a:ext>
              </a:extLst>
            </p:cNvPr>
            <p:cNvGrpSpPr/>
            <p:nvPr userDrawn="1"/>
          </p:nvGrpSpPr>
          <p:grpSpPr>
            <a:xfrm>
              <a:off x="15699785" y="2241625"/>
              <a:ext cx="2080714" cy="1915762"/>
              <a:chOff x="15528335" y="660475"/>
              <a:chExt cx="2080714" cy="1915762"/>
            </a:xfrm>
          </p:grpSpPr>
          <p:sp>
            <p:nvSpPr>
              <p:cNvPr id="9" name="Freeform: Shape 8">
                <a:extLst>
                  <a:ext uri="{FF2B5EF4-FFF2-40B4-BE49-F238E27FC236}">
                    <a16:creationId xmlns:a16="http://schemas.microsoft.com/office/drawing/2014/main" id="{E6A08596-94DB-EAC5-2935-9D4F66896D04}"/>
                  </a:ext>
                </a:extLst>
              </p:cNvPr>
              <p:cNvSpPr/>
              <p:nvPr userDrawn="1"/>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E533A80D-933F-9228-D9C3-8C9E08FCA2AE}"/>
                  </a:ext>
                </a:extLst>
              </p:cNvPr>
              <p:cNvSpPr/>
              <p:nvPr userDrawn="1"/>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512765F5-4980-8B37-3170-B4F0487BCDD6}"/>
                  </a:ext>
                </a:extLst>
              </p:cNvPr>
              <p:cNvSpPr/>
              <p:nvPr userDrawn="1"/>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BEC89F75-F4C9-B29A-37F6-80C002F4D3E5}"/>
                  </a:ext>
                </a:extLst>
              </p:cNvPr>
              <p:cNvSpPr/>
              <p:nvPr userDrawn="1"/>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665BC68F-EF93-B40C-F809-C88EB199D458}"/>
                  </a:ext>
                </a:extLst>
              </p:cNvPr>
              <p:cNvSpPr/>
              <p:nvPr userDrawn="1"/>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AE068F2C-1A02-57C0-226B-F4AA53A924BD}"/>
                  </a:ext>
                </a:extLst>
              </p:cNvPr>
              <p:cNvSpPr/>
              <p:nvPr userDrawn="1"/>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FC5D454F-B309-B123-2C21-CCD9DB1D9BC0}"/>
                  </a:ext>
                </a:extLst>
              </p:cNvPr>
              <p:cNvSpPr/>
              <p:nvPr userDrawn="1"/>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91869341-8367-3FE6-0EAC-CD55D4666F80}"/>
                  </a:ext>
                </a:extLst>
              </p:cNvPr>
              <p:cNvSpPr/>
              <p:nvPr userDrawn="1"/>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DEDFDFF6-5CC5-89EF-678A-B19D8F28DBB8}"/>
                  </a:ext>
                </a:extLst>
              </p:cNvPr>
              <p:cNvSpPr/>
              <p:nvPr userDrawn="1"/>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496DB3D1-85E7-BBFA-0215-390640C48295}"/>
                  </a:ext>
                </a:extLst>
              </p:cNvPr>
              <p:cNvSpPr/>
              <p:nvPr userDrawn="1"/>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2A7DF1B1-3F6B-1281-82AD-02E1910C6265}"/>
                  </a:ext>
                </a:extLst>
              </p:cNvPr>
              <p:cNvSpPr/>
              <p:nvPr userDrawn="1"/>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1024" name="Freeform: Shape 1023">
                <a:extLst>
                  <a:ext uri="{FF2B5EF4-FFF2-40B4-BE49-F238E27FC236}">
                    <a16:creationId xmlns:a16="http://schemas.microsoft.com/office/drawing/2014/main" id="{D214407E-30CC-5E07-30CC-717C8E1D6D76}"/>
                  </a:ext>
                </a:extLst>
              </p:cNvPr>
              <p:cNvSpPr/>
              <p:nvPr userDrawn="1"/>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1025" name="Freeform: Shape 1024">
                <a:extLst>
                  <a:ext uri="{FF2B5EF4-FFF2-40B4-BE49-F238E27FC236}">
                    <a16:creationId xmlns:a16="http://schemas.microsoft.com/office/drawing/2014/main" id="{2138E8B5-6024-D3CF-FB0C-C6910D870B4C}"/>
                  </a:ext>
                </a:extLst>
              </p:cNvPr>
              <p:cNvSpPr/>
              <p:nvPr userDrawn="1"/>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1026" name="Freeform: Shape 1025">
                <a:extLst>
                  <a:ext uri="{FF2B5EF4-FFF2-40B4-BE49-F238E27FC236}">
                    <a16:creationId xmlns:a16="http://schemas.microsoft.com/office/drawing/2014/main" id="{432EC7AD-C40F-EE64-F964-4BCFB49C2B20}"/>
                  </a:ext>
                </a:extLst>
              </p:cNvPr>
              <p:cNvSpPr/>
              <p:nvPr userDrawn="1"/>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1027" name="Freeform: Shape 1026">
                <a:extLst>
                  <a:ext uri="{FF2B5EF4-FFF2-40B4-BE49-F238E27FC236}">
                    <a16:creationId xmlns:a16="http://schemas.microsoft.com/office/drawing/2014/main" id="{1018D77D-999A-5197-8647-00B2855F0065}"/>
                  </a:ext>
                </a:extLst>
              </p:cNvPr>
              <p:cNvSpPr/>
              <p:nvPr userDrawn="1"/>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1029" name="Freeform: Shape 1028">
                <a:extLst>
                  <a:ext uri="{FF2B5EF4-FFF2-40B4-BE49-F238E27FC236}">
                    <a16:creationId xmlns:a16="http://schemas.microsoft.com/office/drawing/2014/main" id="{1CAD252F-7272-A902-9B3F-0A2EBEE253DF}"/>
                  </a:ext>
                </a:extLst>
              </p:cNvPr>
              <p:cNvSpPr/>
              <p:nvPr userDrawn="1"/>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1030" name="Freeform: Shape 1029">
                <a:extLst>
                  <a:ext uri="{FF2B5EF4-FFF2-40B4-BE49-F238E27FC236}">
                    <a16:creationId xmlns:a16="http://schemas.microsoft.com/office/drawing/2014/main" id="{F8FCE6B3-B19A-72C9-1814-6775E7345E81}"/>
                  </a:ext>
                </a:extLst>
              </p:cNvPr>
              <p:cNvSpPr/>
              <p:nvPr userDrawn="1"/>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1031" name="Freeform: Shape 1030">
                <a:extLst>
                  <a:ext uri="{FF2B5EF4-FFF2-40B4-BE49-F238E27FC236}">
                    <a16:creationId xmlns:a16="http://schemas.microsoft.com/office/drawing/2014/main" id="{555F2505-F15C-90A1-8607-B1FDD4F061B4}"/>
                  </a:ext>
                </a:extLst>
              </p:cNvPr>
              <p:cNvSpPr/>
              <p:nvPr userDrawn="1"/>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1032" name="Freeform: Shape 1031">
                <a:extLst>
                  <a:ext uri="{FF2B5EF4-FFF2-40B4-BE49-F238E27FC236}">
                    <a16:creationId xmlns:a16="http://schemas.microsoft.com/office/drawing/2014/main" id="{BD60AD0F-0693-C7E2-60CB-D0E1FA3F73C9}"/>
                  </a:ext>
                </a:extLst>
              </p:cNvPr>
              <p:cNvSpPr/>
              <p:nvPr userDrawn="1"/>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1033" name="Freeform: Shape 1032">
                <a:extLst>
                  <a:ext uri="{FF2B5EF4-FFF2-40B4-BE49-F238E27FC236}">
                    <a16:creationId xmlns:a16="http://schemas.microsoft.com/office/drawing/2014/main" id="{DC43A783-01E3-43F5-4E26-5DB62EC42712}"/>
                  </a:ext>
                </a:extLst>
              </p:cNvPr>
              <p:cNvSpPr/>
              <p:nvPr userDrawn="1"/>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1034" name="Freeform: Shape 1033">
                <a:extLst>
                  <a:ext uri="{FF2B5EF4-FFF2-40B4-BE49-F238E27FC236}">
                    <a16:creationId xmlns:a16="http://schemas.microsoft.com/office/drawing/2014/main" id="{4E6B1E90-DD81-F850-91E2-84ECD815B1EB}"/>
                  </a:ext>
                </a:extLst>
              </p:cNvPr>
              <p:cNvSpPr/>
              <p:nvPr userDrawn="1"/>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1035" name="Freeform: Shape 1034">
                <a:extLst>
                  <a:ext uri="{FF2B5EF4-FFF2-40B4-BE49-F238E27FC236}">
                    <a16:creationId xmlns:a16="http://schemas.microsoft.com/office/drawing/2014/main" id="{5B1B013B-4E30-0CD6-2BA8-26AF5615F4E8}"/>
                  </a:ext>
                </a:extLst>
              </p:cNvPr>
              <p:cNvSpPr/>
              <p:nvPr userDrawn="1"/>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1036" name="Freeform: Shape 1035">
                <a:extLst>
                  <a:ext uri="{FF2B5EF4-FFF2-40B4-BE49-F238E27FC236}">
                    <a16:creationId xmlns:a16="http://schemas.microsoft.com/office/drawing/2014/main" id="{79CEDE95-4713-4443-0912-F70CB6C4B24D}"/>
                  </a:ext>
                </a:extLst>
              </p:cNvPr>
              <p:cNvSpPr/>
              <p:nvPr userDrawn="1"/>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1037" name="Freeform: Shape 1036">
                <a:extLst>
                  <a:ext uri="{FF2B5EF4-FFF2-40B4-BE49-F238E27FC236}">
                    <a16:creationId xmlns:a16="http://schemas.microsoft.com/office/drawing/2014/main" id="{A3940929-40B6-07D0-BECD-A81006B8CDF2}"/>
                  </a:ext>
                </a:extLst>
              </p:cNvPr>
              <p:cNvSpPr/>
              <p:nvPr userDrawn="1"/>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1038" name="Freeform: Shape 1037">
                <a:extLst>
                  <a:ext uri="{FF2B5EF4-FFF2-40B4-BE49-F238E27FC236}">
                    <a16:creationId xmlns:a16="http://schemas.microsoft.com/office/drawing/2014/main" id="{0F58334D-AD6C-6664-8D7F-7EB3D943985B}"/>
                  </a:ext>
                </a:extLst>
              </p:cNvPr>
              <p:cNvSpPr/>
              <p:nvPr userDrawn="1"/>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1039" name="Freeform: Shape 1038">
                <a:extLst>
                  <a:ext uri="{FF2B5EF4-FFF2-40B4-BE49-F238E27FC236}">
                    <a16:creationId xmlns:a16="http://schemas.microsoft.com/office/drawing/2014/main" id="{FE746386-D3FC-608F-7BFE-AA093B3C3661}"/>
                  </a:ext>
                </a:extLst>
              </p:cNvPr>
              <p:cNvSpPr/>
              <p:nvPr userDrawn="1"/>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1040" name="Freeform: Shape 1039">
                <a:extLst>
                  <a:ext uri="{FF2B5EF4-FFF2-40B4-BE49-F238E27FC236}">
                    <a16:creationId xmlns:a16="http://schemas.microsoft.com/office/drawing/2014/main" id="{4B098E2D-7051-E835-ADF8-6B5E7D26392A}"/>
                  </a:ext>
                </a:extLst>
              </p:cNvPr>
              <p:cNvSpPr/>
              <p:nvPr userDrawn="1"/>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041" name="Freeform: Shape 1040">
                <a:extLst>
                  <a:ext uri="{FF2B5EF4-FFF2-40B4-BE49-F238E27FC236}">
                    <a16:creationId xmlns:a16="http://schemas.microsoft.com/office/drawing/2014/main" id="{61FE6816-F46D-2A5A-E8A0-513DDBFEAB71}"/>
                  </a:ext>
                </a:extLst>
              </p:cNvPr>
              <p:cNvSpPr/>
              <p:nvPr userDrawn="1"/>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042" name="Freeform: Shape 1041">
                <a:extLst>
                  <a:ext uri="{FF2B5EF4-FFF2-40B4-BE49-F238E27FC236}">
                    <a16:creationId xmlns:a16="http://schemas.microsoft.com/office/drawing/2014/main" id="{2B26CC98-F2D2-E232-5263-01D4922BDDBA}"/>
                  </a:ext>
                </a:extLst>
              </p:cNvPr>
              <p:cNvSpPr/>
              <p:nvPr userDrawn="1"/>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1043" name="Freeform: Shape 1042">
                <a:extLst>
                  <a:ext uri="{FF2B5EF4-FFF2-40B4-BE49-F238E27FC236}">
                    <a16:creationId xmlns:a16="http://schemas.microsoft.com/office/drawing/2014/main" id="{49EA8CCF-DDD8-00A8-5622-E02A97EC9577}"/>
                  </a:ext>
                </a:extLst>
              </p:cNvPr>
              <p:cNvSpPr/>
              <p:nvPr userDrawn="1"/>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044" name="Freeform: Shape 1043">
                <a:extLst>
                  <a:ext uri="{FF2B5EF4-FFF2-40B4-BE49-F238E27FC236}">
                    <a16:creationId xmlns:a16="http://schemas.microsoft.com/office/drawing/2014/main" id="{4FCEB9F0-46DD-D6A9-E8CF-1347FCB3FB87}"/>
                  </a:ext>
                </a:extLst>
              </p:cNvPr>
              <p:cNvSpPr/>
              <p:nvPr userDrawn="1"/>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1045" name="Freeform: Shape 1044">
                <a:extLst>
                  <a:ext uri="{FF2B5EF4-FFF2-40B4-BE49-F238E27FC236}">
                    <a16:creationId xmlns:a16="http://schemas.microsoft.com/office/drawing/2014/main" id="{8B962C15-BC8E-9DDC-A740-50B7932F4838}"/>
                  </a:ext>
                </a:extLst>
              </p:cNvPr>
              <p:cNvSpPr/>
              <p:nvPr userDrawn="1"/>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1046" name="Freeform: Shape 1045">
                <a:extLst>
                  <a:ext uri="{FF2B5EF4-FFF2-40B4-BE49-F238E27FC236}">
                    <a16:creationId xmlns:a16="http://schemas.microsoft.com/office/drawing/2014/main" id="{2AC7C7F5-FB08-8721-2113-B83C119A5724}"/>
                  </a:ext>
                </a:extLst>
              </p:cNvPr>
              <p:cNvSpPr/>
              <p:nvPr userDrawn="1"/>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1047" name="Freeform: Shape 1046">
                <a:extLst>
                  <a:ext uri="{FF2B5EF4-FFF2-40B4-BE49-F238E27FC236}">
                    <a16:creationId xmlns:a16="http://schemas.microsoft.com/office/drawing/2014/main" id="{07BD0423-A5D6-8B81-B321-2E50AAADC8E9}"/>
                  </a:ext>
                </a:extLst>
              </p:cNvPr>
              <p:cNvSpPr/>
              <p:nvPr userDrawn="1"/>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grpSp>
      <p:pic>
        <p:nvPicPr>
          <p:cNvPr id="1048" name="Picture 1047" descr="A close up of a sign&#10;&#10;AI-generated content may be incorrect.">
            <a:extLst>
              <a:ext uri="{FF2B5EF4-FFF2-40B4-BE49-F238E27FC236}">
                <a16:creationId xmlns:a16="http://schemas.microsoft.com/office/drawing/2014/main" id="{26F6FD8E-0049-EC58-0653-5F428A6CB42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spTree>
    <p:extLst>
      <p:ext uri="{BB962C8B-B14F-4D97-AF65-F5344CB8AC3E}">
        <p14:creationId xmlns:p14="http://schemas.microsoft.com/office/powerpoint/2010/main" val="3616366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le Slide Blue">
    <p:spTree>
      <p:nvGrpSpPr>
        <p:cNvPr id="1" name=""/>
        <p:cNvGrpSpPr/>
        <p:nvPr/>
      </p:nvGrpSpPr>
      <p:grpSpPr>
        <a:xfrm>
          <a:off x="0" y="0"/>
          <a:ext cx="0" cy="0"/>
          <a:chOff x="0" y="0"/>
          <a:chExt cx="0" cy="0"/>
        </a:xfrm>
      </p:grpSpPr>
      <p:pic>
        <p:nvPicPr>
          <p:cNvPr id="4121" name="Picture 4120">
            <a:extLst>
              <a:ext uri="{FF2B5EF4-FFF2-40B4-BE49-F238E27FC236}">
                <a16:creationId xmlns:a16="http://schemas.microsoft.com/office/drawing/2014/main" id="{9CDD37F4-1B6D-0D17-FD51-9EBFF8C45FF8}"/>
              </a:ext>
            </a:extLst>
          </p:cNvPr>
          <p:cNvPicPr>
            <a:picLocks noChangeAspect="1"/>
          </p:cNvPicPr>
          <p:nvPr userDrawn="1"/>
        </p:nvPicPr>
        <p:blipFill>
          <a:blip r:embed="rId2">
            <a:extLst>
              <a:ext uri="{28A0092B-C50C-407E-A947-70E740481C1C}">
                <a14:useLocalDpi xmlns:a14="http://schemas.microsoft.com/office/drawing/2010/main" val="0"/>
              </a:ext>
            </a:extLst>
          </a:blip>
          <a:srcRect t="193" b="193"/>
          <a:stretch/>
        </p:blipFill>
        <p:spPr>
          <a:xfrm>
            <a:off x="-40168" y="-268224"/>
            <a:ext cx="18328168" cy="10537977"/>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hasCustomPrompt="1"/>
          </p:nvPr>
        </p:nvSpPr>
        <p:spPr>
          <a:xfrm>
            <a:off x="10936705" y="6309884"/>
            <a:ext cx="6645845" cy="1288009"/>
          </a:xfrm>
          <a:prstGeom prst="rect">
            <a:avLst/>
          </a:prstGeom>
          <a:solidFill>
            <a:srgbClr val="D7A6FF"/>
          </a:solidFill>
        </p:spPr>
        <p:txBody>
          <a:bodyPr wrap="square" lIns="216000" tIns="180000" rIns="252000" bIns="108000" anchor="ctr" anchorCtr="0">
            <a:spAutoFit/>
          </a:bodyPr>
          <a:lstStyle>
            <a:lvl1pPr marL="0" indent="0" algn="r">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hasCustomPrompt="1"/>
          </p:nvPr>
        </p:nvSpPr>
        <p:spPr>
          <a:xfrm>
            <a:off x="10936704" y="7549721"/>
            <a:ext cx="6664127" cy="1288009"/>
          </a:xfrm>
          <a:prstGeom prst="rect">
            <a:avLst/>
          </a:prstGeom>
          <a:solidFill>
            <a:srgbClr val="391A53"/>
          </a:solidFill>
        </p:spPr>
        <p:txBody>
          <a:bodyPr wrap="square" lIns="216000" tIns="180000" rIns="252000" bIns="108000">
            <a:spAutoFit/>
          </a:bodyPr>
          <a:lstStyle>
            <a:lvl1pPr marL="0" indent="0" algn="r">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Type into box</a:t>
            </a:r>
          </a:p>
        </p:txBody>
      </p:sp>
      <p:grpSp>
        <p:nvGrpSpPr>
          <p:cNvPr id="2" name="Group 1">
            <a:extLst>
              <a:ext uri="{FF2B5EF4-FFF2-40B4-BE49-F238E27FC236}">
                <a16:creationId xmlns:a16="http://schemas.microsoft.com/office/drawing/2014/main" id="{7982BE7E-1AE9-638C-55AB-F2BDBBF12182}"/>
              </a:ext>
            </a:extLst>
          </p:cNvPr>
          <p:cNvGrpSpPr/>
          <p:nvPr userDrawn="1"/>
        </p:nvGrpSpPr>
        <p:grpSpPr>
          <a:xfrm>
            <a:off x="15629846" y="742004"/>
            <a:ext cx="1982023" cy="1591378"/>
            <a:chOff x="15223013" y="660475"/>
            <a:chExt cx="2386036" cy="1915762"/>
          </a:xfrm>
        </p:grpSpPr>
        <p:sp>
          <p:nvSpPr>
            <p:cNvPr id="3" name="Freeform: Shape 2">
              <a:extLst>
                <a:ext uri="{FF2B5EF4-FFF2-40B4-BE49-F238E27FC236}">
                  <a16:creationId xmlns:a16="http://schemas.microsoft.com/office/drawing/2014/main" id="{9FCDD317-F046-C6E0-A3CB-81023B7BCEDC}"/>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04B2B"/>
            </a:solidFill>
            <a:ln w="0" cap="flat">
              <a:noFill/>
              <a:prstDash val="solid"/>
              <a:miter/>
            </a:ln>
          </p:spPr>
          <p:txBody>
            <a:bodyPr rtlCol="0" anchor="ctr"/>
            <a:lstStyle/>
            <a:p>
              <a:endParaRPr lang="en-GB"/>
            </a:p>
          </p:txBody>
        </p:sp>
        <p:sp>
          <p:nvSpPr>
            <p:cNvPr id="4" name="Freeform: Shape 3">
              <a:extLst>
                <a:ext uri="{FF2B5EF4-FFF2-40B4-BE49-F238E27FC236}">
                  <a16:creationId xmlns:a16="http://schemas.microsoft.com/office/drawing/2014/main" id="{9E7734DF-40AE-DEBA-6626-19FB88245ACC}"/>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B3242713-72C4-68BB-D324-3EB6D58C5CB4}"/>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7E370F61-67D9-428D-0C33-33CF87E56D14}"/>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EF773B60-A31F-122B-9AB3-465879FC29FA}"/>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FACB4A84-7E5A-27F2-67E2-7088143FCDE4}"/>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1C703F4F-FAED-582A-7D8F-7DF665321DDA}"/>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415A4E1-E1F0-9273-C656-0BC2961BD135}"/>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1FF0016-E6AB-1795-3145-ECAE900EECB1}"/>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1D0750E-E174-A48D-56F6-2FA6C6055C49}"/>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04B2B"/>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19D44D2-0A41-A315-B2A9-C38F033840A5}"/>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9732D80-CFE7-97AE-F242-BBCB4972C470}"/>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4D975B7-3508-B65C-DE5C-0EE210BE759F}"/>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6CD9BC6-9DFC-C8B2-BAF6-BA6B73F9AF9A}"/>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B5EE298F-265A-9830-D57C-68CED155EC50}"/>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C0BFEFC-FA0A-CAE6-4907-8F1B145D5D03}"/>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16F5BC3-CC22-6FB4-7822-C12989A3D2B3}"/>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A6AA94A-A594-E071-64E6-650940068AA1}"/>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04B2B"/>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4DE18D3-ABED-46F2-593D-BA392DEEF949}"/>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20B7D84-ED1D-9DC3-5FBA-1BA821B7B79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2FA471D0-0691-AAFF-DF40-E9E8795F61A3}"/>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451DE50-57ED-7563-142C-FFA50BD165BC}"/>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87F1275-CA75-520A-C52B-EED41AA5D542}"/>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FC8B427-AFF1-0D78-7E02-ACB5E7D90668}"/>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41BAF562-C5A0-102D-4436-2D48755F8BC2}"/>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85837DD-404C-1EA0-22D7-ACFB2D03FA67}"/>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2DC1A848-E4DB-C9CD-DCA1-B40349B91392}"/>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AF38723-2DE9-C5D1-9EBF-F67BCF1A9B07}"/>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2FE5F4CE-E362-8A80-EE08-1CE8550BF03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E88994C-0E3A-7CE9-011A-BC4E78DD403A}"/>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5E05C43-3AC1-B1AF-40A3-5D6BFA066B21}"/>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470C9B5-7D37-4DA0-B386-5C1E40212366}"/>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80F0FA7-236E-5177-ED41-D6463DB619A3}"/>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870E178-8347-456A-D7CC-BE615FC8616B}"/>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D85588C-79A9-C42F-F555-A3D67B8BA223}"/>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82FB39D1-2C9D-DB8D-E370-E24EEAC5E2BA}"/>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pic>
        <p:nvPicPr>
          <p:cNvPr id="41" name="Picture 40" descr="A close up of a sign&#10;&#10;AI-generated content may be incorrect.">
            <a:extLst>
              <a:ext uri="{FF2B5EF4-FFF2-40B4-BE49-F238E27FC236}">
                <a16:creationId xmlns:a16="http://schemas.microsoft.com/office/drawing/2014/main" id="{21D2C748-6AFD-B6D9-AA9E-659C5DB624A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0492" y="8100882"/>
            <a:ext cx="2443729" cy="1745520"/>
          </a:xfrm>
          <a:prstGeom prst="rect">
            <a:avLst/>
          </a:prstGeom>
        </p:spPr>
      </p:pic>
    </p:spTree>
    <p:extLst>
      <p:ext uri="{BB962C8B-B14F-4D97-AF65-F5344CB8AC3E}">
        <p14:creationId xmlns:p14="http://schemas.microsoft.com/office/powerpoint/2010/main" val="3786620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89242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68" r:id="rId11"/>
    <p:sldLayoutId id="2147483769" r:id="rId12"/>
  </p:sldLayoutIdLst>
  <p:txStyles>
    <p:titleStyle>
      <a:lvl1pPr marL="108000" algn="l" defTabSz="1371600" rtl="0" eaLnBrk="1" latinLnBrk="0" hangingPunct="1">
        <a:lnSpc>
          <a:spcPct val="90000"/>
        </a:lnSpc>
        <a:spcBef>
          <a:spcPct val="0"/>
        </a:spcBef>
        <a:buNone/>
        <a:defRPr sz="7200" b="1" kern="1200" cap="all"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766441"/>
      </p:ext>
    </p:extLst>
  </p:cSld>
  <p:clrMap bg1="lt1" tx1="dk1" bg2="lt2" tx2="dk2" accent1="accent1" accent2="accent2" accent3="accent3" accent4="accent4" accent5="accent5" accent6="accent6" hlink="hlink" folHlink="folHlink"/>
  <p:sldLayoutIdLst>
    <p:sldLayoutId id="2147483755" r:id="rId1"/>
    <p:sldLayoutId id="2147483758" r:id="rId2"/>
    <p:sldLayoutId id="2147483747" r:id="rId3"/>
    <p:sldLayoutId id="2147483759" r:id="rId4"/>
    <p:sldLayoutId id="2147483749" r:id="rId5"/>
    <p:sldLayoutId id="2147483763" r:id="rId6"/>
    <p:sldLayoutId id="2147483762" r:id="rId7"/>
    <p:sldLayoutId id="2147483764" r:id="rId8"/>
    <p:sldLayoutId id="2147483765" r:id="rId9"/>
    <p:sldLayoutId id="2147483753" r:id="rId10"/>
    <p:sldLayoutId id="2147483760" r:id="rId11"/>
    <p:sldLayoutId id="2147483761" r:id="rId12"/>
    <p:sldLayoutId id="2147483676" r:id="rId13"/>
    <p:sldLayoutId id="2147483754" r:id="rId14"/>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5663219"/>
      </p:ext>
    </p:extLst>
  </p:cSld>
  <p:clrMap bg1="lt1" tx1="dk1" bg2="lt2" tx2="dk2" accent1="accent1" accent2="accent2" accent3="accent3" accent4="accent4" accent5="accent5" accent6="accent6" hlink="hlink" folHlink="folHlink"/>
  <p:sldLayoutIdLst>
    <p:sldLayoutId id="2147483767"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2">
            <a:extLst>
              <a:ext uri="{FF2B5EF4-FFF2-40B4-BE49-F238E27FC236}">
                <a16:creationId xmlns:a16="http://schemas.microsoft.com/office/drawing/2014/main" id="{F675F8E7-F25A-02CE-D4B4-FCBEA49C443D}"/>
              </a:ext>
            </a:extLst>
          </p:cNvPr>
          <p:cNvSpPr>
            <a:spLocks noGrp="1"/>
          </p:cNvSpPr>
          <p:nvPr>
            <p:ph type="body" sz="quarter" idx="10" hasCustomPrompt="1"/>
          </p:nvPr>
        </p:nvSpPr>
        <p:spPr>
          <a:xfrm>
            <a:off x="8166583" y="5333396"/>
            <a:ext cx="6168849" cy="1288009"/>
          </a:xfrm>
          <a:prstGeom prst="rect">
            <a:avLst/>
          </a:prstGeom>
          <a:solidFill>
            <a:srgbClr val="D7A6FF"/>
          </a:solidFill>
        </p:spPr>
        <p:txBody>
          <a:bodyPr wrap="square" lIns="216000" tIns="180000" rIns="252000" bIns="108000" anchor="ctr" anchorCtr="0">
            <a:spAutoFit/>
          </a:bodyPr>
          <a:lstStyle>
            <a:lvl1pPr marL="0" indent="0">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Together for</a:t>
            </a:r>
          </a:p>
        </p:txBody>
      </p:sp>
      <p:sp>
        <p:nvSpPr>
          <p:cNvPr id="11" name="Text Placeholder 15">
            <a:extLst>
              <a:ext uri="{FF2B5EF4-FFF2-40B4-BE49-F238E27FC236}">
                <a16:creationId xmlns:a16="http://schemas.microsoft.com/office/drawing/2014/main" id="{F4C08564-D003-80DB-8D67-55C3729E07A0}"/>
              </a:ext>
            </a:extLst>
          </p:cNvPr>
          <p:cNvSpPr>
            <a:spLocks noGrp="1"/>
          </p:cNvSpPr>
          <p:nvPr>
            <p:ph type="body" sz="quarter" idx="11" hasCustomPrompt="1"/>
          </p:nvPr>
        </p:nvSpPr>
        <p:spPr>
          <a:xfrm>
            <a:off x="11209912" y="6621405"/>
            <a:ext cx="5518838" cy="1288009"/>
          </a:xfrm>
          <a:prstGeom prst="rect">
            <a:avLst/>
          </a:prstGeom>
          <a:solidFill>
            <a:srgbClr val="391A53"/>
          </a:solidFill>
        </p:spPr>
        <p:txBody>
          <a:bodyPr wrap="square" lIns="216000" tIns="180000" rIns="252000" bIns="108000">
            <a:spAutoFit/>
          </a:bodyPr>
          <a:lstStyle>
            <a:lvl1pPr marL="0" indent="0" algn="l">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Our Planet</a:t>
            </a:r>
          </a:p>
        </p:txBody>
      </p:sp>
      <p:pic>
        <p:nvPicPr>
          <p:cNvPr id="12" name="Picture 11" descr="A blue line on a black background&#10;&#10;AI-generated content may be incorrect.">
            <a:extLst>
              <a:ext uri="{FF2B5EF4-FFF2-40B4-BE49-F238E27FC236}">
                <a16:creationId xmlns:a16="http://schemas.microsoft.com/office/drawing/2014/main" id="{80706643-2066-F561-2071-A9CC7C84CD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9752" y="6716330"/>
            <a:ext cx="5518838" cy="2386167"/>
          </a:xfrm>
          <a:prstGeom prst="rect">
            <a:avLst/>
          </a:prstGeom>
        </p:spPr>
      </p:pic>
    </p:spTree>
    <p:extLst>
      <p:ext uri="{BB962C8B-B14F-4D97-AF65-F5344CB8AC3E}">
        <p14:creationId xmlns:p14="http://schemas.microsoft.com/office/powerpoint/2010/main" val="3377233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67850B46-124D-7633-5534-95375394D9C7}"/>
              </a:ext>
            </a:extLst>
          </p:cNvPr>
          <p:cNvSpPr>
            <a:spLocks noGrp="1"/>
          </p:cNvSpPr>
          <p:nvPr>
            <p:ph type="body" sz="quarter" idx="10" hasCustomPrompt="1"/>
          </p:nvPr>
        </p:nvSpPr>
        <p:spPr>
          <a:xfrm>
            <a:off x="803131" y="4909250"/>
            <a:ext cx="9788669" cy="1038710"/>
          </a:xfrm>
          <a:prstGeom prst="rect">
            <a:avLst/>
          </a:prstGeom>
          <a:solidFill>
            <a:srgbClr val="D7A6FF"/>
          </a:solidFill>
        </p:spPr>
        <p:txBody>
          <a:bodyPr wrap="square" lIns="216000" tIns="180000" rIns="252000" bIns="108000" anchor="ctr" anchorCtr="0">
            <a:spAutoFit/>
          </a:bodyPr>
          <a:lstStyle>
            <a:lvl1pPr marL="0" indent="0">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sz="5400">
                <a:latin typeface="Open Sans"/>
                <a:ea typeface="Open Sans"/>
                <a:cs typeface="Open Sans"/>
              </a:rPr>
              <a:t>Energy, transport, nature, </a:t>
            </a:r>
            <a:endParaRPr lang="en-US" sz="5400">
              <a:latin typeface="Open Sans"/>
              <a:ea typeface="Open Sans"/>
              <a:cs typeface="Open Sans"/>
            </a:endParaRPr>
          </a:p>
        </p:txBody>
      </p:sp>
      <p:sp>
        <p:nvSpPr>
          <p:cNvPr id="9" name="Text Placeholder 15">
            <a:extLst>
              <a:ext uri="{FF2B5EF4-FFF2-40B4-BE49-F238E27FC236}">
                <a16:creationId xmlns:a16="http://schemas.microsoft.com/office/drawing/2014/main" id="{771C550A-0201-A0DC-EBF0-58431BF88B53}"/>
              </a:ext>
            </a:extLst>
          </p:cNvPr>
          <p:cNvSpPr>
            <a:spLocks noGrp="1"/>
          </p:cNvSpPr>
          <p:nvPr>
            <p:ph type="body" sz="quarter" idx="11" hasCustomPrompt="1"/>
          </p:nvPr>
        </p:nvSpPr>
        <p:spPr>
          <a:xfrm>
            <a:off x="803131" y="5947960"/>
            <a:ext cx="12089909" cy="1038710"/>
          </a:xfrm>
          <a:prstGeom prst="rect">
            <a:avLst/>
          </a:prstGeom>
          <a:solidFill>
            <a:srgbClr val="391A53"/>
          </a:solidFill>
        </p:spPr>
        <p:txBody>
          <a:bodyPr wrap="square" lIns="216000" tIns="180000" rIns="252000" bIns="108000" anchor="t">
            <a:spAutoFit/>
          </a:bodyPr>
          <a:lstStyle>
            <a:lvl1pPr marL="0" indent="0" algn="l">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sz="5400">
                <a:latin typeface="Open Sans"/>
                <a:ea typeface="Open Sans"/>
                <a:cs typeface="Open Sans"/>
              </a:rPr>
              <a:t>food, waste, water, communities</a:t>
            </a:r>
            <a:endParaRPr lang="en-US" sz="5400">
              <a:latin typeface="Open Sans"/>
              <a:ea typeface="Open Sans"/>
              <a:cs typeface="Open Sans"/>
            </a:endParaRPr>
          </a:p>
        </p:txBody>
      </p:sp>
      <p:pic>
        <p:nvPicPr>
          <p:cNvPr id="10" name="Picture 9" descr="A blue line on a black background&#10;&#10;AI-generated content may be incorrect.">
            <a:extLst>
              <a:ext uri="{FF2B5EF4-FFF2-40B4-BE49-F238E27FC236}">
                <a16:creationId xmlns:a16="http://schemas.microsoft.com/office/drawing/2014/main" id="{BC662D34-442D-A881-C550-6D89411EB9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3760" y="5973685"/>
            <a:ext cx="5321808" cy="2025970"/>
          </a:xfrm>
          <a:prstGeom prst="rect">
            <a:avLst/>
          </a:prstGeom>
        </p:spPr>
      </p:pic>
    </p:spTree>
    <p:extLst>
      <p:ext uri="{BB962C8B-B14F-4D97-AF65-F5344CB8AC3E}">
        <p14:creationId xmlns:p14="http://schemas.microsoft.com/office/powerpoint/2010/main" val="320378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2">
            <a:extLst>
              <a:ext uri="{FF2B5EF4-FFF2-40B4-BE49-F238E27FC236}">
                <a16:creationId xmlns:a16="http://schemas.microsoft.com/office/drawing/2014/main" id="{10FA7CE6-BE1A-A61D-6890-E794DEC156FD}"/>
              </a:ext>
            </a:extLst>
          </p:cNvPr>
          <p:cNvSpPr>
            <a:spLocks noGrp="1"/>
          </p:cNvSpPr>
          <p:nvPr>
            <p:ph type="body" sz="quarter" idx="10" hasCustomPrompt="1"/>
          </p:nvPr>
        </p:nvSpPr>
        <p:spPr>
          <a:xfrm>
            <a:off x="9601200" y="6512071"/>
            <a:ext cx="8010242" cy="1121809"/>
          </a:xfrm>
          <a:prstGeom prst="rect">
            <a:avLst/>
          </a:prstGeom>
          <a:solidFill>
            <a:srgbClr val="D7A6FF"/>
          </a:solidFill>
        </p:spPr>
        <p:txBody>
          <a:bodyPr wrap="square" lIns="216000" tIns="180000" rIns="252000" bIns="108000" anchor="ctr" anchorCtr="0">
            <a:spAutoFit/>
          </a:bodyPr>
          <a:lstStyle>
            <a:lvl1pPr marL="0" indent="0">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sz="6000"/>
              <a:t>Local and European</a:t>
            </a:r>
            <a:endParaRPr lang="en-US" sz="6000"/>
          </a:p>
        </p:txBody>
      </p:sp>
      <p:sp>
        <p:nvSpPr>
          <p:cNvPr id="17" name="Text Placeholder 15">
            <a:extLst>
              <a:ext uri="{FF2B5EF4-FFF2-40B4-BE49-F238E27FC236}">
                <a16:creationId xmlns:a16="http://schemas.microsoft.com/office/drawing/2014/main" id="{5DC04B0C-89DC-4061-EE8F-7BCBF985ED4C}"/>
              </a:ext>
            </a:extLst>
          </p:cNvPr>
          <p:cNvSpPr>
            <a:spLocks noGrp="1"/>
          </p:cNvSpPr>
          <p:nvPr>
            <p:ph type="body" sz="quarter" idx="11" hasCustomPrompt="1"/>
          </p:nvPr>
        </p:nvSpPr>
        <p:spPr>
          <a:xfrm>
            <a:off x="9144000" y="7597878"/>
            <a:ext cx="8467443" cy="1121809"/>
          </a:xfrm>
          <a:prstGeom prst="rect">
            <a:avLst/>
          </a:prstGeom>
          <a:solidFill>
            <a:srgbClr val="391A53"/>
          </a:solidFill>
        </p:spPr>
        <p:txBody>
          <a:bodyPr wrap="square" lIns="216000" tIns="180000" rIns="252000" bIns="108000" anchor="t">
            <a:spAutoFit/>
          </a:bodyPr>
          <a:lstStyle>
            <a:lvl1pPr marL="0" indent="0" algn="l">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lgn="r"/>
            <a:r>
              <a:rPr lang="en-GB" sz="6000">
                <a:latin typeface="Open Sans"/>
                <a:ea typeface="Open Sans"/>
                <a:cs typeface="Open Sans"/>
              </a:rPr>
              <a:t>activities for change</a:t>
            </a:r>
            <a:endParaRPr lang="en-US" sz="6000">
              <a:latin typeface="Open Sans"/>
              <a:ea typeface="Open Sans"/>
              <a:cs typeface="Open Sans"/>
            </a:endParaRPr>
          </a:p>
        </p:txBody>
      </p:sp>
      <p:pic>
        <p:nvPicPr>
          <p:cNvPr id="19" name="Picture 18" descr="A blue line on a black background&#10;&#10;AI-generated content may be incorrect.">
            <a:extLst>
              <a:ext uri="{FF2B5EF4-FFF2-40B4-BE49-F238E27FC236}">
                <a16:creationId xmlns:a16="http://schemas.microsoft.com/office/drawing/2014/main" id="{60E53AAD-4E4F-4E54-2CA9-57148D1DD5C3}"/>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rot="10800000">
            <a:off x="14154027" y="7633880"/>
            <a:ext cx="4319349" cy="2025970"/>
          </a:xfrm>
          <a:prstGeom prst="rect">
            <a:avLst/>
          </a:prstGeom>
        </p:spPr>
      </p:pic>
    </p:spTree>
    <p:extLst>
      <p:ext uri="{BB962C8B-B14F-4D97-AF65-F5344CB8AC3E}">
        <p14:creationId xmlns:p14="http://schemas.microsoft.com/office/powerpoint/2010/main" val="29396491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301996FF-971A-BE72-9003-B3E7529F653F}"/>
              </a:ext>
            </a:extLst>
          </p:cNvPr>
          <p:cNvSpPr>
            <a:spLocks noGrp="1"/>
          </p:cNvSpPr>
          <p:nvPr>
            <p:ph type="body" sz="quarter" idx="10" hasCustomPrompt="1"/>
          </p:nvPr>
        </p:nvSpPr>
        <p:spPr>
          <a:xfrm>
            <a:off x="803131" y="4312528"/>
            <a:ext cx="7627637" cy="1121809"/>
          </a:xfrm>
          <a:prstGeom prst="rect">
            <a:avLst/>
          </a:prstGeom>
          <a:solidFill>
            <a:srgbClr val="80E789"/>
          </a:solidFill>
        </p:spPr>
        <p:txBody>
          <a:bodyPr wrap="square" lIns="216000" tIns="180000" rIns="252000" bIns="108000" anchor="ctr" anchorCtr="0">
            <a:spAutoFit/>
          </a:bodyPr>
          <a:lstStyle>
            <a:lvl1pPr marL="0" indent="0">
              <a:buNone/>
              <a:defRPr sz="7200" b="1" cap="none" baseline="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sz="6000"/>
              <a:t>Practical activities</a:t>
            </a:r>
            <a:endParaRPr lang="en-US" sz="6000"/>
          </a:p>
        </p:txBody>
      </p:sp>
      <p:sp>
        <p:nvSpPr>
          <p:cNvPr id="9" name="Text Placeholder 15">
            <a:extLst>
              <a:ext uri="{FF2B5EF4-FFF2-40B4-BE49-F238E27FC236}">
                <a16:creationId xmlns:a16="http://schemas.microsoft.com/office/drawing/2014/main" id="{A48BAD69-AD3E-54E0-AF90-0A5D1DB44802}"/>
              </a:ext>
            </a:extLst>
          </p:cNvPr>
          <p:cNvSpPr>
            <a:spLocks noGrp="1"/>
          </p:cNvSpPr>
          <p:nvPr>
            <p:ph type="body" sz="quarter" idx="11" hasCustomPrompt="1"/>
          </p:nvPr>
        </p:nvSpPr>
        <p:spPr>
          <a:xfrm>
            <a:off x="803131" y="5382274"/>
            <a:ext cx="9054103" cy="1121809"/>
          </a:xfrm>
          <a:prstGeom prst="rect">
            <a:avLst/>
          </a:prstGeom>
          <a:solidFill>
            <a:srgbClr val="D7A6FF"/>
          </a:solidFill>
        </p:spPr>
        <p:txBody>
          <a:bodyPr wrap="square" lIns="216000" tIns="180000" rIns="252000" bIns="108000" anchor="t">
            <a:spAutoFit/>
          </a:bodyPr>
          <a:lstStyle>
            <a:lvl1pPr marL="0" indent="0" algn="l">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6000">
                <a:latin typeface="Open Sans"/>
                <a:ea typeface="Open Sans"/>
                <a:cs typeface="Open Sans"/>
              </a:rPr>
              <a:t>for climate action</a:t>
            </a:r>
            <a:endParaRPr lang="en-US" sz="6000">
              <a:latin typeface="Open Sans"/>
              <a:ea typeface="Open Sans"/>
              <a:cs typeface="Open Sans"/>
            </a:endParaRPr>
          </a:p>
        </p:txBody>
      </p:sp>
      <p:pic>
        <p:nvPicPr>
          <p:cNvPr id="10" name="Picture 9" descr="A blue line on a black background&#10;&#10;AI-generated content may be incorrect.">
            <a:extLst>
              <a:ext uri="{FF2B5EF4-FFF2-40B4-BE49-F238E27FC236}">
                <a16:creationId xmlns:a16="http://schemas.microsoft.com/office/drawing/2014/main" id="{98B72214-F0CC-3C82-8C39-D4DAA4DB1E76}"/>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rot="21406730">
            <a:off x="4354965" y="5527842"/>
            <a:ext cx="3687834" cy="2025970"/>
          </a:xfrm>
          <a:prstGeom prst="rect">
            <a:avLst/>
          </a:prstGeom>
        </p:spPr>
      </p:pic>
      <p:pic>
        <p:nvPicPr>
          <p:cNvPr id="11" name="Picture 10" descr="A blue line on a black background&#10;&#10;AI-generated content may be incorrect.">
            <a:extLst>
              <a:ext uri="{FF2B5EF4-FFF2-40B4-BE49-F238E27FC236}">
                <a16:creationId xmlns:a16="http://schemas.microsoft.com/office/drawing/2014/main" id="{ABC1AC79-3914-8D02-DBE8-9C917AB38EEF}"/>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rot="10800000">
            <a:off x="6725685" y="5476350"/>
            <a:ext cx="3687834" cy="2025970"/>
          </a:xfrm>
          <a:prstGeom prst="rect">
            <a:avLst/>
          </a:prstGeom>
        </p:spPr>
      </p:pic>
    </p:spTree>
    <p:extLst>
      <p:ext uri="{BB962C8B-B14F-4D97-AF65-F5344CB8AC3E}">
        <p14:creationId xmlns:p14="http://schemas.microsoft.com/office/powerpoint/2010/main" val="1119175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816575-479F-F030-2E85-11935582F3CF}"/>
              </a:ext>
            </a:extLst>
          </p:cNvPr>
          <p:cNvSpPr>
            <a:spLocks noGrp="1"/>
          </p:cNvSpPr>
          <p:nvPr>
            <p:ph type="body" sz="quarter" idx="10"/>
          </p:nvPr>
        </p:nvSpPr>
        <p:spPr>
          <a:xfrm>
            <a:off x="803130" y="4222103"/>
            <a:ext cx="5281610" cy="1288009"/>
          </a:xfrm>
        </p:spPr>
        <p:txBody>
          <a:bodyPr/>
          <a:lstStyle/>
          <a:p>
            <a:r>
              <a:rPr lang="en-GB">
                <a:latin typeface="Open Sans"/>
                <a:ea typeface="Open Sans"/>
                <a:cs typeface="Open Sans"/>
              </a:rPr>
              <a:t>Thank you</a:t>
            </a:r>
            <a:endParaRPr lang="en-GB"/>
          </a:p>
        </p:txBody>
      </p:sp>
      <p:sp>
        <p:nvSpPr>
          <p:cNvPr id="3" name="Text Placeholder 2">
            <a:extLst>
              <a:ext uri="{FF2B5EF4-FFF2-40B4-BE49-F238E27FC236}">
                <a16:creationId xmlns:a16="http://schemas.microsoft.com/office/drawing/2014/main" id="{E23FB203-83C1-DB6E-B912-CED40DCAFDCD}"/>
              </a:ext>
            </a:extLst>
          </p:cNvPr>
          <p:cNvSpPr>
            <a:spLocks noGrp="1"/>
          </p:cNvSpPr>
          <p:nvPr>
            <p:ph type="body" sz="quarter" idx="11"/>
          </p:nvPr>
        </p:nvSpPr>
        <p:spPr>
          <a:xfrm>
            <a:off x="803130" y="5510112"/>
            <a:ext cx="10878609" cy="1288009"/>
          </a:xfrm>
        </p:spPr>
        <p:txBody>
          <a:bodyPr wrap="square" lIns="216000" tIns="180000" rIns="252000" bIns="108000" anchor="t">
            <a:spAutoFit/>
          </a:bodyPr>
          <a:lstStyle/>
          <a:p>
            <a:r>
              <a:rPr lang="en-GB">
                <a:latin typeface="Open Sans"/>
                <a:ea typeface="Open Sans"/>
                <a:cs typeface="Open Sans"/>
              </a:rPr>
              <a:t>For helping our planet!</a:t>
            </a:r>
            <a:endParaRPr lang="en-GB"/>
          </a:p>
        </p:txBody>
      </p:sp>
    </p:spTree>
    <p:extLst>
      <p:ext uri="{BB962C8B-B14F-4D97-AF65-F5344CB8AC3E}">
        <p14:creationId xmlns:p14="http://schemas.microsoft.com/office/powerpoint/2010/main" val="327560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63787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6C315846-B3CE-3797-935E-19451040E403}"/>
              </a:ext>
            </a:extLst>
          </p:cNvPr>
          <p:cNvSpPr>
            <a:spLocks noGrp="1"/>
          </p:cNvSpPr>
          <p:nvPr>
            <p:ph type="pic" sz="quarter" idx="12"/>
          </p:nvPr>
        </p:nvSpPr>
        <p:spPr/>
        <p:txBody>
          <a:bodyPr/>
          <a:lstStyle/>
          <a:p>
            <a:endParaRPr lang="en-US"/>
          </a:p>
        </p:txBody>
      </p:sp>
      <p:sp>
        <p:nvSpPr>
          <p:cNvPr id="3" name="Text Placeholder 2">
            <a:extLst>
              <a:ext uri="{FF2B5EF4-FFF2-40B4-BE49-F238E27FC236}">
                <a16:creationId xmlns:a16="http://schemas.microsoft.com/office/drawing/2014/main" id="{E05958DC-4E96-C66A-0CA8-F1CA81077A19}"/>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3BF48A36-C7BE-A249-8073-23AD89849007}"/>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742618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A5B4CA7-5139-69B8-7C3E-DCB2E3D584F3}"/>
              </a:ext>
            </a:extLst>
          </p:cNvPr>
          <p:cNvSpPr>
            <a:spLocks noGrp="1"/>
          </p:cNvSpPr>
          <p:nvPr>
            <p:ph type="pic" sz="quarter" idx="12"/>
          </p:nvPr>
        </p:nvSpPr>
        <p:spPr/>
        <p:txBody>
          <a:bodyPr/>
          <a:lstStyle/>
          <a:p>
            <a:endParaRPr lang="en-US"/>
          </a:p>
        </p:txBody>
      </p:sp>
      <p:sp>
        <p:nvSpPr>
          <p:cNvPr id="3" name="Text Placeholder 2">
            <a:extLst>
              <a:ext uri="{FF2B5EF4-FFF2-40B4-BE49-F238E27FC236}">
                <a16:creationId xmlns:a16="http://schemas.microsoft.com/office/drawing/2014/main" id="{A9CC89F4-2F08-5227-6065-4D70BBE6BC38}"/>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C613EE80-8E55-5CF4-1C45-D6881B67C17E}"/>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62615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3BA1F-6BBF-CC48-6097-5C5D61E5FA42}"/>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9AA14955-E241-DC90-6F3A-032D28509B01}"/>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C2CC3CBB-F2C1-BAFC-5DCD-DA87CFA737C8}"/>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4395453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E0C5C-8697-41D8-B1E8-C4A15A90D832}"/>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70BB9738-63FE-A80E-858A-E39501B82ECA}"/>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83BC237E-853A-0343-C0ED-37845A815DB9}"/>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9122787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6370E9-9556-442F-FF07-8124BDD29678}"/>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A65BA1B8-59A1-22D3-C3F8-C7B5D25BFF17}"/>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D45B1050-191D-C017-C78D-2B977E1905BA}"/>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626947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BEC391-3091-FD10-3AF4-7A6A9171E6C3}"/>
              </a:ext>
            </a:extLst>
          </p:cNvPr>
          <p:cNvSpPr>
            <a:spLocks noGrp="1"/>
          </p:cNvSpPr>
          <p:nvPr>
            <p:ph type="body" sz="quarter" idx="10"/>
          </p:nvPr>
        </p:nvSpPr>
        <p:spPr>
          <a:xfrm>
            <a:off x="3370346" y="3901736"/>
            <a:ext cx="10639425" cy="1590427"/>
          </a:xfrm>
        </p:spPr>
        <p:txBody>
          <a:bodyPr lIns="0" tIns="0" rIns="0" bIns="0" anchor="t"/>
          <a:lstStyle/>
          <a:p>
            <a:pPr marL="342900" indent="-342900">
              <a:buChar char="•"/>
            </a:pPr>
            <a:r>
              <a:rPr lang="en-US" i="1">
                <a:latin typeface="Open Sans"/>
                <a:ea typeface="Open Sans"/>
                <a:cs typeface="Open Sans"/>
              </a:rPr>
              <a:t>My main climate topic(s): </a:t>
            </a:r>
            <a:endParaRPr lang="en-US" i="1"/>
          </a:p>
          <a:p>
            <a:pPr marL="342900" indent="-342900">
              <a:buChar char="•"/>
            </a:pPr>
            <a:r>
              <a:rPr lang="en-US" i="1">
                <a:latin typeface="Open Sans"/>
                <a:ea typeface="Open Sans"/>
                <a:cs typeface="Open Sans"/>
              </a:rPr>
              <a:t>Why the matters to me: </a:t>
            </a:r>
            <a:endParaRPr lang="LID4096" i="1"/>
          </a:p>
          <a:p>
            <a:endParaRPr lang="LID4096"/>
          </a:p>
        </p:txBody>
      </p:sp>
      <p:sp>
        <p:nvSpPr>
          <p:cNvPr id="3" name="Text Placeholder 2">
            <a:extLst>
              <a:ext uri="{FF2B5EF4-FFF2-40B4-BE49-F238E27FC236}">
                <a16:creationId xmlns:a16="http://schemas.microsoft.com/office/drawing/2014/main" id="{B4EA224B-007B-DD0C-D7B1-5FB6F993ED6F}"/>
              </a:ext>
            </a:extLst>
          </p:cNvPr>
          <p:cNvSpPr>
            <a:spLocks noGrp="1"/>
          </p:cNvSpPr>
          <p:nvPr>
            <p:ph type="body" sz="quarter" idx="11"/>
          </p:nvPr>
        </p:nvSpPr>
        <p:spPr>
          <a:xfrm>
            <a:off x="3370346" y="1233274"/>
            <a:ext cx="7980917" cy="836159"/>
          </a:xfrm>
        </p:spPr>
        <p:txBody>
          <a:bodyPr wrap="none" lIns="216000" tIns="144000" rIns="180000" bIns="108000" anchor="t">
            <a:spAutoFit/>
          </a:bodyPr>
          <a:lstStyle/>
          <a:p>
            <a:r>
              <a:rPr lang="LID4096">
                <a:latin typeface="Open Sans"/>
                <a:ea typeface="Open Sans"/>
                <a:cs typeface="Open Sans"/>
              </a:rPr>
              <a:t>Your Name and SUrNAME </a:t>
            </a:r>
            <a:endParaRPr lang="LID4096"/>
          </a:p>
        </p:txBody>
      </p:sp>
      <p:sp>
        <p:nvSpPr>
          <p:cNvPr id="4" name="Text Placeholder 3">
            <a:extLst>
              <a:ext uri="{FF2B5EF4-FFF2-40B4-BE49-F238E27FC236}">
                <a16:creationId xmlns:a16="http://schemas.microsoft.com/office/drawing/2014/main" id="{8327A362-79D9-277D-63BA-EB08EFA1217B}"/>
              </a:ext>
            </a:extLst>
          </p:cNvPr>
          <p:cNvSpPr>
            <a:spLocks noGrp="1"/>
          </p:cNvSpPr>
          <p:nvPr>
            <p:ph type="body" sz="quarter" idx="12"/>
          </p:nvPr>
        </p:nvSpPr>
        <p:spPr/>
        <p:txBody>
          <a:bodyPr lIns="0" tIns="0" rIns="0" bIns="0" anchor="t"/>
          <a:lstStyle/>
          <a:p>
            <a:r>
              <a:rPr lang="en-US">
                <a:latin typeface="Open Sans"/>
                <a:ea typeface="Open Sans"/>
                <a:cs typeface="Open Sans"/>
              </a:rPr>
              <a:t>What I care about and why I am here today</a:t>
            </a:r>
            <a:endParaRPr lang="en-US"/>
          </a:p>
        </p:txBody>
      </p:sp>
      <p:sp>
        <p:nvSpPr>
          <p:cNvPr id="6" name="Text Placeholder 1">
            <a:extLst>
              <a:ext uri="{FF2B5EF4-FFF2-40B4-BE49-F238E27FC236}">
                <a16:creationId xmlns:a16="http://schemas.microsoft.com/office/drawing/2014/main" id="{474DB331-07FA-CFCE-E20A-0DD5B3E221FA}"/>
              </a:ext>
            </a:extLst>
          </p:cNvPr>
          <p:cNvSpPr txBox="1">
            <a:spLocks/>
          </p:cNvSpPr>
          <p:nvPr/>
        </p:nvSpPr>
        <p:spPr>
          <a:xfrm>
            <a:off x="3369558" y="6167241"/>
            <a:ext cx="9603105" cy="1544707"/>
          </a:xfrm>
          <a:prstGeom prst="rect">
            <a:avLst/>
          </a:prstGeom>
        </p:spPr>
        <p:txBody>
          <a:bodyPr lIns="0" tIns="0" rIns="0" bIns="0" anchor="t"/>
          <a:lstStyle>
            <a:lvl1pPr marL="0" indent="0" algn="l" defTabSz="1371600" rtl="0" eaLnBrk="1" latinLnBrk="0" hangingPunct="1">
              <a:lnSpc>
                <a:spcPct val="130000"/>
              </a:lnSpc>
              <a:spcBef>
                <a:spcPts val="1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342900" indent="-342900">
              <a:buChar char="•"/>
            </a:pPr>
            <a:r>
              <a:rPr lang="en-US" i="1">
                <a:latin typeface="Open Sans"/>
                <a:ea typeface="Open Sans"/>
                <a:cs typeface="Open Sans"/>
              </a:rPr>
              <a:t>A short description of any activities or projects that you are engaged with that might be interesting and inspiring for the students</a:t>
            </a:r>
            <a:endParaRPr lang="en-US" i="1"/>
          </a:p>
        </p:txBody>
      </p:sp>
      <p:sp>
        <p:nvSpPr>
          <p:cNvPr id="8" name="Text Placeholder 3">
            <a:extLst>
              <a:ext uri="{FF2B5EF4-FFF2-40B4-BE49-F238E27FC236}">
                <a16:creationId xmlns:a16="http://schemas.microsoft.com/office/drawing/2014/main" id="{FA5A7232-CB01-1DAB-945D-59B10D84B857}"/>
              </a:ext>
            </a:extLst>
          </p:cNvPr>
          <p:cNvSpPr txBox="1">
            <a:spLocks/>
          </p:cNvSpPr>
          <p:nvPr/>
        </p:nvSpPr>
        <p:spPr>
          <a:xfrm>
            <a:off x="3384799" y="5389662"/>
            <a:ext cx="10639424" cy="773112"/>
          </a:xfrm>
          <a:prstGeom prst="rect">
            <a:avLst/>
          </a:prstGeom>
        </p:spPr>
        <p:txBody>
          <a:bodyPr lIns="0" tIns="0" rIns="0" bIns="0" anchor="t"/>
          <a:lstStyle>
            <a:lvl1pPr marL="0" indent="0" algn="l" defTabSz="1371600" rtl="0" eaLnBrk="1" latinLnBrk="0" hangingPunct="1">
              <a:lnSpc>
                <a:spcPct val="90000"/>
              </a:lnSpc>
              <a:spcBef>
                <a:spcPts val="1500"/>
              </a:spcBef>
              <a:buFont typeface="Arial" panose="020B0604020202020204" pitchFamily="34" charset="0"/>
              <a:buNone/>
              <a:defRPr sz="3600" b="1"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a:latin typeface="Open Sans"/>
                <a:ea typeface="Open Sans"/>
                <a:cs typeface="Open Sans"/>
              </a:rPr>
              <a:t>My activities or projects   </a:t>
            </a:r>
            <a:endParaRPr lang="en-US"/>
          </a:p>
        </p:txBody>
      </p:sp>
      <p:pic>
        <p:nvPicPr>
          <p:cNvPr id="9" name="Picture 8" descr="A person holding a flag&#10;&#10;AI-generated content may be incorrect.">
            <a:extLst>
              <a:ext uri="{FF2B5EF4-FFF2-40B4-BE49-F238E27FC236}">
                <a16:creationId xmlns:a16="http://schemas.microsoft.com/office/drawing/2014/main" id="{06FF16A2-06E5-D1B9-E37C-857E205E7037}"/>
              </a:ext>
            </a:extLst>
          </p:cNvPr>
          <p:cNvPicPr>
            <a:picLocks noChangeAspect="1"/>
          </p:cNvPicPr>
          <p:nvPr/>
        </p:nvPicPr>
        <p:blipFill>
          <a:blip r:embed="rId3"/>
          <a:stretch>
            <a:fillRect/>
          </a:stretch>
        </p:blipFill>
        <p:spPr>
          <a:xfrm>
            <a:off x="13319760" y="5386388"/>
            <a:ext cx="4724400" cy="4543425"/>
          </a:xfrm>
          <a:prstGeom prst="rect">
            <a:avLst/>
          </a:prstGeom>
        </p:spPr>
      </p:pic>
    </p:spTree>
    <p:extLst>
      <p:ext uri="{BB962C8B-B14F-4D97-AF65-F5344CB8AC3E}">
        <p14:creationId xmlns:p14="http://schemas.microsoft.com/office/powerpoint/2010/main" val="38998678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AF0A80-E0F4-FF37-791C-45CF24C96B34}"/>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E6BE306C-1D9F-8BA2-AF10-038E404896EE}"/>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ADC123B8-33B1-6AE0-C206-0E12A356B08C}"/>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6230238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FD8BE4-B915-830A-CE5C-C9A670C26D87}"/>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B4DA1A19-DE8D-E987-0EE7-41721D27AB12}"/>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46FE46C8-642C-30E7-A605-26F6BB098174}"/>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6910046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8FC6764-53C2-B1C7-D2D9-83E363F2CD92}"/>
              </a:ext>
            </a:extLst>
          </p:cNvPr>
          <p:cNvSpPr>
            <a:spLocks noGrp="1"/>
          </p:cNvSpPr>
          <p:nvPr>
            <p:ph type="pic" sz="quarter" idx="12"/>
          </p:nvPr>
        </p:nvSpPr>
        <p:spPr/>
        <p:txBody>
          <a:bodyPr/>
          <a:lstStyle/>
          <a:p>
            <a:endParaRPr lang="en-US"/>
          </a:p>
        </p:txBody>
      </p:sp>
      <p:sp>
        <p:nvSpPr>
          <p:cNvPr id="3" name="Text Placeholder 2">
            <a:extLst>
              <a:ext uri="{FF2B5EF4-FFF2-40B4-BE49-F238E27FC236}">
                <a16:creationId xmlns:a16="http://schemas.microsoft.com/office/drawing/2014/main" id="{A012B357-1EDB-3B44-89BD-7E6EE32DD537}"/>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7B07E7EA-A914-C0AC-FDDB-A37018DCD574}"/>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5206155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50D684F-2D20-852F-3C6C-A44DB1455155}"/>
              </a:ext>
            </a:extLst>
          </p:cNvPr>
          <p:cNvSpPr>
            <a:spLocks noGrp="1"/>
          </p:cNvSpPr>
          <p:nvPr>
            <p:ph type="pic" sz="quarter" idx="12"/>
          </p:nvPr>
        </p:nvSpPr>
        <p:spPr/>
        <p:txBody>
          <a:bodyPr/>
          <a:lstStyle/>
          <a:p>
            <a:endParaRPr lang="en-US"/>
          </a:p>
        </p:txBody>
      </p:sp>
      <p:sp>
        <p:nvSpPr>
          <p:cNvPr id="3" name="Text Placeholder 2">
            <a:extLst>
              <a:ext uri="{FF2B5EF4-FFF2-40B4-BE49-F238E27FC236}">
                <a16:creationId xmlns:a16="http://schemas.microsoft.com/office/drawing/2014/main" id="{E4E72076-66B8-BADE-A7B1-EF4DCCF82C6D}"/>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EA9CD528-3837-BC4D-367A-3090A0E83F93}"/>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3108129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36ACE5-1750-5A67-83CC-315E213C31F8}"/>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055EADD8-2374-C6DC-58D4-109CAF587700}"/>
              </a:ext>
            </a:extLst>
          </p:cNvPr>
          <p:cNvSpPr>
            <a:spLocks noGrp="1"/>
          </p:cNvSpPr>
          <p:nvPr>
            <p:ph type="body" sz="quarter" idx="12"/>
          </p:nvPr>
        </p:nvSpPr>
        <p:spPr/>
        <p:txBody>
          <a:bodyPr/>
          <a:lstStyle/>
          <a:p>
            <a:endParaRPr lang="en-US"/>
          </a:p>
        </p:txBody>
      </p:sp>
      <p:sp>
        <p:nvSpPr>
          <p:cNvPr id="4" name="Text Placeholder 3">
            <a:extLst>
              <a:ext uri="{FF2B5EF4-FFF2-40B4-BE49-F238E27FC236}">
                <a16:creationId xmlns:a16="http://schemas.microsoft.com/office/drawing/2014/main" id="{78B5E9B2-B495-0F28-4005-40C8AA1B3B9E}"/>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8851984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C793F7-7AA5-40BA-0C6D-38B47E599017}"/>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B33EAE39-A897-78F9-FA0D-C635B32FB230}"/>
              </a:ext>
            </a:extLst>
          </p:cNvPr>
          <p:cNvSpPr>
            <a:spLocks noGrp="1"/>
          </p:cNvSpPr>
          <p:nvPr>
            <p:ph type="body" sz="quarter" idx="12"/>
          </p:nvPr>
        </p:nvSpPr>
        <p:spPr/>
        <p:txBody>
          <a:bodyPr/>
          <a:lstStyle/>
          <a:p>
            <a:endParaRPr lang="en-US"/>
          </a:p>
        </p:txBody>
      </p:sp>
      <p:sp>
        <p:nvSpPr>
          <p:cNvPr id="4" name="Text Placeholder 3">
            <a:extLst>
              <a:ext uri="{FF2B5EF4-FFF2-40B4-BE49-F238E27FC236}">
                <a16:creationId xmlns:a16="http://schemas.microsoft.com/office/drawing/2014/main" id="{1501F167-23F3-E234-1CED-8F600F27788F}"/>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4906140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B9A546-0F32-861C-45D9-459EC8FDF411}"/>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E88B09C2-5FBB-3973-F38E-D2655673DA05}"/>
              </a:ext>
            </a:extLst>
          </p:cNvPr>
          <p:cNvSpPr>
            <a:spLocks noGrp="1"/>
          </p:cNvSpPr>
          <p:nvPr>
            <p:ph type="body" sz="quarter" idx="12"/>
          </p:nvPr>
        </p:nvSpPr>
        <p:spPr/>
        <p:txBody>
          <a:bodyPr/>
          <a:lstStyle/>
          <a:p>
            <a:endParaRPr lang="en-US"/>
          </a:p>
        </p:txBody>
      </p:sp>
      <p:sp>
        <p:nvSpPr>
          <p:cNvPr id="4" name="Text Placeholder 3">
            <a:extLst>
              <a:ext uri="{FF2B5EF4-FFF2-40B4-BE49-F238E27FC236}">
                <a16:creationId xmlns:a16="http://schemas.microsoft.com/office/drawing/2014/main" id="{51510479-0B2F-C06E-9266-F0C3FE1FE37B}"/>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9111045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6451C1-5B57-3474-3C6D-0648ECDAECAF}"/>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43CC0D25-7F64-17B9-E46A-9102B25E72A2}"/>
              </a:ext>
            </a:extLst>
          </p:cNvPr>
          <p:cNvSpPr>
            <a:spLocks noGrp="1"/>
          </p:cNvSpPr>
          <p:nvPr>
            <p:ph type="body" sz="quarter" idx="11"/>
          </p:nvPr>
        </p:nvSpPr>
        <p:spPr/>
        <p:txBody>
          <a:bodyPr/>
          <a:lstStyle/>
          <a:p>
            <a:endParaRPr lang="en-US"/>
          </a:p>
        </p:txBody>
      </p:sp>
      <p:sp>
        <p:nvSpPr>
          <p:cNvPr id="4" name="Picture Placeholder 3">
            <a:extLst>
              <a:ext uri="{FF2B5EF4-FFF2-40B4-BE49-F238E27FC236}">
                <a16:creationId xmlns:a16="http://schemas.microsoft.com/office/drawing/2014/main" id="{4F445DC3-1CA9-03F4-FC57-1227190CFB53}"/>
              </a:ext>
            </a:extLst>
          </p:cNvPr>
          <p:cNvSpPr>
            <a:spLocks noGrp="1"/>
          </p:cNvSpPr>
          <p:nvPr>
            <p:ph type="pic" sz="quarter" idx="12"/>
          </p:nvPr>
        </p:nvSpPr>
        <p:spPr/>
        <p:txBody>
          <a:bodyPr/>
          <a:lstStyle/>
          <a:p>
            <a:endParaRPr lang="en-US"/>
          </a:p>
        </p:txBody>
      </p:sp>
      <p:sp>
        <p:nvSpPr>
          <p:cNvPr id="5" name="Picture Placeholder 4">
            <a:extLst>
              <a:ext uri="{FF2B5EF4-FFF2-40B4-BE49-F238E27FC236}">
                <a16:creationId xmlns:a16="http://schemas.microsoft.com/office/drawing/2014/main" id="{FF96DF63-AA0F-5CCD-0BA0-E70606DCBFC8}"/>
              </a:ext>
            </a:extLst>
          </p:cNvPr>
          <p:cNvSpPr>
            <a:spLocks noGrp="1"/>
          </p:cNvSpPr>
          <p:nvPr>
            <p:ph type="pic" sz="quarter" idx="14"/>
          </p:nvPr>
        </p:nvSpPr>
        <p:spPr/>
        <p:txBody>
          <a:bodyPr/>
          <a:lstStyle/>
          <a:p>
            <a:endParaRPr lang="en-US"/>
          </a:p>
        </p:txBody>
      </p:sp>
      <p:sp>
        <p:nvSpPr>
          <p:cNvPr id="6" name="Picture Placeholder 5">
            <a:extLst>
              <a:ext uri="{FF2B5EF4-FFF2-40B4-BE49-F238E27FC236}">
                <a16:creationId xmlns:a16="http://schemas.microsoft.com/office/drawing/2014/main" id="{B2D7A958-8D4B-2367-37D2-D45D6CD5C52D}"/>
              </a:ext>
            </a:extLst>
          </p:cNvPr>
          <p:cNvSpPr>
            <a:spLocks noGrp="1"/>
          </p:cNvSpPr>
          <p:nvPr>
            <p:ph type="pic" sz="quarter" idx="13"/>
          </p:nvPr>
        </p:nvSpPr>
        <p:spPr/>
        <p:txBody>
          <a:bodyPr/>
          <a:lstStyle/>
          <a:p>
            <a:endParaRPr lang="en-US"/>
          </a:p>
        </p:txBody>
      </p:sp>
    </p:spTree>
    <p:extLst>
      <p:ext uri="{BB962C8B-B14F-4D97-AF65-F5344CB8AC3E}">
        <p14:creationId xmlns:p14="http://schemas.microsoft.com/office/powerpoint/2010/main" val="3940149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8847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2">
            <a:extLst>
              <a:ext uri="{FF2B5EF4-FFF2-40B4-BE49-F238E27FC236}">
                <a16:creationId xmlns:a16="http://schemas.microsoft.com/office/drawing/2014/main" id="{A0F75F20-29BB-E6E1-87B7-12E36CA0D530}"/>
              </a:ext>
            </a:extLst>
          </p:cNvPr>
          <p:cNvSpPr>
            <a:spLocks noGrp="1"/>
          </p:cNvSpPr>
          <p:nvPr>
            <p:ph type="body" sz="quarter" idx="10" hasCustomPrompt="1"/>
          </p:nvPr>
        </p:nvSpPr>
        <p:spPr>
          <a:xfrm>
            <a:off x="815691" y="4709237"/>
            <a:ext cx="11457048" cy="1288009"/>
          </a:xfrm>
          <a:prstGeom prst="rect">
            <a:avLst/>
          </a:prstGeom>
          <a:solidFill>
            <a:srgbClr val="D7A6FF"/>
          </a:solidFill>
        </p:spPr>
        <p:txBody>
          <a:bodyPr wrap="square" lIns="216000" tIns="180000" rIns="252000" bIns="108000" anchor="ctr" anchorCtr="0">
            <a:spAutoFit/>
          </a:bodyPr>
          <a:lstStyle>
            <a:lvl1pPr marL="0" indent="0">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a:t>Our planet is changing -</a:t>
            </a:r>
            <a:endParaRPr lang="en-US"/>
          </a:p>
        </p:txBody>
      </p:sp>
      <p:sp>
        <p:nvSpPr>
          <p:cNvPr id="12" name="Text Placeholder 15">
            <a:extLst>
              <a:ext uri="{FF2B5EF4-FFF2-40B4-BE49-F238E27FC236}">
                <a16:creationId xmlns:a16="http://schemas.microsoft.com/office/drawing/2014/main" id="{587B7399-8EF3-7C96-9E51-772A462079AD}"/>
              </a:ext>
            </a:extLst>
          </p:cNvPr>
          <p:cNvSpPr>
            <a:spLocks noGrp="1"/>
          </p:cNvSpPr>
          <p:nvPr>
            <p:ph type="body" sz="quarter" idx="11" hasCustomPrompt="1"/>
          </p:nvPr>
        </p:nvSpPr>
        <p:spPr>
          <a:xfrm>
            <a:off x="803131" y="5968286"/>
            <a:ext cx="7972570" cy="1288009"/>
          </a:xfrm>
          <a:prstGeom prst="rect">
            <a:avLst/>
          </a:prstGeom>
          <a:solidFill>
            <a:srgbClr val="80E789"/>
          </a:solidFill>
        </p:spPr>
        <p:txBody>
          <a:bodyPr wrap="square" lIns="216000" tIns="180000" rIns="252000" bIns="108000">
            <a:spAutoFit/>
          </a:bodyPr>
          <a:lstStyle>
            <a:lvl1pPr marL="0" indent="0" algn="l">
              <a:buNone/>
              <a:defRPr sz="7200" b="1" cap="none" baseline="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but we can help!</a:t>
            </a:r>
          </a:p>
        </p:txBody>
      </p:sp>
      <p:pic>
        <p:nvPicPr>
          <p:cNvPr id="13" name="Picture 12" descr="A blue line on a black background&#10;&#10;AI-generated content may be incorrect.">
            <a:extLst>
              <a:ext uri="{FF2B5EF4-FFF2-40B4-BE49-F238E27FC236}">
                <a16:creationId xmlns:a16="http://schemas.microsoft.com/office/drawing/2014/main" id="{C45C5EC0-C3ED-7A3C-18F6-5621E48571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6166" y="6243310"/>
            <a:ext cx="3687834" cy="2025970"/>
          </a:xfrm>
          <a:prstGeom prst="rect">
            <a:avLst/>
          </a:prstGeom>
        </p:spPr>
      </p:pic>
    </p:spTree>
    <p:extLst>
      <p:ext uri="{BB962C8B-B14F-4D97-AF65-F5344CB8AC3E}">
        <p14:creationId xmlns:p14="http://schemas.microsoft.com/office/powerpoint/2010/main" val="2153364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A659AF98-60AB-DCBA-2892-E5866B61404F}"/>
              </a:ext>
            </a:extLst>
          </p:cNvPr>
          <p:cNvSpPr>
            <a:spLocks noGrp="1"/>
          </p:cNvSpPr>
          <p:nvPr>
            <p:ph type="body" sz="quarter" idx="10" hasCustomPrompt="1"/>
          </p:nvPr>
        </p:nvSpPr>
        <p:spPr>
          <a:xfrm>
            <a:off x="6732988" y="6997399"/>
            <a:ext cx="11060007" cy="1288009"/>
          </a:xfrm>
          <a:prstGeom prst="rect">
            <a:avLst/>
          </a:prstGeom>
          <a:solidFill>
            <a:srgbClr val="80E789"/>
          </a:solidFill>
        </p:spPr>
        <p:txBody>
          <a:bodyPr wrap="square" lIns="216000" tIns="180000" rIns="252000" bIns="108000" anchor="ctr" anchorCtr="0">
            <a:spAutoFit/>
          </a:bodyPr>
          <a:lstStyle>
            <a:lvl1pPr marL="0" indent="0">
              <a:buNone/>
              <a:defRPr sz="7200" b="1" cap="none" baseline="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Climate change affects</a:t>
            </a:r>
          </a:p>
        </p:txBody>
      </p:sp>
      <p:sp>
        <p:nvSpPr>
          <p:cNvPr id="9" name="Text Placeholder 15">
            <a:extLst>
              <a:ext uri="{FF2B5EF4-FFF2-40B4-BE49-F238E27FC236}">
                <a16:creationId xmlns:a16="http://schemas.microsoft.com/office/drawing/2014/main" id="{1005A8C9-83AF-5C74-5C67-1146C2F81347}"/>
              </a:ext>
            </a:extLst>
          </p:cNvPr>
          <p:cNvSpPr>
            <a:spLocks noGrp="1"/>
          </p:cNvSpPr>
          <p:nvPr>
            <p:ph type="body" sz="quarter" idx="11" hasCustomPrompt="1"/>
          </p:nvPr>
        </p:nvSpPr>
        <p:spPr>
          <a:xfrm>
            <a:off x="8448825" y="8275886"/>
            <a:ext cx="9344170" cy="1288009"/>
          </a:xfrm>
          <a:prstGeom prst="rect">
            <a:avLst/>
          </a:prstGeom>
          <a:solidFill>
            <a:srgbClr val="391A53"/>
          </a:solidFill>
        </p:spPr>
        <p:txBody>
          <a:bodyPr wrap="square" lIns="216000" tIns="180000" rIns="252000" bIns="108000">
            <a:spAutoFit/>
          </a:bodyPr>
          <a:lstStyle>
            <a:lvl1pPr marL="0" indent="0" algn="l">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everything we love.</a:t>
            </a:r>
          </a:p>
        </p:txBody>
      </p:sp>
      <p:pic>
        <p:nvPicPr>
          <p:cNvPr id="10" name="Picture 9" descr="A blue line on a black background&#10;&#10;AI-generated content may be incorrect.">
            <a:extLst>
              <a:ext uri="{FF2B5EF4-FFF2-40B4-BE49-F238E27FC236}">
                <a16:creationId xmlns:a16="http://schemas.microsoft.com/office/drawing/2014/main" id="{65AB3031-D62E-1FA4-44CC-7761B49A6A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34024" y="8478045"/>
            <a:ext cx="3687834" cy="2025970"/>
          </a:xfrm>
          <a:prstGeom prst="rect">
            <a:avLst/>
          </a:prstGeom>
        </p:spPr>
      </p:pic>
    </p:spTree>
    <p:extLst>
      <p:ext uri="{BB962C8B-B14F-4D97-AF65-F5344CB8AC3E}">
        <p14:creationId xmlns:p14="http://schemas.microsoft.com/office/powerpoint/2010/main" val="80715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9D1D9D9B-AAFC-8B69-A1B6-9DAAEC4D8B47}"/>
              </a:ext>
            </a:extLst>
          </p:cNvPr>
          <p:cNvSpPr>
            <a:spLocks noGrp="1"/>
          </p:cNvSpPr>
          <p:nvPr>
            <p:ph type="body" sz="quarter" idx="10" hasCustomPrompt="1"/>
          </p:nvPr>
        </p:nvSpPr>
        <p:spPr>
          <a:xfrm>
            <a:off x="803130" y="4229429"/>
            <a:ext cx="8003986" cy="1288009"/>
          </a:xfrm>
          <a:prstGeom prst="rect">
            <a:avLst/>
          </a:prstGeom>
          <a:solidFill>
            <a:srgbClr val="80E789"/>
          </a:solidFill>
        </p:spPr>
        <p:txBody>
          <a:bodyPr wrap="square" lIns="216000" tIns="180000" rIns="252000" bIns="108000" anchor="ctr" anchorCtr="0">
            <a:spAutoFit/>
          </a:bodyPr>
          <a:lstStyle>
            <a:lvl1pPr marL="0" indent="0">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Climate action =</a:t>
            </a:r>
          </a:p>
        </p:txBody>
      </p:sp>
      <p:sp>
        <p:nvSpPr>
          <p:cNvPr id="9" name="Text Placeholder 15">
            <a:extLst>
              <a:ext uri="{FF2B5EF4-FFF2-40B4-BE49-F238E27FC236}">
                <a16:creationId xmlns:a16="http://schemas.microsoft.com/office/drawing/2014/main" id="{400008CF-7CB2-4469-FDE1-81932349956C}"/>
              </a:ext>
            </a:extLst>
          </p:cNvPr>
          <p:cNvSpPr>
            <a:spLocks noGrp="1"/>
          </p:cNvSpPr>
          <p:nvPr>
            <p:ph type="body" sz="quarter" idx="11" hasCustomPrompt="1"/>
          </p:nvPr>
        </p:nvSpPr>
        <p:spPr>
          <a:xfrm>
            <a:off x="803129" y="5488478"/>
            <a:ext cx="11721745" cy="1288009"/>
          </a:xfrm>
          <a:prstGeom prst="rect">
            <a:avLst/>
          </a:prstGeom>
          <a:solidFill>
            <a:srgbClr val="3A64E8"/>
          </a:solidFill>
        </p:spPr>
        <p:txBody>
          <a:bodyPr wrap="square" lIns="216000" tIns="180000" rIns="252000" bIns="108000">
            <a:spAutoFit/>
          </a:bodyPr>
          <a:lstStyle>
            <a:lvl1pPr marL="0" indent="0" algn="l">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taking care of our home.</a:t>
            </a:r>
          </a:p>
        </p:txBody>
      </p:sp>
      <p:pic>
        <p:nvPicPr>
          <p:cNvPr id="10" name="Picture 9" descr="A blue line on a black background&#10;&#10;AI-generated content may be incorrect.">
            <a:extLst>
              <a:ext uri="{FF2B5EF4-FFF2-40B4-BE49-F238E27FC236}">
                <a16:creationId xmlns:a16="http://schemas.microsoft.com/office/drawing/2014/main" id="{EC0933E2-7EB1-15B4-3F41-AF6C00FB4926}"/>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6664001" y="5763502"/>
            <a:ext cx="3687834" cy="2025970"/>
          </a:xfrm>
          <a:prstGeom prst="rect">
            <a:avLst/>
          </a:prstGeom>
        </p:spPr>
      </p:pic>
      <p:pic>
        <p:nvPicPr>
          <p:cNvPr id="11" name="Picture 10" descr="A blue line on a black background&#10;&#10;AI-generated content may be incorrect.">
            <a:extLst>
              <a:ext uri="{FF2B5EF4-FFF2-40B4-BE49-F238E27FC236}">
                <a16:creationId xmlns:a16="http://schemas.microsoft.com/office/drawing/2014/main" id="{679313A6-0457-CB09-1F02-AE2E2C77B3B3}"/>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rot="10800000">
            <a:off x="8913240" y="5781030"/>
            <a:ext cx="3687834" cy="2025970"/>
          </a:xfrm>
          <a:prstGeom prst="rect">
            <a:avLst/>
          </a:prstGeom>
        </p:spPr>
      </p:pic>
    </p:spTree>
    <p:extLst>
      <p:ext uri="{BB962C8B-B14F-4D97-AF65-F5344CB8AC3E}">
        <p14:creationId xmlns:p14="http://schemas.microsoft.com/office/powerpoint/2010/main" val="1803503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CD6B5C71-BE3D-7FAE-4257-FA7F4758F589}"/>
              </a:ext>
            </a:extLst>
          </p:cNvPr>
          <p:cNvSpPr>
            <a:spLocks noGrp="1"/>
          </p:cNvSpPr>
          <p:nvPr>
            <p:ph type="body" sz="quarter" idx="10" hasCustomPrompt="1"/>
          </p:nvPr>
        </p:nvSpPr>
        <p:spPr>
          <a:xfrm>
            <a:off x="803130" y="5062190"/>
            <a:ext cx="12354070" cy="1288009"/>
          </a:xfrm>
          <a:prstGeom prst="rect">
            <a:avLst/>
          </a:prstGeom>
          <a:solidFill>
            <a:srgbClr val="80E789"/>
          </a:solidFill>
        </p:spPr>
        <p:txBody>
          <a:bodyPr wrap="square" lIns="216000" tIns="180000" rIns="252000" bIns="108000" anchor="ctr" anchorCtr="0">
            <a:spAutoFit/>
          </a:bodyPr>
          <a:lstStyle>
            <a:lvl1pPr marL="0" indent="0">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People all over Europe are</a:t>
            </a:r>
          </a:p>
        </p:txBody>
      </p:sp>
      <p:sp>
        <p:nvSpPr>
          <p:cNvPr id="9" name="Text Placeholder 15">
            <a:extLst>
              <a:ext uri="{FF2B5EF4-FFF2-40B4-BE49-F238E27FC236}">
                <a16:creationId xmlns:a16="http://schemas.microsoft.com/office/drawing/2014/main" id="{0DEA6722-302A-0D3F-F566-51834628B8E7}"/>
              </a:ext>
            </a:extLst>
          </p:cNvPr>
          <p:cNvSpPr>
            <a:spLocks noGrp="1"/>
          </p:cNvSpPr>
          <p:nvPr>
            <p:ph type="body" sz="quarter" idx="11" hasCustomPrompt="1"/>
          </p:nvPr>
        </p:nvSpPr>
        <p:spPr>
          <a:xfrm>
            <a:off x="803129" y="6352316"/>
            <a:ext cx="11706371" cy="1288009"/>
          </a:xfrm>
          <a:prstGeom prst="rect">
            <a:avLst/>
          </a:prstGeom>
          <a:solidFill>
            <a:srgbClr val="391A53"/>
          </a:solidFill>
        </p:spPr>
        <p:txBody>
          <a:bodyPr wrap="square" lIns="216000" tIns="180000" rIns="252000" bIns="108000">
            <a:spAutoFit/>
          </a:bodyPr>
          <a:lstStyle>
            <a:lvl1pPr marL="0" indent="0" algn="l">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taking action – together!</a:t>
            </a:r>
          </a:p>
        </p:txBody>
      </p:sp>
      <p:pic>
        <p:nvPicPr>
          <p:cNvPr id="10" name="Picture 9" descr="A blue line on a black background&#10;&#10;AI-generated content may be incorrect.">
            <a:extLst>
              <a:ext uri="{FF2B5EF4-FFF2-40B4-BE49-F238E27FC236}">
                <a16:creationId xmlns:a16="http://schemas.microsoft.com/office/drawing/2014/main" id="{27F868C4-5662-669B-2E2C-394B854CA6A3}"/>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300083" y="6578736"/>
            <a:ext cx="3687834" cy="2025970"/>
          </a:xfrm>
          <a:prstGeom prst="rect">
            <a:avLst/>
          </a:prstGeom>
        </p:spPr>
      </p:pic>
      <p:pic>
        <p:nvPicPr>
          <p:cNvPr id="11" name="Picture 10" descr="A blue line on a black background&#10;&#10;AI-generated content may be incorrect.">
            <a:extLst>
              <a:ext uri="{FF2B5EF4-FFF2-40B4-BE49-F238E27FC236}">
                <a16:creationId xmlns:a16="http://schemas.microsoft.com/office/drawing/2014/main" id="{869AC94C-911B-E877-3038-9F28115DF16D}"/>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10800000">
            <a:off x="9469366" y="6578735"/>
            <a:ext cx="3687834" cy="2025970"/>
          </a:xfrm>
          <a:prstGeom prst="rect">
            <a:avLst/>
          </a:prstGeom>
        </p:spPr>
      </p:pic>
    </p:spTree>
    <p:extLst>
      <p:ext uri="{BB962C8B-B14F-4D97-AF65-F5344CB8AC3E}">
        <p14:creationId xmlns:p14="http://schemas.microsoft.com/office/powerpoint/2010/main" val="40538641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A2A760B5-4666-1F9B-274A-9577054B2AFE}"/>
              </a:ext>
            </a:extLst>
          </p:cNvPr>
          <p:cNvSpPr>
            <a:spLocks noGrp="1"/>
          </p:cNvSpPr>
          <p:nvPr>
            <p:ph type="body" sz="quarter" idx="10" hasCustomPrompt="1"/>
          </p:nvPr>
        </p:nvSpPr>
        <p:spPr>
          <a:xfrm>
            <a:off x="7315200" y="5918695"/>
            <a:ext cx="10154625" cy="1288009"/>
          </a:xfrm>
          <a:prstGeom prst="rect">
            <a:avLst/>
          </a:prstGeom>
          <a:solidFill>
            <a:srgbClr val="80E789"/>
          </a:solidFill>
        </p:spPr>
        <p:txBody>
          <a:bodyPr wrap="square" lIns="216000" tIns="180000" rIns="252000" bIns="108000" anchor="ctr" anchorCtr="0">
            <a:spAutoFit/>
          </a:bodyPr>
          <a:lstStyle>
            <a:lvl1pPr marL="0" indent="0" algn="r">
              <a:buNone/>
              <a:defRPr sz="7200" b="1" cap="none" baseline="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lgn="l"/>
            <a:r>
              <a:rPr lang="en-US"/>
              <a:t>My World. My Action. </a:t>
            </a:r>
          </a:p>
        </p:txBody>
      </p:sp>
      <p:sp>
        <p:nvSpPr>
          <p:cNvPr id="3" name="Text Placeholder 15">
            <a:extLst>
              <a:ext uri="{FF2B5EF4-FFF2-40B4-BE49-F238E27FC236}">
                <a16:creationId xmlns:a16="http://schemas.microsoft.com/office/drawing/2014/main" id="{39058F4F-BDE7-983B-E81C-E06080C27027}"/>
              </a:ext>
            </a:extLst>
          </p:cNvPr>
          <p:cNvSpPr>
            <a:spLocks noGrp="1"/>
          </p:cNvSpPr>
          <p:nvPr>
            <p:ph type="body" sz="quarter" idx="11" hasCustomPrompt="1"/>
          </p:nvPr>
        </p:nvSpPr>
        <p:spPr>
          <a:xfrm>
            <a:off x="11558016" y="7194073"/>
            <a:ext cx="5911810" cy="1288009"/>
          </a:xfrm>
          <a:prstGeom prst="rect">
            <a:avLst/>
          </a:prstGeom>
          <a:solidFill>
            <a:srgbClr val="391A53"/>
          </a:solidFill>
        </p:spPr>
        <p:txBody>
          <a:bodyPr wrap="square" lIns="216000" tIns="180000" rIns="252000" bIns="108000">
            <a:spAutoFit/>
          </a:bodyPr>
          <a:lstStyle>
            <a:lvl1pPr marL="0" indent="0" algn="r">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Our Planet.</a:t>
            </a:r>
          </a:p>
        </p:txBody>
      </p:sp>
      <p:pic>
        <p:nvPicPr>
          <p:cNvPr id="4" name="Picture 3" descr="A blue line on a black background&#10;&#10;AI-generated content may be incorrect.">
            <a:extLst>
              <a:ext uri="{FF2B5EF4-FFF2-40B4-BE49-F238E27FC236}">
                <a16:creationId xmlns:a16="http://schemas.microsoft.com/office/drawing/2014/main" id="{835C5F62-8636-E05C-09F1-6FDB6EE776DB}"/>
              </a:ext>
            </a:extLst>
          </p:cNvPr>
          <p:cNvPicPr>
            <a:picLocks noChangeAspect="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3404167" y="7432415"/>
            <a:ext cx="4135736" cy="2025970"/>
          </a:xfrm>
          <a:prstGeom prst="rect">
            <a:avLst/>
          </a:prstGeom>
        </p:spPr>
      </p:pic>
    </p:spTree>
    <p:extLst>
      <p:ext uri="{BB962C8B-B14F-4D97-AF65-F5344CB8AC3E}">
        <p14:creationId xmlns:p14="http://schemas.microsoft.com/office/powerpoint/2010/main" val="988282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2C224-C58B-B047-7D2E-1071BEE4976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BD1C92F-81E0-C90E-5E46-1E23BABCBEE7}"/>
              </a:ext>
            </a:extLst>
          </p:cNvPr>
          <p:cNvSpPr>
            <a:spLocks noGrp="1"/>
          </p:cNvSpPr>
          <p:nvPr>
            <p:ph type="body" sz="quarter" idx="10"/>
          </p:nvPr>
        </p:nvSpPr>
        <p:spPr>
          <a:xfrm>
            <a:off x="3370346" y="2752167"/>
            <a:ext cx="8018408" cy="1629840"/>
          </a:xfrm>
        </p:spPr>
        <p:txBody>
          <a:bodyPr lIns="0" tIns="0" rIns="0" bIns="0" anchor="t"/>
          <a:lstStyle/>
          <a:p>
            <a:endParaRPr lang="en-US" sz="2800">
              <a:solidFill>
                <a:srgbClr val="000000"/>
              </a:solidFill>
            </a:endParaRPr>
          </a:p>
          <a:p>
            <a:pPr>
              <a:buChar char="•"/>
            </a:pPr>
            <a:r>
              <a:rPr lang="en-US" sz="2800" b="1">
                <a:latin typeface="Open Sans"/>
                <a:ea typeface="Open Sans"/>
                <a:cs typeface="Open Sans"/>
              </a:rPr>
              <a:t> Raise awareness</a:t>
            </a:r>
            <a:r>
              <a:rPr lang="en-US" sz="2800">
                <a:latin typeface="Open Sans"/>
                <a:ea typeface="Open Sans"/>
                <a:cs typeface="Open Sans"/>
              </a:rPr>
              <a:t> of climate issues and EU action</a:t>
            </a:r>
            <a:endParaRPr lang="en-US"/>
          </a:p>
          <a:p>
            <a:pPr>
              <a:buChar char="•"/>
            </a:pPr>
            <a:r>
              <a:rPr lang="en-US" sz="2800" b="1">
                <a:latin typeface="Open Sans"/>
                <a:ea typeface="Open Sans"/>
                <a:cs typeface="Open Sans"/>
              </a:rPr>
              <a:t> Encourage climate action </a:t>
            </a:r>
            <a:r>
              <a:rPr lang="en-US" sz="2800">
                <a:latin typeface="Open Sans"/>
                <a:ea typeface="Open Sans"/>
                <a:cs typeface="Open Sans"/>
              </a:rPr>
              <a:t>and </a:t>
            </a:r>
            <a:r>
              <a:rPr lang="en-US" sz="2800" err="1">
                <a:latin typeface="Open Sans"/>
                <a:ea typeface="Open Sans"/>
                <a:cs typeface="Open Sans"/>
              </a:rPr>
              <a:t>catalyse</a:t>
            </a:r>
            <a:r>
              <a:rPr lang="en-US" sz="2800">
                <a:latin typeface="Open Sans"/>
                <a:ea typeface="Open Sans"/>
                <a:cs typeface="Open Sans"/>
              </a:rPr>
              <a:t> engagement</a:t>
            </a:r>
            <a:endParaRPr lang="en-US"/>
          </a:p>
          <a:p>
            <a:pPr>
              <a:buChar char="•"/>
            </a:pPr>
            <a:r>
              <a:rPr lang="en-US" sz="2800" b="1">
                <a:latin typeface="Open Sans"/>
                <a:ea typeface="Open Sans"/>
                <a:cs typeface="Open Sans"/>
              </a:rPr>
              <a:t> Connect citizens and </a:t>
            </a:r>
            <a:r>
              <a:rPr lang="en-US" sz="2800" b="1" err="1">
                <a:latin typeface="Open Sans"/>
                <a:ea typeface="Open Sans"/>
                <a:cs typeface="Open Sans"/>
              </a:rPr>
              <a:t>organisations</a:t>
            </a:r>
            <a:r>
              <a:rPr lang="en-US" sz="2800" b="1">
                <a:latin typeface="Open Sans"/>
                <a:ea typeface="Open Sans"/>
                <a:cs typeface="Open Sans"/>
              </a:rPr>
              <a:t> that act on climate</a:t>
            </a:r>
            <a:r>
              <a:rPr lang="en-US" sz="2800">
                <a:latin typeface="Open Sans"/>
                <a:ea typeface="Open Sans"/>
                <a:cs typeface="Open Sans"/>
              </a:rPr>
              <a:t> and help them to learn from each other</a:t>
            </a:r>
            <a:endParaRPr lang="en-US"/>
          </a:p>
          <a:p>
            <a:pPr>
              <a:buChar char="•"/>
            </a:pPr>
            <a:endParaRPr lang="en-US" sz="2800">
              <a:latin typeface="Open Sans"/>
              <a:ea typeface="Open Sans"/>
              <a:cs typeface="Open Sans"/>
            </a:endParaRPr>
          </a:p>
          <a:p>
            <a:pPr>
              <a:buChar char="•"/>
            </a:pPr>
            <a:r>
              <a:rPr lang="en-US" sz="2800" b="1" i="1">
                <a:latin typeface="Open Sans"/>
                <a:ea typeface="Open Sans"/>
                <a:cs typeface="Open Sans"/>
              </a:rPr>
              <a:t>                  “My World. My Action. Our Planet.”</a:t>
            </a:r>
            <a:endParaRPr lang="en-US"/>
          </a:p>
          <a:p>
            <a:pPr marL="342900" indent="-342900">
              <a:buChar char="•"/>
            </a:pPr>
            <a:endParaRPr lang="en-US" i="1"/>
          </a:p>
          <a:p>
            <a:endParaRPr lang="LID4096"/>
          </a:p>
        </p:txBody>
      </p:sp>
      <p:sp>
        <p:nvSpPr>
          <p:cNvPr id="3" name="Text Placeholder 2">
            <a:extLst>
              <a:ext uri="{FF2B5EF4-FFF2-40B4-BE49-F238E27FC236}">
                <a16:creationId xmlns:a16="http://schemas.microsoft.com/office/drawing/2014/main" id="{C17BCFD3-ED1C-34A0-B6F1-937ACE007021}"/>
              </a:ext>
            </a:extLst>
          </p:cNvPr>
          <p:cNvSpPr>
            <a:spLocks noGrp="1"/>
          </p:cNvSpPr>
          <p:nvPr>
            <p:ph type="body" sz="quarter" idx="11"/>
          </p:nvPr>
        </p:nvSpPr>
        <p:spPr>
          <a:xfrm>
            <a:off x="3370346" y="523826"/>
            <a:ext cx="7369852" cy="836159"/>
          </a:xfrm>
        </p:spPr>
        <p:txBody>
          <a:bodyPr wrap="none" lIns="216000" tIns="144000" rIns="180000" bIns="108000" anchor="t">
            <a:spAutoFit/>
          </a:bodyPr>
          <a:lstStyle/>
          <a:p>
            <a:r>
              <a:rPr lang="LID4096">
                <a:latin typeface="Open Sans"/>
                <a:ea typeface="Open Sans"/>
                <a:cs typeface="Open Sans"/>
              </a:rPr>
              <a:t>EUROPEAN CLIMATE PACT </a:t>
            </a:r>
            <a:endParaRPr lang="LID4096"/>
          </a:p>
        </p:txBody>
      </p:sp>
      <p:sp>
        <p:nvSpPr>
          <p:cNvPr id="7" name="Text Placeholder 6">
            <a:extLst>
              <a:ext uri="{FF2B5EF4-FFF2-40B4-BE49-F238E27FC236}">
                <a16:creationId xmlns:a16="http://schemas.microsoft.com/office/drawing/2014/main" id="{AA7F41F0-F7A9-C0FC-1208-7DDC45995DE3}"/>
              </a:ext>
            </a:extLst>
          </p:cNvPr>
          <p:cNvSpPr>
            <a:spLocks noGrp="1"/>
          </p:cNvSpPr>
          <p:nvPr>
            <p:ph type="body" sz="quarter" idx="12"/>
          </p:nvPr>
        </p:nvSpPr>
        <p:spPr>
          <a:xfrm>
            <a:off x="3370347" y="2360055"/>
            <a:ext cx="10639424" cy="773112"/>
          </a:xfrm>
        </p:spPr>
        <p:txBody>
          <a:bodyPr lIns="0" tIns="0" rIns="0" bIns="0" anchor="t"/>
          <a:lstStyle/>
          <a:p>
            <a:r>
              <a:rPr lang="en-GB">
                <a:latin typeface="Open Sans"/>
                <a:ea typeface="Open Sans"/>
                <a:cs typeface="Open Sans"/>
              </a:rPr>
              <a:t>Main objectives:</a:t>
            </a:r>
            <a:endParaRPr lang="en-GB"/>
          </a:p>
        </p:txBody>
      </p:sp>
      <p:pic>
        <p:nvPicPr>
          <p:cNvPr id="10" name="Picture 9" descr="A poster with people and text&#10;&#10;AI-generated content may be incorrect.">
            <a:extLst>
              <a:ext uri="{FF2B5EF4-FFF2-40B4-BE49-F238E27FC236}">
                <a16:creationId xmlns:a16="http://schemas.microsoft.com/office/drawing/2014/main" id="{72A0A1DA-21F2-0D56-FE69-F651A4E176FD}"/>
              </a:ext>
            </a:extLst>
          </p:cNvPr>
          <p:cNvPicPr>
            <a:picLocks noChangeAspect="1"/>
          </p:cNvPicPr>
          <p:nvPr/>
        </p:nvPicPr>
        <p:blipFill>
          <a:blip r:embed="rId3"/>
          <a:stretch>
            <a:fillRect/>
          </a:stretch>
        </p:blipFill>
        <p:spPr>
          <a:xfrm>
            <a:off x="11801311" y="3125514"/>
            <a:ext cx="5780362" cy="5789887"/>
          </a:xfrm>
          <a:prstGeom prst="rect">
            <a:avLst/>
          </a:prstGeom>
        </p:spPr>
      </p:pic>
    </p:spTree>
    <p:extLst>
      <p:ext uri="{BB962C8B-B14F-4D97-AF65-F5344CB8AC3E}">
        <p14:creationId xmlns:p14="http://schemas.microsoft.com/office/powerpoint/2010/main" val="3002191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F3E34D51-706F-A16B-ED44-87B0DACA8631}"/>
              </a:ext>
            </a:extLst>
          </p:cNvPr>
          <p:cNvSpPr>
            <a:spLocks noGrp="1"/>
          </p:cNvSpPr>
          <p:nvPr>
            <p:ph type="body" sz="quarter" idx="10" hasCustomPrompt="1"/>
          </p:nvPr>
        </p:nvSpPr>
        <p:spPr>
          <a:xfrm>
            <a:off x="7956194" y="3322885"/>
            <a:ext cx="9592448" cy="1121809"/>
          </a:xfrm>
          <a:prstGeom prst="rect">
            <a:avLst/>
          </a:prstGeom>
          <a:solidFill>
            <a:srgbClr val="3A64E8"/>
          </a:solidFill>
        </p:spPr>
        <p:txBody>
          <a:bodyPr wrap="square" lIns="216000" tIns="180000" rIns="252000" bIns="108000" anchor="ctr" anchorCtr="0">
            <a:spAutoFit/>
          </a:bodyPr>
          <a:lstStyle>
            <a:lvl1pPr marL="0" indent="0">
              <a:buNone/>
              <a:defRPr sz="7200" b="1"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sz="6000"/>
              <a:t>Ambassadors, Partners, </a:t>
            </a:r>
          </a:p>
        </p:txBody>
      </p:sp>
      <p:sp>
        <p:nvSpPr>
          <p:cNvPr id="9" name="Text Placeholder 15">
            <a:extLst>
              <a:ext uri="{FF2B5EF4-FFF2-40B4-BE49-F238E27FC236}">
                <a16:creationId xmlns:a16="http://schemas.microsoft.com/office/drawing/2014/main" id="{9514FFD2-B7CB-3F96-A842-D7727C6F18C0}"/>
              </a:ext>
            </a:extLst>
          </p:cNvPr>
          <p:cNvSpPr>
            <a:spLocks noGrp="1"/>
          </p:cNvSpPr>
          <p:nvPr>
            <p:ph type="body" sz="quarter" idx="11" hasCustomPrompt="1"/>
          </p:nvPr>
        </p:nvSpPr>
        <p:spPr>
          <a:xfrm>
            <a:off x="9693554" y="4444694"/>
            <a:ext cx="7855088" cy="1121809"/>
          </a:xfrm>
          <a:prstGeom prst="rect">
            <a:avLst/>
          </a:prstGeom>
          <a:solidFill>
            <a:srgbClr val="80E789"/>
          </a:solidFill>
        </p:spPr>
        <p:txBody>
          <a:bodyPr wrap="square" lIns="216000" tIns="180000" rIns="252000" bIns="108000">
            <a:spAutoFit/>
          </a:bodyPr>
          <a:lstStyle>
            <a:lvl1pPr marL="0" indent="0" algn="l">
              <a:buNone/>
              <a:defRPr sz="7200" b="1" cap="none" baseline="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sz="6000"/>
              <a:t>Friends of the Pact</a:t>
            </a:r>
            <a:endParaRPr lang="en-US" sz="6000"/>
          </a:p>
        </p:txBody>
      </p:sp>
      <p:pic>
        <p:nvPicPr>
          <p:cNvPr id="10" name="Picture 9" descr="A blue line on a black background&#10;&#10;AI-generated content may be incorrect.">
            <a:extLst>
              <a:ext uri="{FF2B5EF4-FFF2-40B4-BE49-F238E27FC236}">
                <a16:creationId xmlns:a16="http://schemas.microsoft.com/office/drawing/2014/main" id="{5688DD7B-4B86-9EC2-EC56-B94CC8323FF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13238654" y="4553518"/>
            <a:ext cx="4579625" cy="2025970"/>
          </a:xfrm>
          <a:prstGeom prst="rect">
            <a:avLst/>
          </a:prstGeom>
        </p:spPr>
      </p:pic>
    </p:spTree>
    <p:extLst>
      <p:ext uri="{BB962C8B-B14F-4D97-AF65-F5344CB8AC3E}">
        <p14:creationId xmlns:p14="http://schemas.microsoft.com/office/powerpoint/2010/main" val="3904066310"/>
      </p:ext>
    </p:extLst>
  </p:cSld>
  <p:clrMapOvr>
    <a:masterClrMapping/>
  </p:clrMapOvr>
</p:sld>
</file>

<file path=ppt/theme/theme1.xml><?xml version="1.0" encoding="utf-8"?>
<a:theme xmlns:a="http://schemas.openxmlformats.org/drawingml/2006/main" name="Pact2School bespoke slides">
  <a:themeElements>
    <a:clrScheme name="CLIMATE ORANGE">
      <a:dk1>
        <a:srgbClr val="262626"/>
      </a:dk1>
      <a:lt1>
        <a:sysClr val="window" lastClr="FFFFFF"/>
      </a:lt1>
      <a:dk2>
        <a:srgbClr val="812604"/>
      </a:dk2>
      <a:lt2>
        <a:srgbClr val="FFF8EF"/>
      </a:lt2>
      <a:accent1>
        <a:srgbClr val="812604"/>
      </a:accent1>
      <a:accent2>
        <a:srgbClr val="C23F0C"/>
      </a:accent2>
      <a:accent3>
        <a:srgbClr val="FF9D02"/>
      </a:accent3>
      <a:accent4>
        <a:srgbClr val="FFC672"/>
      </a:accent4>
      <a:accent5>
        <a:srgbClr val="FFECC9"/>
      </a:accent5>
      <a:accent6>
        <a:srgbClr val="FFF8EF"/>
      </a:accent6>
      <a:hlink>
        <a:srgbClr val="FF9D02"/>
      </a:hlink>
      <a:folHlink>
        <a:srgbClr val="81260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2A255A"/>
        </a:solidFill>
      </a:spPr>
      <a:bodyPr wrap="none" lIns="216000" tIns="180000" rIns="288000" bIns="108000" anchor="ctr" anchorCtr="0">
        <a:spAutoFit/>
      </a:bodyPr>
      <a:lstStyle>
        <a:defPPr algn="l">
          <a:defRPr dirty="0" smtClean="0"/>
        </a:defPPr>
      </a:lstStyle>
    </a:tx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Pact2School editable slide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1_Closing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19ae24b-acd2-4206-8a50-f24ff65407c3" xsi:nil="true"/>
    <lcf76f155ced4ddcb4097134ff3c332f xmlns="f75dc2e1-5a74-43f4-af9f-d866e04aa3cf">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79424A02B931142BE2E6BF537CF1CAC" ma:contentTypeVersion="16" ma:contentTypeDescription="Create a new document." ma:contentTypeScope="" ma:versionID="470963194bccd2fbfba5e546b69afe6a">
  <xsd:schema xmlns:xsd="http://www.w3.org/2001/XMLSchema" xmlns:xs="http://www.w3.org/2001/XMLSchema" xmlns:p="http://schemas.microsoft.com/office/2006/metadata/properties" xmlns:ns2="f75dc2e1-5a74-43f4-af9f-d866e04aa3cf" xmlns:ns3="119ae24b-acd2-4206-8a50-f24ff65407c3" targetNamespace="http://schemas.microsoft.com/office/2006/metadata/properties" ma:root="true" ma:fieldsID="29298f4086d3f51f37fd114019a9c6eb" ns2:_="" ns3:_="">
    <xsd:import namespace="f75dc2e1-5a74-43f4-af9f-d866e04aa3cf"/>
    <xsd:import namespace="119ae24b-acd2-4206-8a50-f24ff65407c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5dc2e1-5a74-43f4-af9f-d866e04aa3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05936872-4c25-49c5-bd5d-199fb01e78ed"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9ae24b-acd2-4206-8a50-f24ff65407c3"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a5a7cf2b-0cea-42af-8f8c-7dc7fba5a216}" ma:internalName="TaxCatchAll" ma:showField="CatchAllData" ma:web="119ae24b-acd2-4206-8a50-f24ff65407c3">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BC11F28-128C-48A6-BC4F-3982ED16BB23}">
  <ds:schemaRefs>
    <ds:schemaRef ds:uri="http://schemas.microsoft.com/office/2006/documentManagement/types"/>
    <ds:schemaRef ds:uri="http://purl.org/dc/dcmitype/"/>
    <ds:schemaRef ds:uri="http://schemas.openxmlformats.org/package/2006/metadata/core-properties"/>
    <ds:schemaRef ds:uri="http://www.w3.org/XML/1998/namespace"/>
    <ds:schemaRef ds:uri="f75dc2e1-5a74-43f4-af9f-d866e04aa3cf"/>
    <ds:schemaRef ds:uri="http://purl.org/dc/elements/1.1/"/>
    <ds:schemaRef ds:uri="http://schemas.microsoft.com/office/infopath/2007/PartnerControls"/>
    <ds:schemaRef ds:uri="119ae24b-acd2-4206-8a50-f24ff65407c3"/>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EAAD58DC-5069-4115-86CA-3EA44728F963}">
  <ds:schemaRefs>
    <ds:schemaRef ds:uri="119ae24b-acd2-4206-8a50-f24ff65407c3"/>
    <ds:schemaRef ds:uri="f75dc2e1-5a74-43f4-af9f-d866e04aa3c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3E6A38B-E2DF-4B8B-9BD6-68ABB861E22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0</TotalTime>
  <Words>1865</Words>
  <Application>Microsoft Office PowerPoint</Application>
  <PresentationFormat>Custom</PresentationFormat>
  <Paragraphs>116</Paragraphs>
  <Slides>28</Slides>
  <Notes>13</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28</vt:i4>
      </vt:variant>
    </vt:vector>
  </HeadingPairs>
  <TitlesOfParts>
    <vt:vector size="36" baseType="lpstr">
      <vt:lpstr>Open Sans</vt:lpstr>
      <vt:lpstr>Arial,Sans-Serif</vt:lpstr>
      <vt:lpstr>Calibri</vt:lpstr>
      <vt:lpstr>Arial</vt:lpstr>
      <vt:lpstr>Aptos</vt:lpstr>
      <vt:lpstr>Pact2School bespoke slides</vt:lpstr>
      <vt:lpstr>Pact2School editable slides</vt:lpstr>
      <vt:lpstr>1_Closing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Knight</dc:creator>
  <cp:lastModifiedBy>Giorgia Silvestri</cp:lastModifiedBy>
  <cp:revision>3</cp:revision>
  <dcterms:created xsi:type="dcterms:W3CDTF">2023-09-22T15:24:24Z</dcterms:created>
  <dcterms:modified xsi:type="dcterms:W3CDTF">2026-01-12T14:26:24Z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0x010100179424A02B931142BE2E6BF537CF1CAC</vt:lpwstr>
  </property>
  <property fmtid="{D5CDD505-2E9C-101B-9397-08002B2CF9AE}" pid="3" name="MediaServiceImageTags">
    <vt:lpwstr/>
  </property>
</Properties>
</file>