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5" r:id="rId4"/>
    <p:sldMasterId id="2147483698" r:id="rId5"/>
    <p:sldMasterId id="2147483678" r:id="rId6"/>
    <p:sldMasterId id="2147483731" r:id="rId7"/>
    <p:sldMasterId id="2147483707" r:id="rId8"/>
  </p:sldMasterIdLst>
  <p:notesMasterIdLst>
    <p:notesMasterId r:id="rId31"/>
  </p:notesMasterIdLst>
  <p:handoutMasterIdLst>
    <p:handoutMasterId r:id="rId32"/>
  </p:handoutMasterIdLst>
  <p:sldIdLst>
    <p:sldId id="2147471219" r:id="rId9"/>
    <p:sldId id="503" r:id="rId10"/>
    <p:sldId id="505" r:id="rId11"/>
    <p:sldId id="2147471208" r:id="rId12"/>
    <p:sldId id="2147471207" r:id="rId13"/>
    <p:sldId id="2147471210" r:id="rId14"/>
    <p:sldId id="2147471211" r:id="rId15"/>
    <p:sldId id="265" r:id="rId16"/>
    <p:sldId id="2147471212" r:id="rId17"/>
    <p:sldId id="294" r:id="rId18"/>
    <p:sldId id="289" r:id="rId19"/>
    <p:sldId id="2147471221" r:id="rId20"/>
    <p:sldId id="290" r:id="rId21"/>
    <p:sldId id="291" r:id="rId22"/>
    <p:sldId id="296" r:id="rId23"/>
    <p:sldId id="2147471220" r:id="rId24"/>
    <p:sldId id="268" r:id="rId25"/>
    <p:sldId id="1131" r:id="rId26"/>
    <p:sldId id="1137" r:id="rId27"/>
    <p:sldId id="2147471201" r:id="rId28"/>
    <p:sldId id="2147471203" r:id="rId29"/>
    <p:sldId id="377" r:id="rId30"/>
  </p:sldIdLst>
  <p:sldSz cx="18288000" cy="10287000"/>
  <p:notesSz cx="6858000" cy="9144000"/>
  <p:embeddedFontLst>
    <p:embeddedFont>
      <p:font typeface="Open Sans" panose="020B0606030504020204" pitchFamily="34" charset="0"/>
      <p:regular r:id="rId33"/>
      <p:bold r:id="rId34"/>
      <p:italic r:id="rId35"/>
      <p:boldItalic r:id="rId36"/>
    </p:embeddedFont>
  </p:embeddedFontLst>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B90C0A-939B-6A5D-2258-29F9B19FF599}" name="Victoria Huisa" initials="VH" userId="S::victoria.huisa@ecorys.com::899787bd-3eda-4e9a-afa6-44ebfaedc9f5" providerId="AD"/>
  <p188:author id="{EB4CDD20-F20A-8227-41D3-096529F481CE}" name="Frans Folkvord" initials="FF" userId="S::ffolkvord_predictby.com#ext#@ecorys.onmicrosoft.com::5ea8d88d-3e9d-448c-8f45-4427a68bfdfc" providerId="AD"/>
  <p188:author id="{96DA9C58-61A1-4C86-F07D-4AA0AB8D72E7}" name="Victor Franco Alonso" initials="VA" userId="S::victor.franco.alonso@ecorys.com::c0aa0ffa-5577-4246-a772-9d7834392ed3" providerId="AD"/>
  <p188:author id="{391E1B5C-430B-FD7E-4263-2A6D85B7DA14}" name="James Williamson" initials="JW" userId="S::James.Williamson@ecorys.com::fc0cecd0-796a-4e3a-a6f6-bfe095b5fb90" providerId="AD"/>
  <p188:author id="{1A945277-45A6-B0CD-A3D8-6CD1CE8641E0}" name="Maï Shafei" initials="MS" userId="S::mai.shafei@ecorys.com::6fc438a3-cc35-48e2-b053-932a7ab37778" providerId="AD"/>
  <p188:author id="{2992C281-EBCB-D52E-7F3B-C5245D23D6B6}" name="Robert Conaty" initials="RC" userId="S::robert.conaty@ecorys.com::38c41a42-fc6e-4cb8-90bd-d82c714733be" providerId="AD"/>
  <p188:author id="{4E932A91-E22B-2DE7-4565-536F86436D44}" name="Merel Griepink" initials="MG" userId="S::mgriepink@predictby.com::e19f28cd-25d5-4c19-9f76-e68759126174" providerId="AD"/>
  <p188:author id="{698C7B96-4DA2-EA09-EBA3-04CCEDB73F8A}" name="Martina Ierardi" initials="MI" userId="S::martina.ierardi@ecorys.com::122574c0-b0be-4aab-b2af-692482086b20" providerId="AD"/>
  <p188:author id="{739BC4B0-4B6D-683E-4FD0-BC2902329D3C}" name="Anna Brufal" initials="AB" userId="S::Anna.Brufal@ecorys.com::bb633be8-ba32-4d50-a9cd-1988389d9378" providerId="AD"/>
  <p188:author id="{C24785B5-71B4-AEF1-D760-CBBDE2F2214A}" name="Anna Brufal" initials="AB" userId="S::anna.brufal@ecorys.com::bb633be8-ba32-4d50-a9cd-1988389d9378" providerId="AD"/>
  <p188:author id="{EE1A40C6-03F5-CA2C-940E-B28955962C79}" name="Rebekah Alawode" initials="RA" userId="S::Rebekah.Alawode@ecorys.com::74921c77-bb9f-48af-960b-0eb1022e8483" providerId="AD"/>
  <p188:author id="{18417DD5-C43F-47C7-55EB-26AA461FE33B}" name="VIVEGNIS Betsy (CLIMA-EXT)" initials="V(" userId="S::betsy.vivegnis_ext.ec.europa.eu#ext#@ecorys.onmicrosoft.com::3d1c8521-d215-41dc-ba92-b81ffbb29687" providerId="AD"/>
  <p188:author id="{16D645DA-B6BC-974A-2BD8-45CF9D39F09F}" name="Victoria Huisa" initials="VH" userId="S::Victoria.Huisa@ecorys.com::899787bd-3eda-4e9a-afa6-44ebfaedc9f5" providerId="AD"/>
  <p188:author id="{279969E1-C464-2380-EBBC-3FCD7CBE5CD4}" name="VIVEGNIS Betsy (CLIMA)" initials="V(" userId="S::betsy.vivegnis@ec.europa.eu::d661aa67-6dad-400a-9bda-8f561f81e3c8" providerId="AD"/>
  <p188:author id="{A0DEBDFF-8C75-415E-66EA-BAE1F5FF250F}" name="SLINGENBERG Yvon (CLIMA)" initials="S(" userId="S::yvon.slingenberg@ec.europa.eu::16dd5024-2b81-4357-981f-957287c906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B31"/>
    <a:srgbClr val="26155F"/>
    <a:srgbClr val="2A255A"/>
    <a:srgbClr val="89B0F7"/>
    <a:srgbClr val="E3ECFD"/>
    <a:srgbClr val="9EBEF8"/>
    <a:srgbClr val="C5D8FB"/>
    <a:srgbClr val="D8E5FC"/>
    <a:srgbClr val="BCD2FA"/>
    <a:srgbClr val="D0DFF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24" autoAdjust="0"/>
    <p:restoredTop sz="95223" autoAdjust="0"/>
  </p:normalViewPr>
  <p:slideViewPr>
    <p:cSldViewPr snapToGrid="0">
      <p:cViewPr varScale="1">
        <p:scale>
          <a:sx n="32" d="100"/>
          <a:sy n="32" d="100"/>
        </p:scale>
        <p:origin x="48" y="5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font" Target="fonts/font2.fntdata"/><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4.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3.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1.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41A62C-1492-84A2-7E97-C8A4CE50F1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3F99754-EC02-84B8-8305-F756B1C295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2D609-C8CE-424D-ABB1-9A04263B9172}" type="datetimeFigureOut">
              <a:rPr lang="en-GB" smtClean="0"/>
              <a:t>13/03/2026</a:t>
            </a:fld>
            <a:endParaRPr lang="en-GB"/>
          </a:p>
        </p:txBody>
      </p:sp>
      <p:sp>
        <p:nvSpPr>
          <p:cNvPr id="4" name="Footer Placeholder 3">
            <a:extLst>
              <a:ext uri="{FF2B5EF4-FFF2-40B4-BE49-F238E27FC236}">
                <a16:creationId xmlns:a16="http://schemas.microsoft.com/office/drawing/2014/main" id="{66165731-641B-C9EA-0FC9-5AF051280F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D3554CC-CFE1-7C89-F9AB-13FF52BF5B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C0F040-1FE9-4D7A-8EBB-F31915AB2B12}" type="slidenum">
              <a:rPr lang="en-GB" smtClean="0"/>
              <a:t>‹#›</a:t>
            </a:fld>
            <a:endParaRPr lang="en-GB"/>
          </a:p>
        </p:txBody>
      </p:sp>
    </p:spTree>
    <p:extLst>
      <p:ext uri="{BB962C8B-B14F-4D97-AF65-F5344CB8AC3E}">
        <p14:creationId xmlns:p14="http://schemas.microsoft.com/office/powerpoint/2010/main" val="1880491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FCFB5-0425-41E1-888B-6FD579A1B10A}" type="datetimeFigureOut">
              <a:rPr lang="en-GB" smtClean="0"/>
              <a:t>13/03/2026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086EC-7705-46B3-8450-1B069C81E7F9}" type="slidenum">
              <a:rPr lang="en-GB" smtClean="0"/>
              <a:t>‹#›</a:t>
            </a:fld>
            <a:endParaRPr lang="en-GB"/>
          </a:p>
        </p:txBody>
      </p:sp>
    </p:spTree>
    <p:extLst>
      <p:ext uri="{BB962C8B-B14F-4D97-AF65-F5344CB8AC3E}">
        <p14:creationId xmlns:p14="http://schemas.microsoft.com/office/powerpoint/2010/main" val="198789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DF617B-CE69-4646-9B68-7BB918321773}" type="slidenum">
              <a:rPr lang="en-GB" smtClean="0"/>
              <a:t>2</a:t>
            </a:fld>
            <a:endParaRPr lang="en-GB"/>
          </a:p>
        </p:txBody>
      </p:sp>
    </p:spTree>
    <p:extLst>
      <p:ext uri="{BB962C8B-B14F-4D97-AF65-F5344CB8AC3E}">
        <p14:creationId xmlns:p14="http://schemas.microsoft.com/office/powerpoint/2010/main" val="87424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54150-0C56-6E30-B012-405B9F924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69DC1-DD6C-E824-CA65-D01E49B51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B0775-25E1-28CC-DF32-6A314272BDFB}"/>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1F9C18FE-CD5F-BEC8-BE96-7778CE93AD8C}"/>
              </a:ext>
            </a:extLst>
          </p:cNvPr>
          <p:cNvSpPr>
            <a:spLocks noGrp="1"/>
          </p:cNvSpPr>
          <p:nvPr>
            <p:ph type="sldNum" sz="quarter" idx="5"/>
          </p:nvPr>
        </p:nvSpPr>
        <p:spPr/>
        <p:txBody>
          <a:bodyPr/>
          <a:lstStyle/>
          <a:p>
            <a:fld id="{8D9086EC-7705-46B3-8450-1B069C81E7F9}" type="slidenum">
              <a:rPr lang="en-GB" smtClean="0"/>
              <a:t>19</a:t>
            </a:fld>
            <a:endParaRPr lang="en-GB"/>
          </a:p>
        </p:txBody>
      </p:sp>
    </p:spTree>
    <p:extLst>
      <p:ext uri="{BB962C8B-B14F-4D97-AF65-F5344CB8AC3E}">
        <p14:creationId xmlns:p14="http://schemas.microsoft.com/office/powerpoint/2010/main" val="6725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72BEA-DB4D-0856-47A1-3A29CA3E7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3223D-3A37-8282-60A7-4628C8780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F990B-4948-2AAC-939C-02AF32CFCAD5}"/>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A29CE76F-A967-1DD2-FE5E-C538FAF6B0F3}"/>
              </a:ext>
            </a:extLst>
          </p:cNvPr>
          <p:cNvSpPr>
            <a:spLocks noGrp="1"/>
          </p:cNvSpPr>
          <p:nvPr>
            <p:ph type="sldNum" sz="quarter" idx="5"/>
          </p:nvPr>
        </p:nvSpPr>
        <p:spPr/>
        <p:txBody>
          <a:bodyPr/>
          <a:lstStyle/>
          <a:p>
            <a:fld id="{8D9086EC-7705-46B3-8450-1B069C81E7F9}" type="slidenum">
              <a:rPr lang="en-GB" smtClean="0"/>
              <a:t>20</a:t>
            </a:fld>
            <a:endParaRPr lang="en-GB"/>
          </a:p>
        </p:txBody>
      </p:sp>
    </p:spTree>
    <p:extLst>
      <p:ext uri="{BB962C8B-B14F-4D97-AF65-F5344CB8AC3E}">
        <p14:creationId xmlns:p14="http://schemas.microsoft.com/office/powerpoint/2010/main" val="307057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D95C8-3842-E5C7-292B-B035751FD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189B6-2A8C-E9F8-5CB8-6F1FAC12C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FF01B-3754-AC83-5B57-67016963E1F7}"/>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D3ABD1F4-211D-0F1C-DC21-5821769FA037}"/>
              </a:ext>
            </a:extLst>
          </p:cNvPr>
          <p:cNvSpPr>
            <a:spLocks noGrp="1"/>
          </p:cNvSpPr>
          <p:nvPr>
            <p:ph type="sldNum" sz="quarter" idx="5"/>
          </p:nvPr>
        </p:nvSpPr>
        <p:spPr/>
        <p:txBody>
          <a:bodyPr/>
          <a:lstStyle/>
          <a:p>
            <a:fld id="{8D9086EC-7705-46B3-8450-1B069C81E7F9}" type="slidenum">
              <a:rPr lang="en-GB" smtClean="0"/>
              <a:t>21</a:t>
            </a:fld>
            <a:endParaRPr lang="en-GB"/>
          </a:p>
        </p:txBody>
      </p:sp>
    </p:spTree>
    <p:extLst>
      <p:ext uri="{BB962C8B-B14F-4D97-AF65-F5344CB8AC3E}">
        <p14:creationId xmlns:p14="http://schemas.microsoft.com/office/powerpoint/2010/main" val="139398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8D9086EC-7705-46B3-8450-1B069C81E7F9}" type="slidenum">
              <a:rPr lang="en-GB" smtClean="0"/>
              <a:t>22</a:t>
            </a:fld>
            <a:endParaRPr lang="en-GB"/>
          </a:p>
        </p:txBody>
      </p:sp>
    </p:spTree>
    <p:extLst>
      <p:ext uri="{BB962C8B-B14F-4D97-AF65-F5344CB8AC3E}">
        <p14:creationId xmlns:p14="http://schemas.microsoft.com/office/powerpoint/2010/main" val="1626631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sv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sv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sv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sv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sv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sv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sv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AF910F-E8E2-90D8-0A98-FBD87ED70D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l="27554" t="1699" r="11967" b="21144"/>
          <a:stretch>
            <a:fillRect/>
          </a:stretch>
        </p:blipFill>
        <p:spPr>
          <a:xfrm flipH="1">
            <a:off x="6089382" y="-58708"/>
            <a:ext cx="12190705" cy="10361403"/>
          </a:xfrm>
          <a:prstGeom prst="rect">
            <a:avLst/>
          </a:prstGeom>
        </p:spPr>
      </p:pic>
      <p:pic>
        <p:nvPicPr>
          <p:cNvPr id="3" name="Graphic 2">
            <a:extLst>
              <a:ext uri="{FF2B5EF4-FFF2-40B4-BE49-F238E27FC236}">
                <a16:creationId xmlns:a16="http://schemas.microsoft.com/office/drawing/2014/main" id="{1A3D1CB1-C936-70ED-3906-34EC967FC64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58708"/>
            <a:ext cx="11171583" cy="10347607"/>
          </a:xfrm>
          <a:prstGeom prst="rect">
            <a:avLst/>
          </a:prstGeom>
        </p:spPr>
      </p:pic>
      <p:sp>
        <p:nvSpPr>
          <p:cNvPr id="4" name="Text Placeholder 12">
            <a:extLst>
              <a:ext uri="{FF2B5EF4-FFF2-40B4-BE49-F238E27FC236}">
                <a16:creationId xmlns:a16="http://schemas.microsoft.com/office/drawing/2014/main" id="{01B57A54-B005-B6B9-6310-19ACEF7A06D1}"/>
              </a:ext>
            </a:extLst>
          </p:cNvPr>
          <p:cNvSpPr>
            <a:spLocks noGrp="1"/>
          </p:cNvSpPr>
          <p:nvPr>
            <p:ph type="body" sz="quarter" idx="10" hasCustomPrompt="1"/>
          </p:nvPr>
        </p:nvSpPr>
        <p:spPr>
          <a:xfrm>
            <a:off x="733405" y="5305845"/>
            <a:ext cx="11094837" cy="1121809"/>
          </a:xfrm>
          <a:prstGeom prst="rect">
            <a:avLst/>
          </a:prstGeom>
          <a:solidFill>
            <a:schemeClr val="bg1"/>
          </a:solidFill>
        </p:spPr>
        <p:txBody>
          <a:bodyPr wrap="none" lIns="216000" tIns="180000" rIns="252000" bIns="108000" anchor="ctr" anchorCtr="0">
            <a:spAutoFit/>
          </a:bodyPr>
          <a:lstStyle>
            <a:lvl1pPr marL="0" indent="0">
              <a:buNone/>
              <a:defRPr sz="6000" b="1" cap="all" baseline="0">
                <a:solidFill>
                  <a:srgbClr val="2A25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ABC OF EU CLIMATE POLICY:</a:t>
            </a:r>
          </a:p>
        </p:txBody>
      </p:sp>
      <p:sp>
        <p:nvSpPr>
          <p:cNvPr id="5" name="Text Placeholder 15">
            <a:extLst>
              <a:ext uri="{FF2B5EF4-FFF2-40B4-BE49-F238E27FC236}">
                <a16:creationId xmlns:a16="http://schemas.microsoft.com/office/drawing/2014/main" id="{F167C6E8-DD6A-526A-5855-20A73B2F48F1}"/>
              </a:ext>
            </a:extLst>
          </p:cNvPr>
          <p:cNvSpPr>
            <a:spLocks noGrp="1"/>
          </p:cNvSpPr>
          <p:nvPr>
            <p:ph type="body" sz="quarter" idx="11" hasCustomPrompt="1"/>
          </p:nvPr>
        </p:nvSpPr>
        <p:spPr>
          <a:xfrm>
            <a:off x="742381" y="6430561"/>
            <a:ext cx="9192906" cy="1121809"/>
          </a:xfrm>
          <a:prstGeom prst="rect">
            <a:avLst/>
          </a:prstGeom>
          <a:solidFill>
            <a:schemeClr val="bg1"/>
          </a:solidFill>
        </p:spPr>
        <p:txBody>
          <a:bodyPr wrap="none" lIns="216000" tIns="180000" rIns="252000" bIns="108000" anchor="ctr" anchorCtr="0">
            <a:spAutoFit/>
          </a:bodyPr>
          <a:lstStyle>
            <a:lvl1pPr>
              <a:defRPr lang="en-US" sz="6000" b="1" cap="all" baseline="0" dirty="0">
                <a:solidFill>
                  <a:srgbClr val="2A255A"/>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buNone/>
            </a:pPr>
            <a:r>
              <a:rPr lang="en-US" dirty="0"/>
              <a:t>INSIDE POLICYMAKING</a:t>
            </a:r>
          </a:p>
        </p:txBody>
      </p:sp>
      <p:grpSp>
        <p:nvGrpSpPr>
          <p:cNvPr id="6" name="Group 5">
            <a:extLst>
              <a:ext uri="{FF2B5EF4-FFF2-40B4-BE49-F238E27FC236}">
                <a16:creationId xmlns:a16="http://schemas.microsoft.com/office/drawing/2014/main" id="{1CF2E8D5-2F80-FB7B-9CD6-94123822A6D6}"/>
              </a:ext>
            </a:extLst>
          </p:cNvPr>
          <p:cNvGrpSpPr/>
          <p:nvPr userDrawn="1"/>
        </p:nvGrpSpPr>
        <p:grpSpPr>
          <a:xfrm>
            <a:off x="720000" y="720000"/>
            <a:ext cx="2573887" cy="2066587"/>
            <a:chOff x="720000" y="720000"/>
            <a:chExt cx="2573887" cy="2066587"/>
          </a:xfrm>
        </p:grpSpPr>
        <p:sp>
          <p:nvSpPr>
            <p:cNvPr id="7" name="Freeform: Shape 6">
              <a:extLst>
                <a:ext uri="{FF2B5EF4-FFF2-40B4-BE49-F238E27FC236}">
                  <a16:creationId xmlns:a16="http://schemas.microsoft.com/office/drawing/2014/main" id="{E8E137C3-23FD-36BA-BC83-FB8125FE6024}"/>
                </a:ext>
              </a:extLst>
            </p:cNvPr>
            <p:cNvSpPr/>
            <p:nvPr/>
          </p:nvSpPr>
          <p:spPr>
            <a:xfrm>
              <a:off x="733405" y="1261273"/>
              <a:ext cx="2560482" cy="474868"/>
            </a:xfrm>
            <a:custGeom>
              <a:avLst/>
              <a:gdLst>
                <a:gd name="connsiteX0" fmla="*/ 0 w 2560482"/>
                <a:gd name="connsiteY0" fmla="*/ 0 h 474868"/>
                <a:gd name="connsiteX1" fmla="*/ 2560483 w 2560482"/>
                <a:gd name="connsiteY1" fmla="*/ 0 h 474868"/>
                <a:gd name="connsiteX2" fmla="*/ 2560483 w 2560482"/>
                <a:gd name="connsiteY2" fmla="*/ 474868 h 474868"/>
                <a:gd name="connsiteX3" fmla="*/ 0 w 2560482"/>
                <a:gd name="connsiteY3" fmla="*/ 474868 h 474868"/>
              </a:gdLst>
              <a:ahLst/>
              <a:cxnLst>
                <a:cxn ang="0">
                  <a:pos x="connsiteX0" y="connsiteY0"/>
                </a:cxn>
                <a:cxn ang="0">
                  <a:pos x="connsiteX1" y="connsiteY1"/>
                </a:cxn>
                <a:cxn ang="0">
                  <a:pos x="connsiteX2" y="connsiteY2"/>
                </a:cxn>
                <a:cxn ang="0">
                  <a:pos x="connsiteX3" y="connsiteY3"/>
                </a:cxn>
              </a:cxnLst>
              <a:rect l="l" t="t" r="r" b="b"/>
              <a:pathLst>
                <a:path w="2560482" h="474868">
                  <a:moveTo>
                    <a:pt x="0" y="0"/>
                  </a:moveTo>
                  <a:lnTo>
                    <a:pt x="2560483" y="0"/>
                  </a:lnTo>
                  <a:lnTo>
                    <a:pt x="2560483" y="474868"/>
                  </a:lnTo>
                  <a:lnTo>
                    <a:pt x="0" y="474868"/>
                  </a:lnTo>
                  <a:close/>
                </a:path>
              </a:pathLst>
            </a:custGeom>
            <a:solidFill>
              <a:srgbClr val="812604"/>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1390D862-7284-DF23-671D-C38C064CF759}"/>
                </a:ext>
              </a:extLst>
            </p:cNvPr>
            <p:cNvSpPr/>
            <p:nvPr/>
          </p:nvSpPr>
          <p:spPr>
            <a:xfrm>
              <a:off x="733405" y="1779689"/>
              <a:ext cx="2089986" cy="477865"/>
            </a:xfrm>
            <a:custGeom>
              <a:avLst/>
              <a:gdLst>
                <a:gd name="connsiteX0" fmla="*/ 0 w 2089986"/>
                <a:gd name="connsiteY0" fmla="*/ 0 h 477865"/>
                <a:gd name="connsiteX1" fmla="*/ 2089986 w 2089986"/>
                <a:gd name="connsiteY1" fmla="*/ 0 h 477865"/>
                <a:gd name="connsiteX2" fmla="*/ 2089986 w 2089986"/>
                <a:gd name="connsiteY2" fmla="*/ 477866 h 477865"/>
                <a:gd name="connsiteX3" fmla="*/ 0 w 2089986"/>
                <a:gd name="connsiteY3" fmla="*/ 477866 h 477865"/>
              </a:gdLst>
              <a:ahLst/>
              <a:cxnLst>
                <a:cxn ang="0">
                  <a:pos x="connsiteX0" y="connsiteY0"/>
                </a:cxn>
                <a:cxn ang="0">
                  <a:pos x="connsiteX1" y="connsiteY1"/>
                </a:cxn>
                <a:cxn ang="0">
                  <a:pos x="connsiteX2" y="connsiteY2"/>
                </a:cxn>
                <a:cxn ang="0">
                  <a:pos x="connsiteX3" y="connsiteY3"/>
                </a:cxn>
              </a:cxnLst>
              <a:rect l="l" t="t" r="r" b="b"/>
              <a:pathLst>
                <a:path w="2089986" h="477865">
                  <a:moveTo>
                    <a:pt x="0" y="0"/>
                  </a:moveTo>
                  <a:lnTo>
                    <a:pt x="2089986" y="0"/>
                  </a:lnTo>
                  <a:lnTo>
                    <a:pt x="2089986" y="477866"/>
                  </a:lnTo>
                  <a:lnTo>
                    <a:pt x="0" y="477866"/>
                  </a:lnTo>
                  <a:close/>
                </a:path>
              </a:pathLst>
            </a:custGeom>
            <a:solidFill>
              <a:srgbClr val="812604"/>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701CB7-5C4C-1642-81B7-FFD02280F8C9}"/>
                </a:ext>
              </a:extLst>
            </p:cNvPr>
            <p:cNvSpPr/>
            <p:nvPr/>
          </p:nvSpPr>
          <p:spPr>
            <a:xfrm>
              <a:off x="733405" y="2300770"/>
              <a:ext cx="1285882" cy="485817"/>
            </a:xfrm>
            <a:custGeom>
              <a:avLst/>
              <a:gdLst>
                <a:gd name="connsiteX0" fmla="*/ 0 w 1285882"/>
                <a:gd name="connsiteY0" fmla="*/ 0 h 485817"/>
                <a:gd name="connsiteX1" fmla="*/ 1285883 w 1285882"/>
                <a:gd name="connsiteY1" fmla="*/ 0 h 485817"/>
                <a:gd name="connsiteX2" fmla="*/ 1285883 w 1285882"/>
                <a:gd name="connsiteY2" fmla="*/ 485818 h 485817"/>
                <a:gd name="connsiteX3" fmla="*/ 0 w 1285882"/>
                <a:gd name="connsiteY3" fmla="*/ 485818 h 485817"/>
              </a:gdLst>
              <a:ahLst/>
              <a:cxnLst>
                <a:cxn ang="0">
                  <a:pos x="connsiteX0" y="connsiteY0"/>
                </a:cxn>
                <a:cxn ang="0">
                  <a:pos x="connsiteX1" y="connsiteY1"/>
                </a:cxn>
                <a:cxn ang="0">
                  <a:pos x="connsiteX2" y="connsiteY2"/>
                </a:cxn>
                <a:cxn ang="0">
                  <a:pos x="connsiteX3" y="connsiteY3"/>
                </a:cxn>
              </a:cxnLst>
              <a:rect l="l" t="t" r="r" b="b"/>
              <a:pathLst>
                <a:path w="1285882" h="485817">
                  <a:moveTo>
                    <a:pt x="0" y="0"/>
                  </a:moveTo>
                  <a:lnTo>
                    <a:pt x="1285883" y="0"/>
                  </a:lnTo>
                  <a:lnTo>
                    <a:pt x="1285883" y="485818"/>
                  </a:lnTo>
                  <a:lnTo>
                    <a:pt x="0" y="485818"/>
                  </a:lnTo>
                  <a:close/>
                </a:path>
              </a:pathLst>
            </a:custGeom>
            <a:solidFill>
              <a:srgbClr val="812604"/>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0DB0B82-E409-47FD-BB10-2C5A63EBB5E1}"/>
                </a:ext>
              </a:extLst>
            </p:cNvPr>
            <p:cNvSpPr/>
            <p:nvPr/>
          </p:nvSpPr>
          <p:spPr>
            <a:xfrm>
              <a:off x="820211" y="1345080"/>
              <a:ext cx="188681" cy="303172"/>
            </a:xfrm>
            <a:custGeom>
              <a:avLst/>
              <a:gdLst>
                <a:gd name="connsiteX0" fmla="*/ 188682 w 188681"/>
                <a:gd name="connsiteY0" fmla="*/ 303131 h 303172"/>
                <a:gd name="connsiteX1" fmla="*/ 0 w 188681"/>
                <a:gd name="connsiteY1" fmla="*/ 303131 h 303172"/>
                <a:gd name="connsiteX2" fmla="*/ 0 w 188681"/>
                <a:gd name="connsiteY2" fmla="*/ 0 h 303172"/>
                <a:gd name="connsiteX3" fmla="*/ 188640 w 188681"/>
                <a:gd name="connsiteY3" fmla="*/ 0 h 303172"/>
                <a:gd name="connsiteX4" fmla="*/ 188640 w 188681"/>
                <a:gd name="connsiteY4" fmla="*/ 65739 h 303172"/>
                <a:gd name="connsiteX5" fmla="*/ 85848 w 188681"/>
                <a:gd name="connsiteY5" fmla="*/ 65739 h 303172"/>
                <a:gd name="connsiteX6" fmla="*/ 85848 w 188681"/>
                <a:gd name="connsiteY6" fmla="*/ 113409 h 303172"/>
                <a:gd name="connsiteX7" fmla="*/ 181063 w 188681"/>
                <a:gd name="connsiteY7" fmla="*/ 113409 h 303172"/>
                <a:gd name="connsiteX8" fmla="*/ 181063 w 188681"/>
                <a:gd name="connsiteY8" fmla="*/ 179148 h 303172"/>
                <a:gd name="connsiteX9" fmla="*/ 85848 w 188681"/>
                <a:gd name="connsiteY9" fmla="*/ 179148 h 303172"/>
                <a:gd name="connsiteX10" fmla="*/ 85848 w 188681"/>
                <a:gd name="connsiteY10" fmla="*/ 236393 h 303172"/>
                <a:gd name="connsiteX11" fmla="*/ 188640 w 188681"/>
                <a:gd name="connsiteY11" fmla="*/ 236393 h 303172"/>
                <a:gd name="connsiteX12" fmla="*/ 188640 w 188681"/>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81" h="303172">
                  <a:moveTo>
                    <a:pt x="188682"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9F58D526-5F12-423E-F22A-72D73371A773}"/>
                </a:ext>
              </a:extLst>
            </p:cNvPr>
            <p:cNvSpPr/>
            <p:nvPr/>
          </p:nvSpPr>
          <p:spPr>
            <a:xfrm>
              <a:off x="1062766" y="1345039"/>
              <a:ext cx="271947" cy="307294"/>
            </a:xfrm>
            <a:custGeom>
              <a:avLst/>
              <a:gdLst>
                <a:gd name="connsiteX0" fmla="*/ 271906 w 271947"/>
                <a:gd name="connsiteY0" fmla="*/ 0 h 307294"/>
                <a:gd name="connsiteX1" fmla="*/ 271906 w 271947"/>
                <a:gd name="connsiteY1" fmla="*/ 182478 h 307294"/>
                <a:gd name="connsiteX2" fmla="*/ 236601 w 271947"/>
                <a:gd name="connsiteY2" fmla="*/ 274654 h 307294"/>
                <a:gd name="connsiteX3" fmla="*/ 134767 w 271947"/>
                <a:gd name="connsiteY3" fmla="*/ 307295 h 307294"/>
                <a:gd name="connsiteX4" fmla="*/ 34889 w 271947"/>
                <a:gd name="connsiteY4" fmla="*/ 275570 h 307294"/>
                <a:gd name="connsiteX5" fmla="*/ 0 w 271947"/>
                <a:gd name="connsiteY5" fmla="*/ 184352 h 307294"/>
                <a:gd name="connsiteX6" fmla="*/ 0 w 271947"/>
                <a:gd name="connsiteY6" fmla="*/ 0 h 307294"/>
                <a:gd name="connsiteX7" fmla="*/ 86306 w 271947"/>
                <a:gd name="connsiteY7" fmla="*/ 0 h 307294"/>
                <a:gd name="connsiteX8" fmla="*/ 86306 w 271947"/>
                <a:gd name="connsiteY8" fmla="*/ 177899 h 307294"/>
                <a:gd name="connsiteX9" fmla="*/ 98920 w 271947"/>
                <a:gd name="connsiteY9" fmla="*/ 224569 h 307294"/>
                <a:gd name="connsiteX10" fmla="*/ 136099 w 271947"/>
                <a:gd name="connsiteY10" fmla="*/ 239099 h 307294"/>
                <a:gd name="connsiteX11" fmla="*/ 174235 w 271947"/>
                <a:gd name="connsiteY11" fmla="*/ 224694 h 307294"/>
                <a:gd name="connsiteX12" fmla="*/ 186100 w 271947"/>
                <a:gd name="connsiteY12" fmla="*/ 177524 h 307294"/>
                <a:gd name="connsiteX13" fmla="*/ 186100 w 271947"/>
                <a:gd name="connsiteY13" fmla="*/ 42 h 307294"/>
                <a:gd name="connsiteX14" fmla="*/ 271948 w 271947"/>
                <a:gd name="connsiteY14" fmla="*/ 42 h 30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947" h="307294">
                  <a:moveTo>
                    <a:pt x="271906" y="0"/>
                  </a:moveTo>
                  <a:lnTo>
                    <a:pt x="271906" y="182478"/>
                  </a:lnTo>
                  <a:cubicBezTo>
                    <a:pt x="271906" y="222155"/>
                    <a:pt x="260124" y="252880"/>
                    <a:pt x="236601" y="274654"/>
                  </a:cubicBezTo>
                  <a:cubicBezTo>
                    <a:pt x="213037" y="296428"/>
                    <a:pt x="179106" y="307295"/>
                    <a:pt x="134767" y="307295"/>
                  </a:cubicBezTo>
                  <a:cubicBezTo>
                    <a:pt x="90427" y="307295"/>
                    <a:pt x="58162" y="296720"/>
                    <a:pt x="34889" y="275570"/>
                  </a:cubicBezTo>
                  <a:cubicBezTo>
                    <a:pt x="11616" y="254420"/>
                    <a:pt x="0" y="224028"/>
                    <a:pt x="0" y="184352"/>
                  </a:cubicBezTo>
                  <a:lnTo>
                    <a:pt x="0" y="0"/>
                  </a:lnTo>
                  <a:lnTo>
                    <a:pt x="86306" y="0"/>
                  </a:lnTo>
                  <a:lnTo>
                    <a:pt x="86306" y="177899"/>
                  </a:lnTo>
                  <a:cubicBezTo>
                    <a:pt x="86306" y="199340"/>
                    <a:pt x="90511" y="214869"/>
                    <a:pt x="98920" y="224569"/>
                  </a:cubicBezTo>
                  <a:cubicBezTo>
                    <a:pt x="107330" y="234228"/>
                    <a:pt x="119695" y="239099"/>
                    <a:pt x="136099" y="239099"/>
                  </a:cubicBezTo>
                  <a:cubicBezTo>
                    <a:pt x="153626" y="239099"/>
                    <a:pt x="166325" y="234312"/>
                    <a:pt x="174235" y="224694"/>
                  </a:cubicBezTo>
                  <a:cubicBezTo>
                    <a:pt x="182145" y="215077"/>
                    <a:pt x="186100" y="199381"/>
                    <a:pt x="186100" y="177524"/>
                  </a:cubicBezTo>
                  <a:lnTo>
                    <a:pt x="186100" y="42"/>
                  </a:lnTo>
                  <a:lnTo>
                    <a:pt x="271948" y="42"/>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B7BAC78-F1CD-AE76-3432-87CAE338565B}"/>
                </a:ext>
              </a:extLst>
            </p:cNvPr>
            <p:cNvSpPr/>
            <p:nvPr/>
          </p:nvSpPr>
          <p:spPr>
            <a:xfrm>
              <a:off x="1401410" y="1345080"/>
              <a:ext cx="272322" cy="303131"/>
            </a:xfrm>
            <a:custGeom>
              <a:avLst/>
              <a:gdLst>
                <a:gd name="connsiteX0" fmla="*/ 85848 w 272322"/>
                <a:gd name="connsiteY0" fmla="*/ 192803 h 303131"/>
                <a:gd name="connsiteX1" fmla="*/ 85848 w 272322"/>
                <a:gd name="connsiteY1" fmla="*/ 303131 h 303131"/>
                <a:gd name="connsiteX2" fmla="*/ 0 w 272322"/>
                <a:gd name="connsiteY2" fmla="*/ 303131 h 303131"/>
                <a:gd name="connsiteX3" fmla="*/ 0 w 272322"/>
                <a:gd name="connsiteY3" fmla="*/ 0 h 303131"/>
                <a:gd name="connsiteX4" fmla="*/ 104125 w 272322"/>
                <a:gd name="connsiteY4" fmla="*/ 0 h 303131"/>
                <a:gd name="connsiteX5" fmla="*/ 233645 w 272322"/>
                <a:gd name="connsiteY5" fmla="*/ 89595 h 303131"/>
                <a:gd name="connsiteX6" fmla="*/ 179730 w 272322"/>
                <a:gd name="connsiteY6" fmla="*/ 171071 h 303131"/>
                <a:gd name="connsiteX7" fmla="*/ 272323 w 272322"/>
                <a:gd name="connsiteY7" fmla="*/ 303131 h 303131"/>
                <a:gd name="connsiteX8" fmla="*/ 174943 w 272322"/>
                <a:gd name="connsiteY8" fmla="*/ 303131 h 303131"/>
                <a:gd name="connsiteX9" fmla="*/ 107580 w 272322"/>
                <a:gd name="connsiteY9" fmla="*/ 192803 h 303131"/>
                <a:gd name="connsiteX10" fmla="*/ 85848 w 272322"/>
                <a:gd name="connsiteY10" fmla="*/ 192803 h 303131"/>
                <a:gd name="connsiteX11" fmla="*/ 85848 w 272322"/>
                <a:gd name="connsiteY11" fmla="*/ 131228 h 303131"/>
                <a:gd name="connsiteX12" fmla="*/ 101918 w 272322"/>
                <a:gd name="connsiteY12" fmla="*/ 131228 h 303131"/>
                <a:gd name="connsiteX13" fmla="*/ 146924 w 272322"/>
                <a:gd name="connsiteY13" fmla="*/ 93300 h 303131"/>
                <a:gd name="connsiteX14" fmla="*/ 102792 w 272322"/>
                <a:gd name="connsiteY14" fmla="*/ 61992 h 303131"/>
                <a:gd name="connsiteX15" fmla="*/ 85848 w 272322"/>
                <a:gd name="connsiteY15" fmla="*/ 61992 h 303131"/>
                <a:gd name="connsiteX16" fmla="*/ 85848 w 272322"/>
                <a:gd name="connsiteY16" fmla="*/ 131228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322" h="303131">
                  <a:moveTo>
                    <a:pt x="85848" y="192803"/>
                  </a:moveTo>
                  <a:lnTo>
                    <a:pt x="85848" y="303131"/>
                  </a:lnTo>
                  <a:lnTo>
                    <a:pt x="0" y="303131"/>
                  </a:lnTo>
                  <a:lnTo>
                    <a:pt x="0" y="0"/>
                  </a:lnTo>
                  <a:lnTo>
                    <a:pt x="104125" y="0"/>
                  </a:lnTo>
                  <a:cubicBezTo>
                    <a:pt x="190472" y="0"/>
                    <a:pt x="233645" y="29851"/>
                    <a:pt x="233645" y="89595"/>
                  </a:cubicBezTo>
                  <a:cubicBezTo>
                    <a:pt x="233645" y="124691"/>
                    <a:pt x="215660" y="151878"/>
                    <a:pt x="179730" y="171071"/>
                  </a:cubicBezTo>
                  <a:lnTo>
                    <a:pt x="272323" y="303131"/>
                  </a:lnTo>
                  <a:lnTo>
                    <a:pt x="174943" y="303131"/>
                  </a:lnTo>
                  <a:lnTo>
                    <a:pt x="107580" y="192803"/>
                  </a:lnTo>
                  <a:lnTo>
                    <a:pt x="85848" y="192803"/>
                  </a:lnTo>
                  <a:close/>
                  <a:moveTo>
                    <a:pt x="85848" y="131228"/>
                  </a:moveTo>
                  <a:lnTo>
                    <a:pt x="101918" y="131228"/>
                  </a:lnTo>
                  <a:cubicBezTo>
                    <a:pt x="131894" y="131228"/>
                    <a:pt x="146924" y="118571"/>
                    <a:pt x="146924" y="93300"/>
                  </a:cubicBezTo>
                  <a:cubicBezTo>
                    <a:pt x="146924" y="72442"/>
                    <a:pt x="132227" y="61992"/>
                    <a:pt x="102792" y="61992"/>
                  </a:cubicBezTo>
                  <a:lnTo>
                    <a:pt x="85848" y="61992"/>
                  </a:lnTo>
                  <a:lnTo>
                    <a:pt x="85848" y="131228"/>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0B3BD42-B0A9-6E41-B86D-69D47323B850}"/>
                </a:ext>
              </a:extLst>
            </p:cNvPr>
            <p:cNvSpPr/>
            <p:nvPr/>
          </p:nvSpPr>
          <p:spPr>
            <a:xfrm>
              <a:off x="1690885" y="1340251"/>
              <a:ext cx="309084" cy="312082"/>
            </a:xfrm>
            <a:custGeom>
              <a:avLst/>
              <a:gdLst>
                <a:gd name="connsiteX0" fmla="*/ 309085 w 309084"/>
                <a:gd name="connsiteY0" fmla="*/ 155958 h 312082"/>
                <a:gd name="connsiteX1" fmla="*/ 269741 w 309084"/>
                <a:gd name="connsiteY1" fmla="*/ 272281 h 312082"/>
                <a:gd name="connsiteX2" fmla="*/ 154542 w 309084"/>
                <a:gd name="connsiteY2" fmla="*/ 312082 h 312082"/>
                <a:gd name="connsiteX3" fmla="*/ 39885 w 309084"/>
                <a:gd name="connsiteY3" fmla="*/ 272073 h 312082"/>
                <a:gd name="connsiteX4" fmla="*/ 0 w 309084"/>
                <a:gd name="connsiteY4" fmla="*/ 155542 h 312082"/>
                <a:gd name="connsiteX5" fmla="*/ 39676 w 309084"/>
                <a:gd name="connsiteY5" fmla="*/ 39926 h 312082"/>
                <a:gd name="connsiteX6" fmla="*/ 154959 w 309084"/>
                <a:gd name="connsiteY6" fmla="*/ 0 h 312082"/>
                <a:gd name="connsiteX7" fmla="*/ 269950 w 309084"/>
                <a:gd name="connsiteY7" fmla="*/ 39593 h 312082"/>
                <a:gd name="connsiteX8" fmla="*/ 309085 w 309084"/>
                <a:gd name="connsiteY8" fmla="*/ 155916 h 312082"/>
                <a:gd name="connsiteX9" fmla="*/ 90427 w 309084"/>
                <a:gd name="connsiteY9" fmla="*/ 155958 h 312082"/>
                <a:gd name="connsiteX10" fmla="*/ 154542 w 309084"/>
                <a:gd name="connsiteY10" fmla="*/ 243887 h 312082"/>
                <a:gd name="connsiteX11" fmla="*/ 202879 w 309084"/>
                <a:gd name="connsiteY11" fmla="*/ 222529 h 312082"/>
                <a:gd name="connsiteX12" fmla="*/ 218616 w 309084"/>
                <a:gd name="connsiteY12" fmla="*/ 155958 h 312082"/>
                <a:gd name="connsiteX13" fmla="*/ 202629 w 309084"/>
                <a:gd name="connsiteY13" fmla="*/ 88887 h 312082"/>
                <a:gd name="connsiteX14" fmla="*/ 154917 w 309084"/>
                <a:gd name="connsiteY14" fmla="*/ 67238 h 312082"/>
                <a:gd name="connsiteX15" fmla="*/ 90386 w 309084"/>
                <a:gd name="connsiteY15" fmla="*/ 156000 h 3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84" h="312082">
                  <a:moveTo>
                    <a:pt x="309085" y="155958"/>
                  </a:moveTo>
                  <a:cubicBezTo>
                    <a:pt x="309085" y="206959"/>
                    <a:pt x="295970" y="245719"/>
                    <a:pt x="269741" y="272281"/>
                  </a:cubicBezTo>
                  <a:cubicBezTo>
                    <a:pt x="243513" y="298843"/>
                    <a:pt x="205127" y="312082"/>
                    <a:pt x="154542" y="312082"/>
                  </a:cubicBezTo>
                  <a:cubicBezTo>
                    <a:pt x="103958" y="312082"/>
                    <a:pt x="66488" y="298760"/>
                    <a:pt x="39885" y="272073"/>
                  </a:cubicBezTo>
                  <a:cubicBezTo>
                    <a:pt x="13281" y="245386"/>
                    <a:pt x="0" y="206542"/>
                    <a:pt x="0" y="155542"/>
                  </a:cubicBezTo>
                  <a:cubicBezTo>
                    <a:pt x="0" y="104541"/>
                    <a:pt x="13239" y="66571"/>
                    <a:pt x="39676" y="39926"/>
                  </a:cubicBezTo>
                  <a:cubicBezTo>
                    <a:pt x="66114" y="13323"/>
                    <a:pt x="104541" y="0"/>
                    <a:pt x="154959" y="0"/>
                  </a:cubicBezTo>
                  <a:cubicBezTo>
                    <a:pt x="205377" y="0"/>
                    <a:pt x="243846" y="13198"/>
                    <a:pt x="269950" y="39593"/>
                  </a:cubicBezTo>
                  <a:cubicBezTo>
                    <a:pt x="296012" y="65989"/>
                    <a:pt x="309085" y="104791"/>
                    <a:pt x="309085" y="155916"/>
                  </a:cubicBezTo>
                  <a:close/>
                  <a:moveTo>
                    <a:pt x="90427" y="155958"/>
                  </a:moveTo>
                  <a:cubicBezTo>
                    <a:pt x="90427" y="214577"/>
                    <a:pt x="111785" y="243887"/>
                    <a:pt x="154542" y="243887"/>
                  </a:cubicBezTo>
                  <a:cubicBezTo>
                    <a:pt x="176275" y="243887"/>
                    <a:pt x="192387" y="236768"/>
                    <a:pt x="202879" y="222529"/>
                  </a:cubicBezTo>
                  <a:cubicBezTo>
                    <a:pt x="213370" y="208291"/>
                    <a:pt x="218616" y="186100"/>
                    <a:pt x="218616" y="155958"/>
                  </a:cubicBezTo>
                  <a:cubicBezTo>
                    <a:pt x="218616" y="125815"/>
                    <a:pt x="213287" y="103334"/>
                    <a:pt x="202629" y="88887"/>
                  </a:cubicBezTo>
                  <a:cubicBezTo>
                    <a:pt x="191971" y="74440"/>
                    <a:pt x="176067" y="67238"/>
                    <a:pt x="154917" y="67238"/>
                  </a:cubicBezTo>
                  <a:cubicBezTo>
                    <a:pt x="111868" y="67238"/>
                    <a:pt x="90386" y="96839"/>
                    <a:pt x="90386" y="156000"/>
                  </a:cubicBez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A810A4E-9306-007E-0DAE-F838F8A7C6FB}"/>
                </a:ext>
              </a:extLst>
            </p:cNvPr>
            <p:cNvSpPr/>
            <p:nvPr/>
          </p:nvSpPr>
          <p:spPr>
            <a:xfrm>
              <a:off x="2057382" y="1345039"/>
              <a:ext cx="230647" cy="303131"/>
            </a:xfrm>
            <a:custGeom>
              <a:avLst/>
              <a:gdLst>
                <a:gd name="connsiteX0" fmla="*/ 230564 w 230647"/>
                <a:gd name="connsiteY0" fmla="*/ 96422 h 303131"/>
                <a:gd name="connsiteX1" fmla="*/ 199173 w 230647"/>
                <a:gd name="connsiteY1" fmla="*/ 174901 h 303131"/>
                <a:gd name="connsiteX2" fmla="*/ 109953 w 230647"/>
                <a:gd name="connsiteY2" fmla="*/ 202587 h 303131"/>
                <a:gd name="connsiteX3" fmla="*/ 85848 w 230647"/>
                <a:gd name="connsiteY3" fmla="*/ 202587 h 303131"/>
                <a:gd name="connsiteX4" fmla="*/ 85848 w 230647"/>
                <a:gd name="connsiteY4" fmla="*/ 303131 h 303131"/>
                <a:gd name="connsiteX5" fmla="*/ 0 w 230647"/>
                <a:gd name="connsiteY5" fmla="*/ 303131 h 303131"/>
                <a:gd name="connsiteX6" fmla="*/ 0 w 230647"/>
                <a:gd name="connsiteY6" fmla="*/ 0 h 303131"/>
                <a:gd name="connsiteX7" fmla="*/ 109995 w 230647"/>
                <a:gd name="connsiteY7" fmla="*/ 0 h 303131"/>
                <a:gd name="connsiteX8" fmla="*/ 200422 w 230647"/>
                <a:gd name="connsiteY8" fmla="*/ 25105 h 303131"/>
                <a:gd name="connsiteX9" fmla="*/ 230648 w 230647"/>
                <a:gd name="connsiteY9" fmla="*/ 96422 h 303131"/>
                <a:gd name="connsiteX10" fmla="*/ 85806 w 230647"/>
                <a:gd name="connsiteY10" fmla="*/ 135807 h 303131"/>
                <a:gd name="connsiteX11" fmla="*/ 101460 w 230647"/>
                <a:gd name="connsiteY11" fmla="*/ 135807 h 303131"/>
                <a:gd name="connsiteX12" fmla="*/ 132227 w 230647"/>
                <a:gd name="connsiteY12" fmla="*/ 125441 h 303131"/>
                <a:gd name="connsiteX13" fmla="*/ 143635 w 230647"/>
                <a:gd name="connsiteY13" fmla="*/ 96839 h 303131"/>
                <a:gd name="connsiteX14" fmla="*/ 107997 w 230647"/>
                <a:gd name="connsiteY14" fmla="*/ 66155 h 303131"/>
                <a:gd name="connsiteX15" fmla="*/ 85806 w 230647"/>
                <a:gd name="connsiteY15" fmla="*/ 66155 h 303131"/>
                <a:gd name="connsiteX16" fmla="*/ 85806 w 230647"/>
                <a:gd name="connsiteY16" fmla="*/ 135807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647" h="303131">
                  <a:moveTo>
                    <a:pt x="230564" y="96422"/>
                  </a:moveTo>
                  <a:cubicBezTo>
                    <a:pt x="230564" y="130270"/>
                    <a:pt x="220073" y="156458"/>
                    <a:pt x="199173" y="174901"/>
                  </a:cubicBezTo>
                  <a:cubicBezTo>
                    <a:pt x="178273" y="193345"/>
                    <a:pt x="148506" y="202587"/>
                    <a:pt x="109953" y="202587"/>
                  </a:cubicBezTo>
                  <a:lnTo>
                    <a:pt x="85848" y="202587"/>
                  </a:lnTo>
                  <a:lnTo>
                    <a:pt x="85848" y="303131"/>
                  </a:lnTo>
                  <a:lnTo>
                    <a:pt x="0" y="303131"/>
                  </a:lnTo>
                  <a:lnTo>
                    <a:pt x="0" y="0"/>
                  </a:lnTo>
                  <a:lnTo>
                    <a:pt x="109995" y="0"/>
                  </a:lnTo>
                  <a:cubicBezTo>
                    <a:pt x="150129" y="0"/>
                    <a:pt x="180272" y="8368"/>
                    <a:pt x="200422" y="25105"/>
                  </a:cubicBezTo>
                  <a:cubicBezTo>
                    <a:pt x="220573" y="41841"/>
                    <a:pt x="230648" y="65614"/>
                    <a:pt x="230648" y="96422"/>
                  </a:cubicBezTo>
                  <a:close/>
                  <a:moveTo>
                    <a:pt x="85806" y="135807"/>
                  </a:moveTo>
                  <a:lnTo>
                    <a:pt x="101460" y="135807"/>
                  </a:lnTo>
                  <a:cubicBezTo>
                    <a:pt x="114366" y="135807"/>
                    <a:pt x="124608" y="132352"/>
                    <a:pt x="132227" y="125441"/>
                  </a:cubicBezTo>
                  <a:cubicBezTo>
                    <a:pt x="139846" y="118530"/>
                    <a:pt x="143635" y="108996"/>
                    <a:pt x="143635" y="96839"/>
                  </a:cubicBezTo>
                  <a:cubicBezTo>
                    <a:pt x="143635" y="76397"/>
                    <a:pt x="131769" y="66155"/>
                    <a:pt x="107997" y="66155"/>
                  </a:cubicBezTo>
                  <a:lnTo>
                    <a:pt x="85806" y="66155"/>
                  </a:lnTo>
                  <a:lnTo>
                    <a:pt x="85806" y="135807"/>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BC052C2-EF27-250E-EA71-960282C907E3}"/>
                </a:ext>
              </a:extLst>
            </p:cNvPr>
            <p:cNvSpPr/>
            <p:nvPr/>
          </p:nvSpPr>
          <p:spPr>
            <a:xfrm>
              <a:off x="2338615" y="1345080"/>
              <a:ext cx="188639" cy="303172"/>
            </a:xfrm>
            <a:custGeom>
              <a:avLst/>
              <a:gdLst>
                <a:gd name="connsiteX0" fmla="*/ 188640 w 188639"/>
                <a:gd name="connsiteY0" fmla="*/ 303131 h 303172"/>
                <a:gd name="connsiteX1" fmla="*/ 0 w 188639"/>
                <a:gd name="connsiteY1" fmla="*/ 303131 h 303172"/>
                <a:gd name="connsiteX2" fmla="*/ 0 w 188639"/>
                <a:gd name="connsiteY2" fmla="*/ 0 h 303172"/>
                <a:gd name="connsiteX3" fmla="*/ 188640 w 188639"/>
                <a:gd name="connsiteY3" fmla="*/ 0 h 303172"/>
                <a:gd name="connsiteX4" fmla="*/ 188640 w 188639"/>
                <a:gd name="connsiteY4" fmla="*/ 65739 h 303172"/>
                <a:gd name="connsiteX5" fmla="*/ 85848 w 188639"/>
                <a:gd name="connsiteY5" fmla="*/ 65739 h 303172"/>
                <a:gd name="connsiteX6" fmla="*/ 85848 w 188639"/>
                <a:gd name="connsiteY6" fmla="*/ 113409 h 303172"/>
                <a:gd name="connsiteX7" fmla="*/ 181063 w 188639"/>
                <a:gd name="connsiteY7" fmla="*/ 113409 h 303172"/>
                <a:gd name="connsiteX8" fmla="*/ 181063 w 188639"/>
                <a:gd name="connsiteY8" fmla="*/ 179148 h 303172"/>
                <a:gd name="connsiteX9" fmla="*/ 85848 w 188639"/>
                <a:gd name="connsiteY9" fmla="*/ 179148 h 303172"/>
                <a:gd name="connsiteX10" fmla="*/ 85848 w 188639"/>
                <a:gd name="connsiteY10" fmla="*/ 236393 h 303172"/>
                <a:gd name="connsiteX11" fmla="*/ 188640 w 188639"/>
                <a:gd name="connsiteY11" fmla="*/ 236393 h 303172"/>
                <a:gd name="connsiteX12" fmla="*/ 188640 w 188639"/>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39" h="303172">
                  <a:moveTo>
                    <a:pt x="188640"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5EC3B3F-C091-6F9C-A61F-1BE63796C121}"/>
                </a:ext>
              </a:extLst>
            </p:cNvPr>
            <p:cNvSpPr/>
            <p:nvPr/>
          </p:nvSpPr>
          <p:spPr>
            <a:xfrm>
              <a:off x="2560311" y="1343831"/>
              <a:ext cx="323156" cy="304380"/>
            </a:xfrm>
            <a:custGeom>
              <a:avLst/>
              <a:gdLst>
                <a:gd name="connsiteX0" fmla="*/ 229316 w 323156"/>
                <a:gd name="connsiteY0" fmla="*/ 304380 h 304380"/>
                <a:gd name="connsiteX1" fmla="*/ 213662 w 323156"/>
                <a:gd name="connsiteY1" fmla="*/ 247551 h 304380"/>
                <a:gd name="connsiteX2" fmla="*/ 110411 w 323156"/>
                <a:gd name="connsiteY2" fmla="*/ 247551 h 304380"/>
                <a:gd name="connsiteX3" fmla="*/ 94341 w 323156"/>
                <a:gd name="connsiteY3" fmla="*/ 304380 h 304380"/>
                <a:gd name="connsiteX4" fmla="*/ 0 w 323156"/>
                <a:gd name="connsiteY4" fmla="*/ 304380 h 304380"/>
                <a:gd name="connsiteX5" fmla="*/ 103667 w 323156"/>
                <a:gd name="connsiteY5" fmla="*/ 0 h 304380"/>
                <a:gd name="connsiteX6" fmla="*/ 218200 w 323156"/>
                <a:gd name="connsiteY6" fmla="*/ 0 h 304380"/>
                <a:gd name="connsiteX7" fmla="*/ 323157 w 323156"/>
                <a:gd name="connsiteY7" fmla="*/ 304380 h 304380"/>
                <a:gd name="connsiteX8" fmla="*/ 229274 w 323156"/>
                <a:gd name="connsiteY8" fmla="*/ 304380 h 304380"/>
                <a:gd name="connsiteX9" fmla="*/ 195843 w 323156"/>
                <a:gd name="connsiteY9" fmla="*/ 180397 h 304380"/>
                <a:gd name="connsiteX10" fmla="*/ 182145 w 323156"/>
                <a:gd name="connsiteY10" fmla="*/ 130645 h 304380"/>
                <a:gd name="connsiteX11" fmla="*/ 170530 w 323156"/>
                <a:gd name="connsiteY11" fmla="*/ 87721 h 304380"/>
                <a:gd name="connsiteX12" fmla="*/ 161495 w 323156"/>
                <a:gd name="connsiteY12" fmla="*/ 50001 h 304380"/>
                <a:gd name="connsiteX13" fmla="*/ 153793 w 323156"/>
                <a:gd name="connsiteY13" fmla="*/ 84848 h 304380"/>
                <a:gd name="connsiteX14" fmla="*/ 128272 w 323156"/>
                <a:gd name="connsiteY14" fmla="*/ 180438 h 304380"/>
                <a:gd name="connsiteX15" fmla="*/ 195884 w 323156"/>
                <a:gd name="connsiteY15" fmla="*/ 180438 h 30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156" h="304380">
                  <a:moveTo>
                    <a:pt x="229316" y="304380"/>
                  </a:moveTo>
                  <a:lnTo>
                    <a:pt x="213662" y="247551"/>
                  </a:lnTo>
                  <a:lnTo>
                    <a:pt x="110411" y="247551"/>
                  </a:lnTo>
                  <a:lnTo>
                    <a:pt x="94341" y="304380"/>
                  </a:lnTo>
                  <a:lnTo>
                    <a:pt x="0" y="304380"/>
                  </a:lnTo>
                  <a:lnTo>
                    <a:pt x="103667" y="0"/>
                  </a:lnTo>
                  <a:lnTo>
                    <a:pt x="218200" y="0"/>
                  </a:lnTo>
                  <a:lnTo>
                    <a:pt x="323157" y="304380"/>
                  </a:lnTo>
                  <a:lnTo>
                    <a:pt x="229274" y="304380"/>
                  </a:lnTo>
                  <a:close/>
                  <a:moveTo>
                    <a:pt x="195843" y="180397"/>
                  </a:moveTo>
                  <a:lnTo>
                    <a:pt x="182145" y="130645"/>
                  </a:lnTo>
                  <a:cubicBezTo>
                    <a:pt x="178939" y="119571"/>
                    <a:pt x="175068" y="105290"/>
                    <a:pt x="170530" y="87721"/>
                  </a:cubicBezTo>
                  <a:cubicBezTo>
                    <a:pt x="165950" y="70152"/>
                    <a:pt x="162952" y="57579"/>
                    <a:pt x="161495" y="50001"/>
                  </a:cubicBezTo>
                  <a:cubicBezTo>
                    <a:pt x="160205" y="57037"/>
                    <a:pt x="157623" y="68653"/>
                    <a:pt x="153793" y="84848"/>
                  </a:cubicBezTo>
                  <a:cubicBezTo>
                    <a:pt x="149963" y="101002"/>
                    <a:pt x="141428" y="132893"/>
                    <a:pt x="128272" y="180438"/>
                  </a:cubicBezTo>
                  <a:lnTo>
                    <a:pt x="195884" y="180438"/>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44F6131-1EFE-2BEF-B172-8B668C33C70C}"/>
                </a:ext>
              </a:extLst>
            </p:cNvPr>
            <p:cNvSpPr/>
            <p:nvPr/>
          </p:nvSpPr>
          <p:spPr>
            <a:xfrm>
              <a:off x="2917857" y="1345080"/>
              <a:ext cx="302548" cy="303131"/>
            </a:xfrm>
            <a:custGeom>
              <a:avLst/>
              <a:gdLst>
                <a:gd name="connsiteX0" fmla="*/ 302549 w 302548"/>
                <a:gd name="connsiteY0" fmla="*/ 303131 h 303131"/>
                <a:gd name="connsiteX1" fmla="*/ 189972 w 302548"/>
                <a:gd name="connsiteY1" fmla="*/ 303131 h 303131"/>
                <a:gd name="connsiteX2" fmla="*/ 73899 w 302548"/>
                <a:gd name="connsiteY2" fmla="*/ 89553 h 303131"/>
                <a:gd name="connsiteX3" fmla="*/ 71942 w 302548"/>
                <a:gd name="connsiteY3" fmla="*/ 89553 h 303131"/>
                <a:gd name="connsiteX4" fmla="*/ 76064 w 302548"/>
                <a:gd name="connsiteY4" fmla="*/ 166491 h 303131"/>
                <a:gd name="connsiteX5" fmla="*/ 76064 w 302548"/>
                <a:gd name="connsiteY5" fmla="*/ 303131 h 303131"/>
                <a:gd name="connsiteX6" fmla="*/ 0 w 302548"/>
                <a:gd name="connsiteY6" fmla="*/ 303131 h 303131"/>
                <a:gd name="connsiteX7" fmla="*/ 0 w 302548"/>
                <a:gd name="connsiteY7" fmla="*/ 0 h 303131"/>
                <a:gd name="connsiteX8" fmla="*/ 112160 w 302548"/>
                <a:gd name="connsiteY8" fmla="*/ 0 h 303131"/>
                <a:gd name="connsiteX9" fmla="*/ 227775 w 302548"/>
                <a:gd name="connsiteY9" fmla="*/ 210664 h 303131"/>
                <a:gd name="connsiteX10" fmla="*/ 229066 w 302548"/>
                <a:gd name="connsiteY10" fmla="*/ 210664 h 303131"/>
                <a:gd name="connsiteX11" fmla="*/ 226027 w 302548"/>
                <a:gd name="connsiteY11" fmla="*/ 137056 h 303131"/>
                <a:gd name="connsiteX12" fmla="*/ 226027 w 302548"/>
                <a:gd name="connsiteY12" fmla="*/ 0 h 303131"/>
                <a:gd name="connsiteX13" fmla="*/ 302549 w 302548"/>
                <a:gd name="connsiteY13" fmla="*/ 0 h 303131"/>
                <a:gd name="connsiteX14" fmla="*/ 302549 w 302548"/>
                <a:gd name="connsiteY14" fmla="*/ 303131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548" h="303131">
                  <a:moveTo>
                    <a:pt x="302549" y="303131"/>
                  </a:moveTo>
                  <a:lnTo>
                    <a:pt x="189972" y="303131"/>
                  </a:lnTo>
                  <a:lnTo>
                    <a:pt x="73899" y="89553"/>
                  </a:lnTo>
                  <a:lnTo>
                    <a:pt x="71942" y="89553"/>
                  </a:lnTo>
                  <a:cubicBezTo>
                    <a:pt x="74690" y="123151"/>
                    <a:pt x="76064" y="148797"/>
                    <a:pt x="76064" y="166491"/>
                  </a:cubicBezTo>
                  <a:lnTo>
                    <a:pt x="76064" y="303131"/>
                  </a:lnTo>
                  <a:lnTo>
                    <a:pt x="0" y="303131"/>
                  </a:lnTo>
                  <a:lnTo>
                    <a:pt x="0" y="0"/>
                  </a:lnTo>
                  <a:lnTo>
                    <a:pt x="112160" y="0"/>
                  </a:lnTo>
                  <a:lnTo>
                    <a:pt x="227775" y="210664"/>
                  </a:lnTo>
                  <a:lnTo>
                    <a:pt x="229066" y="210664"/>
                  </a:lnTo>
                  <a:cubicBezTo>
                    <a:pt x="227026" y="180105"/>
                    <a:pt x="226027" y="155583"/>
                    <a:pt x="226027" y="137056"/>
                  </a:cubicBezTo>
                  <a:lnTo>
                    <a:pt x="226027" y="0"/>
                  </a:lnTo>
                  <a:lnTo>
                    <a:pt x="302549" y="0"/>
                  </a:lnTo>
                  <a:lnTo>
                    <a:pt x="302549" y="303131"/>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447A51CE-7E90-62C0-8D3D-3B66DDD87CF1}"/>
                </a:ext>
              </a:extLst>
            </p:cNvPr>
            <p:cNvSpPr/>
            <p:nvPr/>
          </p:nvSpPr>
          <p:spPr>
            <a:xfrm>
              <a:off x="813966" y="1861498"/>
              <a:ext cx="257168" cy="314372"/>
            </a:xfrm>
            <a:custGeom>
              <a:avLst/>
              <a:gdLst>
                <a:gd name="connsiteX0" fmla="*/ 156041 w 257168"/>
                <a:gd name="connsiteY0" fmla="*/ 67779 h 314372"/>
                <a:gd name="connsiteX1" fmla="*/ 107372 w 257168"/>
                <a:gd name="connsiteY1" fmla="*/ 91926 h 314372"/>
                <a:gd name="connsiteX2" fmla="*/ 89886 w 257168"/>
                <a:gd name="connsiteY2" fmla="*/ 158539 h 314372"/>
                <a:gd name="connsiteX3" fmla="*/ 160912 w 257168"/>
                <a:gd name="connsiteY3" fmla="*/ 246802 h 314372"/>
                <a:gd name="connsiteX4" fmla="*/ 202504 w 257168"/>
                <a:gd name="connsiteY4" fmla="*/ 241139 h 314372"/>
                <a:gd name="connsiteX5" fmla="*/ 243013 w 257168"/>
                <a:gd name="connsiteY5" fmla="*/ 227567 h 314372"/>
                <a:gd name="connsiteX6" fmla="*/ 243013 w 257168"/>
                <a:gd name="connsiteY6" fmla="*/ 297428 h 314372"/>
                <a:gd name="connsiteX7" fmla="*/ 151378 w 257168"/>
                <a:gd name="connsiteY7" fmla="*/ 314372 h 314372"/>
                <a:gd name="connsiteX8" fmla="*/ 39052 w 257168"/>
                <a:gd name="connsiteY8" fmla="*/ 274196 h 314372"/>
                <a:gd name="connsiteX9" fmla="*/ 0 w 257168"/>
                <a:gd name="connsiteY9" fmla="*/ 158123 h 314372"/>
                <a:gd name="connsiteX10" fmla="*/ 18901 w 257168"/>
                <a:gd name="connsiteY10" fmla="*/ 74690 h 314372"/>
                <a:gd name="connsiteX11" fmla="*/ 73358 w 257168"/>
                <a:gd name="connsiteY11" fmla="*/ 19359 h 314372"/>
                <a:gd name="connsiteX12" fmla="*/ 156915 w 257168"/>
                <a:gd name="connsiteY12" fmla="*/ 0 h 314372"/>
                <a:gd name="connsiteX13" fmla="*/ 257168 w 257168"/>
                <a:gd name="connsiteY13" fmla="*/ 21524 h 314372"/>
                <a:gd name="connsiteX14" fmla="*/ 230398 w 257168"/>
                <a:gd name="connsiteY14" fmla="*/ 86555 h 314372"/>
                <a:gd name="connsiteX15" fmla="*/ 194552 w 257168"/>
                <a:gd name="connsiteY15" fmla="*/ 73191 h 314372"/>
                <a:gd name="connsiteX16" fmla="*/ 156041 w 257168"/>
                <a:gd name="connsiteY16" fmla="*/ 67737 h 3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68" h="314372">
                  <a:moveTo>
                    <a:pt x="156041" y="67779"/>
                  </a:moveTo>
                  <a:cubicBezTo>
                    <a:pt x="135225" y="67779"/>
                    <a:pt x="118988" y="75814"/>
                    <a:pt x="107372" y="91926"/>
                  </a:cubicBezTo>
                  <a:cubicBezTo>
                    <a:pt x="95715" y="108038"/>
                    <a:pt x="89886" y="130229"/>
                    <a:pt x="89886" y="158539"/>
                  </a:cubicBezTo>
                  <a:cubicBezTo>
                    <a:pt x="89886" y="217367"/>
                    <a:pt x="113575" y="246802"/>
                    <a:pt x="160912" y="246802"/>
                  </a:cubicBezTo>
                  <a:cubicBezTo>
                    <a:pt x="175234" y="246802"/>
                    <a:pt x="189098" y="244928"/>
                    <a:pt x="202504" y="241139"/>
                  </a:cubicBezTo>
                  <a:cubicBezTo>
                    <a:pt x="215910" y="237393"/>
                    <a:pt x="229441" y="232854"/>
                    <a:pt x="243013" y="227567"/>
                  </a:cubicBezTo>
                  <a:lnTo>
                    <a:pt x="243013" y="297428"/>
                  </a:lnTo>
                  <a:cubicBezTo>
                    <a:pt x="216035" y="308710"/>
                    <a:pt x="185476" y="314372"/>
                    <a:pt x="151378" y="314372"/>
                  </a:cubicBezTo>
                  <a:cubicBezTo>
                    <a:pt x="102543" y="314372"/>
                    <a:pt x="65114" y="300966"/>
                    <a:pt x="39052" y="274196"/>
                  </a:cubicBezTo>
                  <a:cubicBezTo>
                    <a:pt x="13031" y="247426"/>
                    <a:pt x="0" y="208749"/>
                    <a:pt x="0" y="158123"/>
                  </a:cubicBezTo>
                  <a:cubicBezTo>
                    <a:pt x="0" y="126482"/>
                    <a:pt x="6287" y="98671"/>
                    <a:pt x="18901" y="74690"/>
                  </a:cubicBezTo>
                  <a:cubicBezTo>
                    <a:pt x="31516" y="50709"/>
                    <a:pt x="49668" y="32266"/>
                    <a:pt x="73358" y="19359"/>
                  </a:cubicBezTo>
                  <a:cubicBezTo>
                    <a:pt x="97047" y="6453"/>
                    <a:pt x="124900" y="0"/>
                    <a:pt x="156915" y="0"/>
                  </a:cubicBezTo>
                  <a:cubicBezTo>
                    <a:pt x="191887" y="0"/>
                    <a:pt x="225319" y="7203"/>
                    <a:pt x="257168" y="21524"/>
                  </a:cubicBezTo>
                  <a:lnTo>
                    <a:pt x="230398" y="86555"/>
                  </a:lnTo>
                  <a:cubicBezTo>
                    <a:pt x="218449" y="81268"/>
                    <a:pt x="206501" y="76813"/>
                    <a:pt x="194552" y="73191"/>
                  </a:cubicBezTo>
                  <a:cubicBezTo>
                    <a:pt x="182603" y="69569"/>
                    <a:pt x="169780" y="67737"/>
                    <a:pt x="156041" y="67737"/>
                  </a:cubicBez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C9642FF-B8F8-6404-B857-32A8C39558F9}"/>
                </a:ext>
              </a:extLst>
            </p:cNvPr>
            <p:cNvSpPr/>
            <p:nvPr/>
          </p:nvSpPr>
          <p:spPr>
            <a:xfrm>
              <a:off x="1120053" y="1865911"/>
              <a:ext cx="212037" cy="305795"/>
            </a:xfrm>
            <a:custGeom>
              <a:avLst/>
              <a:gdLst>
                <a:gd name="connsiteX0" fmla="*/ 0 w 212037"/>
                <a:gd name="connsiteY0" fmla="*/ 305796 h 305795"/>
                <a:gd name="connsiteX1" fmla="*/ 0 w 212037"/>
                <a:gd name="connsiteY1" fmla="*/ 0 h 305795"/>
                <a:gd name="connsiteX2" fmla="*/ 87430 w 212037"/>
                <a:gd name="connsiteY2" fmla="*/ 0 h 305795"/>
                <a:gd name="connsiteX3" fmla="*/ 87430 w 212037"/>
                <a:gd name="connsiteY3" fmla="*/ 239058 h 305795"/>
                <a:gd name="connsiteX4" fmla="*/ 212038 w 212037"/>
                <a:gd name="connsiteY4" fmla="*/ 239058 h 305795"/>
                <a:gd name="connsiteX5" fmla="*/ 212038 w 212037"/>
                <a:gd name="connsiteY5" fmla="*/ 305796 h 305795"/>
                <a:gd name="connsiteX6" fmla="*/ 42 w 212037"/>
                <a:gd name="connsiteY6"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37" h="305795">
                  <a:moveTo>
                    <a:pt x="0" y="305796"/>
                  </a:moveTo>
                  <a:lnTo>
                    <a:pt x="0" y="0"/>
                  </a:lnTo>
                  <a:lnTo>
                    <a:pt x="87430" y="0"/>
                  </a:lnTo>
                  <a:lnTo>
                    <a:pt x="87430" y="239058"/>
                  </a:lnTo>
                  <a:lnTo>
                    <a:pt x="212038" y="239058"/>
                  </a:lnTo>
                  <a:lnTo>
                    <a:pt x="212038" y="305796"/>
                  </a:lnTo>
                  <a:lnTo>
                    <a:pt x="42" y="305796"/>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AD87915-D8ED-BD93-4D62-9E4FFA789099}"/>
                </a:ext>
              </a:extLst>
            </p:cNvPr>
            <p:cNvSpPr/>
            <p:nvPr/>
          </p:nvSpPr>
          <p:spPr>
            <a:xfrm>
              <a:off x="1383882" y="1865911"/>
              <a:ext cx="87845" cy="305795"/>
            </a:xfrm>
            <a:custGeom>
              <a:avLst/>
              <a:gdLst>
                <a:gd name="connsiteX0" fmla="*/ 0 w 87845"/>
                <a:gd name="connsiteY0" fmla="*/ 305796 h 305795"/>
                <a:gd name="connsiteX1" fmla="*/ 0 w 87845"/>
                <a:gd name="connsiteY1" fmla="*/ 0 h 305795"/>
                <a:gd name="connsiteX2" fmla="*/ 87846 w 87845"/>
                <a:gd name="connsiteY2" fmla="*/ 0 h 305795"/>
                <a:gd name="connsiteX3" fmla="*/ 87846 w 87845"/>
                <a:gd name="connsiteY3" fmla="*/ 305796 h 305795"/>
                <a:gd name="connsiteX4" fmla="*/ 0 w 87845"/>
                <a:gd name="connsiteY4" fmla="*/ 305796 h 3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5" h="305795">
                  <a:moveTo>
                    <a:pt x="0" y="305796"/>
                  </a:moveTo>
                  <a:lnTo>
                    <a:pt x="0" y="0"/>
                  </a:lnTo>
                  <a:lnTo>
                    <a:pt x="87846" y="0"/>
                  </a:lnTo>
                  <a:lnTo>
                    <a:pt x="87846" y="305796"/>
                  </a:lnTo>
                  <a:lnTo>
                    <a:pt x="0" y="305796"/>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48282D0-8750-5BD9-4BD2-65520C627FBB}"/>
                </a:ext>
              </a:extLst>
            </p:cNvPr>
            <p:cNvSpPr/>
            <p:nvPr/>
          </p:nvSpPr>
          <p:spPr>
            <a:xfrm>
              <a:off x="1541714" y="1865911"/>
              <a:ext cx="368453" cy="305795"/>
            </a:xfrm>
            <a:custGeom>
              <a:avLst/>
              <a:gdLst>
                <a:gd name="connsiteX0" fmla="*/ 140928 w 368453"/>
                <a:gd name="connsiteY0" fmla="*/ 305796 h 305795"/>
                <a:gd name="connsiteX1" fmla="*/ 74773 w 368453"/>
                <a:gd name="connsiteY1" fmla="*/ 85556 h 305795"/>
                <a:gd name="connsiteX2" fmla="*/ 72775 w 368453"/>
                <a:gd name="connsiteY2" fmla="*/ 85556 h 305795"/>
                <a:gd name="connsiteX3" fmla="*/ 77438 w 368453"/>
                <a:gd name="connsiteY3" fmla="*/ 172986 h 305795"/>
                <a:gd name="connsiteX4" fmla="*/ 77438 w 368453"/>
                <a:gd name="connsiteY4" fmla="*/ 305796 h 305795"/>
                <a:gd name="connsiteX5" fmla="*/ 0 w 368453"/>
                <a:gd name="connsiteY5" fmla="*/ 305796 h 305795"/>
                <a:gd name="connsiteX6" fmla="*/ 0 w 368453"/>
                <a:gd name="connsiteY6" fmla="*/ 0 h 305795"/>
                <a:gd name="connsiteX7" fmla="*/ 116406 w 368453"/>
                <a:gd name="connsiteY7" fmla="*/ 0 h 305795"/>
                <a:gd name="connsiteX8" fmla="*/ 183894 w 368453"/>
                <a:gd name="connsiteY8" fmla="*/ 217117 h 305795"/>
                <a:gd name="connsiteX9" fmla="*/ 185684 w 368453"/>
                <a:gd name="connsiteY9" fmla="*/ 217117 h 305795"/>
                <a:gd name="connsiteX10" fmla="*/ 251839 w 368453"/>
                <a:gd name="connsiteY10" fmla="*/ 0 h 305795"/>
                <a:gd name="connsiteX11" fmla="*/ 368454 w 368453"/>
                <a:gd name="connsiteY11" fmla="*/ 0 h 305795"/>
                <a:gd name="connsiteX12" fmla="*/ 368454 w 368453"/>
                <a:gd name="connsiteY12" fmla="*/ 305796 h 305795"/>
                <a:gd name="connsiteX13" fmla="*/ 288102 w 368453"/>
                <a:gd name="connsiteY13" fmla="*/ 305796 h 305795"/>
                <a:gd name="connsiteX14" fmla="*/ 288102 w 368453"/>
                <a:gd name="connsiteY14" fmla="*/ 171737 h 305795"/>
                <a:gd name="connsiteX15" fmla="*/ 288435 w 368453"/>
                <a:gd name="connsiteY15" fmla="*/ 148506 h 305795"/>
                <a:gd name="connsiteX16" fmla="*/ 291432 w 368453"/>
                <a:gd name="connsiteY16" fmla="*/ 85973 h 305795"/>
                <a:gd name="connsiteX17" fmla="*/ 289434 w 368453"/>
                <a:gd name="connsiteY17" fmla="*/ 85973 h 305795"/>
                <a:gd name="connsiteX18" fmla="*/ 224153 w 368453"/>
                <a:gd name="connsiteY18" fmla="*/ 305796 h 305795"/>
                <a:gd name="connsiteX19" fmla="*/ 140928 w 368453"/>
                <a:gd name="connsiteY19"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453" h="305795">
                  <a:moveTo>
                    <a:pt x="140928" y="305796"/>
                  </a:moveTo>
                  <a:lnTo>
                    <a:pt x="74773" y="85556"/>
                  </a:lnTo>
                  <a:lnTo>
                    <a:pt x="72775" y="85556"/>
                  </a:lnTo>
                  <a:cubicBezTo>
                    <a:pt x="75856" y="123068"/>
                    <a:pt x="77438" y="152211"/>
                    <a:pt x="77438" y="172986"/>
                  </a:cubicBezTo>
                  <a:lnTo>
                    <a:pt x="77438" y="305796"/>
                  </a:lnTo>
                  <a:lnTo>
                    <a:pt x="0" y="305796"/>
                  </a:lnTo>
                  <a:lnTo>
                    <a:pt x="0" y="0"/>
                  </a:lnTo>
                  <a:lnTo>
                    <a:pt x="116406" y="0"/>
                  </a:lnTo>
                  <a:lnTo>
                    <a:pt x="183894" y="217117"/>
                  </a:lnTo>
                  <a:lnTo>
                    <a:pt x="185684" y="217117"/>
                  </a:lnTo>
                  <a:lnTo>
                    <a:pt x="251839" y="0"/>
                  </a:lnTo>
                  <a:lnTo>
                    <a:pt x="368454" y="0"/>
                  </a:lnTo>
                  <a:lnTo>
                    <a:pt x="368454" y="305796"/>
                  </a:lnTo>
                  <a:lnTo>
                    <a:pt x="288102" y="305796"/>
                  </a:lnTo>
                  <a:lnTo>
                    <a:pt x="288102" y="171737"/>
                  </a:lnTo>
                  <a:cubicBezTo>
                    <a:pt x="288102" y="164784"/>
                    <a:pt x="288227" y="157040"/>
                    <a:pt x="288435" y="148506"/>
                  </a:cubicBezTo>
                  <a:cubicBezTo>
                    <a:pt x="288643" y="140012"/>
                    <a:pt x="289642" y="119154"/>
                    <a:pt x="291432" y="85973"/>
                  </a:cubicBezTo>
                  <a:lnTo>
                    <a:pt x="289434" y="85973"/>
                  </a:lnTo>
                  <a:lnTo>
                    <a:pt x="224153" y="305796"/>
                  </a:lnTo>
                  <a:lnTo>
                    <a:pt x="140928" y="305796"/>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4EF0D86-E71E-2054-10F0-CD18029A545A}"/>
                </a:ext>
              </a:extLst>
            </p:cNvPr>
            <p:cNvSpPr/>
            <p:nvPr/>
          </p:nvSpPr>
          <p:spPr>
            <a:xfrm>
              <a:off x="1944889" y="1864662"/>
              <a:ext cx="329068" cy="307044"/>
            </a:xfrm>
            <a:custGeom>
              <a:avLst/>
              <a:gdLst>
                <a:gd name="connsiteX0" fmla="*/ 233479 w 329068"/>
                <a:gd name="connsiteY0" fmla="*/ 307045 h 307044"/>
                <a:gd name="connsiteX1" fmla="*/ 217533 w 329068"/>
                <a:gd name="connsiteY1" fmla="*/ 249716 h 307044"/>
                <a:gd name="connsiteX2" fmla="*/ 112410 w 329068"/>
                <a:gd name="connsiteY2" fmla="*/ 249716 h 307044"/>
                <a:gd name="connsiteX3" fmla="*/ 96048 w 329068"/>
                <a:gd name="connsiteY3" fmla="*/ 307045 h 307044"/>
                <a:gd name="connsiteX4" fmla="*/ 0 w 329068"/>
                <a:gd name="connsiteY4" fmla="*/ 307045 h 307044"/>
                <a:gd name="connsiteX5" fmla="*/ 105582 w 329068"/>
                <a:gd name="connsiteY5" fmla="*/ 0 h 307044"/>
                <a:gd name="connsiteX6" fmla="*/ 222196 w 329068"/>
                <a:gd name="connsiteY6" fmla="*/ 0 h 307044"/>
                <a:gd name="connsiteX7" fmla="*/ 329069 w 329068"/>
                <a:gd name="connsiteY7" fmla="*/ 307045 h 307044"/>
                <a:gd name="connsiteX8" fmla="*/ 233479 w 329068"/>
                <a:gd name="connsiteY8" fmla="*/ 307045 h 307044"/>
                <a:gd name="connsiteX9" fmla="*/ 199381 w 329068"/>
                <a:gd name="connsiteY9" fmla="*/ 181979 h 307044"/>
                <a:gd name="connsiteX10" fmla="*/ 185434 w 329068"/>
                <a:gd name="connsiteY10" fmla="*/ 131769 h 307044"/>
                <a:gd name="connsiteX11" fmla="*/ 173610 w 329068"/>
                <a:gd name="connsiteY11" fmla="*/ 88471 h 307044"/>
                <a:gd name="connsiteX12" fmla="*/ 164410 w 329068"/>
                <a:gd name="connsiteY12" fmla="*/ 50418 h 307044"/>
                <a:gd name="connsiteX13" fmla="*/ 156541 w 329068"/>
                <a:gd name="connsiteY13" fmla="*/ 85556 h 307044"/>
                <a:gd name="connsiteX14" fmla="*/ 130520 w 329068"/>
                <a:gd name="connsiteY14" fmla="*/ 181979 h 307044"/>
                <a:gd name="connsiteX15" fmla="*/ 199340 w 329068"/>
                <a:gd name="connsiteY15" fmla="*/ 181979 h 3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068" h="307044">
                  <a:moveTo>
                    <a:pt x="233479" y="307045"/>
                  </a:moveTo>
                  <a:lnTo>
                    <a:pt x="217533" y="249716"/>
                  </a:lnTo>
                  <a:lnTo>
                    <a:pt x="112410" y="249716"/>
                  </a:lnTo>
                  <a:lnTo>
                    <a:pt x="96048" y="307045"/>
                  </a:lnTo>
                  <a:lnTo>
                    <a:pt x="0" y="307045"/>
                  </a:lnTo>
                  <a:lnTo>
                    <a:pt x="105582" y="0"/>
                  </a:lnTo>
                  <a:lnTo>
                    <a:pt x="222196" y="0"/>
                  </a:lnTo>
                  <a:lnTo>
                    <a:pt x="329069" y="307045"/>
                  </a:lnTo>
                  <a:lnTo>
                    <a:pt x="233479" y="307045"/>
                  </a:lnTo>
                  <a:close/>
                  <a:moveTo>
                    <a:pt x="199381" y="181979"/>
                  </a:moveTo>
                  <a:lnTo>
                    <a:pt x="185434" y="131769"/>
                  </a:lnTo>
                  <a:cubicBezTo>
                    <a:pt x="182187" y="120611"/>
                    <a:pt x="178232" y="106165"/>
                    <a:pt x="173610" y="88471"/>
                  </a:cubicBezTo>
                  <a:cubicBezTo>
                    <a:pt x="168948" y="70776"/>
                    <a:pt x="165908" y="58078"/>
                    <a:pt x="164410" y="50418"/>
                  </a:cubicBezTo>
                  <a:cubicBezTo>
                    <a:pt x="163077" y="57537"/>
                    <a:pt x="160454" y="69236"/>
                    <a:pt x="156541" y="85556"/>
                  </a:cubicBezTo>
                  <a:cubicBezTo>
                    <a:pt x="152627" y="101876"/>
                    <a:pt x="143968" y="134017"/>
                    <a:pt x="130520" y="181979"/>
                  </a:cubicBezTo>
                  <a:lnTo>
                    <a:pt x="199340" y="181979"/>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8696AC9-FD23-4EC8-982D-B6AC1BCEA1BD}"/>
                </a:ext>
              </a:extLst>
            </p:cNvPr>
            <p:cNvSpPr/>
            <p:nvPr/>
          </p:nvSpPr>
          <p:spPr>
            <a:xfrm>
              <a:off x="2253933" y="1865911"/>
              <a:ext cx="245219" cy="305795"/>
            </a:xfrm>
            <a:custGeom>
              <a:avLst/>
              <a:gdLst>
                <a:gd name="connsiteX0" fmla="*/ 166450 w 245219"/>
                <a:gd name="connsiteY0" fmla="*/ 305796 h 305795"/>
                <a:gd name="connsiteX1" fmla="*/ 79020 w 245219"/>
                <a:gd name="connsiteY1" fmla="*/ 305796 h 305795"/>
                <a:gd name="connsiteX2" fmla="*/ 79020 w 245219"/>
                <a:gd name="connsiteY2" fmla="*/ 67571 h 305795"/>
                <a:gd name="connsiteX3" fmla="*/ 0 w 245219"/>
                <a:gd name="connsiteY3" fmla="*/ 67571 h 305795"/>
                <a:gd name="connsiteX4" fmla="*/ 0 w 245219"/>
                <a:gd name="connsiteY4" fmla="*/ 0 h 305795"/>
                <a:gd name="connsiteX5" fmla="*/ 245219 w 245219"/>
                <a:gd name="connsiteY5" fmla="*/ 0 h 305795"/>
                <a:gd name="connsiteX6" fmla="*/ 245219 w 245219"/>
                <a:gd name="connsiteY6" fmla="*/ 67571 h 305795"/>
                <a:gd name="connsiteX7" fmla="*/ 166450 w 245219"/>
                <a:gd name="connsiteY7" fmla="*/ 67571 h 305795"/>
                <a:gd name="connsiteX8" fmla="*/ 166450 w 245219"/>
                <a:gd name="connsiteY8"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19" h="305795">
                  <a:moveTo>
                    <a:pt x="166450" y="305796"/>
                  </a:moveTo>
                  <a:lnTo>
                    <a:pt x="79020" y="305796"/>
                  </a:lnTo>
                  <a:lnTo>
                    <a:pt x="79020" y="67571"/>
                  </a:lnTo>
                  <a:lnTo>
                    <a:pt x="0" y="67571"/>
                  </a:lnTo>
                  <a:lnTo>
                    <a:pt x="0" y="0"/>
                  </a:lnTo>
                  <a:lnTo>
                    <a:pt x="245219" y="0"/>
                  </a:lnTo>
                  <a:lnTo>
                    <a:pt x="245219" y="67571"/>
                  </a:lnTo>
                  <a:lnTo>
                    <a:pt x="166450" y="67571"/>
                  </a:lnTo>
                  <a:lnTo>
                    <a:pt x="166450" y="305796"/>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47396B1-ED5C-606C-7A87-5A11A121E84F}"/>
                </a:ext>
              </a:extLst>
            </p:cNvPr>
            <p:cNvSpPr/>
            <p:nvPr/>
          </p:nvSpPr>
          <p:spPr>
            <a:xfrm>
              <a:off x="2545448" y="1865911"/>
              <a:ext cx="192095" cy="305837"/>
            </a:xfrm>
            <a:custGeom>
              <a:avLst/>
              <a:gdLst>
                <a:gd name="connsiteX0" fmla="*/ 192096 w 192095"/>
                <a:gd name="connsiteY0" fmla="*/ 305796 h 305837"/>
                <a:gd name="connsiteX1" fmla="*/ 0 w 192095"/>
                <a:gd name="connsiteY1" fmla="*/ 305796 h 305837"/>
                <a:gd name="connsiteX2" fmla="*/ 0 w 192095"/>
                <a:gd name="connsiteY2" fmla="*/ 0 h 305837"/>
                <a:gd name="connsiteX3" fmla="*/ 192096 w 192095"/>
                <a:gd name="connsiteY3" fmla="*/ 0 h 305837"/>
                <a:gd name="connsiteX4" fmla="*/ 192096 w 192095"/>
                <a:gd name="connsiteY4" fmla="*/ 66322 h 305837"/>
                <a:gd name="connsiteX5" fmla="*/ 87430 w 192095"/>
                <a:gd name="connsiteY5" fmla="*/ 66322 h 305837"/>
                <a:gd name="connsiteX6" fmla="*/ 87430 w 192095"/>
                <a:gd name="connsiteY6" fmla="*/ 114408 h 305837"/>
                <a:gd name="connsiteX7" fmla="*/ 184352 w 192095"/>
                <a:gd name="connsiteY7" fmla="*/ 114408 h 305837"/>
                <a:gd name="connsiteX8" fmla="*/ 184352 w 192095"/>
                <a:gd name="connsiteY8" fmla="*/ 180730 h 305837"/>
                <a:gd name="connsiteX9" fmla="*/ 87430 w 192095"/>
                <a:gd name="connsiteY9" fmla="*/ 180730 h 305837"/>
                <a:gd name="connsiteX10" fmla="*/ 87430 w 192095"/>
                <a:gd name="connsiteY10" fmla="*/ 238475 h 305837"/>
                <a:gd name="connsiteX11" fmla="*/ 192096 w 192095"/>
                <a:gd name="connsiteY11" fmla="*/ 238475 h 305837"/>
                <a:gd name="connsiteX12" fmla="*/ 192096 w 192095"/>
                <a:gd name="connsiteY12" fmla="*/ 305837 h 3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95" h="305837">
                  <a:moveTo>
                    <a:pt x="192096" y="305796"/>
                  </a:moveTo>
                  <a:lnTo>
                    <a:pt x="0" y="305796"/>
                  </a:lnTo>
                  <a:lnTo>
                    <a:pt x="0" y="0"/>
                  </a:lnTo>
                  <a:lnTo>
                    <a:pt x="192096" y="0"/>
                  </a:lnTo>
                  <a:lnTo>
                    <a:pt x="192096" y="66322"/>
                  </a:lnTo>
                  <a:lnTo>
                    <a:pt x="87430" y="66322"/>
                  </a:lnTo>
                  <a:lnTo>
                    <a:pt x="87430" y="114408"/>
                  </a:lnTo>
                  <a:lnTo>
                    <a:pt x="184352" y="114408"/>
                  </a:lnTo>
                  <a:lnTo>
                    <a:pt x="184352" y="180730"/>
                  </a:lnTo>
                  <a:lnTo>
                    <a:pt x="87430" y="180730"/>
                  </a:lnTo>
                  <a:lnTo>
                    <a:pt x="87430" y="238475"/>
                  </a:lnTo>
                  <a:lnTo>
                    <a:pt x="192096" y="238475"/>
                  </a:lnTo>
                  <a:lnTo>
                    <a:pt x="192096" y="305837"/>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A699BAE-FAB2-6B7D-3762-90AA7EB22DE6}"/>
                </a:ext>
              </a:extLst>
            </p:cNvPr>
            <p:cNvSpPr/>
            <p:nvPr/>
          </p:nvSpPr>
          <p:spPr>
            <a:xfrm>
              <a:off x="819753" y="2388116"/>
              <a:ext cx="237642" cy="312415"/>
            </a:xfrm>
            <a:custGeom>
              <a:avLst/>
              <a:gdLst>
                <a:gd name="connsiteX0" fmla="*/ 237642 w 237642"/>
                <a:gd name="connsiteY0" fmla="*/ 99378 h 312415"/>
                <a:gd name="connsiteX1" fmla="*/ 205293 w 237642"/>
                <a:gd name="connsiteY1" fmla="*/ 180272 h 312415"/>
                <a:gd name="connsiteX2" fmla="*/ 113326 w 237642"/>
                <a:gd name="connsiteY2" fmla="*/ 208790 h 312415"/>
                <a:gd name="connsiteX3" fmla="*/ 88471 w 237642"/>
                <a:gd name="connsiteY3" fmla="*/ 208790 h 312415"/>
                <a:gd name="connsiteX4" fmla="*/ 88471 w 237642"/>
                <a:gd name="connsiteY4" fmla="*/ 312415 h 312415"/>
                <a:gd name="connsiteX5" fmla="*/ 0 w 237642"/>
                <a:gd name="connsiteY5" fmla="*/ 312415 h 312415"/>
                <a:gd name="connsiteX6" fmla="*/ 0 w 237642"/>
                <a:gd name="connsiteY6" fmla="*/ 0 h 312415"/>
                <a:gd name="connsiteX7" fmla="*/ 113326 w 237642"/>
                <a:gd name="connsiteY7" fmla="*/ 0 h 312415"/>
                <a:gd name="connsiteX8" fmla="*/ 206501 w 237642"/>
                <a:gd name="connsiteY8" fmla="*/ 25854 h 312415"/>
                <a:gd name="connsiteX9" fmla="*/ 237642 w 237642"/>
                <a:gd name="connsiteY9" fmla="*/ 99378 h 312415"/>
                <a:gd name="connsiteX10" fmla="*/ 88471 w 237642"/>
                <a:gd name="connsiteY10" fmla="*/ 139971 h 312415"/>
                <a:gd name="connsiteX11" fmla="*/ 104583 w 237642"/>
                <a:gd name="connsiteY11" fmla="*/ 139971 h 312415"/>
                <a:gd name="connsiteX12" fmla="*/ 136265 w 237642"/>
                <a:gd name="connsiteY12" fmla="*/ 129271 h 312415"/>
                <a:gd name="connsiteX13" fmla="*/ 148006 w 237642"/>
                <a:gd name="connsiteY13" fmla="*/ 99795 h 312415"/>
                <a:gd name="connsiteX14" fmla="*/ 111286 w 237642"/>
                <a:gd name="connsiteY14" fmla="*/ 68154 h 312415"/>
                <a:gd name="connsiteX15" fmla="*/ 88429 w 237642"/>
                <a:gd name="connsiteY15" fmla="*/ 68154 h 312415"/>
                <a:gd name="connsiteX16" fmla="*/ 88429 w 237642"/>
                <a:gd name="connsiteY16" fmla="*/ 139971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642" h="312415">
                  <a:moveTo>
                    <a:pt x="237642" y="99378"/>
                  </a:moveTo>
                  <a:cubicBezTo>
                    <a:pt x="237642" y="134267"/>
                    <a:pt x="226859" y="161245"/>
                    <a:pt x="205293" y="180272"/>
                  </a:cubicBezTo>
                  <a:cubicBezTo>
                    <a:pt x="183727" y="199298"/>
                    <a:pt x="153085" y="208790"/>
                    <a:pt x="113326" y="208790"/>
                  </a:cubicBezTo>
                  <a:lnTo>
                    <a:pt x="88471" y="208790"/>
                  </a:lnTo>
                  <a:lnTo>
                    <a:pt x="88471" y="312415"/>
                  </a:lnTo>
                  <a:lnTo>
                    <a:pt x="0" y="312415"/>
                  </a:lnTo>
                  <a:lnTo>
                    <a:pt x="0" y="0"/>
                  </a:lnTo>
                  <a:lnTo>
                    <a:pt x="113326" y="0"/>
                  </a:lnTo>
                  <a:cubicBezTo>
                    <a:pt x="154667" y="0"/>
                    <a:pt x="185767" y="8618"/>
                    <a:pt x="206501" y="25854"/>
                  </a:cubicBezTo>
                  <a:cubicBezTo>
                    <a:pt x="227276" y="43090"/>
                    <a:pt x="237642" y="67612"/>
                    <a:pt x="237642" y="99378"/>
                  </a:cubicBezTo>
                  <a:close/>
                  <a:moveTo>
                    <a:pt x="88471" y="139971"/>
                  </a:moveTo>
                  <a:lnTo>
                    <a:pt x="104583" y="139971"/>
                  </a:lnTo>
                  <a:cubicBezTo>
                    <a:pt x="117864" y="139971"/>
                    <a:pt x="128438" y="136390"/>
                    <a:pt x="136265" y="129271"/>
                  </a:cubicBezTo>
                  <a:cubicBezTo>
                    <a:pt x="144092" y="122152"/>
                    <a:pt x="148006" y="112326"/>
                    <a:pt x="148006" y="99795"/>
                  </a:cubicBezTo>
                  <a:cubicBezTo>
                    <a:pt x="148006" y="78728"/>
                    <a:pt x="135766" y="68154"/>
                    <a:pt x="111286" y="68154"/>
                  </a:cubicBezTo>
                  <a:lnTo>
                    <a:pt x="88429" y="68154"/>
                  </a:lnTo>
                  <a:lnTo>
                    <a:pt x="88429" y="139971"/>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323C0C4-121E-BBBA-CE62-1575E0027D32}"/>
                </a:ext>
              </a:extLst>
            </p:cNvPr>
            <p:cNvSpPr/>
            <p:nvPr/>
          </p:nvSpPr>
          <p:spPr>
            <a:xfrm>
              <a:off x="1051733" y="2386867"/>
              <a:ext cx="333065" cy="313706"/>
            </a:xfrm>
            <a:custGeom>
              <a:avLst/>
              <a:gdLst>
                <a:gd name="connsiteX0" fmla="*/ 236310 w 333065"/>
                <a:gd name="connsiteY0" fmla="*/ 313706 h 313706"/>
                <a:gd name="connsiteX1" fmla="*/ 220198 w 333065"/>
                <a:gd name="connsiteY1" fmla="*/ 255170 h 313706"/>
                <a:gd name="connsiteX2" fmla="*/ 113784 w 333065"/>
                <a:gd name="connsiteY2" fmla="*/ 255170 h 313706"/>
                <a:gd name="connsiteX3" fmla="*/ 97213 w 333065"/>
                <a:gd name="connsiteY3" fmla="*/ 313706 h 313706"/>
                <a:gd name="connsiteX4" fmla="*/ 0 w 333065"/>
                <a:gd name="connsiteY4" fmla="*/ 313706 h 313706"/>
                <a:gd name="connsiteX5" fmla="*/ 106831 w 333065"/>
                <a:gd name="connsiteY5" fmla="*/ 0 h 313706"/>
                <a:gd name="connsiteX6" fmla="*/ 224861 w 333065"/>
                <a:gd name="connsiteY6" fmla="*/ 0 h 313706"/>
                <a:gd name="connsiteX7" fmla="*/ 333065 w 333065"/>
                <a:gd name="connsiteY7" fmla="*/ 313706 h 313706"/>
                <a:gd name="connsiteX8" fmla="*/ 236310 w 333065"/>
                <a:gd name="connsiteY8" fmla="*/ 313706 h 313706"/>
                <a:gd name="connsiteX9" fmla="*/ 201796 w 333065"/>
                <a:gd name="connsiteY9" fmla="*/ 185934 h 313706"/>
                <a:gd name="connsiteX10" fmla="*/ 187682 w 333065"/>
                <a:gd name="connsiteY10" fmla="*/ 134642 h 313706"/>
                <a:gd name="connsiteX11" fmla="*/ 175692 w 333065"/>
                <a:gd name="connsiteY11" fmla="*/ 90427 h 313706"/>
                <a:gd name="connsiteX12" fmla="*/ 166408 w 333065"/>
                <a:gd name="connsiteY12" fmla="*/ 51542 h 313706"/>
                <a:gd name="connsiteX13" fmla="*/ 158456 w 333065"/>
                <a:gd name="connsiteY13" fmla="*/ 87430 h 313706"/>
                <a:gd name="connsiteX14" fmla="*/ 132144 w 333065"/>
                <a:gd name="connsiteY14" fmla="*/ 185934 h 313706"/>
                <a:gd name="connsiteX15" fmla="*/ 201796 w 333065"/>
                <a:gd name="connsiteY15" fmla="*/ 185934 h 3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065" h="313706">
                  <a:moveTo>
                    <a:pt x="236310" y="313706"/>
                  </a:moveTo>
                  <a:lnTo>
                    <a:pt x="220198" y="255170"/>
                  </a:lnTo>
                  <a:lnTo>
                    <a:pt x="113784" y="255170"/>
                  </a:lnTo>
                  <a:lnTo>
                    <a:pt x="97213" y="313706"/>
                  </a:lnTo>
                  <a:lnTo>
                    <a:pt x="0" y="313706"/>
                  </a:lnTo>
                  <a:lnTo>
                    <a:pt x="106831" y="0"/>
                  </a:lnTo>
                  <a:lnTo>
                    <a:pt x="224861" y="0"/>
                  </a:lnTo>
                  <a:lnTo>
                    <a:pt x="333065" y="313706"/>
                  </a:lnTo>
                  <a:lnTo>
                    <a:pt x="236310" y="313706"/>
                  </a:lnTo>
                  <a:close/>
                  <a:moveTo>
                    <a:pt x="201796" y="185934"/>
                  </a:moveTo>
                  <a:lnTo>
                    <a:pt x="187682" y="134642"/>
                  </a:lnTo>
                  <a:cubicBezTo>
                    <a:pt x="184393" y="123234"/>
                    <a:pt x="180397" y="108496"/>
                    <a:pt x="175692" y="90427"/>
                  </a:cubicBezTo>
                  <a:cubicBezTo>
                    <a:pt x="170988" y="72317"/>
                    <a:pt x="167907" y="59369"/>
                    <a:pt x="166408" y="51542"/>
                  </a:cubicBezTo>
                  <a:cubicBezTo>
                    <a:pt x="165076" y="58828"/>
                    <a:pt x="162411" y="70776"/>
                    <a:pt x="158456" y="87430"/>
                  </a:cubicBezTo>
                  <a:cubicBezTo>
                    <a:pt x="154501" y="104083"/>
                    <a:pt x="145716" y="136932"/>
                    <a:pt x="132144" y="185934"/>
                  </a:cubicBezTo>
                  <a:lnTo>
                    <a:pt x="201796" y="18593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D50F27B-B6EA-A02E-D9AE-049B3FE6052D}"/>
                </a:ext>
              </a:extLst>
            </p:cNvPr>
            <p:cNvSpPr/>
            <p:nvPr/>
          </p:nvSpPr>
          <p:spPr>
            <a:xfrm>
              <a:off x="1398912" y="2383578"/>
              <a:ext cx="260249" cy="321241"/>
            </a:xfrm>
            <a:custGeom>
              <a:avLst/>
              <a:gdLst>
                <a:gd name="connsiteX0" fmla="*/ 157915 w 260249"/>
                <a:gd name="connsiteY0" fmla="*/ 69319 h 321241"/>
                <a:gd name="connsiteX1" fmla="*/ 108621 w 260249"/>
                <a:gd name="connsiteY1" fmla="*/ 94008 h 321241"/>
                <a:gd name="connsiteX2" fmla="*/ 90927 w 260249"/>
                <a:gd name="connsiteY2" fmla="*/ 162078 h 321241"/>
                <a:gd name="connsiteX3" fmla="*/ 162827 w 260249"/>
                <a:gd name="connsiteY3" fmla="*/ 252256 h 321241"/>
                <a:gd name="connsiteX4" fmla="*/ 204918 w 260249"/>
                <a:gd name="connsiteY4" fmla="*/ 246469 h 321241"/>
                <a:gd name="connsiteX5" fmla="*/ 245927 w 260249"/>
                <a:gd name="connsiteY5" fmla="*/ 232563 h 321241"/>
                <a:gd name="connsiteX6" fmla="*/ 245927 w 260249"/>
                <a:gd name="connsiteY6" fmla="*/ 303922 h 321241"/>
                <a:gd name="connsiteX7" fmla="*/ 153210 w 260249"/>
                <a:gd name="connsiteY7" fmla="*/ 321242 h 321241"/>
                <a:gd name="connsiteX8" fmla="*/ 39552 w 260249"/>
                <a:gd name="connsiteY8" fmla="*/ 280191 h 321241"/>
                <a:gd name="connsiteX9" fmla="*/ 0 w 260249"/>
                <a:gd name="connsiteY9" fmla="*/ 161579 h 321241"/>
                <a:gd name="connsiteX10" fmla="*/ 19151 w 260249"/>
                <a:gd name="connsiteY10" fmla="*/ 76314 h 321241"/>
                <a:gd name="connsiteX11" fmla="*/ 74232 w 260249"/>
                <a:gd name="connsiteY11" fmla="*/ 19776 h 321241"/>
                <a:gd name="connsiteX12" fmla="*/ 158789 w 260249"/>
                <a:gd name="connsiteY12" fmla="*/ 0 h 321241"/>
                <a:gd name="connsiteX13" fmla="*/ 260249 w 260249"/>
                <a:gd name="connsiteY13" fmla="*/ 22024 h 321241"/>
                <a:gd name="connsiteX14" fmla="*/ 233146 w 260249"/>
                <a:gd name="connsiteY14" fmla="*/ 88471 h 321241"/>
                <a:gd name="connsiteX15" fmla="*/ 196842 w 260249"/>
                <a:gd name="connsiteY15" fmla="*/ 74773 h 321241"/>
                <a:gd name="connsiteX16" fmla="*/ 157873 w 260249"/>
                <a:gd name="connsiteY16" fmla="*/ 69236 h 3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249" h="321241">
                  <a:moveTo>
                    <a:pt x="157915" y="69319"/>
                  </a:moveTo>
                  <a:cubicBezTo>
                    <a:pt x="136848" y="69319"/>
                    <a:pt x="120445" y="77563"/>
                    <a:pt x="108621" y="94008"/>
                  </a:cubicBezTo>
                  <a:cubicBezTo>
                    <a:pt x="96839" y="110453"/>
                    <a:pt x="90927" y="133143"/>
                    <a:pt x="90927" y="162078"/>
                  </a:cubicBezTo>
                  <a:cubicBezTo>
                    <a:pt x="90927" y="222196"/>
                    <a:pt x="114908" y="252256"/>
                    <a:pt x="162827" y="252256"/>
                  </a:cubicBezTo>
                  <a:cubicBezTo>
                    <a:pt x="177316" y="252256"/>
                    <a:pt x="191346" y="250340"/>
                    <a:pt x="204918" y="246469"/>
                  </a:cubicBezTo>
                  <a:cubicBezTo>
                    <a:pt x="218491" y="242638"/>
                    <a:pt x="232188" y="237975"/>
                    <a:pt x="245927" y="232563"/>
                  </a:cubicBezTo>
                  <a:lnTo>
                    <a:pt x="245927" y="303922"/>
                  </a:lnTo>
                  <a:cubicBezTo>
                    <a:pt x="218616" y="315455"/>
                    <a:pt x="187682" y="321242"/>
                    <a:pt x="153210" y="321242"/>
                  </a:cubicBezTo>
                  <a:cubicBezTo>
                    <a:pt x="103792" y="321242"/>
                    <a:pt x="65905" y="307544"/>
                    <a:pt x="39552" y="280191"/>
                  </a:cubicBezTo>
                  <a:cubicBezTo>
                    <a:pt x="13198" y="252838"/>
                    <a:pt x="0" y="213287"/>
                    <a:pt x="0" y="161579"/>
                  </a:cubicBezTo>
                  <a:cubicBezTo>
                    <a:pt x="0" y="129229"/>
                    <a:pt x="6370" y="100836"/>
                    <a:pt x="19151" y="76314"/>
                  </a:cubicBezTo>
                  <a:cubicBezTo>
                    <a:pt x="31933" y="51833"/>
                    <a:pt x="50293" y="32974"/>
                    <a:pt x="74232" y="19776"/>
                  </a:cubicBezTo>
                  <a:cubicBezTo>
                    <a:pt x="98171" y="6578"/>
                    <a:pt x="126398" y="0"/>
                    <a:pt x="158789" y="0"/>
                  </a:cubicBezTo>
                  <a:cubicBezTo>
                    <a:pt x="194177" y="0"/>
                    <a:pt x="227983" y="7327"/>
                    <a:pt x="260249" y="22024"/>
                  </a:cubicBezTo>
                  <a:lnTo>
                    <a:pt x="233146" y="88471"/>
                  </a:lnTo>
                  <a:cubicBezTo>
                    <a:pt x="221031" y="83058"/>
                    <a:pt x="208957" y="78520"/>
                    <a:pt x="196842" y="74773"/>
                  </a:cubicBezTo>
                  <a:cubicBezTo>
                    <a:pt x="184726" y="71068"/>
                    <a:pt x="171737" y="69236"/>
                    <a:pt x="157873" y="69236"/>
                  </a:cubicBez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A7171BB-E837-0551-BDE9-413821740841}"/>
                </a:ext>
              </a:extLst>
            </p:cNvPr>
            <p:cNvSpPr/>
            <p:nvPr/>
          </p:nvSpPr>
          <p:spPr>
            <a:xfrm>
              <a:off x="1684724" y="2388158"/>
              <a:ext cx="248175" cy="312415"/>
            </a:xfrm>
            <a:custGeom>
              <a:avLst/>
              <a:gdLst>
                <a:gd name="connsiteX0" fmla="*/ 168448 w 248175"/>
                <a:gd name="connsiteY0" fmla="*/ 312415 h 312415"/>
                <a:gd name="connsiteX1" fmla="*/ 79977 w 248175"/>
                <a:gd name="connsiteY1" fmla="*/ 312415 h 312415"/>
                <a:gd name="connsiteX2" fmla="*/ 79977 w 248175"/>
                <a:gd name="connsiteY2" fmla="*/ 69028 h 312415"/>
                <a:gd name="connsiteX3" fmla="*/ 0 w 248175"/>
                <a:gd name="connsiteY3" fmla="*/ 69028 h 312415"/>
                <a:gd name="connsiteX4" fmla="*/ 0 w 248175"/>
                <a:gd name="connsiteY4" fmla="*/ 0 h 312415"/>
                <a:gd name="connsiteX5" fmla="*/ 248175 w 248175"/>
                <a:gd name="connsiteY5" fmla="*/ 0 h 312415"/>
                <a:gd name="connsiteX6" fmla="*/ 248175 w 248175"/>
                <a:gd name="connsiteY6" fmla="*/ 69028 h 312415"/>
                <a:gd name="connsiteX7" fmla="*/ 168448 w 248175"/>
                <a:gd name="connsiteY7" fmla="*/ 69028 h 312415"/>
                <a:gd name="connsiteX8" fmla="*/ 168448 w 248175"/>
                <a:gd name="connsiteY8" fmla="*/ 312415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75" h="312415">
                  <a:moveTo>
                    <a:pt x="168448" y="312415"/>
                  </a:moveTo>
                  <a:lnTo>
                    <a:pt x="79977" y="312415"/>
                  </a:lnTo>
                  <a:lnTo>
                    <a:pt x="79977" y="69028"/>
                  </a:lnTo>
                  <a:lnTo>
                    <a:pt x="0" y="69028"/>
                  </a:lnTo>
                  <a:lnTo>
                    <a:pt x="0" y="0"/>
                  </a:lnTo>
                  <a:lnTo>
                    <a:pt x="248175" y="0"/>
                  </a:lnTo>
                  <a:lnTo>
                    <a:pt x="248175" y="69028"/>
                  </a:lnTo>
                  <a:lnTo>
                    <a:pt x="168448" y="69028"/>
                  </a:lnTo>
                  <a:lnTo>
                    <a:pt x="168448" y="312415"/>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36BD029-08AD-6F00-AD4D-1E7B50B34175}"/>
                </a:ext>
              </a:extLst>
            </p:cNvPr>
            <p:cNvSpPr/>
            <p:nvPr/>
          </p:nvSpPr>
          <p:spPr>
            <a:xfrm>
              <a:off x="720000" y="720000"/>
              <a:ext cx="693941" cy="471370"/>
            </a:xfrm>
            <a:custGeom>
              <a:avLst/>
              <a:gdLst>
                <a:gd name="connsiteX0" fmla="*/ 0 w 693941"/>
                <a:gd name="connsiteY0" fmla="*/ 0 h 471370"/>
                <a:gd name="connsiteX1" fmla="*/ 693942 w 693941"/>
                <a:gd name="connsiteY1" fmla="*/ 0 h 471370"/>
                <a:gd name="connsiteX2" fmla="*/ 693942 w 693941"/>
                <a:gd name="connsiteY2" fmla="*/ 471371 h 471370"/>
                <a:gd name="connsiteX3" fmla="*/ 0 w 693941"/>
                <a:gd name="connsiteY3" fmla="*/ 471371 h 471370"/>
              </a:gdLst>
              <a:ahLst/>
              <a:cxnLst>
                <a:cxn ang="0">
                  <a:pos x="connsiteX0" y="connsiteY0"/>
                </a:cxn>
                <a:cxn ang="0">
                  <a:pos x="connsiteX1" y="connsiteY1"/>
                </a:cxn>
                <a:cxn ang="0">
                  <a:pos x="connsiteX2" y="connsiteY2"/>
                </a:cxn>
                <a:cxn ang="0">
                  <a:pos x="connsiteX3" y="connsiteY3"/>
                </a:cxn>
              </a:cxnLst>
              <a:rect l="l" t="t" r="r" b="b"/>
              <a:pathLst>
                <a:path w="693941" h="471370">
                  <a:moveTo>
                    <a:pt x="0" y="0"/>
                  </a:moveTo>
                  <a:lnTo>
                    <a:pt x="693942" y="0"/>
                  </a:lnTo>
                  <a:lnTo>
                    <a:pt x="693942" y="471371"/>
                  </a:lnTo>
                  <a:lnTo>
                    <a:pt x="0" y="471371"/>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C6CA7BB-9C39-4E72-0788-40DEB48D7056}"/>
                </a:ext>
              </a:extLst>
            </p:cNvPr>
            <p:cNvSpPr/>
            <p:nvPr/>
          </p:nvSpPr>
          <p:spPr>
            <a:xfrm>
              <a:off x="733405" y="733280"/>
              <a:ext cx="667130" cy="444767"/>
            </a:xfrm>
            <a:custGeom>
              <a:avLst/>
              <a:gdLst>
                <a:gd name="connsiteX0" fmla="*/ 0 w 667130"/>
                <a:gd name="connsiteY0" fmla="*/ 0 h 444767"/>
                <a:gd name="connsiteX1" fmla="*/ 667130 w 667130"/>
                <a:gd name="connsiteY1" fmla="*/ 0 h 444767"/>
                <a:gd name="connsiteX2" fmla="*/ 667130 w 667130"/>
                <a:gd name="connsiteY2" fmla="*/ 444767 h 444767"/>
                <a:gd name="connsiteX3" fmla="*/ 0 w 667130"/>
                <a:gd name="connsiteY3" fmla="*/ 444767 h 444767"/>
              </a:gdLst>
              <a:ahLst/>
              <a:cxnLst>
                <a:cxn ang="0">
                  <a:pos x="connsiteX0" y="connsiteY0"/>
                </a:cxn>
                <a:cxn ang="0">
                  <a:pos x="connsiteX1" y="connsiteY1"/>
                </a:cxn>
                <a:cxn ang="0">
                  <a:pos x="connsiteX2" y="connsiteY2"/>
                </a:cxn>
                <a:cxn ang="0">
                  <a:pos x="connsiteX3" y="connsiteY3"/>
                </a:cxn>
              </a:cxnLst>
              <a:rect l="l" t="t" r="r" b="b"/>
              <a:pathLst>
                <a:path w="667130" h="444767">
                  <a:moveTo>
                    <a:pt x="0" y="0"/>
                  </a:moveTo>
                  <a:lnTo>
                    <a:pt x="667130" y="0"/>
                  </a:lnTo>
                  <a:lnTo>
                    <a:pt x="667130" y="444767"/>
                  </a:lnTo>
                  <a:lnTo>
                    <a:pt x="0" y="444767"/>
                  </a:lnTo>
                  <a:close/>
                </a:path>
              </a:pathLst>
            </a:custGeom>
            <a:solidFill>
              <a:srgbClr val="144390"/>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86918D4E-730E-EBC8-3450-923C8E0C6A50}"/>
                </a:ext>
              </a:extLst>
            </p:cNvPr>
            <p:cNvSpPr/>
            <p:nvPr/>
          </p:nvSpPr>
          <p:spPr>
            <a:xfrm>
              <a:off x="1043822" y="786488"/>
              <a:ext cx="46046" cy="43714"/>
            </a:xfrm>
            <a:custGeom>
              <a:avLst/>
              <a:gdLst>
                <a:gd name="connsiteX0" fmla="*/ 8910 w 46046"/>
                <a:gd name="connsiteY0" fmla="*/ 43715 h 43714"/>
                <a:gd name="connsiteX1" fmla="*/ 23023 w 46046"/>
                <a:gd name="connsiteY1" fmla="*/ 33431 h 43714"/>
                <a:gd name="connsiteX2" fmla="*/ 37095 w 46046"/>
                <a:gd name="connsiteY2" fmla="*/ 43715 h 43714"/>
                <a:gd name="connsiteX3" fmla="*/ 31725 w 46046"/>
                <a:gd name="connsiteY3" fmla="*/ 27103 h 43714"/>
                <a:gd name="connsiteX4" fmla="*/ 46046 w 46046"/>
                <a:gd name="connsiteY4" fmla="*/ 16820 h 43714"/>
                <a:gd name="connsiteX5" fmla="*/ 28394 w 46046"/>
                <a:gd name="connsiteY5" fmla="*/ 16820 h 43714"/>
                <a:gd name="connsiteX6" fmla="*/ 23023 w 46046"/>
                <a:gd name="connsiteY6" fmla="*/ 0 h 43714"/>
                <a:gd name="connsiteX7" fmla="*/ 17611 w 46046"/>
                <a:gd name="connsiteY7" fmla="*/ 16861 h 43714"/>
                <a:gd name="connsiteX8" fmla="*/ 0 w 46046"/>
                <a:gd name="connsiteY8" fmla="*/ 16820 h 43714"/>
                <a:gd name="connsiteX9" fmla="*/ 14280 w 46046"/>
                <a:gd name="connsiteY9" fmla="*/ 27103 h 43714"/>
                <a:gd name="connsiteX10" fmla="*/ 8910 w 46046"/>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8910" y="43715"/>
                  </a:moveTo>
                  <a:lnTo>
                    <a:pt x="23023" y="33431"/>
                  </a:lnTo>
                  <a:lnTo>
                    <a:pt x="37095" y="43715"/>
                  </a:lnTo>
                  <a:lnTo>
                    <a:pt x="31725" y="27103"/>
                  </a:lnTo>
                  <a:lnTo>
                    <a:pt x="46046" y="16820"/>
                  </a:lnTo>
                  <a:lnTo>
                    <a:pt x="28394" y="16820"/>
                  </a:lnTo>
                  <a:lnTo>
                    <a:pt x="23023" y="0"/>
                  </a:lnTo>
                  <a:lnTo>
                    <a:pt x="17611" y="16861"/>
                  </a:lnTo>
                  <a:lnTo>
                    <a:pt x="0" y="16820"/>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91A830D7-E6CF-ED22-8F4B-EE3AEC7E236D}"/>
                </a:ext>
              </a:extLst>
            </p:cNvPr>
            <p:cNvSpPr/>
            <p:nvPr/>
          </p:nvSpPr>
          <p:spPr>
            <a:xfrm>
              <a:off x="970964" y="806055"/>
              <a:ext cx="46004" cy="43714"/>
            </a:xfrm>
            <a:custGeom>
              <a:avLst/>
              <a:gdLst>
                <a:gd name="connsiteX0" fmla="*/ 8951 w 46004"/>
                <a:gd name="connsiteY0" fmla="*/ 43715 h 43714"/>
                <a:gd name="connsiteX1" fmla="*/ 23023 w 46004"/>
                <a:gd name="connsiteY1" fmla="*/ 33431 h 43714"/>
                <a:gd name="connsiteX2" fmla="*/ 37095 w 46004"/>
                <a:gd name="connsiteY2" fmla="*/ 43715 h 43714"/>
                <a:gd name="connsiteX3" fmla="*/ 31725 w 46004"/>
                <a:gd name="connsiteY3" fmla="*/ 27103 h 43714"/>
                <a:gd name="connsiteX4" fmla="*/ 46005 w 46004"/>
                <a:gd name="connsiteY4" fmla="*/ 16820 h 43714"/>
                <a:gd name="connsiteX5" fmla="*/ 28394 w 46004"/>
                <a:gd name="connsiteY5" fmla="*/ 16820 h 43714"/>
                <a:gd name="connsiteX6" fmla="*/ 23023 w 46004"/>
                <a:gd name="connsiteY6" fmla="*/ 0 h 43714"/>
                <a:gd name="connsiteX7" fmla="*/ 17611 w 46004"/>
                <a:gd name="connsiteY7" fmla="*/ 16861 h 43714"/>
                <a:gd name="connsiteX8" fmla="*/ 0 w 46004"/>
                <a:gd name="connsiteY8" fmla="*/ 16820 h 43714"/>
                <a:gd name="connsiteX9" fmla="*/ 14280 w 46004"/>
                <a:gd name="connsiteY9" fmla="*/ 27103 h 43714"/>
                <a:gd name="connsiteX10" fmla="*/ 8951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51" y="43715"/>
                  </a:moveTo>
                  <a:lnTo>
                    <a:pt x="23023" y="33431"/>
                  </a:lnTo>
                  <a:lnTo>
                    <a:pt x="37095" y="43715"/>
                  </a:lnTo>
                  <a:lnTo>
                    <a:pt x="31725" y="27103"/>
                  </a:lnTo>
                  <a:lnTo>
                    <a:pt x="46005" y="16820"/>
                  </a:lnTo>
                  <a:lnTo>
                    <a:pt x="28394" y="16820"/>
                  </a:lnTo>
                  <a:lnTo>
                    <a:pt x="23023" y="0"/>
                  </a:lnTo>
                  <a:lnTo>
                    <a:pt x="17611" y="16861"/>
                  </a:lnTo>
                  <a:lnTo>
                    <a:pt x="0" y="16820"/>
                  </a:lnTo>
                  <a:lnTo>
                    <a:pt x="14280" y="27103"/>
                  </a:lnTo>
                  <a:lnTo>
                    <a:pt x="8951" y="43715"/>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A097AD4-6784-D2D4-CEFD-761FEE02D309}"/>
                </a:ext>
              </a:extLst>
            </p:cNvPr>
            <p:cNvSpPr/>
            <p:nvPr/>
          </p:nvSpPr>
          <p:spPr>
            <a:xfrm>
              <a:off x="917674" y="859471"/>
              <a:ext cx="46004" cy="43714"/>
            </a:xfrm>
            <a:custGeom>
              <a:avLst/>
              <a:gdLst>
                <a:gd name="connsiteX0" fmla="*/ 23023 w 46004"/>
                <a:gd name="connsiteY0" fmla="*/ 0 h 43714"/>
                <a:gd name="connsiteX1" fmla="*/ 17611 w 46004"/>
                <a:gd name="connsiteY1" fmla="*/ 16861 h 43714"/>
                <a:gd name="connsiteX2" fmla="*/ 0 w 46004"/>
                <a:gd name="connsiteY2" fmla="*/ 16861 h 43714"/>
                <a:gd name="connsiteX3" fmla="*/ 14280 w 46004"/>
                <a:gd name="connsiteY3" fmla="*/ 27103 h 43714"/>
                <a:gd name="connsiteX4" fmla="*/ 8910 w 46004"/>
                <a:gd name="connsiteY4" fmla="*/ 43715 h 43714"/>
                <a:gd name="connsiteX5" fmla="*/ 23023 w 46004"/>
                <a:gd name="connsiteY5" fmla="*/ 33473 h 43714"/>
                <a:gd name="connsiteX6" fmla="*/ 37095 w 46004"/>
                <a:gd name="connsiteY6" fmla="*/ 43715 h 43714"/>
                <a:gd name="connsiteX7" fmla="*/ 31724 w 46004"/>
                <a:gd name="connsiteY7" fmla="*/ 27103 h 43714"/>
                <a:gd name="connsiteX8" fmla="*/ 46005 w 46004"/>
                <a:gd name="connsiteY8" fmla="*/ 16861 h 43714"/>
                <a:gd name="connsiteX9" fmla="*/ 28394 w 46004"/>
                <a:gd name="connsiteY9" fmla="*/ 16861 h 43714"/>
                <a:gd name="connsiteX10" fmla="*/ 23023 w 46004"/>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3023" y="0"/>
                  </a:moveTo>
                  <a:lnTo>
                    <a:pt x="17611" y="16861"/>
                  </a:lnTo>
                  <a:lnTo>
                    <a:pt x="0" y="16861"/>
                  </a:lnTo>
                  <a:lnTo>
                    <a:pt x="14280" y="27103"/>
                  </a:lnTo>
                  <a:lnTo>
                    <a:pt x="8910" y="43715"/>
                  </a:lnTo>
                  <a:lnTo>
                    <a:pt x="23023" y="33473"/>
                  </a:lnTo>
                  <a:lnTo>
                    <a:pt x="37095" y="43715"/>
                  </a:lnTo>
                  <a:lnTo>
                    <a:pt x="31724" y="27103"/>
                  </a:lnTo>
                  <a:lnTo>
                    <a:pt x="46005" y="16861"/>
                  </a:lnTo>
                  <a:lnTo>
                    <a:pt x="28394" y="16861"/>
                  </a:lnTo>
                  <a:lnTo>
                    <a:pt x="23023" y="0"/>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C0B15D0C-171E-9A1C-7A92-8842FBD9A12E}"/>
                </a:ext>
              </a:extLst>
            </p:cNvPr>
            <p:cNvSpPr/>
            <p:nvPr/>
          </p:nvSpPr>
          <p:spPr>
            <a:xfrm>
              <a:off x="898106" y="932245"/>
              <a:ext cx="46046" cy="43714"/>
            </a:xfrm>
            <a:custGeom>
              <a:avLst/>
              <a:gdLst>
                <a:gd name="connsiteX0" fmla="*/ 23023 w 46046"/>
                <a:gd name="connsiteY0" fmla="*/ 33431 h 43714"/>
                <a:gd name="connsiteX1" fmla="*/ 37095 w 46046"/>
                <a:gd name="connsiteY1" fmla="*/ 43715 h 43714"/>
                <a:gd name="connsiteX2" fmla="*/ 31725 w 46046"/>
                <a:gd name="connsiteY2" fmla="*/ 27103 h 43714"/>
                <a:gd name="connsiteX3" fmla="*/ 46046 w 46046"/>
                <a:gd name="connsiteY3" fmla="*/ 16820 h 43714"/>
                <a:gd name="connsiteX4" fmla="*/ 28394 w 46046"/>
                <a:gd name="connsiteY4" fmla="*/ 16820 h 43714"/>
                <a:gd name="connsiteX5" fmla="*/ 23023 w 46046"/>
                <a:gd name="connsiteY5" fmla="*/ 0 h 43714"/>
                <a:gd name="connsiteX6" fmla="*/ 17611 w 46046"/>
                <a:gd name="connsiteY6" fmla="*/ 16861 h 43714"/>
                <a:gd name="connsiteX7" fmla="*/ 0 w 46046"/>
                <a:gd name="connsiteY7" fmla="*/ 16820 h 43714"/>
                <a:gd name="connsiteX8" fmla="*/ 14280 w 46046"/>
                <a:gd name="connsiteY8" fmla="*/ 27103 h 43714"/>
                <a:gd name="connsiteX9" fmla="*/ 8951 w 46046"/>
                <a:gd name="connsiteY9" fmla="*/ 43715 h 43714"/>
                <a:gd name="connsiteX10" fmla="*/ 23023 w 46046"/>
                <a:gd name="connsiteY10" fmla="*/ 3343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3023" y="33431"/>
                  </a:moveTo>
                  <a:lnTo>
                    <a:pt x="37095" y="43715"/>
                  </a:lnTo>
                  <a:lnTo>
                    <a:pt x="31725" y="27103"/>
                  </a:lnTo>
                  <a:lnTo>
                    <a:pt x="46046" y="16820"/>
                  </a:lnTo>
                  <a:lnTo>
                    <a:pt x="28394" y="16820"/>
                  </a:lnTo>
                  <a:lnTo>
                    <a:pt x="23023" y="0"/>
                  </a:lnTo>
                  <a:lnTo>
                    <a:pt x="17611" y="16861"/>
                  </a:lnTo>
                  <a:lnTo>
                    <a:pt x="0" y="16820"/>
                  </a:lnTo>
                  <a:lnTo>
                    <a:pt x="14280" y="27103"/>
                  </a:lnTo>
                  <a:lnTo>
                    <a:pt x="8951" y="43715"/>
                  </a:lnTo>
                  <a:lnTo>
                    <a:pt x="23023" y="33431"/>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30D3F2D-9F47-5C3A-E011-1143301D540E}"/>
                </a:ext>
              </a:extLst>
            </p:cNvPr>
            <p:cNvSpPr/>
            <p:nvPr/>
          </p:nvSpPr>
          <p:spPr>
            <a:xfrm>
              <a:off x="917674" y="1005228"/>
              <a:ext cx="46004" cy="43714"/>
            </a:xfrm>
            <a:custGeom>
              <a:avLst/>
              <a:gdLst>
                <a:gd name="connsiteX0" fmla="*/ 28394 w 46004"/>
                <a:gd name="connsiteY0" fmla="*/ 16820 h 43714"/>
                <a:gd name="connsiteX1" fmla="*/ 23023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3023 w 46004"/>
                <a:gd name="connsiteY6" fmla="*/ 33431 h 43714"/>
                <a:gd name="connsiteX7" fmla="*/ 37095 w 46004"/>
                <a:gd name="connsiteY7" fmla="*/ 43715 h 43714"/>
                <a:gd name="connsiteX8" fmla="*/ 31724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3023" y="0"/>
                  </a:lnTo>
                  <a:lnTo>
                    <a:pt x="17611" y="16820"/>
                  </a:lnTo>
                  <a:lnTo>
                    <a:pt x="0" y="16820"/>
                  </a:lnTo>
                  <a:lnTo>
                    <a:pt x="14280" y="27103"/>
                  </a:lnTo>
                  <a:lnTo>
                    <a:pt x="8910" y="43715"/>
                  </a:lnTo>
                  <a:lnTo>
                    <a:pt x="23023" y="33431"/>
                  </a:lnTo>
                  <a:lnTo>
                    <a:pt x="37095" y="43715"/>
                  </a:lnTo>
                  <a:lnTo>
                    <a:pt x="31724"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121D020-C6EB-85EE-4966-6639F1F6A6AC}"/>
                </a:ext>
              </a:extLst>
            </p:cNvPr>
            <p:cNvSpPr/>
            <p:nvPr/>
          </p:nvSpPr>
          <p:spPr>
            <a:xfrm>
              <a:off x="971089" y="1058644"/>
              <a:ext cx="46004" cy="43673"/>
            </a:xfrm>
            <a:custGeom>
              <a:avLst/>
              <a:gdLst>
                <a:gd name="connsiteX0" fmla="*/ 28394 w 46004"/>
                <a:gd name="connsiteY0" fmla="*/ 16820 h 43673"/>
                <a:gd name="connsiteX1" fmla="*/ 22982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10 w 46004"/>
                <a:gd name="connsiteY5" fmla="*/ 43673 h 43673"/>
                <a:gd name="connsiteX6" fmla="*/ 22982 w 46004"/>
                <a:gd name="connsiteY6" fmla="*/ 33431 h 43673"/>
                <a:gd name="connsiteX7" fmla="*/ 37054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2982" y="0"/>
                  </a:lnTo>
                  <a:lnTo>
                    <a:pt x="17611" y="16820"/>
                  </a:lnTo>
                  <a:lnTo>
                    <a:pt x="0" y="16820"/>
                  </a:lnTo>
                  <a:lnTo>
                    <a:pt x="14280" y="27062"/>
                  </a:lnTo>
                  <a:lnTo>
                    <a:pt x="8910" y="43673"/>
                  </a:lnTo>
                  <a:lnTo>
                    <a:pt x="22982" y="33431"/>
                  </a:lnTo>
                  <a:lnTo>
                    <a:pt x="37054"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8D1265F-7A66-7738-3AA5-D7F12AB62DD2}"/>
                </a:ext>
              </a:extLst>
            </p:cNvPr>
            <p:cNvSpPr/>
            <p:nvPr/>
          </p:nvSpPr>
          <p:spPr>
            <a:xfrm>
              <a:off x="1043822" y="1077962"/>
              <a:ext cx="46046" cy="43714"/>
            </a:xfrm>
            <a:custGeom>
              <a:avLst/>
              <a:gdLst>
                <a:gd name="connsiteX0" fmla="*/ 28394 w 46046"/>
                <a:gd name="connsiteY0" fmla="*/ 16861 h 43714"/>
                <a:gd name="connsiteX1" fmla="*/ 23023 w 46046"/>
                <a:gd name="connsiteY1" fmla="*/ 0 h 43714"/>
                <a:gd name="connsiteX2" fmla="*/ 17652 w 46046"/>
                <a:gd name="connsiteY2" fmla="*/ 16861 h 43714"/>
                <a:gd name="connsiteX3" fmla="*/ 0 w 46046"/>
                <a:gd name="connsiteY3" fmla="*/ 16861 h 43714"/>
                <a:gd name="connsiteX4" fmla="*/ 14280 w 46046"/>
                <a:gd name="connsiteY4" fmla="*/ 27103 h 43714"/>
                <a:gd name="connsiteX5" fmla="*/ 8951 w 46046"/>
                <a:gd name="connsiteY5" fmla="*/ 43715 h 43714"/>
                <a:gd name="connsiteX6" fmla="*/ 23023 w 46046"/>
                <a:gd name="connsiteY6" fmla="*/ 33473 h 43714"/>
                <a:gd name="connsiteX7" fmla="*/ 37095 w 46046"/>
                <a:gd name="connsiteY7" fmla="*/ 43715 h 43714"/>
                <a:gd name="connsiteX8" fmla="*/ 31725 w 46046"/>
                <a:gd name="connsiteY8" fmla="*/ 27103 h 43714"/>
                <a:gd name="connsiteX9" fmla="*/ 46046 w 46046"/>
                <a:gd name="connsiteY9" fmla="*/ 16861 h 43714"/>
                <a:gd name="connsiteX10" fmla="*/ 28394 w 46046"/>
                <a:gd name="connsiteY10" fmla="*/ 1686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8394" y="16861"/>
                  </a:moveTo>
                  <a:lnTo>
                    <a:pt x="23023" y="0"/>
                  </a:lnTo>
                  <a:lnTo>
                    <a:pt x="17652" y="16861"/>
                  </a:lnTo>
                  <a:lnTo>
                    <a:pt x="0" y="16861"/>
                  </a:lnTo>
                  <a:lnTo>
                    <a:pt x="14280" y="27103"/>
                  </a:lnTo>
                  <a:lnTo>
                    <a:pt x="8951" y="43715"/>
                  </a:lnTo>
                  <a:lnTo>
                    <a:pt x="23023" y="33473"/>
                  </a:lnTo>
                  <a:lnTo>
                    <a:pt x="37095" y="43715"/>
                  </a:lnTo>
                  <a:lnTo>
                    <a:pt x="31725" y="27103"/>
                  </a:lnTo>
                  <a:lnTo>
                    <a:pt x="46046" y="16861"/>
                  </a:lnTo>
                  <a:lnTo>
                    <a:pt x="28394" y="16861"/>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BF386F3F-D7F0-9DD8-04BD-C38FF3EEACCB}"/>
                </a:ext>
              </a:extLst>
            </p:cNvPr>
            <p:cNvSpPr/>
            <p:nvPr/>
          </p:nvSpPr>
          <p:spPr>
            <a:xfrm>
              <a:off x="1116597" y="1058644"/>
              <a:ext cx="46004" cy="43673"/>
            </a:xfrm>
            <a:custGeom>
              <a:avLst/>
              <a:gdLst>
                <a:gd name="connsiteX0" fmla="*/ 28394 w 46004"/>
                <a:gd name="connsiteY0" fmla="*/ 16820 h 43673"/>
                <a:gd name="connsiteX1" fmla="*/ 23023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51 w 46004"/>
                <a:gd name="connsiteY5" fmla="*/ 43673 h 43673"/>
                <a:gd name="connsiteX6" fmla="*/ 23023 w 46004"/>
                <a:gd name="connsiteY6" fmla="*/ 33431 h 43673"/>
                <a:gd name="connsiteX7" fmla="*/ 37095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3023" y="0"/>
                  </a:lnTo>
                  <a:lnTo>
                    <a:pt x="17611" y="16820"/>
                  </a:lnTo>
                  <a:lnTo>
                    <a:pt x="0" y="16820"/>
                  </a:lnTo>
                  <a:lnTo>
                    <a:pt x="14280" y="27062"/>
                  </a:lnTo>
                  <a:lnTo>
                    <a:pt x="8951" y="43673"/>
                  </a:lnTo>
                  <a:lnTo>
                    <a:pt x="23023" y="33431"/>
                  </a:lnTo>
                  <a:lnTo>
                    <a:pt x="37095"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6C00DF7B-58EE-B298-1650-F50D41CB945A}"/>
                </a:ext>
              </a:extLst>
            </p:cNvPr>
            <p:cNvSpPr/>
            <p:nvPr/>
          </p:nvSpPr>
          <p:spPr>
            <a:xfrm>
              <a:off x="1170013" y="1005228"/>
              <a:ext cx="46004" cy="43714"/>
            </a:xfrm>
            <a:custGeom>
              <a:avLst/>
              <a:gdLst>
                <a:gd name="connsiteX0" fmla="*/ 28394 w 46004"/>
                <a:gd name="connsiteY0" fmla="*/ 16820 h 43714"/>
                <a:gd name="connsiteX1" fmla="*/ 22982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2982 w 46004"/>
                <a:gd name="connsiteY6" fmla="*/ 33431 h 43714"/>
                <a:gd name="connsiteX7" fmla="*/ 37054 w 46004"/>
                <a:gd name="connsiteY7" fmla="*/ 43715 h 43714"/>
                <a:gd name="connsiteX8" fmla="*/ 31725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2982" y="0"/>
                  </a:lnTo>
                  <a:lnTo>
                    <a:pt x="17611" y="16820"/>
                  </a:lnTo>
                  <a:lnTo>
                    <a:pt x="0" y="16820"/>
                  </a:lnTo>
                  <a:lnTo>
                    <a:pt x="14280" y="27103"/>
                  </a:lnTo>
                  <a:lnTo>
                    <a:pt x="8910" y="43715"/>
                  </a:lnTo>
                  <a:lnTo>
                    <a:pt x="22982" y="33431"/>
                  </a:lnTo>
                  <a:lnTo>
                    <a:pt x="37054" y="43715"/>
                  </a:lnTo>
                  <a:lnTo>
                    <a:pt x="31725"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E1C371E-2AE4-81BB-D18A-EB07321E0202}"/>
                </a:ext>
              </a:extLst>
            </p:cNvPr>
            <p:cNvSpPr/>
            <p:nvPr/>
          </p:nvSpPr>
          <p:spPr>
            <a:xfrm>
              <a:off x="1189330" y="932037"/>
              <a:ext cx="46046" cy="43714"/>
            </a:xfrm>
            <a:custGeom>
              <a:avLst/>
              <a:gdLst>
                <a:gd name="connsiteX0" fmla="*/ 46046 w 46046"/>
                <a:gd name="connsiteY0" fmla="*/ 16820 h 43714"/>
                <a:gd name="connsiteX1" fmla="*/ 28394 w 46046"/>
                <a:gd name="connsiteY1" fmla="*/ 16820 h 43714"/>
                <a:gd name="connsiteX2" fmla="*/ 23023 w 46046"/>
                <a:gd name="connsiteY2" fmla="*/ 0 h 43714"/>
                <a:gd name="connsiteX3" fmla="*/ 17611 w 46046"/>
                <a:gd name="connsiteY3" fmla="*/ 16861 h 43714"/>
                <a:gd name="connsiteX4" fmla="*/ 0 w 46046"/>
                <a:gd name="connsiteY4" fmla="*/ 16820 h 43714"/>
                <a:gd name="connsiteX5" fmla="*/ 14280 w 46046"/>
                <a:gd name="connsiteY5" fmla="*/ 27103 h 43714"/>
                <a:gd name="connsiteX6" fmla="*/ 8951 w 46046"/>
                <a:gd name="connsiteY6" fmla="*/ 43715 h 43714"/>
                <a:gd name="connsiteX7" fmla="*/ 23023 w 46046"/>
                <a:gd name="connsiteY7" fmla="*/ 33431 h 43714"/>
                <a:gd name="connsiteX8" fmla="*/ 37095 w 46046"/>
                <a:gd name="connsiteY8" fmla="*/ 43715 h 43714"/>
                <a:gd name="connsiteX9" fmla="*/ 31724 w 46046"/>
                <a:gd name="connsiteY9" fmla="*/ 27103 h 43714"/>
                <a:gd name="connsiteX10" fmla="*/ 46046 w 46046"/>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46046" y="16820"/>
                  </a:moveTo>
                  <a:lnTo>
                    <a:pt x="28394" y="16820"/>
                  </a:lnTo>
                  <a:lnTo>
                    <a:pt x="23023" y="0"/>
                  </a:lnTo>
                  <a:lnTo>
                    <a:pt x="17611" y="16861"/>
                  </a:lnTo>
                  <a:lnTo>
                    <a:pt x="0" y="16820"/>
                  </a:lnTo>
                  <a:lnTo>
                    <a:pt x="14280" y="27103"/>
                  </a:lnTo>
                  <a:lnTo>
                    <a:pt x="8951" y="43715"/>
                  </a:lnTo>
                  <a:lnTo>
                    <a:pt x="23023" y="33431"/>
                  </a:lnTo>
                  <a:lnTo>
                    <a:pt x="37095" y="43715"/>
                  </a:lnTo>
                  <a:lnTo>
                    <a:pt x="31724" y="27103"/>
                  </a:lnTo>
                  <a:lnTo>
                    <a:pt x="46046" y="16820"/>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EDA645C-2BAF-D1CC-CC61-CA68B544D078}"/>
                </a:ext>
              </a:extLst>
            </p:cNvPr>
            <p:cNvSpPr/>
            <p:nvPr/>
          </p:nvSpPr>
          <p:spPr>
            <a:xfrm>
              <a:off x="1170013" y="859263"/>
              <a:ext cx="46004" cy="43714"/>
            </a:xfrm>
            <a:custGeom>
              <a:avLst/>
              <a:gdLst>
                <a:gd name="connsiteX0" fmla="*/ 8910 w 46004"/>
                <a:gd name="connsiteY0" fmla="*/ 43715 h 43714"/>
                <a:gd name="connsiteX1" fmla="*/ 22982 w 46004"/>
                <a:gd name="connsiteY1" fmla="*/ 33431 h 43714"/>
                <a:gd name="connsiteX2" fmla="*/ 37095 w 46004"/>
                <a:gd name="connsiteY2" fmla="*/ 43715 h 43714"/>
                <a:gd name="connsiteX3" fmla="*/ 31725 w 46004"/>
                <a:gd name="connsiteY3" fmla="*/ 27103 h 43714"/>
                <a:gd name="connsiteX4" fmla="*/ 46005 w 46004"/>
                <a:gd name="connsiteY4" fmla="*/ 16861 h 43714"/>
                <a:gd name="connsiteX5" fmla="*/ 28394 w 46004"/>
                <a:gd name="connsiteY5" fmla="*/ 16861 h 43714"/>
                <a:gd name="connsiteX6" fmla="*/ 22982 w 46004"/>
                <a:gd name="connsiteY6" fmla="*/ 0 h 43714"/>
                <a:gd name="connsiteX7" fmla="*/ 17611 w 46004"/>
                <a:gd name="connsiteY7" fmla="*/ 16861 h 43714"/>
                <a:gd name="connsiteX8" fmla="*/ 0 w 46004"/>
                <a:gd name="connsiteY8" fmla="*/ 16861 h 43714"/>
                <a:gd name="connsiteX9" fmla="*/ 14280 w 46004"/>
                <a:gd name="connsiteY9" fmla="*/ 27103 h 43714"/>
                <a:gd name="connsiteX10" fmla="*/ 8910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10" y="43715"/>
                  </a:moveTo>
                  <a:lnTo>
                    <a:pt x="22982" y="33431"/>
                  </a:lnTo>
                  <a:lnTo>
                    <a:pt x="37095" y="43715"/>
                  </a:lnTo>
                  <a:lnTo>
                    <a:pt x="31725" y="27103"/>
                  </a:lnTo>
                  <a:lnTo>
                    <a:pt x="46005" y="16861"/>
                  </a:lnTo>
                  <a:lnTo>
                    <a:pt x="28394" y="16861"/>
                  </a:lnTo>
                  <a:lnTo>
                    <a:pt x="22982" y="0"/>
                  </a:lnTo>
                  <a:lnTo>
                    <a:pt x="17611" y="16861"/>
                  </a:lnTo>
                  <a:lnTo>
                    <a:pt x="0" y="16861"/>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100D3977-691F-4EDF-D951-AC4F070E7252}"/>
                </a:ext>
              </a:extLst>
            </p:cNvPr>
            <p:cNvSpPr/>
            <p:nvPr/>
          </p:nvSpPr>
          <p:spPr>
            <a:xfrm>
              <a:off x="1116805" y="806097"/>
              <a:ext cx="46046" cy="43714"/>
            </a:xfrm>
            <a:custGeom>
              <a:avLst/>
              <a:gdLst>
                <a:gd name="connsiteX0" fmla="*/ 22982 w 46046"/>
                <a:gd name="connsiteY0" fmla="*/ 0 h 43714"/>
                <a:gd name="connsiteX1" fmla="*/ 17611 w 46046"/>
                <a:gd name="connsiteY1" fmla="*/ 16820 h 43714"/>
                <a:gd name="connsiteX2" fmla="*/ 0 w 46046"/>
                <a:gd name="connsiteY2" fmla="*/ 16778 h 43714"/>
                <a:gd name="connsiteX3" fmla="*/ 14280 w 46046"/>
                <a:gd name="connsiteY3" fmla="*/ 27103 h 43714"/>
                <a:gd name="connsiteX4" fmla="*/ 8910 w 46046"/>
                <a:gd name="connsiteY4" fmla="*/ 43715 h 43714"/>
                <a:gd name="connsiteX5" fmla="*/ 23023 w 46046"/>
                <a:gd name="connsiteY5" fmla="*/ 33390 h 43714"/>
                <a:gd name="connsiteX6" fmla="*/ 37095 w 46046"/>
                <a:gd name="connsiteY6" fmla="*/ 43715 h 43714"/>
                <a:gd name="connsiteX7" fmla="*/ 31725 w 46046"/>
                <a:gd name="connsiteY7" fmla="*/ 27103 h 43714"/>
                <a:gd name="connsiteX8" fmla="*/ 46046 w 46046"/>
                <a:gd name="connsiteY8" fmla="*/ 16778 h 43714"/>
                <a:gd name="connsiteX9" fmla="*/ 28394 w 46046"/>
                <a:gd name="connsiteY9" fmla="*/ 16778 h 43714"/>
                <a:gd name="connsiteX10" fmla="*/ 22982 w 46046"/>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2982" y="0"/>
                  </a:moveTo>
                  <a:lnTo>
                    <a:pt x="17611" y="16820"/>
                  </a:lnTo>
                  <a:lnTo>
                    <a:pt x="0" y="16778"/>
                  </a:lnTo>
                  <a:lnTo>
                    <a:pt x="14280" y="27103"/>
                  </a:lnTo>
                  <a:lnTo>
                    <a:pt x="8910" y="43715"/>
                  </a:lnTo>
                  <a:lnTo>
                    <a:pt x="23023" y="33390"/>
                  </a:lnTo>
                  <a:lnTo>
                    <a:pt x="37095" y="43715"/>
                  </a:lnTo>
                  <a:lnTo>
                    <a:pt x="31725" y="27103"/>
                  </a:lnTo>
                  <a:lnTo>
                    <a:pt x="46046" y="16778"/>
                  </a:lnTo>
                  <a:lnTo>
                    <a:pt x="28394" y="16778"/>
                  </a:lnTo>
                  <a:lnTo>
                    <a:pt x="22982" y="0"/>
                  </a:lnTo>
                  <a:close/>
                </a:path>
              </a:pathLst>
            </a:custGeom>
            <a:solidFill>
              <a:srgbClr val="FDEA18"/>
            </a:solidFill>
            <a:ln w="0" cap="flat">
              <a:noFill/>
              <a:prstDash val="solid"/>
              <a:miter/>
            </a:ln>
          </p:spPr>
          <p:txBody>
            <a:bodyPr rtlCol="0" anchor="ctr"/>
            <a:lstStyle/>
            <a:p>
              <a:endParaRPr lang="en-GB"/>
            </a:p>
          </p:txBody>
        </p:sp>
      </p:grpSp>
      <p:sp>
        <p:nvSpPr>
          <p:cNvPr id="43" name="TextBox 42">
            <a:extLst>
              <a:ext uri="{FF2B5EF4-FFF2-40B4-BE49-F238E27FC236}">
                <a16:creationId xmlns:a16="http://schemas.microsoft.com/office/drawing/2014/main" id="{12152B41-4159-7557-0FD0-2971B23ED23D}"/>
              </a:ext>
            </a:extLst>
          </p:cNvPr>
          <p:cNvSpPr txBox="1"/>
          <p:nvPr userDrawn="1"/>
        </p:nvSpPr>
        <p:spPr>
          <a:xfrm>
            <a:off x="596004"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rgbClr val="2A255A"/>
                </a:solidFill>
                <a:latin typeface="Open Sans" panose="020B0606030504020204" pitchFamily="34" charset="0"/>
                <a:ea typeface="Open Sans" panose="020B0606030504020204" pitchFamily="34" charset="0"/>
                <a:cs typeface="Open Sans" panose="020B0606030504020204" pitchFamily="34" charset="0"/>
              </a:rPr>
              <a:t>#MyWorldOurPlanet</a:t>
            </a:r>
          </a:p>
        </p:txBody>
      </p:sp>
      <p:sp>
        <p:nvSpPr>
          <p:cNvPr id="44" name="TextBox 43">
            <a:extLst>
              <a:ext uri="{FF2B5EF4-FFF2-40B4-BE49-F238E27FC236}">
                <a16:creationId xmlns:a16="http://schemas.microsoft.com/office/drawing/2014/main" id="{9FA292B2-828F-D78A-E081-BFABB8B22C43}"/>
              </a:ext>
            </a:extLst>
          </p:cNvPr>
          <p:cNvSpPr txBox="1"/>
          <p:nvPr userDrawn="1"/>
        </p:nvSpPr>
        <p:spPr>
          <a:xfrm>
            <a:off x="3149171"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rgbClr val="2A255A"/>
                </a:solidFill>
                <a:latin typeface="Open Sans" panose="020B0606030504020204" pitchFamily="34" charset="0"/>
                <a:ea typeface="Open Sans" panose="020B0606030504020204" pitchFamily="34" charset="0"/>
                <a:cs typeface="Open Sans" panose="020B0606030504020204" pitchFamily="34" charset="0"/>
              </a:rPr>
              <a:t>#EUClimatePact</a:t>
            </a:r>
          </a:p>
        </p:txBody>
      </p:sp>
      <p:pic>
        <p:nvPicPr>
          <p:cNvPr id="46" name="Picture 45" descr="A black and white corner&#10;&#10;Description automatically generated">
            <a:extLst>
              <a:ext uri="{FF2B5EF4-FFF2-40B4-BE49-F238E27FC236}">
                <a16:creationId xmlns:a16="http://schemas.microsoft.com/office/drawing/2014/main" id="{FE090E0A-9A66-49E1-0389-13FAED33BBDD}"/>
              </a:ext>
            </a:extLst>
          </p:cNvPr>
          <p:cNvPicPr>
            <a:picLocks noChangeAspect="1"/>
          </p:cNvPicPr>
          <p:nvPr userDrawn="1"/>
        </p:nvPicPr>
        <p:blipFill>
          <a:blip r:embed="rId4"/>
          <a:srcRect r="3169" b="8037"/>
          <a:stretch/>
        </p:blipFill>
        <p:spPr>
          <a:xfrm>
            <a:off x="14716000" y="8490888"/>
            <a:ext cx="3580763" cy="1811807"/>
          </a:xfrm>
          <a:prstGeom prst="rect">
            <a:avLst/>
          </a:prstGeom>
        </p:spPr>
      </p:pic>
      <p:pic>
        <p:nvPicPr>
          <p:cNvPr id="47" name="Picture 46" descr="A black background with orange and blue text&#10;&#10;Description automatically generated">
            <a:extLst>
              <a:ext uri="{FF2B5EF4-FFF2-40B4-BE49-F238E27FC236}">
                <a16:creationId xmlns:a16="http://schemas.microsoft.com/office/drawing/2014/main" id="{2C292543-6B7A-9F7D-0518-352438BE1E4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
        <p:nvSpPr>
          <p:cNvPr id="48" name="Text Placeholder 12">
            <a:extLst>
              <a:ext uri="{FF2B5EF4-FFF2-40B4-BE49-F238E27FC236}">
                <a16:creationId xmlns:a16="http://schemas.microsoft.com/office/drawing/2014/main" id="{8E81C1C9-9D28-EA39-C769-2B0C62D880F7}"/>
              </a:ext>
            </a:extLst>
          </p:cNvPr>
          <p:cNvSpPr>
            <a:spLocks noGrp="1"/>
          </p:cNvSpPr>
          <p:nvPr>
            <p:ph type="body" sz="quarter" idx="14" hasCustomPrompt="1"/>
          </p:nvPr>
        </p:nvSpPr>
        <p:spPr>
          <a:xfrm>
            <a:off x="720000" y="3955367"/>
            <a:ext cx="4342219" cy="1121809"/>
          </a:xfrm>
          <a:prstGeom prst="rect">
            <a:avLst/>
          </a:prstGeom>
          <a:solidFill>
            <a:srgbClr val="2A255A"/>
          </a:solidFill>
        </p:spPr>
        <p:txBody>
          <a:bodyPr wrap="none" lIns="216000" tIns="180000" rIns="252000" bIns="108000" anchor="ctr" anchorCtr="0">
            <a:spAutoFit/>
          </a:bodyPr>
          <a:lstStyle>
            <a:lvl1pPr marL="0" indent="0">
              <a:buNone/>
              <a:defRPr sz="60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DEEP DIVE</a:t>
            </a:r>
          </a:p>
        </p:txBody>
      </p:sp>
    </p:spTree>
    <p:extLst>
      <p:ext uri="{BB962C8B-B14F-4D97-AF65-F5344CB8AC3E}">
        <p14:creationId xmlns:p14="http://schemas.microsoft.com/office/powerpoint/2010/main" val="74773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Orang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11368DE-4280-2A14-B19A-16BD374B300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C310A926-366C-05AA-248B-40A1B3EBEB89}"/>
              </a:ext>
            </a:extLst>
          </p:cNvPr>
          <p:cNvSpPr>
            <a:spLocks noGrp="1" noChangeAspect="1"/>
          </p:cNvSpPr>
          <p:nvPr>
            <p:ph type="title" hasCustomPrompt="1"/>
          </p:nvPr>
        </p:nvSpPr>
        <p:spPr>
          <a:xfrm>
            <a:off x="8159155" y="2416393"/>
            <a:ext cx="9309092" cy="1288009"/>
          </a:xfrm>
          <a:prstGeom prst="rect">
            <a:avLst/>
          </a:prstGeom>
          <a:solidFill>
            <a:srgbClr val="8C0B31"/>
          </a:solidFill>
        </p:spPr>
        <p:txBody>
          <a:bodyPr wrap="none" lIns="216000" tIns="180000" rIns="252000" bIns="108000" anchor="ctr" anchorCtr="0">
            <a:spAutoFit/>
          </a:bodyPr>
          <a:lstStyle>
            <a:lvl1pPr algn="r">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16" name="Text Placeholder 15">
            <a:extLst>
              <a:ext uri="{FF2B5EF4-FFF2-40B4-BE49-F238E27FC236}">
                <a16:creationId xmlns:a16="http://schemas.microsoft.com/office/drawing/2014/main" id="{3125FFE5-9A69-CE79-3104-B5788B34F7D9}"/>
              </a:ext>
            </a:extLst>
          </p:cNvPr>
          <p:cNvSpPr>
            <a:spLocks noGrp="1"/>
          </p:cNvSpPr>
          <p:nvPr>
            <p:ph type="body" sz="quarter" idx="10"/>
          </p:nvPr>
        </p:nvSpPr>
        <p:spPr>
          <a:xfrm>
            <a:off x="10603734" y="3666302"/>
            <a:ext cx="6864513" cy="1288009"/>
          </a:xfrm>
          <a:prstGeom prst="rect">
            <a:avLst/>
          </a:prstGeom>
          <a:solidFill>
            <a:srgbClr val="8C0B31"/>
          </a:solidFill>
        </p:spPr>
        <p:txBody>
          <a:bodyPr wrap="none" lIns="216000" tIns="180000" rIns="252000" bIns="108000" anchor="ctr" anchorCtr="0">
            <a:spAutoFit/>
          </a:bodyPr>
          <a:lstStyle>
            <a:lvl1pPr marL="0" indent="0" algn="r">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grpSp>
        <p:nvGrpSpPr>
          <p:cNvPr id="7" name="Group 6">
            <a:extLst>
              <a:ext uri="{FF2B5EF4-FFF2-40B4-BE49-F238E27FC236}">
                <a16:creationId xmlns:a16="http://schemas.microsoft.com/office/drawing/2014/main" id="{EC8D1F42-5D81-230C-CE2D-9639758C530C}"/>
              </a:ext>
            </a:extLst>
          </p:cNvPr>
          <p:cNvGrpSpPr/>
          <p:nvPr userDrawn="1"/>
        </p:nvGrpSpPr>
        <p:grpSpPr>
          <a:xfrm>
            <a:off x="720000" y="720000"/>
            <a:ext cx="2573887" cy="2066587"/>
            <a:chOff x="720000" y="720000"/>
            <a:chExt cx="2573887" cy="2066587"/>
          </a:xfrm>
        </p:grpSpPr>
        <p:sp>
          <p:nvSpPr>
            <p:cNvPr id="8" name="Freeform: Shape 7">
              <a:extLst>
                <a:ext uri="{FF2B5EF4-FFF2-40B4-BE49-F238E27FC236}">
                  <a16:creationId xmlns:a16="http://schemas.microsoft.com/office/drawing/2014/main" id="{24A29612-372C-878A-C126-3E16D4CA8289}"/>
                </a:ext>
              </a:extLst>
            </p:cNvPr>
            <p:cNvSpPr/>
            <p:nvPr/>
          </p:nvSpPr>
          <p:spPr>
            <a:xfrm>
              <a:off x="733405" y="1261273"/>
              <a:ext cx="2560482" cy="474868"/>
            </a:xfrm>
            <a:custGeom>
              <a:avLst/>
              <a:gdLst>
                <a:gd name="connsiteX0" fmla="*/ 0 w 2560482"/>
                <a:gd name="connsiteY0" fmla="*/ 0 h 474868"/>
                <a:gd name="connsiteX1" fmla="*/ 2560483 w 2560482"/>
                <a:gd name="connsiteY1" fmla="*/ 0 h 474868"/>
                <a:gd name="connsiteX2" fmla="*/ 2560483 w 2560482"/>
                <a:gd name="connsiteY2" fmla="*/ 474868 h 474868"/>
                <a:gd name="connsiteX3" fmla="*/ 0 w 2560482"/>
                <a:gd name="connsiteY3" fmla="*/ 474868 h 474868"/>
              </a:gdLst>
              <a:ahLst/>
              <a:cxnLst>
                <a:cxn ang="0">
                  <a:pos x="connsiteX0" y="connsiteY0"/>
                </a:cxn>
                <a:cxn ang="0">
                  <a:pos x="connsiteX1" y="connsiteY1"/>
                </a:cxn>
                <a:cxn ang="0">
                  <a:pos x="connsiteX2" y="connsiteY2"/>
                </a:cxn>
                <a:cxn ang="0">
                  <a:pos x="connsiteX3" y="connsiteY3"/>
                </a:cxn>
              </a:cxnLst>
              <a:rect l="l" t="t" r="r" b="b"/>
              <a:pathLst>
                <a:path w="2560482" h="474868">
                  <a:moveTo>
                    <a:pt x="0" y="0"/>
                  </a:moveTo>
                  <a:lnTo>
                    <a:pt x="2560483" y="0"/>
                  </a:lnTo>
                  <a:lnTo>
                    <a:pt x="2560483" y="474868"/>
                  </a:lnTo>
                  <a:lnTo>
                    <a:pt x="0" y="474868"/>
                  </a:lnTo>
                  <a:close/>
                </a:path>
              </a:pathLst>
            </a:custGeom>
            <a:solidFill>
              <a:srgbClr val="812604"/>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94152B4-FCF4-C794-B6A4-7FFDDC4F957F}"/>
                </a:ext>
              </a:extLst>
            </p:cNvPr>
            <p:cNvSpPr/>
            <p:nvPr/>
          </p:nvSpPr>
          <p:spPr>
            <a:xfrm>
              <a:off x="733405" y="1779689"/>
              <a:ext cx="2089986" cy="477865"/>
            </a:xfrm>
            <a:custGeom>
              <a:avLst/>
              <a:gdLst>
                <a:gd name="connsiteX0" fmla="*/ 0 w 2089986"/>
                <a:gd name="connsiteY0" fmla="*/ 0 h 477865"/>
                <a:gd name="connsiteX1" fmla="*/ 2089986 w 2089986"/>
                <a:gd name="connsiteY1" fmla="*/ 0 h 477865"/>
                <a:gd name="connsiteX2" fmla="*/ 2089986 w 2089986"/>
                <a:gd name="connsiteY2" fmla="*/ 477866 h 477865"/>
                <a:gd name="connsiteX3" fmla="*/ 0 w 2089986"/>
                <a:gd name="connsiteY3" fmla="*/ 477866 h 477865"/>
              </a:gdLst>
              <a:ahLst/>
              <a:cxnLst>
                <a:cxn ang="0">
                  <a:pos x="connsiteX0" y="connsiteY0"/>
                </a:cxn>
                <a:cxn ang="0">
                  <a:pos x="connsiteX1" y="connsiteY1"/>
                </a:cxn>
                <a:cxn ang="0">
                  <a:pos x="connsiteX2" y="connsiteY2"/>
                </a:cxn>
                <a:cxn ang="0">
                  <a:pos x="connsiteX3" y="connsiteY3"/>
                </a:cxn>
              </a:cxnLst>
              <a:rect l="l" t="t" r="r" b="b"/>
              <a:pathLst>
                <a:path w="2089986" h="477865">
                  <a:moveTo>
                    <a:pt x="0" y="0"/>
                  </a:moveTo>
                  <a:lnTo>
                    <a:pt x="2089986" y="0"/>
                  </a:lnTo>
                  <a:lnTo>
                    <a:pt x="2089986" y="477866"/>
                  </a:lnTo>
                  <a:lnTo>
                    <a:pt x="0" y="477866"/>
                  </a:lnTo>
                  <a:close/>
                </a:path>
              </a:pathLst>
            </a:custGeom>
            <a:solidFill>
              <a:srgbClr val="812604"/>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6168453-C472-7EFA-9926-7F4B8BA572F6}"/>
                </a:ext>
              </a:extLst>
            </p:cNvPr>
            <p:cNvSpPr/>
            <p:nvPr/>
          </p:nvSpPr>
          <p:spPr>
            <a:xfrm>
              <a:off x="733405" y="2300770"/>
              <a:ext cx="1285882" cy="485817"/>
            </a:xfrm>
            <a:custGeom>
              <a:avLst/>
              <a:gdLst>
                <a:gd name="connsiteX0" fmla="*/ 0 w 1285882"/>
                <a:gd name="connsiteY0" fmla="*/ 0 h 485817"/>
                <a:gd name="connsiteX1" fmla="*/ 1285883 w 1285882"/>
                <a:gd name="connsiteY1" fmla="*/ 0 h 485817"/>
                <a:gd name="connsiteX2" fmla="*/ 1285883 w 1285882"/>
                <a:gd name="connsiteY2" fmla="*/ 485818 h 485817"/>
                <a:gd name="connsiteX3" fmla="*/ 0 w 1285882"/>
                <a:gd name="connsiteY3" fmla="*/ 485818 h 485817"/>
              </a:gdLst>
              <a:ahLst/>
              <a:cxnLst>
                <a:cxn ang="0">
                  <a:pos x="connsiteX0" y="connsiteY0"/>
                </a:cxn>
                <a:cxn ang="0">
                  <a:pos x="connsiteX1" y="connsiteY1"/>
                </a:cxn>
                <a:cxn ang="0">
                  <a:pos x="connsiteX2" y="connsiteY2"/>
                </a:cxn>
                <a:cxn ang="0">
                  <a:pos x="connsiteX3" y="connsiteY3"/>
                </a:cxn>
              </a:cxnLst>
              <a:rect l="l" t="t" r="r" b="b"/>
              <a:pathLst>
                <a:path w="1285882" h="485817">
                  <a:moveTo>
                    <a:pt x="0" y="0"/>
                  </a:moveTo>
                  <a:lnTo>
                    <a:pt x="1285883" y="0"/>
                  </a:lnTo>
                  <a:lnTo>
                    <a:pt x="1285883" y="485818"/>
                  </a:lnTo>
                  <a:lnTo>
                    <a:pt x="0" y="485818"/>
                  </a:lnTo>
                  <a:close/>
                </a:path>
              </a:pathLst>
            </a:custGeom>
            <a:solidFill>
              <a:srgbClr val="812604"/>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CF034E7-4C62-E547-B16F-604C0206DF01}"/>
                </a:ext>
              </a:extLst>
            </p:cNvPr>
            <p:cNvSpPr/>
            <p:nvPr/>
          </p:nvSpPr>
          <p:spPr>
            <a:xfrm>
              <a:off x="820211" y="1345080"/>
              <a:ext cx="188681" cy="303172"/>
            </a:xfrm>
            <a:custGeom>
              <a:avLst/>
              <a:gdLst>
                <a:gd name="connsiteX0" fmla="*/ 188682 w 188681"/>
                <a:gd name="connsiteY0" fmla="*/ 303131 h 303172"/>
                <a:gd name="connsiteX1" fmla="*/ 0 w 188681"/>
                <a:gd name="connsiteY1" fmla="*/ 303131 h 303172"/>
                <a:gd name="connsiteX2" fmla="*/ 0 w 188681"/>
                <a:gd name="connsiteY2" fmla="*/ 0 h 303172"/>
                <a:gd name="connsiteX3" fmla="*/ 188640 w 188681"/>
                <a:gd name="connsiteY3" fmla="*/ 0 h 303172"/>
                <a:gd name="connsiteX4" fmla="*/ 188640 w 188681"/>
                <a:gd name="connsiteY4" fmla="*/ 65739 h 303172"/>
                <a:gd name="connsiteX5" fmla="*/ 85848 w 188681"/>
                <a:gd name="connsiteY5" fmla="*/ 65739 h 303172"/>
                <a:gd name="connsiteX6" fmla="*/ 85848 w 188681"/>
                <a:gd name="connsiteY6" fmla="*/ 113409 h 303172"/>
                <a:gd name="connsiteX7" fmla="*/ 181063 w 188681"/>
                <a:gd name="connsiteY7" fmla="*/ 113409 h 303172"/>
                <a:gd name="connsiteX8" fmla="*/ 181063 w 188681"/>
                <a:gd name="connsiteY8" fmla="*/ 179148 h 303172"/>
                <a:gd name="connsiteX9" fmla="*/ 85848 w 188681"/>
                <a:gd name="connsiteY9" fmla="*/ 179148 h 303172"/>
                <a:gd name="connsiteX10" fmla="*/ 85848 w 188681"/>
                <a:gd name="connsiteY10" fmla="*/ 236393 h 303172"/>
                <a:gd name="connsiteX11" fmla="*/ 188640 w 188681"/>
                <a:gd name="connsiteY11" fmla="*/ 236393 h 303172"/>
                <a:gd name="connsiteX12" fmla="*/ 188640 w 188681"/>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81" h="303172">
                  <a:moveTo>
                    <a:pt x="188682"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5A7F537-2A3B-16B3-0685-E004BE45B554}"/>
                </a:ext>
              </a:extLst>
            </p:cNvPr>
            <p:cNvSpPr/>
            <p:nvPr/>
          </p:nvSpPr>
          <p:spPr>
            <a:xfrm>
              <a:off x="1062766" y="1345039"/>
              <a:ext cx="271947" cy="307294"/>
            </a:xfrm>
            <a:custGeom>
              <a:avLst/>
              <a:gdLst>
                <a:gd name="connsiteX0" fmla="*/ 271906 w 271947"/>
                <a:gd name="connsiteY0" fmla="*/ 0 h 307294"/>
                <a:gd name="connsiteX1" fmla="*/ 271906 w 271947"/>
                <a:gd name="connsiteY1" fmla="*/ 182478 h 307294"/>
                <a:gd name="connsiteX2" fmla="*/ 236601 w 271947"/>
                <a:gd name="connsiteY2" fmla="*/ 274654 h 307294"/>
                <a:gd name="connsiteX3" fmla="*/ 134767 w 271947"/>
                <a:gd name="connsiteY3" fmla="*/ 307295 h 307294"/>
                <a:gd name="connsiteX4" fmla="*/ 34889 w 271947"/>
                <a:gd name="connsiteY4" fmla="*/ 275570 h 307294"/>
                <a:gd name="connsiteX5" fmla="*/ 0 w 271947"/>
                <a:gd name="connsiteY5" fmla="*/ 184352 h 307294"/>
                <a:gd name="connsiteX6" fmla="*/ 0 w 271947"/>
                <a:gd name="connsiteY6" fmla="*/ 0 h 307294"/>
                <a:gd name="connsiteX7" fmla="*/ 86306 w 271947"/>
                <a:gd name="connsiteY7" fmla="*/ 0 h 307294"/>
                <a:gd name="connsiteX8" fmla="*/ 86306 w 271947"/>
                <a:gd name="connsiteY8" fmla="*/ 177899 h 307294"/>
                <a:gd name="connsiteX9" fmla="*/ 98920 w 271947"/>
                <a:gd name="connsiteY9" fmla="*/ 224569 h 307294"/>
                <a:gd name="connsiteX10" fmla="*/ 136099 w 271947"/>
                <a:gd name="connsiteY10" fmla="*/ 239099 h 307294"/>
                <a:gd name="connsiteX11" fmla="*/ 174235 w 271947"/>
                <a:gd name="connsiteY11" fmla="*/ 224694 h 307294"/>
                <a:gd name="connsiteX12" fmla="*/ 186100 w 271947"/>
                <a:gd name="connsiteY12" fmla="*/ 177524 h 307294"/>
                <a:gd name="connsiteX13" fmla="*/ 186100 w 271947"/>
                <a:gd name="connsiteY13" fmla="*/ 42 h 307294"/>
                <a:gd name="connsiteX14" fmla="*/ 271948 w 271947"/>
                <a:gd name="connsiteY14" fmla="*/ 42 h 30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947" h="307294">
                  <a:moveTo>
                    <a:pt x="271906" y="0"/>
                  </a:moveTo>
                  <a:lnTo>
                    <a:pt x="271906" y="182478"/>
                  </a:lnTo>
                  <a:cubicBezTo>
                    <a:pt x="271906" y="222155"/>
                    <a:pt x="260124" y="252880"/>
                    <a:pt x="236601" y="274654"/>
                  </a:cubicBezTo>
                  <a:cubicBezTo>
                    <a:pt x="213037" y="296428"/>
                    <a:pt x="179106" y="307295"/>
                    <a:pt x="134767" y="307295"/>
                  </a:cubicBezTo>
                  <a:cubicBezTo>
                    <a:pt x="90427" y="307295"/>
                    <a:pt x="58162" y="296720"/>
                    <a:pt x="34889" y="275570"/>
                  </a:cubicBezTo>
                  <a:cubicBezTo>
                    <a:pt x="11616" y="254420"/>
                    <a:pt x="0" y="224028"/>
                    <a:pt x="0" y="184352"/>
                  </a:cubicBezTo>
                  <a:lnTo>
                    <a:pt x="0" y="0"/>
                  </a:lnTo>
                  <a:lnTo>
                    <a:pt x="86306" y="0"/>
                  </a:lnTo>
                  <a:lnTo>
                    <a:pt x="86306" y="177899"/>
                  </a:lnTo>
                  <a:cubicBezTo>
                    <a:pt x="86306" y="199340"/>
                    <a:pt x="90511" y="214869"/>
                    <a:pt x="98920" y="224569"/>
                  </a:cubicBezTo>
                  <a:cubicBezTo>
                    <a:pt x="107330" y="234228"/>
                    <a:pt x="119695" y="239099"/>
                    <a:pt x="136099" y="239099"/>
                  </a:cubicBezTo>
                  <a:cubicBezTo>
                    <a:pt x="153626" y="239099"/>
                    <a:pt x="166325" y="234312"/>
                    <a:pt x="174235" y="224694"/>
                  </a:cubicBezTo>
                  <a:cubicBezTo>
                    <a:pt x="182145" y="215077"/>
                    <a:pt x="186100" y="199381"/>
                    <a:pt x="186100" y="177524"/>
                  </a:cubicBezTo>
                  <a:lnTo>
                    <a:pt x="186100" y="42"/>
                  </a:lnTo>
                  <a:lnTo>
                    <a:pt x="271948" y="42"/>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F8D9DB2-E166-40FE-FD18-12C442184F7F}"/>
                </a:ext>
              </a:extLst>
            </p:cNvPr>
            <p:cNvSpPr/>
            <p:nvPr/>
          </p:nvSpPr>
          <p:spPr>
            <a:xfrm>
              <a:off x="1401410" y="1345080"/>
              <a:ext cx="272322" cy="303131"/>
            </a:xfrm>
            <a:custGeom>
              <a:avLst/>
              <a:gdLst>
                <a:gd name="connsiteX0" fmla="*/ 85848 w 272322"/>
                <a:gd name="connsiteY0" fmla="*/ 192803 h 303131"/>
                <a:gd name="connsiteX1" fmla="*/ 85848 w 272322"/>
                <a:gd name="connsiteY1" fmla="*/ 303131 h 303131"/>
                <a:gd name="connsiteX2" fmla="*/ 0 w 272322"/>
                <a:gd name="connsiteY2" fmla="*/ 303131 h 303131"/>
                <a:gd name="connsiteX3" fmla="*/ 0 w 272322"/>
                <a:gd name="connsiteY3" fmla="*/ 0 h 303131"/>
                <a:gd name="connsiteX4" fmla="*/ 104125 w 272322"/>
                <a:gd name="connsiteY4" fmla="*/ 0 h 303131"/>
                <a:gd name="connsiteX5" fmla="*/ 233645 w 272322"/>
                <a:gd name="connsiteY5" fmla="*/ 89595 h 303131"/>
                <a:gd name="connsiteX6" fmla="*/ 179730 w 272322"/>
                <a:gd name="connsiteY6" fmla="*/ 171071 h 303131"/>
                <a:gd name="connsiteX7" fmla="*/ 272323 w 272322"/>
                <a:gd name="connsiteY7" fmla="*/ 303131 h 303131"/>
                <a:gd name="connsiteX8" fmla="*/ 174943 w 272322"/>
                <a:gd name="connsiteY8" fmla="*/ 303131 h 303131"/>
                <a:gd name="connsiteX9" fmla="*/ 107580 w 272322"/>
                <a:gd name="connsiteY9" fmla="*/ 192803 h 303131"/>
                <a:gd name="connsiteX10" fmla="*/ 85848 w 272322"/>
                <a:gd name="connsiteY10" fmla="*/ 192803 h 303131"/>
                <a:gd name="connsiteX11" fmla="*/ 85848 w 272322"/>
                <a:gd name="connsiteY11" fmla="*/ 131228 h 303131"/>
                <a:gd name="connsiteX12" fmla="*/ 101918 w 272322"/>
                <a:gd name="connsiteY12" fmla="*/ 131228 h 303131"/>
                <a:gd name="connsiteX13" fmla="*/ 146924 w 272322"/>
                <a:gd name="connsiteY13" fmla="*/ 93300 h 303131"/>
                <a:gd name="connsiteX14" fmla="*/ 102792 w 272322"/>
                <a:gd name="connsiteY14" fmla="*/ 61992 h 303131"/>
                <a:gd name="connsiteX15" fmla="*/ 85848 w 272322"/>
                <a:gd name="connsiteY15" fmla="*/ 61992 h 303131"/>
                <a:gd name="connsiteX16" fmla="*/ 85848 w 272322"/>
                <a:gd name="connsiteY16" fmla="*/ 131228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322" h="303131">
                  <a:moveTo>
                    <a:pt x="85848" y="192803"/>
                  </a:moveTo>
                  <a:lnTo>
                    <a:pt x="85848" y="303131"/>
                  </a:lnTo>
                  <a:lnTo>
                    <a:pt x="0" y="303131"/>
                  </a:lnTo>
                  <a:lnTo>
                    <a:pt x="0" y="0"/>
                  </a:lnTo>
                  <a:lnTo>
                    <a:pt x="104125" y="0"/>
                  </a:lnTo>
                  <a:cubicBezTo>
                    <a:pt x="190472" y="0"/>
                    <a:pt x="233645" y="29851"/>
                    <a:pt x="233645" y="89595"/>
                  </a:cubicBezTo>
                  <a:cubicBezTo>
                    <a:pt x="233645" y="124691"/>
                    <a:pt x="215660" y="151878"/>
                    <a:pt x="179730" y="171071"/>
                  </a:cubicBezTo>
                  <a:lnTo>
                    <a:pt x="272323" y="303131"/>
                  </a:lnTo>
                  <a:lnTo>
                    <a:pt x="174943" y="303131"/>
                  </a:lnTo>
                  <a:lnTo>
                    <a:pt x="107580" y="192803"/>
                  </a:lnTo>
                  <a:lnTo>
                    <a:pt x="85848" y="192803"/>
                  </a:lnTo>
                  <a:close/>
                  <a:moveTo>
                    <a:pt x="85848" y="131228"/>
                  </a:moveTo>
                  <a:lnTo>
                    <a:pt x="101918" y="131228"/>
                  </a:lnTo>
                  <a:cubicBezTo>
                    <a:pt x="131894" y="131228"/>
                    <a:pt x="146924" y="118571"/>
                    <a:pt x="146924" y="93300"/>
                  </a:cubicBezTo>
                  <a:cubicBezTo>
                    <a:pt x="146924" y="72442"/>
                    <a:pt x="132227" y="61992"/>
                    <a:pt x="102792" y="61992"/>
                  </a:cubicBezTo>
                  <a:lnTo>
                    <a:pt x="85848" y="61992"/>
                  </a:lnTo>
                  <a:lnTo>
                    <a:pt x="85848" y="131228"/>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601974F-1ED1-982E-DDAC-54AB975985C4}"/>
                </a:ext>
              </a:extLst>
            </p:cNvPr>
            <p:cNvSpPr/>
            <p:nvPr/>
          </p:nvSpPr>
          <p:spPr>
            <a:xfrm>
              <a:off x="1690885" y="1340251"/>
              <a:ext cx="309084" cy="312082"/>
            </a:xfrm>
            <a:custGeom>
              <a:avLst/>
              <a:gdLst>
                <a:gd name="connsiteX0" fmla="*/ 309085 w 309084"/>
                <a:gd name="connsiteY0" fmla="*/ 155958 h 312082"/>
                <a:gd name="connsiteX1" fmla="*/ 269741 w 309084"/>
                <a:gd name="connsiteY1" fmla="*/ 272281 h 312082"/>
                <a:gd name="connsiteX2" fmla="*/ 154542 w 309084"/>
                <a:gd name="connsiteY2" fmla="*/ 312082 h 312082"/>
                <a:gd name="connsiteX3" fmla="*/ 39885 w 309084"/>
                <a:gd name="connsiteY3" fmla="*/ 272073 h 312082"/>
                <a:gd name="connsiteX4" fmla="*/ 0 w 309084"/>
                <a:gd name="connsiteY4" fmla="*/ 155542 h 312082"/>
                <a:gd name="connsiteX5" fmla="*/ 39676 w 309084"/>
                <a:gd name="connsiteY5" fmla="*/ 39926 h 312082"/>
                <a:gd name="connsiteX6" fmla="*/ 154959 w 309084"/>
                <a:gd name="connsiteY6" fmla="*/ 0 h 312082"/>
                <a:gd name="connsiteX7" fmla="*/ 269950 w 309084"/>
                <a:gd name="connsiteY7" fmla="*/ 39593 h 312082"/>
                <a:gd name="connsiteX8" fmla="*/ 309085 w 309084"/>
                <a:gd name="connsiteY8" fmla="*/ 155916 h 312082"/>
                <a:gd name="connsiteX9" fmla="*/ 90427 w 309084"/>
                <a:gd name="connsiteY9" fmla="*/ 155958 h 312082"/>
                <a:gd name="connsiteX10" fmla="*/ 154542 w 309084"/>
                <a:gd name="connsiteY10" fmla="*/ 243887 h 312082"/>
                <a:gd name="connsiteX11" fmla="*/ 202879 w 309084"/>
                <a:gd name="connsiteY11" fmla="*/ 222529 h 312082"/>
                <a:gd name="connsiteX12" fmla="*/ 218616 w 309084"/>
                <a:gd name="connsiteY12" fmla="*/ 155958 h 312082"/>
                <a:gd name="connsiteX13" fmla="*/ 202629 w 309084"/>
                <a:gd name="connsiteY13" fmla="*/ 88887 h 312082"/>
                <a:gd name="connsiteX14" fmla="*/ 154917 w 309084"/>
                <a:gd name="connsiteY14" fmla="*/ 67238 h 312082"/>
                <a:gd name="connsiteX15" fmla="*/ 90386 w 309084"/>
                <a:gd name="connsiteY15" fmla="*/ 156000 h 3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84" h="312082">
                  <a:moveTo>
                    <a:pt x="309085" y="155958"/>
                  </a:moveTo>
                  <a:cubicBezTo>
                    <a:pt x="309085" y="206959"/>
                    <a:pt x="295970" y="245719"/>
                    <a:pt x="269741" y="272281"/>
                  </a:cubicBezTo>
                  <a:cubicBezTo>
                    <a:pt x="243513" y="298843"/>
                    <a:pt x="205127" y="312082"/>
                    <a:pt x="154542" y="312082"/>
                  </a:cubicBezTo>
                  <a:cubicBezTo>
                    <a:pt x="103958" y="312082"/>
                    <a:pt x="66488" y="298760"/>
                    <a:pt x="39885" y="272073"/>
                  </a:cubicBezTo>
                  <a:cubicBezTo>
                    <a:pt x="13281" y="245386"/>
                    <a:pt x="0" y="206542"/>
                    <a:pt x="0" y="155542"/>
                  </a:cubicBezTo>
                  <a:cubicBezTo>
                    <a:pt x="0" y="104541"/>
                    <a:pt x="13239" y="66571"/>
                    <a:pt x="39676" y="39926"/>
                  </a:cubicBezTo>
                  <a:cubicBezTo>
                    <a:pt x="66114" y="13323"/>
                    <a:pt x="104541" y="0"/>
                    <a:pt x="154959" y="0"/>
                  </a:cubicBezTo>
                  <a:cubicBezTo>
                    <a:pt x="205377" y="0"/>
                    <a:pt x="243846" y="13198"/>
                    <a:pt x="269950" y="39593"/>
                  </a:cubicBezTo>
                  <a:cubicBezTo>
                    <a:pt x="296012" y="65989"/>
                    <a:pt x="309085" y="104791"/>
                    <a:pt x="309085" y="155916"/>
                  </a:cubicBezTo>
                  <a:close/>
                  <a:moveTo>
                    <a:pt x="90427" y="155958"/>
                  </a:moveTo>
                  <a:cubicBezTo>
                    <a:pt x="90427" y="214577"/>
                    <a:pt x="111785" y="243887"/>
                    <a:pt x="154542" y="243887"/>
                  </a:cubicBezTo>
                  <a:cubicBezTo>
                    <a:pt x="176275" y="243887"/>
                    <a:pt x="192387" y="236768"/>
                    <a:pt x="202879" y="222529"/>
                  </a:cubicBezTo>
                  <a:cubicBezTo>
                    <a:pt x="213370" y="208291"/>
                    <a:pt x="218616" y="186100"/>
                    <a:pt x="218616" y="155958"/>
                  </a:cubicBezTo>
                  <a:cubicBezTo>
                    <a:pt x="218616" y="125815"/>
                    <a:pt x="213287" y="103334"/>
                    <a:pt x="202629" y="88887"/>
                  </a:cubicBezTo>
                  <a:cubicBezTo>
                    <a:pt x="191971" y="74440"/>
                    <a:pt x="176067" y="67238"/>
                    <a:pt x="154917" y="67238"/>
                  </a:cubicBezTo>
                  <a:cubicBezTo>
                    <a:pt x="111868" y="67238"/>
                    <a:pt x="90386" y="96839"/>
                    <a:pt x="90386" y="156000"/>
                  </a:cubicBez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D8B6E1F-EFC7-9697-CC3B-4A5524CA58F7}"/>
                </a:ext>
              </a:extLst>
            </p:cNvPr>
            <p:cNvSpPr/>
            <p:nvPr/>
          </p:nvSpPr>
          <p:spPr>
            <a:xfrm>
              <a:off x="2057382" y="1345039"/>
              <a:ext cx="230647" cy="303131"/>
            </a:xfrm>
            <a:custGeom>
              <a:avLst/>
              <a:gdLst>
                <a:gd name="connsiteX0" fmla="*/ 230564 w 230647"/>
                <a:gd name="connsiteY0" fmla="*/ 96422 h 303131"/>
                <a:gd name="connsiteX1" fmla="*/ 199173 w 230647"/>
                <a:gd name="connsiteY1" fmla="*/ 174901 h 303131"/>
                <a:gd name="connsiteX2" fmla="*/ 109953 w 230647"/>
                <a:gd name="connsiteY2" fmla="*/ 202587 h 303131"/>
                <a:gd name="connsiteX3" fmla="*/ 85848 w 230647"/>
                <a:gd name="connsiteY3" fmla="*/ 202587 h 303131"/>
                <a:gd name="connsiteX4" fmla="*/ 85848 w 230647"/>
                <a:gd name="connsiteY4" fmla="*/ 303131 h 303131"/>
                <a:gd name="connsiteX5" fmla="*/ 0 w 230647"/>
                <a:gd name="connsiteY5" fmla="*/ 303131 h 303131"/>
                <a:gd name="connsiteX6" fmla="*/ 0 w 230647"/>
                <a:gd name="connsiteY6" fmla="*/ 0 h 303131"/>
                <a:gd name="connsiteX7" fmla="*/ 109995 w 230647"/>
                <a:gd name="connsiteY7" fmla="*/ 0 h 303131"/>
                <a:gd name="connsiteX8" fmla="*/ 200422 w 230647"/>
                <a:gd name="connsiteY8" fmla="*/ 25105 h 303131"/>
                <a:gd name="connsiteX9" fmla="*/ 230648 w 230647"/>
                <a:gd name="connsiteY9" fmla="*/ 96422 h 303131"/>
                <a:gd name="connsiteX10" fmla="*/ 85806 w 230647"/>
                <a:gd name="connsiteY10" fmla="*/ 135807 h 303131"/>
                <a:gd name="connsiteX11" fmla="*/ 101460 w 230647"/>
                <a:gd name="connsiteY11" fmla="*/ 135807 h 303131"/>
                <a:gd name="connsiteX12" fmla="*/ 132227 w 230647"/>
                <a:gd name="connsiteY12" fmla="*/ 125441 h 303131"/>
                <a:gd name="connsiteX13" fmla="*/ 143635 w 230647"/>
                <a:gd name="connsiteY13" fmla="*/ 96839 h 303131"/>
                <a:gd name="connsiteX14" fmla="*/ 107997 w 230647"/>
                <a:gd name="connsiteY14" fmla="*/ 66155 h 303131"/>
                <a:gd name="connsiteX15" fmla="*/ 85806 w 230647"/>
                <a:gd name="connsiteY15" fmla="*/ 66155 h 303131"/>
                <a:gd name="connsiteX16" fmla="*/ 85806 w 230647"/>
                <a:gd name="connsiteY16" fmla="*/ 135807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647" h="303131">
                  <a:moveTo>
                    <a:pt x="230564" y="96422"/>
                  </a:moveTo>
                  <a:cubicBezTo>
                    <a:pt x="230564" y="130270"/>
                    <a:pt x="220073" y="156458"/>
                    <a:pt x="199173" y="174901"/>
                  </a:cubicBezTo>
                  <a:cubicBezTo>
                    <a:pt x="178273" y="193345"/>
                    <a:pt x="148506" y="202587"/>
                    <a:pt x="109953" y="202587"/>
                  </a:cubicBezTo>
                  <a:lnTo>
                    <a:pt x="85848" y="202587"/>
                  </a:lnTo>
                  <a:lnTo>
                    <a:pt x="85848" y="303131"/>
                  </a:lnTo>
                  <a:lnTo>
                    <a:pt x="0" y="303131"/>
                  </a:lnTo>
                  <a:lnTo>
                    <a:pt x="0" y="0"/>
                  </a:lnTo>
                  <a:lnTo>
                    <a:pt x="109995" y="0"/>
                  </a:lnTo>
                  <a:cubicBezTo>
                    <a:pt x="150129" y="0"/>
                    <a:pt x="180272" y="8368"/>
                    <a:pt x="200422" y="25105"/>
                  </a:cubicBezTo>
                  <a:cubicBezTo>
                    <a:pt x="220573" y="41841"/>
                    <a:pt x="230648" y="65614"/>
                    <a:pt x="230648" y="96422"/>
                  </a:cubicBezTo>
                  <a:close/>
                  <a:moveTo>
                    <a:pt x="85806" y="135807"/>
                  </a:moveTo>
                  <a:lnTo>
                    <a:pt x="101460" y="135807"/>
                  </a:lnTo>
                  <a:cubicBezTo>
                    <a:pt x="114366" y="135807"/>
                    <a:pt x="124608" y="132352"/>
                    <a:pt x="132227" y="125441"/>
                  </a:cubicBezTo>
                  <a:cubicBezTo>
                    <a:pt x="139846" y="118530"/>
                    <a:pt x="143635" y="108996"/>
                    <a:pt x="143635" y="96839"/>
                  </a:cubicBezTo>
                  <a:cubicBezTo>
                    <a:pt x="143635" y="76397"/>
                    <a:pt x="131769" y="66155"/>
                    <a:pt x="107997" y="66155"/>
                  </a:cubicBezTo>
                  <a:lnTo>
                    <a:pt x="85806" y="66155"/>
                  </a:lnTo>
                  <a:lnTo>
                    <a:pt x="85806" y="13580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2E21BE2-EAB6-B4F1-55DC-DBEA3CBF36ED}"/>
                </a:ext>
              </a:extLst>
            </p:cNvPr>
            <p:cNvSpPr/>
            <p:nvPr/>
          </p:nvSpPr>
          <p:spPr>
            <a:xfrm>
              <a:off x="2338615" y="1345080"/>
              <a:ext cx="188639" cy="303172"/>
            </a:xfrm>
            <a:custGeom>
              <a:avLst/>
              <a:gdLst>
                <a:gd name="connsiteX0" fmla="*/ 188640 w 188639"/>
                <a:gd name="connsiteY0" fmla="*/ 303131 h 303172"/>
                <a:gd name="connsiteX1" fmla="*/ 0 w 188639"/>
                <a:gd name="connsiteY1" fmla="*/ 303131 h 303172"/>
                <a:gd name="connsiteX2" fmla="*/ 0 w 188639"/>
                <a:gd name="connsiteY2" fmla="*/ 0 h 303172"/>
                <a:gd name="connsiteX3" fmla="*/ 188640 w 188639"/>
                <a:gd name="connsiteY3" fmla="*/ 0 h 303172"/>
                <a:gd name="connsiteX4" fmla="*/ 188640 w 188639"/>
                <a:gd name="connsiteY4" fmla="*/ 65739 h 303172"/>
                <a:gd name="connsiteX5" fmla="*/ 85848 w 188639"/>
                <a:gd name="connsiteY5" fmla="*/ 65739 h 303172"/>
                <a:gd name="connsiteX6" fmla="*/ 85848 w 188639"/>
                <a:gd name="connsiteY6" fmla="*/ 113409 h 303172"/>
                <a:gd name="connsiteX7" fmla="*/ 181063 w 188639"/>
                <a:gd name="connsiteY7" fmla="*/ 113409 h 303172"/>
                <a:gd name="connsiteX8" fmla="*/ 181063 w 188639"/>
                <a:gd name="connsiteY8" fmla="*/ 179148 h 303172"/>
                <a:gd name="connsiteX9" fmla="*/ 85848 w 188639"/>
                <a:gd name="connsiteY9" fmla="*/ 179148 h 303172"/>
                <a:gd name="connsiteX10" fmla="*/ 85848 w 188639"/>
                <a:gd name="connsiteY10" fmla="*/ 236393 h 303172"/>
                <a:gd name="connsiteX11" fmla="*/ 188640 w 188639"/>
                <a:gd name="connsiteY11" fmla="*/ 236393 h 303172"/>
                <a:gd name="connsiteX12" fmla="*/ 188640 w 188639"/>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39" h="303172">
                  <a:moveTo>
                    <a:pt x="188640"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14DD977-BFD6-5EF1-80C5-E9043F701915}"/>
                </a:ext>
              </a:extLst>
            </p:cNvPr>
            <p:cNvSpPr/>
            <p:nvPr/>
          </p:nvSpPr>
          <p:spPr>
            <a:xfrm>
              <a:off x="2560311" y="1343831"/>
              <a:ext cx="323156" cy="304380"/>
            </a:xfrm>
            <a:custGeom>
              <a:avLst/>
              <a:gdLst>
                <a:gd name="connsiteX0" fmla="*/ 229316 w 323156"/>
                <a:gd name="connsiteY0" fmla="*/ 304380 h 304380"/>
                <a:gd name="connsiteX1" fmla="*/ 213662 w 323156"/>
                <a:gd name="connsiteY1" fmla="*/ 247551 h 304380"/>
                <a:gd name="connsiteX2" fmla="*/ 110411 w 323156"/>
                <a:gd name="connsiteY2" fmla="*/ 247551 h 304380"/>
                <a:gd name="connsiteX3" fmla="*/ 94341 w 323156"/>
                <a:gd name="connsiteY3" fmla="*/ 304380 h 304380"/>
                <a:gd name="connsiteX4" fmla="*/ 0 w 323156"/>
                <a:gd name="connsiteY4" fmla="*/ 304380 h 304380"/>
                <a:gd name="connsiteX5" fmla="*/ 103667 w 323156"/>
                <a:gd name="connsiteY5" fmla="*/ 0 h 304380"/>
                <a:gd name="connsiteX6" fmla="*/ 218200 w 323156"/>
                <a:gd name="connsiteY6" fmla="*/ 0 h 304380"/>
                <a:gd name="connsiteX7" fmla="*/ 323157 w 323156"/>
                <a:gd name="connsiteY7" fmla="*/ 304380 h 304380"/>
                <a:gd name="connsiteX8" fmla="*/ 229274 w 323156"/>
                <a:gd name="connsiteY8" fmla="*/ 304380 h 304380"/>
                <a:gd name="connsiteX9" fmla="*/ 195843 w 323156"/>
                <a:gd name="connsiteY9" fmla="*/ 180397 h 304380"/>
                <a:gd name="connsiteX10" fmla="*/ 182145 w 323156"/>
                <a:gd name="connsiteY10" fmla="*/ 130645 h 304380"/>
                <a:gd name="connsiteX11" fmla="*/ 170530 w 323156"/>
                <a:gd name="connsiteY11" fmla="*/ 87721 h 304380"/>
                <a:gd name="connsiteX12" fmla="*/ 161495 w 323156"/>
                <a:gd name="connsiteY12" fmla="*/ 50001 h 304380"/>
                <a:gd name="connsiteX13" fmla="*/ 153793 w 323156"/>
                <a:gd name="connsiteY13" fmla="*/ 84848 h 304380"/>
                <a:gd name="connsiteX14" fmla="*/ 128272 w 323156"/>
                <a:gd name="connsiteY14" fmla="*/ 180438 h 304380"/>
                <a:gd name="connsiteX15" fmla="*/ 195884 w 323156"/>
                <a:gd name="connsiteY15" fmla="*/ 180438 h 30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156" h="304380">
                  <a:moveTo>
                    <a:pt x="229316" y="304380"/>
                  </a:moveTo>
                  <a:lnTo>
                    <a:pt x="213662" y="247551"/>
                  </a:lnTo>
                  <a:lnTo>
                    <a:pt x="110411" y="247551"/>
                  </a:lnTo>
                  <a:lnTo>
                    <a:pt x="94341" y="304380"/>
                  </a:lnTo>
                  <a:lnTo>
                    <a:pt x="0" y="304380"/>
                  </a:lnTo>
                  <a:lnTo>
                    <a:pt x="103667" y="0"/>
                  </a:lnTo>
                  <a:lnTo>
                    <a:pt x="218200" y="0"/>
                  </a:lnTo>
                  <a:lnTo>
                    <a:pt x="323157" y="304380"/>
                  </a:lnTo>
                  <a:lnTo>
                    <a:pt x="229274" y="304380"/>
                  </a:lnTo>
                  <a:close/>
                  <a:moveTo>
                    <a:pt x="195843" y="180397"/>
                  </a:moveTo>
                  <a:lnTo>
                    <a:pt x="182145" y="130645"/>
                  </a:lnTo>
                  <a:cubicBezTo>
                    <a:pt x="178939" y="119571"/>
                    <a:pt x="175068" y="105290"/>
                    <a:pt x="170530" y="87721"/>
                  </a:cubicBezTo>
                  <a:cubicBezTo>
                    <a:pt x="165950" y="70152"/>
                    <a:pt x="162952" y="57579"/>
                    <a:pt x="161495" y="50001"/>
                  </a:cubicBezTo>
                  <a:cubicBezTo>
                    <a:pt x="160205" y="57037"/>
                    <a:pt x="157623" y="68653"/>
                    <a:pt x="153793" y="84848"/>
                  </a:cubicBezTo>
                  <a:cubicBezTo>
                    <a:pt x="149963" y="101002"/>
                    <a:pt x="141428" y="132893"/>
                    <a:pt x="128272" y="180438"/>
                  </a:cubicBezTo>
                  <a:lnTo>
                    <a:pt x="195884" y="180438"/>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E55EBC0-8076-AA4F-C258-F273EA5E78CB}"/>
                </a:ext>
              </a:extLst>
            </p:cNvPr>
            <p:cNvSpPr/>
            <p:nvPr/>
          </p:nvSpPr>
          <p:spPr>
            <a:xfrm>
              <a:off x="2917857" y="1345080"/>
              <a:ext cx="302548" cy="303131"/>
            </a:xfrm>
            <a:custGeom>
              <a:avLst/>
              <a:gdLst>
                <a:gd name="connsiteX0" fmla="*/ 302549 w 302548"/>
                <a:gd name="connsiteY0" fmla="*/ 303131 h 303131"/>
                <a:gd name="connsiteX1" fmla="*/ 189972 w 302548"/>
                <a:gd name="connsiteY1" fmla="*/ 303131 h 303131"/>
                <a:gd name="connsiteX2" fmla="*/ 73899 w 302548"/>
                <a:gd name="connsiteY2" fmla="*/ 89553 h 303131"/>
                <a:gd name="connsiteX3" fmla="*/ 71942 w 302548"/>
                <a:gd name="connsiteY3" fmla="*/ 89553 h 303131"/>
                <a:gd name="connsiteX4" fmla="*/ 76064 w 302548"/>
                <a:gd name="connsiteY4" fmla="*/ 166491 h 303131"/>
                <a:gd name="connsiteX5" fmla="*/ 76064 w 302548"/>
                <a:gd name="connsiteY5" fmla="*/ 303131 h 303131"/>
                <a:gd name="connsiteX6" fmla="*/ 0 w 302548"/>
                <a:gd name="connsiteY6" fmla="*/ 303131 h 303131"/>
                <a:gd name="connsiteX7" fmla="*/ 0 w 302548"/>
                <a:gd name="connsiteY7" fmla="*/ 0 h 303131"/>
                <a:gd name="connsiteX8" fmla="*/ 112160 w 302548"/>
                <a:gd name="connsiteY8" fmla="*/ 0 h 303131"/>
                <a:gd name="connsiteX9" fmla="*/ 227775 w 302548"/>
                <a:gd name="connsiteY9" fmla="*/ 210664 h 303131"/>
                <a:gd name="connsiteX10" fmla="*/ 229066 w 302548"/>
                <a:gd name="connsiteY10" fmla="*/ 210664 h 303131"/>
                <a:gd name="connsiteX11" fmla="*/ 226027 w 302548"/>
                <a:gd name="connsiteY11" fmla="*/ 137056 h 303131"/>
                <a:gd name="connsiteX12" fmla="*/ 226027 w 302548"/>
                <a:gd name="connsiteY12" fmla="*/ 0 h 303131"/>
                <a:gd name="connsiteX13" fmla="*/ 302549 w 302548"/>
                <a:gd name="connsiteY13" fmla="*/ 0 h 303131"/>
                <a:gd name="connsiteX14" fmla="*/ 302549 w 302548"/>
                <a:gd name="connsiteY14" fmla="*/ 303131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548" h="303131">
                  <a:moveTo>
                    <a:pt x="302549" y="303131"/>
                  </a:moveTo>
                  <a:lnTo>
                    <a:pt x="189972" y="303131"/>
                  </a:lnTo>
                  <a:lnTo>
                    <a:pt x="73899" y="89553"/>
                  </a:lnTo>
                  <a:lnTo>
                    <a:pt x="71942" y="89553"/>
                  </a:lnTo>
                  <a:cubicBezTo>
                    <a:pt x="74690" y="123151"/>
                    <a:pt x="76064" y="148797"/>
                    <a:pt x="76064" y="166491"/>
                  </a:cubicBezTo>
                  <a:lnTo>
                    <a:pt x="76064" y="303131"/>
                  </a:lnTo>
                  <a:lnTo>
                    <a:pt x="0" y="303131"/>
                  </a:lnTo>
                  <a:lnTo>
                    <a:pt x="0" y="0"/>
                  </a:lnTo>
                  <a:lnTo>
                    <a:pt x="112160" y="0"/>
                  </a:lnTo>
                  <a:lnTo>
                    <a:pt x="227775" y="210664"/>
                  </a:lnTo>
                  <a:lnTo>
                    <a:pt x="229066" y="210664"/>
                  </a:lnTo>
                  <a:cubicBezTo>
                    <a:pt x="227026" y="180105"/>
                    <a:pt x="226027" y="155583"/>
                    <a:pt x="226027" y="137056"/>
                  </a:cubicBezTo>
                  <a:lnTo>
                    <a:pt x="226027" y="0"/>
                  </a:lnTo>
                  <a:lnTo>
                    <a:pt x="302549" y="0"/>
                  </a:lnTo>
                  <a:lnTo>
                    <a:pt x="302549" y="303131"/>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76C4754-73D5-3E7C-515D-C6EDFC31402F}"/>
                </a:ext>
              </a:extLst>
            </p:cNvPr>
            <p:cNvSpPr/>
            <p:nvPr/>
          </p:nvSpPr>
          <p:spPr>
            <a:xfrm>
              <a:off x="813966" y="1861498"/>
              <a:ext cx="257168" cy="314372"/>
            </a:xfrm>
            <a:custGeom>
              <a:avLst/>
              <a:gdLst>
                <a:gd name="connsiteX0" fmla="*/ 156041 w 257168"/>
                <a:gd name="connsiteY0" fmla="*/ 67779 h 314372"/>
                <a:gd name="connsiteX1" fmla="*/ 107372 w 257168"/>
                <a:gd name="connsiteY1" fmla="*/ 91926 h 314372"/>
                <a:gd name="connsiteX2" fmla="*/ 89886 w 257168"/>
                <a:gd name="connsiteY2" fmla="*/ 158539 h 314372"/>
                <a:gd name="connsiteX3" fmla="*/ 160912 w 257168"/>
                <a:gd name="connsiteY3" fmla="*/ 246802 h 314372"/>
                <a:gd name="connsiteX4" fmla="*/ 202504 w 257168"/>
                <a:gd name="connsiteY4" fmla="*/ 241139 h 314372"/>
                <a:gd name="connsiteX5" fmla="*/ 243013 w 257168"/>
                <a:gd name="connsiteY5" fmla="*/ 227567 h 314372"/>
                <a:gd name="connsiteX6" fmla="*/ 243013 w 257168"/>
                <a:gd name="connsiteY6" fmla="*/ 297428 h 314372"/>
                <a:gd name="connsiteX7" fmla="*/ 151378 w 257168"/>
                <a:gd name="connsiteY7" fmla="*/ 314372 h 314372"/>
                <a:gd name="connsiteX8" fmla="*/ 39052 w 257168"/>
                <a:gd name="connsiteY8" fmla="*/ 274196 h 314372"/>
                <a:gd name="connsiteX9" fmla="*/ 0 w 257168"/>
                <a:gd name="connsiteY9" fmla="*/ 158123 h 314372"/>
                <a:gd name="connsiteX10" fmla="*/ 18901 w 257168"/>
                <a:gd name="connsiteY10" fmla="*/ 74690 h 314372"/>
                <a:gd name="connsiteX11" fmla="*/ 73358 w 257168"/>
                <a:gd name="connsiteY11" fmla="*/ 19359 h 314372"/>
                <a:gd name="connsiteX12" fmla="*/ 156915 w 257168"/>
                <a:gd name="connsiteY12" fmla="*/ 0 h 314372"/>
                <a:gd name="connsiteX13" fmla="*/ 257168 w 257168"/>
                <a:gd name="connsiteY13" fmla="*/ 21524 h 314372"/>
                <a:gd name="connsiteX14" fmla="*/ 230398 w 257168"/>
                <a:gd name="connsiteY14" fmla="*/ 86555 h 314372"/>
                <a:gd name="connsiteX15" fmla="*/ 194552 w 257168"/>
                <a:gd name="connsiteY15" fmla="*/ 73191 h 314372"/>
                <a:gd name="connsiteX16" fmla="*/ 156041 w 257168"/>
                <a:gd name="connsiteY16" fmla="*/ 67737 h 3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68" h="314372">
                  <a:moveTo>
                    <a:pt x="156041" y="67779"/>
                  </a:moveTo>
                  <a:cubicBezTo>
                    <a:pt x="135225" y="67779"/>
                    <a:pt x="118988" y="75814"/>
                    <a:pt x="107372" y="91926"/>
                  </a:cubicBezTo>
                  <a:cubicBezTo>
                    <a:pt x="95715" y="108038"/>
                    <a:pt x="89886" y="130229"/>
                    <a:pt x="89886" y="158539"/>
                  </a:cubicBezTo>
                  <a:cubicBezTo>
                    <a:pt x="89886" y="217367"/>
                    <a:pt x="113575" y="246802"/>
                    <a:pt x="160912" y="246802"/>
                  </a:cubicBezTo>
                  <a:cubicBezTo>
                    <a:pt x="175234" y="246802"/>
                    <a:pt x="189098" y="244928"/>
                    <a:pt x="202504" y="241139"/>
                  </a:cubicBezTo>
                  <a:cubicBezTo>
                    <a:pt x="215910" y="237393"/>
                    <a:pt x="229441" y="232854"/>
                    <a:pt x="243013" y="227567"/>
                  </a:cubicBezTo>
                  <a:lnTo>
                    <a:pt x="243013" y="297428"/>
                  </a:lnTo>
                  <a:cubicBezTo>
                    <a:pt x="216035" y="308710"/>
                    <a:pt x="185476" y="314372"/>
                    <a:pt x="151378" y="314372"/>
                  </a:cubicBezTo>
                  <a:cubicBezTo>
                    <a:pt x="102543" y="314372"/>
                    <a:pt x="65114" y="300966"/>
                    <a:pt x="39052" y="274196"/>
                  </a:cubicBezTo>
                  <a:cubicBezTo>
                    <a:pt x="13031" y="247426"/>
                    <a:pt x="0" y="208749"/>
                    <a:pt x="0" y="158123"/>
                  </a:cubicBezTo>
                  <a:cubicBezTo>
                    <a:pt x="0" y="126482"/>
                    <a:pt x="6287" y="98671"/>
                    <a:pt x="18901" y="74690"/>
                  </a:cubicBezTo>
                  <a:cubicBezTo>
                    <a:pt x="31516" y="50709"/>
                    <a:pt x="49668" y="32266"/>
                    <a:pt x="73358" y="19359"/>
                  </a:cubicBezTo>
                  <a:cubicBezTo>
                    <a:pt x="97047" y="6453"/>
                    <a:pt x="124900" y="0"/>
                    <a:pt x="156915" y="0"/>
                  </a:cubicBezTo>
                  <a:cubicBezTo>
                    <a:pt x="191887" y="0"/>
                    <a:pt x="225319" y="7203"/>
                    <a:pt x="257168" y="21524"/>
                  </a:cubicBezTo>
                  <a:lnTo>
                    <a:pt x="230398" y="86555"/>
                  </a:lnTo>
                  <a:cubicBezTo>
                    <a:pt x="218449" y="81268"/>
                    <a:pt x="206501" y="76813"/>
                    <a:pt x="194552" y="73191"/>
                  </a:cubicBezTo>
                  <a:cubicBezTo>
                    <a:pt x="182603" y="69569"/>
                    <a:pt x="169780" y="67737"/>
                    <a:pt x="156041" y="67737"/>
                  </a:cubicBez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321B6A8-D164-AA27-6496-E8C98D6F406C}"/>
                </a:ext>
              </a:extLst>
            </p:cNvPr>
            <p:cNvSpPr/>
            <p:nvPr/>
          </p:nvSpPr>
          <p:spPr>
            <a:xfrm>
              <a:off x="1120053" y="1865911"/>
              <a:ext cx="212037" cy="305795"/>
            </a:xfrm>
            <a:custGeom>
              <a:avLst/>
              <a:gdLst>
                <a:gd name="connsiteX0" fmla="*/ 0 w 212037"/>
                <a:gd name="connsiteY0" fmla="*/ 305796 h 305795"/>
                <a:gd name="connsiteX1" fmla="*/ 0 w 212037"/>
                <a:gd name="connsiteY1" fmla="*/ 0 h 305795"/>
                <a:gd name="connsiteX2" fmla="*/ 87430 w 212037"/>
                <a:gd name="connsiteY2" fmla="*/ 0 h 305795"/>
                <a:gd name="connsiteX3" fmla="*/ 87430 w 212037"/>
                <a:gd name="connsiteY3" fmla="*/ 239058 h 305795"/>
                <a:gd name="connsiteX4" fmla="*/ 212038 w 212037"/>
                <a:gd name="connsiteY4" fmla="*/ 239058 h 305795"/>
                <a:gd name="connsiteX5" fmla="*/ 212038 w 212037"/>
                <a:gd name="connsiteY5" fmla="*/ 305796 h 305795"/>
                <a:gd name="connsiteX6" fmla="*/ 42 w 212037"/>
                <a:gd name="connsiteY6"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37" h="305795">
                  <a:moveTo>
                    <a:pt x="0" y="305796"/>
                  </a:moveTo>
                  <a:lnTo>
                    <a:pt x="0" y="0"/>
                  </a:lnTo>
                  <a:lnTo>
                    <a:pt x="87430" y="0"/>
                  </a:lnTo>
                  <a:lnTo>
                    <a:pt x="87430" y="239058"/>
                  </a:lnTo>
                  <a:lnTo>
                    <a:pt x="212038" y="239058"/>
                  </a:lnTo>
                  <a:lnTo>
                    <a:pt x="212038" y="305796"/>
                  </a:lnTo>
                  <a:lnTo>
                    <a:pt x="42" y="305796"/>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ED36082-E46C-626E-9C68-61555D3559C5}"/>
                </a:ext>
              </a:extLst>
            </p:cNvPr>
            <p:cNvSpPr/>
            <p:nvPr/>
          </p:nvSpPr>
          <p:spPr>
            <a:xfrm>
              <a:off x="1383882" y="1865911"/>
              <a:ext cx="87845" cy="305795"/>
            </a:xfrm>
            <a:custGeom>
              <a:avLst/>
              <a:gdLst>
                <a:gd name="connsiteX0" fmla="*/ 0 w 87845"/>
                <a:gd name="connsiteY0" fmla="*/ 305796 h 305795"/>
                <a:gd name="connsiteX1" fmla="*/ 0 w 87845"/>
                <a:gd name="connsiteY1" fmla="*/ 0 h 305795"/>
                <a:gd name="connsiteX2" fmla="*/ 87846 w 87845"/>
                <a:gd name="connsiteY2" fmla="*/ 0 h 305795"/>
                <a:gd name="connsiteX3" fmla="*/ 87846 w 87845"/>
                <a:gd name="connsiteY3" fmla="*/ 305796 h 305795"/>
                <a:gd name="connsiteX4" fmla="*/ 0 w 87845"/>
                <a:gd name="connsiteY4" fmla="*/ 305796 h 3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5" h="305795">
                  <a:moveTo>
                    <a:pt x="0" y="305796"/>
                  </a:moveTo>
                  <a:lnTo>
                    <a:pt x="0" y="0"/>
                  </a:lnTo>
                  <a:lnTo>
                    <a:pt x="87846" y="0"/>
                  </a:lnTo>
                  <a:lnTo>
                    <a:pt x="87846" y="305796"/>
                  </a:lnTo>
                  <a:lnTo>
                    <a:pt x="0" y="305796"/>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8FE6AB0-D060-2818-55D2-FB9760854F03}"/>
                </a:ext>
              </a:extLst>
            </p:cNvPr>
            <p:cNvSpPr/>
            <p:nvPr/>
          </p:nvSpPr>
          <p:spPr>
            <a:xfrm>
              <a:off x="1541714" y="1865911"/>
              <a:ext cx="368453" cy="305795"/>
            </a:xfrm>
            <a:custGeom>
              <a:avLst/>
              <a:gdLst>
                <a:gd name="connsiteX0" fmla="*/ 140928 w 368453"/>
                <a:gd name="connsiteY0" fmla="*/ 305796 h 305795"/>
                <a:gd name="connsiteX1" fmla="*/ 74773 w 368453"/>
                <a:gd name="connsiteY1" fmla="*/ 85556 h 305795"/>
                <a:gd name="connsiteX2" fmla="*/ 72775 w 368453"/>
                <a:gd name="connsiteY2" fmla="*/ 85556 h 305795"/>
                <a:gd name="connsiteX3" fmla="*/ 77438 w 368453"/>
                <a:gd name="connsiteY3" fmla="*/ 172986 h 305795"/>
                <a:gd name="connsiteX4" fmla="*/ 77438 w 368453"/>
                <a:gd name="connsiteY4" fmla="*/ 305796 h 305795"/>
                <a:gd name="connsiteX5" fmla="*/ 0 w 368453"/>
                <a:gd name="connsiteY5" fmla="*/ 305796 h 305795"/>
                <a:gd name="connsiteX6" fmla="*/ 0 w 368453"/>
                <a:gd name="connsiteY6" fmla="*/ 0 h 305795"/>
                <a:gd name="connsiteX7" fmla="*/ 116406 w 368453"/>
                <a:gd name="connsiteY7" fmla="*/ 0 h 305795"/>
                <a:gd name="connsiteX8" fmla="*/ 183894 w 368453"/>
                <a:gd name="connsiteY8" fmla="*/ 217117 h 305795"/>
                <a:gd name="connsiteX9" fmla="*/ 185684 w 368453"/>
                <a:gd name="connsiteY9" fmla="*/ 217117 h 305795"/>
                <a:gd name="connsiteX10" fmla="*/ 251839 w 368453"/>
                <a:gd name="connsiteY10" fmla="*/ 0 h 305795"/>
                <a:gd name="connsiteX11" fmla="*/ 368454 w 368453"/>
                <a:gd name="connsiteY11" fmla="*/ 0 h 305795"/>
                <a:gd name="connsiteX12" fmla="*/ 368454 w 368453"/>
                <a:gd name="connsiteY12" fmla="*/ 305796 h 305795"/>
                <a:gd name="connsiteX13" fmla="*/ 288102 w 368453"/>
                <a:gd name="connsiteY13" fmla="*/ 305796 h 305795"/>
                <a:gd name="connsiteX14" fmla="*/ 288102 w 368453"/>
                <a:gd name="connsiteY14" fmla="*/ 171737 h 305795"/>
                <a:gd name="connsiteX15" fmla="*/ 288435 w 368453"/>
                <a:gd name="connsiteY15" fmla="*/ 148506 h 305795"/>
                <a:gd name="connsiteX16" fmla="*/ 291432 w 368453"/>
                <a:gd name="connsiteY16" fmla="*/ 85973 h 305795"/>
                <a:gd name="connsiteX17" fmla="*/ 289434 w 368453"/>
                <a:gd name="connsiteY17" fmla="*/ 85973 h 305795"/>
                <a:gd name="connsiteX18" fmla="*/ 224153 w 368453"/>
                <a:gd name="connsiteY18" fmla="*/ 305796 h 305795"/>
                <a:gd name="connsiteX19" fmla="*/ 140928 w 368453"/>
                <a:gd name="connsiteY19"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453" h="305795">
                  <a:moveTo>
                    <a:pt x="140928" y="305796"/>
                  </a:moveTo>
                  <a:lnTo>
                    <a:pt x="74773" y="85556"/>
                  </a:lnTo>
                  <a:lnTo>
                    <a:pt x="72775" y="85556"/>
                  </a:lnTo>
                  <a:cubicBezTo>
                    <a:pt x="75856" y="123068"/>
                    <a:pt x="77438" y="152211"/>
                    <a:pt x="77438" y="172986"/>
                  </a:cubicBezTo>
                  <a:lnTo>
                    <a:pt x="77438" y="305796"/>
                  </a:lnTo>
                  <a:lnTo>
                    <a:pt x="0" y="305796"/>
                  </a:lnTo>
                  <a:lnTo>
                    <a:pt x="0" y="0"/>
                  </a:lnTo>
                  <a:lnTo>
                    <a:pt x="116406" y="0"/>
                  </a:lnTo>
                  <a:lnTo>
                    <a:pt x="183894" y="217117"/>
                  </a:lnTo>
                  <a:lnTo>
                    <a:pt x="185684" y="217117"/>
                  </a:lnTo>
                  <a:lnTo>
                    <a:pt x="251839" y="0"/>
                  </a:lnTo>
                  <a:lnTo>
                    <a:pt x="368454" y="0"/>
                  </a:lnTo>
                  <a:lnTo>
                    <a:pt x="368454" y="305796"/>
                  </a:lnTo>
                  <a:lnTo>
                    <a:pt x="288102" y="305796"/>
                  </a:lnTo>
                  <a:lnTo>
                    <a:pt x="288102" y="171737"/>
                  </a:lnTo>
                  <a:cubicBezTo>
                    <a:pt x="288102" y="164784"/>
                    <a:pt x="288227" y="157040"/>
                    <a:pt x="288435" y="148506"/>
                  </a:cubicBezTo>
                  <a:cubicBezTo>
                    <a:pt x="288643" y="140012"/>
                    <a:pt x="289642" y="119154"/>
                    <a:pt x="291432" y="85973"/>
                  </a:cubicBezTo>
                  <a:lnTo>
                    <a:pt x="289434" y="85973"/>
                  </a:lnTo>
                  <a:lnTo>
                    <a:pt x="224153" y="305796"/>
                  </a:lnTo>
                  <a:lnTo>
                    <a:pt x="140928" y="305796"/>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B481D6D-DFFD-AAE3-BDC9-6FCB4D0ACEDB}"/>
                </a:ext>
              </a:extLst>
            </p:cNvPr>
            <p:cNvSpPr/>
            <p:nvPr/>
          </p:nvSpPr>
          <p:spPr>
            <a:xfrm>
              <a:off x="1944889" y="1864662"/>
              <a:ext cx="329068" cy="307044"/>
            </a:xfrm>
            <a:custGeom>
              <a:avLst/>
              <a:gdLst>
                <a:gd name="connsiteX0" fmla="*/ 233479 w 329068"/>
                <a:gd name="connsiteY0" fmla="*/ 307045 h 307044"/>
                <a:gd name="connsiteX1" fmla="*/ 217533 w 329068"/>
                <a:gd name="connsiteY1" fmla="*/ 249716 h 307044"/>
                <a:gd name="connsiteX2" fmla="*/ 112410 w 329068"/>
                <a:gd name="connsiteY2" fmla="*/ 249716 h 307044"/>
                <a:gd name="connsiteX3" fmla="*/ 96048 w 329068"/>
                <a:gd name="connsiteY3" fmla="*/ 307045 h 307044"/>
                <a:gd name="connsiteX4" fmla="*/ 0 w 329068"/>
                <a:gd name="connsiteY4" fmla="*/ 307045 h 307044"/>
                <a:gd name="connsiteX5" fmla="*/ 105582 w 329068"/>
                <a:gd name="connsiteY5" fmla="*/ 0 h 307044"/>
                <a:gd name="connsiteX6" fmla="*/ 222196 w 329068"/>
                <a:gd name="connsiteY6" fmla="*/ 0 h 307044"/>
                <a:gd name="connsiteX7" fmla="*/ 329069 w 329068"/>
                <a:gd name="connsiteY7" fmla="*/ 307045 h 307044"/>
                <a:gd name="connsiteX8" fmla="*/ 233479 w 329068"/>
                <a:gd name="connsiteY8" fmla="*/ 307045 h 307044"/>
                <a:gd name="connsiteX9" fmla="*/ 199381 w 329068"/>
                <a:gd name="connsiteY9" fmla="*/ 181979 h 307044"/>
                <a:gd name="connsiteX10" fmla="*/ 185434 w 329068"/>
                <a:gd name="connsiteY10" fmla="*/ 131769 h 307044"/>
                <a:gd name="connsiteX11" fmla="*/ 173610 w 329068"/>
                <a:gd name="connsiteY11" fmla="*/ 88471 h 307044"/>
                <a:gd name="connsiteX12" fmla="*/ 164410 w 329068"/>
                <a:gd name="connsiteY12" fmla="*/ 50418 h 307044"/>
                <a:gd name="connsiteX13" fmla="*/ 156541 w 329068"/>
                <a:gd name="connsiteY13" fmla="*/ 85556 h 307044"/>
                <a:gd name="connsiteX14" fmla="*/ 130520 w 329068"/>
                <a:gd name="connsiteY14" fmla="*/ 181979 h 307044"/>
                <a:gd name="connsiteX15" fmla="*/ 199340 w 329068"/>
                <a:gd name="connsiteY15" fmla="*/ 181979 h 3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068" h="307044">
                  <a:moveTo>
                    <a:pt x="233479" y="307045"/>
                  </a:moveTo>
                  <a:lnTo>
                    <a:pt x="217533" y="249716"/>
                  </a:lnTo>
                  <a:lnTo>
                    <a:pt x="112410" y="249716"/>
                  </a:lnTo>
                  <a:lnTo>
                    <a:pt x="96048" y="307045"/>
                  </a:lnTo>
                  <a:lnTo>
                    <a:pt x="0" y="307045"/>
                  </a:lnTo>
                  <a:lnTo>
                    <a:pt x="105582" y="0"/>
                  </a:lnTo>
                  <a:lnTo>
                    <a:pt x="222196" y="0"/>
                  </a:lnTo>
                  <a:lnTo>
                    <a:pt x="329069" y="307045"/>
                  </a:lnTo>
                  <a:lnTo>
                    <a:pt x="233479" y="307045"/>
                  </a:lnTo>
                  <a:close/>
                  <a:moveTo>
                    <a:pt x="199381" y="181979"/>
                  </a:moveTo>
                  <a:lnTo>
                    <a:pt x="185434" y="131769"/>
                  </a:lnTo>
                  <a:cubicBezTo>
                    <a:pt x="182187" y="120611"/>
                    <a:pt x="178232" y="106165"/>
                    <a:pt x="173610" y="88471"/>
                  </a:cubicBezTo>
                  <a:cubicBezTo>
                    <a:pt x="168948" y="70776"/>
                    <a:pt x="165908" y="58078"/>
                    <a:pt x="164410" y="50418"/>
                  </a:cubicBezTo>
                  <a:cubicBezTo>
                    <a:pt x="163077" y="57537"/>
                    <a:pt x="160454" y="69236"/>
                    <a:pt x="156541" y="85556"/>
                  </a:cubicBezTo>
                  <a:cubicBezTo>
                    <a:pt x="152627" y="101876"/>
                    <a:pt x="143968" y="134017"/>
                    <a:pt x="130520" y="181979"/>
                  </a:cubicBezTo>
                  <a:lnTo>
                    <a:pt x="199340" y="181979"/>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EC7F4E-230C-C1A9-F705-B887401B57E3}"/>
                </a:ext>
              </a:extLst>
            </p:cNvPr>
            <p:cNvSpPr/>
            <p:nvPr/>
          </p:nvSpPr>
          <p:spPr>
            <a:xfrm>
              <a:off x="2253933" y="1865911"/>
              <a:ext cx="245219" cy="305795"/>
            </a:xfrm>
            <a:custGeom>
              <a:avLst/>
              <a:gdLst>
                <a:gd name="connsiteX0" fmla="*/ 166450 w 245219"/>
                <a:gd name="connsiteY0" fmla="*/ 305796 h 305795"/>
                <a:gd name="connsiteX1" fmla="*/ 79020 w 245219"/>
                <a:gd name="connsiteY1" fmla="*/ 305796 h 305795"/>
                <a:gd name="connsiteX2" fmla="*/ 79020 w 245219"/>
                <a:gd name="connsiteY2" fmla="*/ 67571 h 305795"/>
                <a:gd name="connsiteX3" fmla="*/ 0 w 245219"/>
                <a:gd name="connsiteY3" fmla="*/ 67571 h 305795"/>
                <a:gd name="connsiteX4" fmla="*/ 0 w 245219"/>
                <a:gd name="connsiteY4" fmla="*/ 0 h 305795"/>
                <a:gd name="connsiteX5" fmla="*/ 245219 w 245219"/>
                <a:gd name="connsiteY5" fmla="*/ 0 h 305795"/>
                <a:gd name="connsiteX6" fmla="*/ 245219 w 245219"/>
                <a:gd name="connsiteY6" fmla="*/ 67571 h 305795"/>
                <a:gd name="connsiteX7" fmla="*/ 166450 w 245219"/>
                <a:gd name="connsiteY7" fmla="*/ 67571 h 305795"/>
                <a:gd name="connsiteX8" fmla="*/ 166450 w 245219"/>
                <a:gd name="connsiteY8"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19" h="305795">
                  <a:moveTo>
                    <a:pt x="166450" y="305796"/>
                  </a:moveTo>
                  <a:lnTo>
                    <a:pt x="79020" y="305796"/>
                  </a:lnTo>
                  <a:lnTo>
                    <a:pt x="79020" y="67571"/>
                  </a:lnTo>
                  <a:lnTo>
                    <a:pt x="0" y="67571"/>
                  </a:lnTo>
                  <a:lnTo>
                    <a:pt x="0" y="0"/>
                  </a:lnTo>
                  <a:lnTo>
                    <a:pt x="245219" y="0"/>
                  </a:lnTo>
                  <a:lnTo>
                    <a:pt x="245219" y="67571"/>
                  </a:lnTo>
                  <a:lnTo>
                    <a:pt x="166450" y="67571"/>
                  </a:lnTo>
                  <a:lnTo>
                    <a:pt x="166450" y="305796"/>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26E89A5-2FF7-8EDB-0573-3DD55CD0FD53}"/>
                </a:ext>
              </a:extLst>
            </p:cNvPr>
            <p:cNvSpPr/>
            <p:nvPr/>
          </p:nvSpPr>
          <p:spPr>
            <a:xfrm>
              <a:off x="2545448" y="1865911"/>
              <a:ext cx="192095" cy="305837"/>
            </a:xfrm>
            <a:custGeom>
              <a:avLst/>
              <a:gdLst>
                <a:gd name="connsiteX0" fmla="*/ 192096 w 192095"/>
                <a:gd name="connsiteY0" fmla="*/ 305796 h 305837"/>
                <a:gd name="connsiteX1" fmla="*/ 0 w 192095"/>
                <a:gd name="connsiteY1" fmla="*/ 305796 h 305837"/>
                <a:gd name="connsiteX2" fmla="*/ 0 w 192095"/>
                <a:gd name="connsiteY2" fmla="*/ 0 h 305837"/>
                <a:gd name="connsiteX3" fmla="*/ 192096 w 192095"/>
                <a:gd name="connsiteY3" fmla="*/ 0 h 305837"/>
                <a:gd name="connsiteX4" fmla="*/ 192096 w 192095"/>
                <a:gd name="connsiteY4" fmla="*/ 66322 h 305837"/>
                <a:gd name="connsiteX5" fmla="*/ 87430 w 192095"/>
                <a:gd name="connsiteY5" fmla="*/ 66322 h 305837"/>
                <a:gd name="connsiteX6" fmla="*/ 87430 w 192095"/>
                <a:gd name="connsiteY6" fmla="*/ 114408 h 305837"/>
                <a:gd name="connsiteX7" fmla="*/ 184352 w 192095"/>
                <a:gd name="connsiteY7" fmla="*/ 114408 h 305837"/>
                <a:gd name="connsiteX8" fmla="*/ 184352 w 192095"/>
                <a:gd name="connsiteY8" fmla="*/ 180730 h 305837"/>
                <a:gd name="connsiteX9" fmla="*/ 87430 w 192095"/>
                <a:gd name="connsiteY9" fmla="*/ 180730 h 305837"/>
                <a:gd name="connsiteX10" fmla="*/ 87430 w 192095"/>
                <a:gd name="connsiteY10" fmla="*/ 238475 h 305837"/>
                <a:gd name="connsiteX11" fmla="*/ 192096 w 192095"/>
                <a:gd name="connsiteY11" fmla="*/ 238475 h 305837"/>
                <a:gd name="connsiteX12" fmla="*/ 192096 w 192095"/>
                <a:gd name="connsiteY12" fmla="*/ 305837 h 3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95" h="305837">
                  <a:moveTo>
                    <a:pt x="192096" y="305796"/>
                  </a:moveTo>
                  <a:lnTo>
                    <a:pt x="0" y="305796"/>
                  </a:lnTo>
                  <a:lnTo>
                    <a:pt x="0" y="0"/>
                  </a:lnTo>
                  <a:lnTo>
                    <a:pt x="192096" y="0"/>
                  </a:lnTo>
                  <a:lnTo>
                    <a:pt x="192096" y="66322"/>
                  </a:lnTo>
                  <a:lnTo>
                    <a:pt x="87430" y="66322"/>
                  </a:lnTo>
                  <a:lnTo>
                    <a:pt x="87430" y="114408"/>
                  </a:lnTo>
                  <a:lnTo>
                    <a:pt x="184352" y="114408"/>
                  </a:lnTo>
                  <a:lnTo>
                    <a:pt x="184352" y="180730"/>
                  </a:lnTo>
                  <a:lnTo>
                    <a:pt x="87430" y="180730"/>
                  </a:lnTo>
                  <a:lnTo>
                    <a:pt x="87430" y="238475"/>
                  </a:lnTo>
                  <a:lnTo>
                    <a:pt x="192096" y="238475"/>
                  </a:lnTo>
                  <a:lnTo>
                    <a:pt x="192096" y="305837"/>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DED970E-BA0D-E8F5-0482-FE5663DB0F8D}"/>
                </a:ext>
              </a:extLst>
            </p:cNvPr>
            <p:cNvSpPr/>
            <p:nvPr/>
          </p:nvSpPr>
          <p:spPr>
            <a:xfrm>
              <a:off x="819753" y="2388116"/>
              <a:ext cx="237642" cy="312415"/>
            </a:xfrm>
            <a:custGeom>
              <a:avLst/>
              <a:gdLst>
                <a:gd name="connsiteX0" fmla="*/ 237642 w 237642"/>
                <a:gd name="connsiteY0" fmla="*/ 99378 h 312415"/>
                <a:gd name="connsiteX1" fmla="*/ 205293 w 237642"/>
                <a:gd name="connsiteY1" fmla="*/ 180272 h 312415"/>
                <a:gd name="connsiteX2" fmla="*/ 113326 w 237642"/>
                <a:gd name="connsiteY2" fmla="*/ 208790 h 312415"/>
                <a:gd name="connsiteX3" fmla="*/ 88471 w 237642"/>
                <a:gd name="connsiteY3" fmla="*/ 208790 h 312415"/>
                <a:gd name="connsiteX4" fmla="*/ 88471 w 237642"/>
                <a:gd name="connsiteY4" fmla="*/ 312415 h 312415"/>
                <a:gd name="connsiteX5" fmla="*/ 0 w 237642"/>
                <a:gd name="connsiteY5" fmla="*/ 312415 h 312415"/>
                <a:gd name="connsiteX6" fmla="*/ 0 w 237642"/>
                <a:gd name="connsiteY6" fmla="*/ 0 h 312415"/>
                <a:gd name="connsiteX7" fmla="*/ 113326 w 237642"/>
                <a:gd name="connsiteY7" fmla="*/ 0 h 312415"/>
                <a:gd name="connsiteX8" fmla="*/ 206501 w 237642"/>
                <a:gd name="connsiteY8" fmla="*/ 25854 h 312415"/>
                <a:gd name="connsiteX9" fmla="*/ 237642 w 237642"/>
                <a:gd name="connsiteY9" fmla="*/ 99378 h 312415"/>
                <a:gd name="connsiteX10" fmla="*/ 88471 w 237642"/>
                <a:gd name="connsiteY10" fmla="*/ 139971 h 312415"/>
                <a:gd name="connsiteX11" fmla="*/ 104583 w 237642"/>
                <a:gd name="connsiteY11" fmla="*/ 139971 h 312415"/>
                <a:gd name="connsiteX12" fmla="*/ 136265 w 237642"/>
                <a:gd name="connsiteY12" fmla="*/ 129271 h 312415"/>
                <a:gd name="connsiteX13" fmla="*/ 148006 w 237642"/>
                <a:gd name="connsiteY13" fmla="*/ 99795 h 312415"/>
                <a:gd name="connsiteX14" fmla="*/ 111286 w 237642"/>
                <a:gd name="connsiteY14" fmla="*/ 68154 h 312415"/>
                <a:gd name="connsiteX15" fmla="*/ 88429 w 237642"/>
                <a:gd name="connsiteY15" fmla="*/ 68154 h 312415"/>
                <a:gd name="connsiteX16" fmla="*/ 88429 w 237642"/>
                <a:gd name="connsiteY16" fmla="*/ 139971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642" h="312415">
                  <a:moveTo>
                    <a:pt x="237642" y="99378"/>
                  </a:moveTo>
                  <a:cubicBezTo>
                    <a:pt x="237642" y="134267"/>
                    <a:pt x="226859" y="161245"/>
                    <a:pt x="205293" y="180272"/>
                  </a:cubicBezTo>
                  <a:cubicBezTo>
                    <a:pt x="183727" y="199298"/>
                    <a:pt x="153085" y="208790"/>
                    <a:pt x="113326" y="208790"/>
                  </a:cubicBezTo>
                  <a:lnTo>
                    <a:pt x="88471" y="208790"/>
                  </a:lnTo>
                  <a:lnTo>
                    <a:pt x="88471" y="312415"/>
                  </a:lnTo>
                  <a:lnTo>
                    <a:pt x="0" y="312415"/>
                  </a:lnTo>
                  <a:lnTo>
                    <a:pt x="0" y="0"/>
                  </a:lnTo>
                  <a:lnTo>
                    <a:pt x="113326" y="0"/>
                  </a:lnTo>
                  <a:cubicBezTo>
                    <a:pt x="154667" y="0"/>
                    <a:pt x="185767" y="8618"/>
                    <a:pt x="206501" y="25854"/>
                  </a:cubicBezTo>
                  <a:cubicBezTo>
                    <a:pt x="227276" y="43090"/>
                    <a:pt x="237642" y="67612"/>
                    <a:pt x="237642" y="99378"/>
                  </a:cubicBezTo>
                  <a:close/>
                  <a:moveTo>
                    <a:pt x="88471" y="139971"/>
                  </a:moveTo>
                  <a:lnTo>
                    <a:pt x="104583" y="139971"/>
                  </a:lnTo>
                  <a:cubicBezTo>
                    <a:pt x="117864" y="139971"/>
                    <a:pt x="128438" y="136390"/>
                    <a:pt x="136265" y="129271"/>
                  </a:cubicBezTo>
                  <a:cubicBezTo>
                    <a:pt x="144092" y="122152"/>
                    <a:pt x="148006" y="112326"/>
                    <a:pt x="148006" y="99795"/>
                  </a:cubicBezTo>
                  <a:cubicBezTo>
                    <a:pt x="148006" y="78728"/>
                    <a:pt x="135766" y="68154"/>
                    <a:pt x="111286" y="68154"/>
                  </a:cubicBezTo>
                  <a:lnTo>
                    <a:pt x="88429" y="68154"/>
                  </a:lnTo>
                  <a:lnTo>
                    <a:pt x="88429" y="139971"/>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FC57AFF-9D6F-8D87-9142-D11919FEA125}"/>
                </a:ext>
              </a:extLst>
            </p:cNvPr>
            <p:cNvSpPr/>
            <p:nvPr/>
          </p:nvSpPr>
          <p:spPr>
            <a:xfrm>
              <a:off x="1051733" y="2386867"/>
              <a:ext cx="333065" cy="313706"/>
            </a:xfrm>
            <a:custGeom>
              <a:avLst/>
              <a:gdLst>
                <a:gd name="connsiteX0" fmla="*/ 236310 w 333065"/>
                <a:gd name="connsiteY0" fmla="*/ 313706 h 313706"/>
                <a:gd name="connsiteX1" fmla="*/ 220198 w 333065"/>
                <a:gd name="connsiteY1" fmla="*/ 255170 h 313706"/>
                <a:gd name="connsiteX2" fmla="*/ 113784 w 333065"/>
                <a:gd name="connsiteY2" fmla="*/ 255170 h 313706"/>
                <a:gd name="connsiteX3" fmla="*/ 97213 w 333065"/>
                <a:gd name="connsiteY3" fmla="*/ 313706 h 313706"/>
                <a:gd name="connsiteX4" fmla="*/ 0 w 333065"/>
                <a:gd name="connsiteY4" fmla="*/ 313706 h 313706"/>
                <a:gd name="connsiteX5" fmla="*/ 106831 w 333065"/>
                <a:gd name="connsiteY5" fmla="*/ 0 h 313706"/>
                <a:gd name="connsiteX6" fmla="*/ 224861 w 333065"/>
                <a:gd name="connsiteY6" fmla="*/ 0 h 313706"/>
                <a:gd name="connsiteX7" fmla="*/ 333065 w 333065"/>
                <a:gd name="connsiteY7" fmla="*/ 313706 h 313706"/>
                <a:gd name="connsiteX8" fmla="*/ 236310 w 333065"/>
                <a:gd name="connsiteY8" fmla="*/ 313706 h 313706"/>
                <a:gd name="connsiteX9" fmla="*/ 201796 w 333065"/>
                <a:gd name="connsiteY9" fmla="*/ 185934 h 313706"/>
                <a:gd name="connsiteX10" fmla="*/ 187682 w 333065"/>
                <a:gd name="connsiteY10" fmla="*/ 134642 h 313706"/>
                <a:gd name="connsiteX11" fmla="*/ 175692 w 333065"/>
                <a:gd name="connsiteY11" fmla="*/ 90427 h 313706"/>
                <a:gd name="connsiteX12" fmla="*/ 166408 w 333065"/>
                <a:gd name="connsiteY12" fmla="*/ 51542 h 313706"/>
                <a:gd name="connsiteX13" fmla="*/ 158456 w 333065"/>
                <a:gd name="connsiteY13" fmla="*/ 87430 h 313706"/>
                <a:gd name="connsiteX14" fmla="*/ 132144 w 333065"/>
                <a:gd name="connsiteY14" fmla="*/ 185934 h 313706"/>
                <a:gd name="connsiteX15" fmla="*/ 201796 w 333065"/>
                <a:gd name="connsiteY15" fmla="*/ 185934 h 3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065" h="313706">
                  <a:moveTo>
                    <a:pt x="236310" y="313706"/>
                  </a:moveTo>
                  <a:lnTo>
                    <a:pt x="220198" y="255170"/>
                  </a:lnTo>
                  <a:lnTo>
                    <a:pt x="113784" y="255170"/>
                  </a:lnTo>
                  <a:lnTo>
                    <a:pt x="97213" y="313706"/>
                  </a:lnTo>
                  <a:lnTo>
                    <a:pt x="0" y="313706"/>
                  </a:lnTo>
                  <a:lnTo>
                    <a:pt x="106831" y="0"/>
                  </a:lnTo>
                  <a:lnTo>
                    <a:pt x="224861" y="0"/>
                  </a:lnTo>
                  <a:lnTo>
                    <a:pt x="333065" y="313706"/>
                  </a:lnTo>
                  <a:lnTo>
                    <a:pt x="236310" y="313706"/>
                  </a:lnTo>
                  <a:close/>
                  <a:moveTo>
                    <a:pt x="201796" y="185934"/>
                  </a:moveTo>
                  <a:lnTo>
                    <a:pt x="187682" y="134642"/>
                  </a:lnTo>
                  <a:cubicBezTo>
                    <a:pt x="184393" y="123234"/>
                    <a:pt x="180397" y="108496"/>
                    <a:pt x="175692" y="90427"/>
                  </a:cubicBezTo>
                  <a:cubicBezTo>
                    <a:pt x="170988" y="72317"/>
                    <a:pt x="167907" y="59369"/>
                    <a:pt x="166408" y="51542"/>
                  </a:cubicBezTo>
                  <a:cubicBezTo>
                    <a:pt x="165076" y="58828"/>
                    <a:pt x="162411" y="70776"/>
                    <a:pt x="158456" y="87430"/>
                  </a:cubicBezTo>
                  <a:cubicBezTo>
                    <a:pt x="154501" y="104083"/>
                    <a:pt x="145716" y="136932"/>
                    <a:pt x="132144" y="185934"/>
                  </a:cubicBezTo>
                  <a:lnTo>
                    <a:pt x="201796" y="185934"/>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1A0994C1-D2FF-A5C4-982A-1E57561E0582}"/>
                </a:ext>
              </a:extLst>
            </p:cNvPr>
            <p:cNvSpPr/>
            <p:nvPr/>
          </p:nvSpPr>
          <p:spPr>
            <a:xfrm>
              <a:off x="1398912" y="2383578"/>
              <a:ext cx="260249" cy="321241"/>
            </a:xfrm>
            <a:custGeom>
              <a:avLst/>
              <a:gdLst>
                <a:gd name="connsiteX0" fmla="*/ 157915 w 260249"/>
                <a:gd name="connsiteY0" fmla="*/ 69319 h 321241"/>
                <a:gd name="connsiteX1" fmla="*/ 108621 w 260249"/>
                <a:gd name="connsiteY1" fmla="*/ 94008 h 321241"/>
                <a:gd name="connsiteX2" fmla="*/ 90927 w 260249"/>
                <a:gd name="connsiteY2" fmla="*/ 162078 h 321241"/>
                <a:gd name="connsiteX3" fmla="*/ 162827 w 260249"/>
                <a:gd name="connsiteY3" fmla="*/ 252256 h 321241"/>
                <a:gd name="connsiteX4" fmla="*/ 204918 w 260249"/>
                <a:gd name="connsiteY4" fmla="*/ 246469 h 321241"/>
                <a:gd name="connsiteX5" fmla="*/ 245927 w 260249"/>
                <a:gd name="connsiteY5" fmla="*/ 232563 h 321241"/>
                <a:gd name="connsiteX6" fmla="*/ 245927 w 260249"/>
                <a:gd name="connsiteY6" fmla="*/ 303922 h 321241"/>
                <a:gd name="connsiteX7" fmla="*/ 153210 w 260249"/>
                <a:gd name="connsiteY7" fmla="*/ 321242 h 321241"/>
                <a:gd name="connsiteX8" fmla="*/ 39552 w 260249"/>
                <a:gd name="connsiteY8" fmla="*/ 280191 h 321241"/>
                <a:gd name="connsiteX9" fmla="*/ 0 w 260249"/>
                <a:gd name="connsiteY9" fmla="*/ 161579 h 321241"/>
                <a:gd name="connsiteX10" fmla="*/ 19151 w 260249"/>
                <a:gd name="connsiteY10" fmla="*/ 76314 h 321241"/>
                <a:gd name="connsiteX11" fmla="*/ 74232 w 260249"/>
                <a:gd name="connsiteY11" fmla="*/ 19776 h 321241"/>
                <a:gd name="connsiteX12" fmla="*/ 158789 w 260249"/>
                <a:gd name="connsiteY12" fmla="*/ 0 h 321241"/>
                <a:gd name="connsiteX13" fmla="*/ 260249 w 260249"/>
                <a:gd name="connsiteY13" fmla="*/ 22024 h 321241"/>
                <a:gd name="connsiteX14" fmla="*/ 233146 w 260249"/>
                <a:gd name="connsiteY14" fmla="*/ 88471 h 321241"/>
                <a:gd name="connsiteX15" fmla="*/ 196842 w 260249"/>
                <a:gd name="connsiteY15" fmla="*/ 74773 h 321241"/>
                <a:gd name="connsiteX16" fmla="*/ 157873 w 260249"/>
                <a:gd name="connsiteY16" fmla="*/ 69236 h 3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249" h="321241">
                  <a:moveTo>
                    <a:pt x="157915" y="69319"/>
                  </a:moveTo>
                  <a:cubicBezTo>
                    <a:pt x="136848" y="69319"/>
                    <a:pt x="120445" y="77563"/>
                    <a:pt x="108621" y="94008"/>
                  </a:cubicBezTo>
                  <a:cubicBezTo>
                    <a:pt x="96839" y="110453"/>
                    <a:pt x="90927" y="133143"/>
                    <a:pt x="90927" y="162078"/>
                  </a:cubicBezTo>
                  <a:cubicBezTo>
                    <a:pt x="90927" y="222196"/>
                    <a:pt x="114908" y="252256"/>
                    <a:pt x="162827" y="252256"/>
                  </a:cubicBezTo>
                  <a:cubicBezTo>
                    <a:pt x="177316" y="252256"/>
                    <a:pt x="191346" y="250340"/>
                    <a:pt x="204918" y="246469"/>
                  </a:cubicBezTo>
                  <a:cubicBezTo>
                    <a:pt x="218491" y="242638"/>
                    <a:pt x="232188" y="237975"/>
                    <a:pt x="245927" y="232563"/>
                  </a:cubicBezTo>
                  <a:lnTo>
                    <a:pt x="245927" y="303922"/>
                  </a:lnTo>
                  <a:cubicBezTo>
                    <a:pt x="218616" y="315455"/>
                    <a:pt x="187682" y="321242"/>
                    <a:pt x="153210" y="321242"/>
                  </a:cubicBezTo>
                  <a:cubicBezTo>
                    <a:pt x="103792" y="321242"/>
                    <a:pt x="65905" y="307544"/>
                    <a:pt x="39552" y="280191"/>
                  </a:cubicBezTo>
                  <a:cubicBezTo>
                    <a:pt x="13198" y="252838"/>
                    <a:pt x="0" y="213287"/>
                    <a:pt x="0" y="161579"/>
                  </a:cubicBezTo>
                  <a:cubicBezTo>
                    <a:pt x="0" y="129229"/>
                    <a:pt x="6370" y="100836"/>
                    <a:pt x="19151" y="76314"/>
                  </a:cubicBezTo>
                  <a:cubicBezTo>
                    <a:pt x="31933" y="51833"/>
                    <a:pt x="50293" y="32974"/>
                    <a:pt x="74232" y="19776"/>
                  </a:cubicBezTo>
                  <a:cubicBezTo>
                    <a:pt x="98171" y="6578"/>
                    <a:pt x="126398" y="0"/>
                    <a:pt x="158789" y="0"/>
                  </a:cubicBezTo>
                  <a:cubicBezTo>
                    <a:pt x="194177" y="0"/>
                    <a:pt x="227983" y="7327"/>
                    <a:pt x="260249" y="22024"/>
                  </a:cubicBezTo>
                  <a:lnTo>
                    <a:pt x="233146" y="88471"/>
                  </a:lnTo>
                  <a:cubicBezTo>
                    <a:pt x="221031" y="83058"/>
                    <a:pt x="208957" y="78520"/>
                    <a:pt x="196842" y="74773"/>
                  </a:cubicBezTo>
                  <a:cubicBezTo>
                    <a:pt x="184726" y="71068"/>
                    <a:pt x="171737" y="69236"/>
                    <a:pt x="157873" y="69236"/>
                  </a:cubicBez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60498A5-C459-27EC-844A-C0B197F847E3}"/>
                </a:ext>
              </a:extLst>
            </p:cNvPr>
            <p:cNvSpPr/>
            <p:nvPr/>
          </p:nvSpPr>
          <p:spPr>
            <a:xfrm>
              <a:off x="1684724" y="2388158"/>
              <a:ext cx="248175" cy="312415"/>
            </a:xfrm>
            <a:custGeom>
              <a:avLst/>
              <a:gdLst>
                <a:gd name="connsiteX0" fmla="*/ 168448 w 248175"/>
                <a:gd name="connsiteY0" fmla="*/ 312415 h 312415"/>
                <a:gd name="connsiteX1" fmla="*/ 79977 w 248175"/>
                <a:gd name="connsiteY1" fmla="*/ 312415 h 312415"/>
                <a:gd name="connsiteX2" fmla="*/ 79977 w 248175"/>
                <a:gd name="connsiteY2" fmla="*/ 69028 h 312415"/>
                <a:gd name="connsiteX3" fmla="*/ 0 w 248175"/>
                <a:gd name="connsiteY3" fmla="*/ 69028 h 312415"/>
                <a:gd name="connsiteX4" fmla="*/ 0 w 248175"/>
                <a:gd name="connsiteY4" fmla="*/ 0 h 312415"/>
                <a:gd name="connsiteX5" fmla="*/ 248175 w 248175"/>
                <a:gd name="connsiteY5" fmla="*/ 0 h 312415"/>
                <a:gd name="connsiteX6" fmla="*/ 248175 w 248175"/>
                <a:gd name="connsiteY6" fmla="*/ 69028 h 312415"/>
                <a:gd name="connsiteX7" fmla="*/ 168448 w 248175"/>
                <a:gd name="connsiteY7" fmla="*/ 69028 h 312415"/>
                <a:gd name="connsiteX8" fmla="*/ 168448 w 248175"/>
                <a:gd name="connsiteY8" fmla="*/ 312415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75" h="312415">
                  <a:moveTo>
                    <a:pt x="168448" y="312415"/>
                  </a:moveTo>
                  <a:lnTo>
                    <a:pt x="79977" y="312415"/>
                  </a:lnTo>
                  <a:lnTo>
                    <a:pt x="79977" y="69028"/>
                  </a:lnTo>
                  <a:lnTo>
                    <a:pt x="0" y="69028"/>
                  </a:lnTo>
                  <a:lnTo>
                    <a:pt x="0" y="0"/>
                  </a:lnTo>
                  <a:lnTo>
                    <a:pt x="248175" y="0"/>
                  </a:lnTo>
                  <a:lnTo>
                    <a:pt x="248175" y="69028"/>
                  </a:lnTo>
                  <a:lnTo>
                    <a:pt x="168448" y="69028"/>
                  </a:lnTo>
                  <a:lnTo>
                    <a:pt x="168448" y="31241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BDCA33E-2303-3341-B513-FFCFA9238B53}"/>
                </a:ext>
              </a:extLst>
            </p:cNvPr>
            <p:cNvSpPr/>
            <p:nvPr/>
          </p:nvSpPr>
          <p:spPr>
            <a:xfrm>
              <a:off x="720000" y="720000"/>
              <a:ext cx="693941" cy="471370"/>
            </a:xfrm>
            <a:custGeom>
              <a:avLst/>
              <a:gdLst>
                <a:gd name="connsiteX0" fmla="*/ 0 w 693941"/>
                <a:gd name="connsiteY0" fmla="*/ 0 h 471370"/>
                <a:gd name="connsiteX1" fmla="*/ 693942 w 693941"/>
                <a:gd name="connsiteY1" fmla="*/ 0 h 471370"/>
                <a:gd name="connsiteX2" fmla="*/ 693942 w 693941"/>
                <a:gd name="connsiteY2" fmla="*/ 471371 h 471370"/>
                <a:gd name="connsiteX3" fmla="*/ 0 w 693941"/>
                <a:gd name="connsiteY3" fmla="*/ 471371 h 471370"/>
              </a:gdLst>
              <a:ahLst/>
              <a:cxnLst>
                <a:cxn ang="0">
                  <a:pos x="connsiteX0" y="connsiteY0"/>
                </a:cxn>
                <a:cxn ang="0">
                  <a:pos x="connsiteX1" y="connsiteY1"/>
                </a:cxn>
                <a:cxn ang="0">
                  <a:pos x="connsiteX2" y="connsiteY2"/>
                </a:cxn>
                <a:cxn ang="0">
                  <a:pos x="connsiteX3" y="connsiteY3"/>
                </a:cxn>
              </a:cxnLst>
              <a:rect l="l" t="t" r="r" b="b"/>
              <a:pathLst>
                <a:path w="693941" h="471370">
                  <a:moveTo>
                    <a:pt x="0" y="0"/>
                  </a:moveTo>
                  <a:lnTo>
                    <a:pt x="693942" y="0"/>
                  </a:lnTo>
                  <a:lnTo>
                    <a:pt x="693942" y="471371"/>
                  </a:lnTo>
                  <a:lnTo>
                    <a:pt x="0" y="471371"/>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0F85734-7DE7-1980-F5AF-1D3A1C4E8E58}"/>
                </a:ext>
              </a:extLst>
            </p:cNvPr>
            <p:cNvSpPr/>
            <p:nvPr/>
          </p:nvSpPr>
          <p:spPr>
            <a:xfrm>
              <a:off x="733405" y="733280"/>
              <a:ext cx="667130" cy="444767"/>
            </a:xfrm>
            <a:custGeom>
              <a:avLst/>
              <a:gdLst>
                <a:gd name="connsiteX0" fmla="*/ 0 w 667130"/>
                <a:gd name="connsiteY0" fmla="*/ 0 h 444767"/>
                <a:gd name="connsiteX1" fmla="*/ 667130 w 667130"/>
                <a:gd name="connsiteY1" fmla="*/ 0 h 444767"/>
                <a:gd name="connsiteX2" fmla="*/ 667130 w 667130"/>
                <a:gd name="connsiteY2" fmla="*/ 444767 h 444767"/>
                <a:gd name="connsiteX3" fmla="*/ 0 w 667130"/>
                <a:gd name="connsiteY3" fmla="*/ 444767 h 444767"/>
              </a:gdLst>
              <a:ahLst/>
              <a:cxnLst>
                <a:cxn ang="0">
                  <a:pos x="connsiteX0" y="connsiteY0"/>
                </a:cxn>
                <a:cxn ang="0">
                  <a:pos x="connsiteX1" y="connsiteY1"/>
                </a:cxn>
                <a:cxn ang="0">
                  <a:pos x="connsiteX2" y="connsiteY2"/>
                </a:cxn>
                <a:cxn ang="0">
                  <a:pos x="connsiteX3" y="connsiteY3"/>
                </a:cxn>
              </a:cxnLst>
              <a:rect l="l" t="t" r="r" b="b"/>
              <a:pathLst>
                <a:path w="667130" h="444767">
                  <a:moveTo>
                    <a:pt x="0" y="0"/>
                  </a:moveTo>
                  <a:lnTo>
                    <a:pt x="667130" y="0"/>
                  </a:lnTo>
                  <a:lnTo>
                    <a:pt x="667130" y="444767"/>
                  </a:lnTo>
                  <a:lnTo>
                    <a:pt x="0" y="444767"/>
                  </a:lnTo>
                  <a:close/>
                </a:path>
              </a:pathLst>
            </a:custGeom>
            <a:solidFill>
              <a:srgbClr val="144390"/>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379F3A0-EAD9-DD0B-2315-0E4C8605D2E4}"/>
                </a:ext>
              </a:extLst>
            </p:cNvPr>
            <p:cNvSpPr/>
            <p:nvPr/>
          </p:nvSpPr>
          <p:spPr>
            <a:xfrm>
              <a:off x="1043822" y="786488"/>
              <a:ext cx="46046" cy="43714"/>
            </a:xfrm>
            <a:custGeom>
              <a:avLst/>
              <a:gdLst>
                <a:gd name="connsiteX0" fmla="*/ 8910 w 46046"/>
                <a:gd name="connsiteY0" fmla="*/ 43715 h 43714"/>
                <a:gd name="connsiteX1" fmla="*/ 23023 w 46046"/>
                <a:gd name="connsiteY1" fmla="*/ 33431 h 43714"/>
                <a:gd name="connsiteX2" fmla="*/ 37095 w 46046"/>
                <a:gd name="connsiteY2" fmla="*/ 43715 h 43714"/>
                <a:gd name="connsiteX3" fmla="*/ 31725 w 46046"/>
                <a:gd name="connsiteY3" fmla="*/ 27103 h 43714"/>
                <a:gd name="connsiteX4" fmla="*/ 46046 w 46046"/>
                <a:gd name="connsiteY4" fmla="*/ 16820 h 43714"/>
                <a:gd name="connsiteX5" fmla="*/ 28394 w 46046"/>
                <a:gd name="connsiteY5" fmla="*/ 16820 h 43714"/>
                <a:gd name="connsiteX6" fmla="*/ 23023 w 46046"/>
                <a:gd name="connsiteY6" fmla="*/ 0 h 43714"/>
                <a:gd name="connsiteX7" fmla="*/ 17611 w 46046"/>
                <a:gd name="connsiteY7" fmla="*/ 16861 h 43714"/>
                <a:gd name="connsiteX8" fmla="*/ 0 w 46046"/>
                <a:gd name="connsiteY8" fmla="*/ 16820 h 43714"/>
                <a:gd name="connsiteX9" fmla="*/ 14280 w 46046"/>
                <a:gd name="connsiteY9" fmla="*/ 27103 h 43714"/>
                <a:gd name="connsiteX10" fmla="*/ 8910 w 46046"/>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8910" y="43715"/>
                  </a:moveTo>
                  <a:lnTo>
                    <a:pt x="23023" y="33431"/>
                  </a:lnTo>
                  <a:lnTo>
                    <a:pt x="37095" y="43715"/>
                  </a:lnTo>
                  <a:lnTo>
                    <a:pt x="31725" y="27103"/>
                  </a:lnTo>
                  <a:lnTo>
                    <a:pt x="46046" y="16820"/>
                  </a:lnTo>
                  <a:lnTo>
                    <a:pt x="28394" y="16820"/>
                  </a:lnTo>
                  <a:lnTo>
                    <a:pt x="23023" y="0"/>
                  </a:lnTo>
                  <a:lnTo>
                    <a:pt x="17611" y="16861"/>
                  </a:lnTo>
                  <a:lnTo>
                    <a:pt x="0" y="16820"/>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6A3BDF2-D4E5-AF5D-5083-C32EA23413CF}"/>
                </a:ext>
              </a:extLst>
            </p:cNvPr>
            <p:cNvSpPr/>
            <p:nvPr/>
          </p:nvSpPr>
          <p:spPr>
            <a:xfrm>
              <a:off x="970964" y="806055"/>
              <a:ext cx="46004" cy="43714"/>
            </a:xfrm>
            <a:custGeom>
              <a:avLst/>
              <a:gdLst>
                <a:gd name="connsiteX0" fmla="*/ 8951 w 46004"/>
                <a:gd name="connsiteY0" fmla="*/ 43715 h 43714"/>
                <a:gd name="connsiteX1" fmla="*/ 23023 w 46004"/>
                <a:gd name="connsiteY1" fmla="*/ 33431 h 43714"/>
                <a:gd name="connsiteX2" fmla="*/ 37095 w 46004"/>
                <a:gd name="connsiteY2" fmla="*/ 43715 h 43714"/>
                <a:gd name="connsiteX3" fmla="*/ 31725 w 46004"/>
                <a:gd name="connsiteY3" fmla="*/ 27103 h 43714"/>
                <a:gd name="connsiteX4" fmla="*/ 46005 w 46004"/>
                <a:gd name="connsiteY4" fmla="*/ 16820 h 43714"/>
                <a:gd name="connsiteX5" fmla="*/ 28394 w 46004"/>
                <a:gd name="connsiteY5" fmla="*/ 16820 h 43714"/>
                <a:gd name="connsiteX6" fmla="*/ 23023 w 46004"/>
                <a:gd name="connsiteY6" fmla="*/ 0 h 43714"/>
                <a:gd name="connsiteX7" fmla="*/ 17611 w 46004"/>
                <a:gd name="connsiteY7" fmla="*/ 16861 h 43714"/>
                <a:gd name="connsiteX8" fmla="*/ 0 w 46004"/>
                <a:gd name="connsiteY8" fmla="*/ 16820 h 43714"/>
                <a:gd name="connsiteX9" fmla="*/ 14280 w 46004"/>
                <a:gd name="connsiteY9" fmla="*/ 27103 h 43714"/>
                <a:gd name="connsiteX10" fmla="*/ 8951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51" y="43715"/>
                  </a:moveTo>
                  <a:lnTo>
                    <a:pt x="23023" y="33431"/>
                  </a:lnTo>
                  <a:lnTo>
                    <a:pt x="37095" y="43715"/>
                  </a:lnTo>
                  <a:lnTo>
                    <a:pt x="31725" y="27103"/>
                  </a:lnTo>
                  <a:lnTo>
                    <a:pt x="46005" y="16820"/>
                  </a:lnTo>
                  <a:lnTo>
                    <a:pt x="28394" y="16820"/>
                  </a:lnTo>
                  <a:lnTo>
                    <a:pt x="23023" y="0"/>
                  </a:lnTo>
                  <a:lnTo>
                    <a:pt x="17611" y="16861"/>
                  </a:lnTo>
                  <a:lnTo>
                    <a:pt x="0" y="16820"/>
                  </a:lnTo>
                  <a:lnTo>
                    <a:pt x="14280" y="27103"/>
                  </a:lnTo>
                  <a:lnTo>
                    <a:pt x="8951" y="43715"/>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68BB895-3003-99F9-8F8B-C2EE08F53899}"/>
                </a:ext>
              </a:extLst>
            </p:cNvPr>
            <p:cNvSpPr/>
            <p:nvPr/>
          </p:nvSpPr>
          <p:spPr>
            <a:xfrm>
              <a:off x="917674" y="859471"/>
              <a:ext cx="46004" cy="43714"/>
            </a:xfrm>
            <a:custGeom>
              <a:avLst/>
              <a:gdLst>
                <a:gd name="connsiteX0" fmla="*/ 23023 w 46004"/>
                <a:gd name="connsiteY0" fmla="*/ 0 h 43714"/>
                <a:gd name="connsiteX1" fmla="*/ 17611 w 46004"/>
                <a:gd name="connsiteY1" fmla="*/ 16861 h 43714"/>
                <a:gd name="connsiteX2" fmla="*/ 0 w 46004"/>
                <a:gd name="connsiteY2" fmla="*/ 16861 h 43714"/>
                <a:gd name="connsiteX3" fmla="*/ 14280 w 46004"/>
                <a:gd name="connsiteY3" fmla="*/ 27103 h 43714"/>
                <a:gd name="connsiteX4" fmla="*/ 8910 w 46004"/>
                <a:gd name="connsiteY4" fmla="*/ 43715 h 43714"/>
                <a:gd name="connsiteX5" fmla="*/ 23023 w 46004"/>
                <a:gd name="connsiteY5" fmla="*/ 33473 h 43714"/>
                <a:gd name="connsiteX6" fmla="*/ 37095 w 46004"/>
                <a:gd name="connsiteY6" fmla="*/ 43715 h 43714"/>
                <a:gd name="connsiteX7" fmla="*/ 31724 w 46004"/>
                <a:gd name="connsiteY7" fmla="*/ 27103 h 43714"/>
                <a:gd name="connsiteX8" fmla="*/ 46005 w 46004"/>
                <a:gd name="connsiteY8" fmla="*/ 16861 h 43714"/>
                <a:gd name="connsiteX9" fmla="*/ 28394 w 46004"/>
                <a:gd name="connsiteY9" fmla="*/ 16861 h 43714"/>
                <a:gd name="connsiteX10" fmla="*/ 23023 w 46004"/>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3023" y="0"/>
                  </a:moveTo>
                  <a:lnTo>
                    <a:pt x="17611" y="16861"/>
                  </a:lnTo>
                  <a:lnTo>
                    <a:pt x="0" y="16861"/>
                  </a:lnTo>
                  <a:lnTo>
                    <a:pt x="14280" y="27103"/>
                  </a:lnTo>
                  <a:lnTo>
                    <a:pt x="8910" y="43715"/>
                  </a:lnTo>
                  <a:lnTo>
                    <a:pt x="23023" y="33473"/>
                  </a:lnTo>
                  <a:lnTo>
                    <a:pt x="37095" y="43715"/>
                  </a:lnTo>
                  <a:lnTo>
                    <a:pt x="31724" y="27103"/>
                  </a:lnTo>
                  <a:lnTo>
                    <a:pt x="46005" y="16861"/>
                  </a:lnTo>
                  <a:lnTo>
                    <a:pt x="28394" y="16861"/>
                  </a:lnTo>
                  <a:lnTo>
                    <a:pt x="23023" y="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3A2AF45-A7BD-7A3D-BE57-F5EBC38E0D7F}"/>
                </a:ext>
              </a:extLst>
            </p:cNvPr>
            <p:cNvSpPr/>
            <p:nvPr/>
          </p:nvSpPr>
          <p:spPr>
            <a:xfrm>
              <a:off x="898106" y="932245"/>
              <a:ext cx="46046" cy="43714"/>
            </a:xfrm>
            <a:custGeom>
              <a:avLst/>
              <a:gdLst>
                <a:gd name="connsiteX0" fmla="*/ 23023 w 46046"/>
                <a:gd name="connsiteY0" fmla="*/ 33431 h 43714"/>
                <a:gd name="connsiteX1" fmla="*/ 37095 w 46046"/>
                <a:gd name="connsiteY1" fmla="*/ 43715 h 43714"/>
                <a:gd name="connsiteX2" fmla="*/ 31725 w 46046"/>
                <a:gd name="connsiteY2" fmla="*/ 27103 h 43714"/>
                <a:gd name="connsiteX3" fmla="*/ 46046 w 46046"/>
                <a:gd name="connsiteY3" fmla="*/ 16820 h 43714"/>
                <a:gd name="connsiteX4" fmla="*/ 28394 w 46046"/>
                <a:gd name="connsiteY4" fmla="*/ 16820 h 43714"/>
                <a:gd name="connsiteX5" fmla="*/ 23023 w 46046"/>
                <a:gd name="connsiteY5" fmla="*/ 0 h 43714"/>
                <a:gd name="connsiteX6" fmla="*/ 17611 w 46046"/>
                <a:gd name="connsiteY6" fmla="*/ 16861 h 43714"/>
                <a:gd name="connsiteX7" fmla="*/ 0 w 46046"/>
                <a:gd name="connsiteY7" fmla="*/ 16820 h 43714"/>
                <a:gd name="connsiteX8" fmla="*/ 14280 w 46046"/>
                <a:gd name="connsiteY8" fmla="*/ 27103 h 43714"/>
                <a:gd name="connsiteX9" fmla="*/ 8951 w 46046"/>
                <a:gd name="connsiteY9" fmla="*/ 43715 h 43714"/>
                <a:gd name="connsiteX10" fmla="*/ 23023 w 46046"/>
                <a:gd name="connsiteY10" fmla="*/ 3343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3023" y="33431"/>
                  </a:moveTo>
                  <a:lnTo>
                    <a:pt x="37095" y="43715"/>
                  </a:lnTo>
                  <a:lnTo>
                    <a:pt x="31725" y="27103"/>
                  </a:lnTo>
                  <a:lnTo>
                    <a:pt x="46046" y="16820"/>
                  </a:lnTo>
                  <a:lnTo>
                    <a:pt x="28394" y="16820"/>
                  </a:lnTo>
                  <a:lnTo>
                    <a:pt x="23023" y="0"/>
                  </a:lnTo>
                  <a:lnTo>
                    <a:pt x="17611" y="16861"/>
                  </a:lnTo>
                  <a:lnTo>
                    <a:pt x="0" y="16820"/>
                  </a:lnTo>
                  <a:lnTo>
                    <a:pt x="14280" y="27103"/>
                  </a:lnTo>
                  <a:lnTo>
                    <a:pt x="8951" y="43715"/>
                  </a:lnTo>
                  <a:lnTo>
                    <a:pt x="23023" y="33431"/>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1E332CA-C117-B07D-D9F9-5F8621CF5C42}"/>
                </a:ext>
              </a:extLst>
            </p:cNvPr>
            <p:cNvSpPr/>
            <p:nvPr/>
          </p:nvSpPr>
          <p:spPr>
            <a:xfrm>
              <a:off x="917674" y="1005228"/>
              <a:ext cx="46004" cy="43714"/>
            </a:xfrm>
            <a:custGeom>
              <a:avLst/>
              <a:gdLst>
                <a:gd name="connsiteX0" fmla="*/ 28394 w 46004"/>
                <a:gd name="connsiteY0" fmla="*/ 16820 h 43714"/>
                <a:gd name="connsiteX1" fmla="*/ 23023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3023 w 46004"/>
                <a:gd name="connsiteY6" fmla="*/ 33431 h 43714"/>
                <a:gd name="connsiteX7" fmla="*/ 37095 w 46004"/>
                <a:gd name="connsiteY7" fmla="*/ 43715 h 43714"/>
                <a:gd name="connsiteX8" fmla="*/ 31724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3023" y="0"/>
                  </a:lnTo>
                  <a:lnTo>
                    <a:pt x="17611" y="16820"/>
                  </a:lnTo>
                  <a:lnTo>
                    <a:pt x="0" y="16820"/>
                  </a:lnTo>
                  <a:lnTo>
                    <a:pt x="14280" y="27103"/>
                  </a:lnTo>
                  <a:lnTo>
                    <a:pt x="8910" y="43715"/>
                  </a:lnTo>
                  <a:lnTo>
                    <a:pt x="23023" y="33431"/>
                  </a:lnTo>
                  <a:lnTo>
                    <a:pt x="37095" y="43715"/>
                  </a:lnTo>
                  <a:lnTo>
                    <a:pt x="31724"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B4931297-3917-1DA1-74C0-01145113EF09}"/>
                </a:ext>
              </a:extLst>
            </p:cNvPr>
            <p:cNvSpPr/>
            <p:nvPr/>
          </p:nvSpPr>
          <p:spPr>
            <a:xfrm>
              <a:off x="971089" y="1058644"/>
              <a:ext cx="46004" cy="43673"/>
            </a:xfrm>
            <a:custGeom>
              <a:avLst/>
              <a:gdLst>
                <a:gd name="connsiteX0" fmla="*/ 28394 w 46004"/>
                <a:gd name="connsiteY0" fmla="*/ 16820 h 43673"/>
                <a:gd name="connsiteX1" fmla="*/ 22982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10 w 46004"/>
                <a:gd name="connsiteY5" fmla="*/ 43673 h 43673"/>
                <a:gd name="connsiteX6" fmla="*/ 22982 w 46004"/>
                <a:gd name="connsiteY6" fmla="*/ 33431 h 43673"/>
                <a:gd name="connsiteX7" fmla="*/ 37054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2982" y="0"/>
                  </a:lnTo>
                  <a:lnTo>
                    <a:pt x="17611" y="16820"/>
                  </a:lnTo>
                  <a:lnTo>
                    <a:pt x="0" y="16820"/>
                  </a:lnTo>
                  <a:lnTo>
                    <a:pt x="14280" y="27062"/>
                  </a:lnTo>
                  <a:lnTo>
                    <a:pt x="8910" y="43673"/>
                  </a:lnTo>
                  <a:lnTo>
                    <a:pt x="22982" y="33431"/>
                  </a:lnTo>
                  <a:lnTo>
                    <a:pt x="37054"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AD91F48-125C-BFEA-8987-BF38DFE6CEE2}"/>
                </a:ext>
              </a:extLst>
            </p:cNvPr>
            <p:cNvSpPr/>
            <p:nvPr/>
          </p:nvSpPr>
          <p:spPr>
            <a:xfrm>
              <a:off x="1043822" y="1077962"/>
              <a:ext cx="46046" cy="43714"/>
            </a:xfrm>
            <a:custGeom>
              <a:avLst/>
              <a:gdLst>
                <a:gd name="connsiteX0" fmla="*/ 28394 w 46046"/>
                <a:gd name="connsiteY0" fmla="*/ 16861 h 43714"/>
                <a:gd name="connsiteX1" fmla="*/ 23023 w 46046"/>
                <a:gd name="connsiteY1" fmla="*/ 0 h 43714"/>
                <a:gd name="connsiteX2" fmla="*/ 17652 w 46046"/>
                <a:gd name="connsiteY2" fmla="*/ 16861 h 43714"/>
                <a:gd name="connsiteX3" fmla="*/ 0 w 46046"/>
                <a:gd name="connsiteY3" fmla="*/ 16861 h 43714"/>
                <a:gd name="connsiteX4" fmla="*/ 14280 w 46046"/>
                <a:gd name="connsiteY4" fmla="*/ 27103 h 43714"/>
                <a:gd name="connsiteX5" fmla="*/ 8951 w 46046"/>
                <a:gd name="connsiteY5" fmla="*/ 43715 h 43714"/>
                <a:gd name="connsiteX6" fmla="*/ 23023 w 46046"/>
                <a:gd name="connsiteY6" fmla="*/ 33473 h 43714"/>
                <a:gd name="connsiteX7" fmla="*/ 37095 w 46046"/>
                <a:gd name="connsiteY7" fmla="*/ 43715 h 43714"/>
                <a:gd name="connsiteX8" fmla="*/ 31725 w 46046"/>
                <a:gd name="connsiteY8" fmla="*/ 27103 h 43714"/>
                <a:gd name="connsiteX9" fmla="*/ 46046 w 46046"/>
                <a:gd name="connsiteY9" fmla="*/ 16861 h 43714"/>
                <a:gd name="connsiteX10" fmla="*/ 28394 w 46046"/>
                <a:gd name="connsiteY10" fmla="*/ 1686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8394" y="16861"/>
                  </a:moveTo>
                  <a:lnTo>
                    <a:pt x="23023" y="0"/>
                  </a:lnTo>
                  <a:lnTo>
                    <a:pt x="17652" y="16861"/>
                  </a:lnTo>
                  <a:lnTo>
                    <a:pt x="0" y="16861"/>
                  </a:lnTo>
                  <a:lnTo>
                    <a:pt x="14280" y="27103"/>
                  </a:lnTo>
                  <a:lnTo>
                    <a:pt x="8951" y="43715"/>
                  </a:lnTo>
                  <a:lnTo>
                    <a:pt x="23023" y="33473"/>
                  </a:lnTo>
                  <a:lnTo>
                    <a:pt x="37095" y="43715"/>
                  </a:lnTo>
                  <a:lnTo>
                    <a:pt x="31725" y="27103"/>
                  </a:lnTo>
                  <a:lnTo>
                    <a:pt x="46046" y="16861"/>
                  </a:lnTo>
                  <a:lnTo>
                    <a:pt x="28394" y="16861"/>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4B19FE91-FB05-49B2-B845-201421DE93C6}"/>
                </a:ext>
              </a:extLst>
            </p:cNvPr>
            <p:cNvSpPr/>
            <p:nvPr/>
          </p:nvSpPr>
          <p:spPr>
            <a:xfrm>
              <a:off x="1116597" y="1058644"/>
              <a:ext cx="46004" cy="43673"/>
            </a:xfrm>
            <a:custGeom>
              <a:avLst/>
              <a:gdLst>
                <a:gd name="connsiteX0" fmla="*/ 28394 w 46004"/>
                <a:gd name="connsiteY0" fmla="*/ 16820 h 43673"/>
                <a:gd name="connsiteX1" fmla="*/ 23023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51 w 46004"/>
                <a:gd name="connsiteY5" fmla="*/ 43673 h 43673"/>
                <a:gd name="connsiteX6" fmla="*/ 23023 w 46004"/>
                <a:gd name="connsiteY6" fmla="*/ 33431 h 43673"/>
                <a:gd name="connsiteX7" fmla="*/ 37095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3023" y="0"/>
                  </a:lnTo>
                  <a:lnTo>
                    <a:pt x="17611" y="16820"/>
                  </a:lnTo>
                  <a:lnTo>
                    <a:pt x="0" y="16820"/>
                  </a:lnTo>
                  <a:lnTo>
                    <a:pt x="14280" y="27062"/>
                  </a:lnTo>
                  <a:lnTo>
                    <a:pt x="8951" y="43673"/>
                  </a:lnTo>
                  <a:lnTo>
                    <a:pt x="23023" y="33431"/>
                  </a:lnTo>
                  <a:lnTo>
                    <a:pt x="37095"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46E157F-A7E0-41A5-ADEB-6D68331B6F60}"/>
                </a:ext>
              </a:extLst>
            </p:cNvPr>
            <p:cNvSpPr/>
            <p:nvPr/>
          </p:nvSpPr>
          <p:spPr>
            <a:xfrm>
              <a:off x="1170013" y="1005228"/>
              <a:ext cx="46004" cy="43714"/>
            </a:xfrm>
            <a:custGeom>
              <a:avLst/>
              <a:gdLst>
                <a:gd name="connsiteX0" fmla="*/ 28394 w 46004"/>
                <a:gd name="connsiteY0" fmla="*/ 16820 h 43714"/>
                <a:gd name="connsiteX1" fmla="*/ 22982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2982 w 46004"/>
                <a:gd name="connsiteY6" fmla="*/ 33431 h 43714"/>
                <a:gd name="connsiteX7" fmla="*/ 37054 w 46004"/>
                <a:gd name="connsiteY7" fmla="*/ 43715 h 43714"/>
                <a:gd name="connsiteX8" fmla="*/ 31725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2982" y="0"/>
                  </a:lnTo>
                  <a:lnTo>
                    <a:pt x="17611" y="16820"/>
                  </a:lnTo>
                  <a:lnTo>
                    <a:pt x="0" y="16820"/>
                  </a:lnTo>
                  <a:lnTo>
                    <a:pt x="14280" y="27103"/>
                  </a:lnTo>
                  <a:lnTo>
                    <a:pt x="8910" y="43715"/>
                  </a:lnTo>
                  <a:lnTo>
                    <a:pt x="22982" y="33431"/>
                  </a:lnTo>
                  <a:lnTo>
                    <a:pt x="37054" y="43715"/>
                  </a:lnTo>
                  <a:lnTo>
                    <a:pt x="31725"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7A46AAFA-4A4B-C0CD-E13B-5E190C39694E}"/>
                </a:ext>
              </a:extLst>
            </p:cNvPr>
            <p:cNvSpPr/>
            <p:nvPr/>
          </p:nvSpPr>
          <p:spPr>
            <a:xfrm>
              <a:off x="1189330" y="932037"/>
              <a:ext cx="46046" cy="43714"/>
            </a:xfrm>
            <a:custGeom>
              <a:avLst/>
              <a:gdLst>
                <a:gd name="connsiteX0" fmla="*/ 46046 w 46046"/>
                <a:gd name="connsiteY0" fmla="*/ 16820 h 43714"/>
                <a:gd name="connsiteX1" fmla="*/ 28394 w 46046"/>
                <a:gd name="connsiteY1" fmla="*/ 16820 h 43714"/>
                <a:gd name="connsiteX2" fmla="*/ 23023 w 46046"/>
                <a:gd name="connsiteY2" fmla="*/ 0 h 43714"/>
                <a:gd name="connsiteX3" fmla="*/ 17611 w 46046"/>
                <a:gd name="connsiteY3" fmla="*/ 16861 h 43714"/>
                <a:gd name="connsiteX4" fmla="*/ 0 w 46046"/>
                <a:gd name="connsiteY4" fmla="*/ 16820 h 43714"/>
                <a:gd name="connsiteX5" fmla="*/ 14280 w 46046"/>
                <a:gd name="connsiteY5" fmla="*/ 27103 h 43714"/>
                <a:gd name="connsiteX6" fmla="*/ 8951 w 46046"/>
                <a:gd name="connsiteY6" fmla="*/ 43715 h 43714"/>
                <a:gd name="connsiteX7" fmla="*/ 23023 w 46046"/>
                <a:gd name="connsiteY7" fmla="*/ 33431 h 43714"/>
                <a:gd name="connsiteX8" fmla="*/ 37095 w 46046"/>
                <a:gd name="connsiteY8" fmla="*/ 43715 h 43714"/>
                <a:gd name="connsiteX9" fmla="*/ 31724 w 46046"/>
                <a:gd name="connsiteY9" fmla="*/ 27103 h 43714"/>
                <a:gd name="connsiteX10" fmla="*/ 46046 w 46046"/>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46046" y="16820"/>
                  </a:moveTo>
                  <a:lnTo>
                    <a:pt x="28394" y="16820"/>
                  </a:lnTo>
                  <a:lnTo>
                    <a:pt x="23023" y="0"/>
                  </a:lnTo>
                  <a:lnTo>
                    <a:pt x="17611" y="16861"/>
                  </a:lnTo>
                  <a:lnTo>
                    <a:pt x="0" y="16820"/>
                  </a:lnTo>
                  <a:lnTo>
                    <a:pt x="14280" y="27103"/>
                  </a:lnTo>
                  <a:lnTo>
                    <a:pt x="8951" y="43715"/>
                  </a:lnTo>
                  <a:lnTo>
                    <a:pt x="23023" y="33431"/>
                  </a:lnTo>
                  <a:lnTo>
                    <a:pt x="37095" y="43715"/>
                  </a:lnTo>
                  <a:lnTo>
                    <a:pt x="31724" y="27103"/>
                  </a:lnTo>
                  <a:lnTo>
                    <a:pt x="46046" y="16820"/>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00CAA6AA-322D-7CCF-2302-1137141C2C06}"/>
                </a:ext>
              </a:extLst>
            </p:cNvPr>
            <p:cNvSpPr/>
            <p:nvPr/>
          </p:nvSpPr>
          <p:spPr>
            <a:xfrm>
              <a:off x="1170013" y="859263"/>
              <a:ext cx="46004" cy="43714"/>
            </a:xfrm>
            <a:custGeom>
              <a:avLst/>
              <a:gdLst>
                <a:gd name="connsiteX0" fmla="*/ 8910 w 46004"/>
                <a:gd name="connsiteY0" fmla="*/ 43715 h 43714"/>
                <a:gd name="connsiteX1" fmla="*/ 22982 w 46004"/>
                <a:gd name="connsiteY1" fmla="*/ 33431 h 43714"/>
                <a:gd name="connsiteX2" fmla="*/ 37095 w 46004"/>
                <a:gd name="connsiteY2" fmla="*/ 43715 h 43714"/>
                <a:gd name="connsiteX3" fmla="*/ 31725 w 46004"/>
                <a:gd name="connsiteY3" fmla="*/ 27103 h 43714"/>
                <a:gd name="connsiteX4" fmla="*/ 46005 w 46004"/>
                <a:gd name="connsiteY4" fmla="*/ 16861 h 43714"/>
                <a:gd name="connsiteX5" fmla="*/ 28394 w 46004"/>
                <a:gd name="connsiteY5" fmla="*/ 16861 h 43714"/>
                <a:gd name="connsiteX6" fmla="*/ 22982 w 46004"/>
                <a:gd name="connsiteY6" fmla="*/ 0 h 43714"/>
                <a:gd name="connsiteX7" fmla="*/ 17611 w 46004"/>
                <a:gd name="connsiteY7" fmla="*/ 16861 h 43714"/>
                <a:gd name="connsiteX8" fmla="*/ 0 w 46004"/>
                <a:gd name="connsiteY8" fmla="*/ 16861 h 43714"/>
                <a:gd name="connsiteX9" fmla="*/ 14280 w 46004"/>
                <a:gd name="connsiteY9" fmla="*/ 27103 h 43714"/>
                <a:gd name="connsiteX10" fmla="*/ 8910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10" y="43715"/>
                  </a:moveTo>
                  <a:lnTo>
                    <a:pt x="22982" y="33431"/>
                  </a:lnTo>
                  <a:lnTo>
                    <a:pt x="37095" y="43715"/>
                  </a:lnTo>
                  <a:lnTo>
                    <a:pt x="31725" y="27103"/>
                  </a:lnTo>
                  <a:lnTo>
                    <a:pt x="46005" y="16861"/>
                  </a:lnTo>
                  <a:lnTo>
                    <a:pt x="28394" y="16861"/>
                  </a:lnTo>
                  <a:lnTo>
                    <a:pt x="22982" y="0"/>
                  </a:lnTo>
                  <a:lnTo>
                    <a:pt x="17611" y="16861"/>
                  </a:lnTo>
                  <a:lnTo>
                    <a:pt x="0" y="16861"/>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53CDFAED-181F-8EC0-89DD-33405451C485}"/>
                </a:ext>
              </a:extLst>
            </p:cNvPr>
            <p:cNvSpPr/>
            <p:nvPr/>
          </p:nvSpPr>
          <p:spPr>
            <a:xfrm>
              <a:off x="1116805" y="806097"/>
              <a:ext cx="46046" cy="43714"/>
            </a:xfrm>
            <a:custGeom>
              <a:avLst/>
              <a:gdLst>
                <a:gd name="connsiteX0" fmla="*/ 22982 w 46046"/>
                <a:gd name="connsiteY0" fmla="*/ 0 h 43714"/>
                <a:gd name="connsiteX1" fmla="*/ 17611 w 46046"/>
                <a:gd name="connsiteY1" fmla="*/ 16820 h 43714"/>
                <a:gd name="connsiteX2" fmla="*/ 0 w 46046"/>
                <a:gd name="connsiteY2" fmla="*/ 16778 h 43714"/>
                <a:gd name="connsiteX3" fmla="*/ 14280 w 46046"/>
                <a:gd name="connsiteY3" fmla="*/ 27103 h 43714"/>
                <a:gd name="connsiteX4" fmla="*/ 8910 w 46046"/>
                <a:gd name="connsiteY4" fmla="*/ 43715 h 43714"/>
                <a:gd name="connsiteX5" fmla="*/ 23023 w 46046"/>
                <a:gd name="connsiteY5" fmla="*/ 33390 h 43714"/>
                <a:gd name="connsiteX6" fmla="*/ 37095 w 46046"/>
                <a:gd name="connsiteY6" fmla="*/ 43715 h 43714"/>
                <a:gd name="connsiteX7" fmla="*/ 31725 w 46046"/>
                <a:gd name="connsiteY7" fmla="*/ 27103 h 43714"/>
                <a:gd name="connsiteX8" fmla="*/ 46046 w 46046"/>
                <a:gd name="connsiteY8" fmla="*/ 16778 h 43714"/>
                <a:gd name="connsiteX9" fmla="*/ 28394 w 46046"/>
                <a:gd name="connsiteY9" fmla="*/ 16778 h 43714"/>
                <a:gd name="connsiteX10" fmla="*/ 22982 w 46046"/>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2982" y="0"/>
                  </a:moveTo>
                  <a:lnTo>
                    <a:pt x="17611" y="16820"/>
                  </a:lnTo>
                  <a:lnTo>
                    <a:pt x="0" y="16778"/>
                  </a:lnTo>
                  <a:lnTo>
                    <a:pt x="14280" y="27103"/>
                  </a:lnTo>
                  <a:lnTo>
                    <a:pt x="8910" y="43715"/>
                  </a:lnTo>
                  <a:lnTo>
                    <a:pt x="23023" y="33390"/>
                  </a:lnTo>
                  <a:lnTo>
                    <a:pt x="37095" y="43715"/>
                  </a:lnTo>
                  <a:lnTo>
                    <a:pt x="31725" y="27103"/>
                  </a:lnTo>
                  <a:lnTo>
                    <a:pt x="46046" y="16778"/>
                  </a:lnTo>
                  <a:lnTo>
                    <a:pt x="28394" y="16778"/>
                  </a:lnTo>
                  <a:lnTo>
                    <a:pt x="22982" y="0"/>
                  </a:lnTo>
                  <a:close/>
                </a:path>
              </a:pathLst>
            </a:custGeom>
            <a:solidFill>
              <a:srgbClr val="FDEA18"/>
            </a:solidFill>
            <a:ln w="0" cap="flat">
              <a:noFill/>
              <a:prstDash val="solid"/>
              <a:miter/>
            </a:ln>
          </p:spPr>
          <p:txBody>
            <a:bodyPr rtlCol="0" anchor="ctr"/>
            <a:lstStyle/>
            <a:p>
              <a:endParaRPr lang="en-GB"/>
            </a:p>
          </p:txBody>
        </p:sp>
      </p:grpSp>
      <p:pic>
        <p:nvPicPr>
          <p:cNvPr id="3" name="Picture 2">
            <a:extLst>
              <a:ext uri="{FF2B5EF4-FFF2-40B4-BE49-F238E27FC236}">
                <a16:creationId xmlns:a16="http://schemas.microsoft.com/office/drawing/2014/main" id="{A7D54898-126B-54D8-41A9-2E8B018CA87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780174" y="5787018"/>
            <a:ext cx="10459574" cy="3904827"/>
          </a:xfrm>
          <a:prstGeom prst="rect">
            <a:avLst/>
          </a:prstGeom>
        </p:spPr>
      </p:pic>
      <p:sp>
        <p:nvSpPr>
          <p:cNvPr id="4" name="TextBox 3">
            <a:extLst>
              <a:ext uri="{FF2B5EF4-FFF2-40B4-BE49-F238E27FC236}">
                <a16:creationId xmlns:a16="http://schemas.microsoft.com/office/drawing/2014/main" id="{E12D3518-3725-CDDB-F35E-0040ACC044FB}"/>
              </a:ext>
            </a:extLst>
          </p:cNvPr>
          <p:cNvSpPr txBox="1"/>
          <p:nvPr userDrawn="1"/>
        </p:nvSpPr>
        <p:spPr>
          <a:xfrm>
            <a:off x="11342043" y="8838615"/>
            <a:ext cx="6149954" cy="1169551"/>
          </a:xfrm>
          <a:prstGeom prst="rect">
            <a:avLst/>
          </a:prstGeom>
          <a:noFill/>
        </p:spPr>
        <p:txBody>
          <a:bodyPr wrap="square" rtlCol="0">
            <a:spAutoFit/>
          </a:bodyPr>
          <a:lstStyle/>
          <a:p>
            <a:pPr marL="0" indent="0" algn="just">
              <a:lnSpc>
                <a:spcPts val="1350"/>
              </a:lnSpc>
              <a:buNone/>
            </a:pPr>
            <a:r>
              <a:rPr lang="en-GB" sz="1200">
                <a:solidFill>
                  <a:srgbClr val="812604"/>
                </a:solidFill>
                <a:latin typeface="Open Sans" panose="020B0606030504020204" pitchFamily="34" charset="0"/>
                <a:ea typeface="Open Sans" panose="020B0606030504020204" pitchFamily="34" charset="0"/>
                <a:cs typeface="Open Sans" panose="020B0606030504020204" pitchFamily="34" charset="0"/>
              </a:rPr>
              <a:t>© European Union 2026</a:t>
            </a:r>
          </a:p>
          <a:p>
            <a:pPr marL="0" indent="0" algn="just">
              <a:lnSpc>
                <a:spcPts val="1350"/>
              </a:lnSpc>
              <a:buNone/>
            </a:pPr>
            <a:endParaRPr lang="en-GB" sz="1200">
              <a:solidFill>
                <a:srgbClr val="812604"/>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ts val="1350"/>
              </a:lnSpc>
              <a:buNone/>
            </a:pPr>
            <a:r>
              <a:rPr lang="en-GB" sz="1200">
                <a:solidFill>
                  <a:srgbClr val="812604"/>
                </a:solidFill>
                <a:latin typeface="Open Sans" panose="020B0606030504020204" pitchFamily="34" charset="0"/>
                <a:ea typeface="Open Sans" panose="020B0606030504020204" pitchFamily="34" charset="0"/>
                <a:cs typeface="Open Sans" panose="020B0606030504020204" pitchFamily="34" charset="0"/>
              </a:rPr>
              <a:t>Unless otherwise noted the reuse of this presentation is authorised under the CC BY 4.0 license. For any use or reproduction of elements that are not owned by the EU, permission may need to be sought directly from the respective right holders. </a:t>
            </a:r>
          </a:p>
          <a:p>
            <a:pPr>
              <a:lnSpc>
                <a:spcPts val="1350"/>
              </a:lnSpc>
            </a:pPr>
            <a:endParaRPr lang="en-GB" sz="1200">
              <a:solidFill>
                <a:srgbClr val="812604"/>
              </a:solidFill>
            </a:endParaRPr>
          </a:p>
        </p:txBody>
      </p:sp>
    </p:spTree>
    <p:extLst>
      <p:ext uri="{BB962C8B-B14F-4D97-AF65-F5344CB8AC3E}">
        <p14:creationId xmlns:p14="http://schemas.microsoft.com/office/powerpoint/2010/main" val="179785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E111E95-F0F2-3295-8874-FFF1B041B4E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0" y="0"/>
            <a:ext cx="18288000" cy="10287000"/>
          </a:xfrm>
          <a:prstGeom prst="rect">
            <a:avLst/>
          </a:prstGeom>
        </p:spPr>
      </p:pic>
      <p:grpSp>
        <p:nvGrpSpPr>
          <p:cNvPr id="44" name="Group 43">
            <a:extLst>
              <a:ext uri="{FF2B5EF4-FFF2-40B4-BE49-F238E27FC236}">
                <a16:creationId xmlns:a16="http://schemas.microsoft.com/office/drawing/2014/main" id="{6FAFC575-9401-8293-F202-FB2970D6D271}"/>
              </a:ext>
            </a:extLst>
          </p:cNvPr>
          <p:cNvGrpSpPr/>
          <p:nvPr userDrawn="1"/>
        </p:nvGrpSpPr>
        <p:grpSpPr>
          <a:xfrm>
            <a:off x="720000" y="720000"/>
            <a:ext cx="2573887" cy="2066587"/>
            <a:chOff x="720000" y="720000"/>
            <a:chExt cx="2573887" cy="2066587"/>
          </a:xfrm>
        </p:grpSpPr>
        <p:sp>
          <p:nvSpPr>
            <p:cNvPr id="45" name="Freeform: Shape 44">
              <a:extLst>
                <a:ext uri="{FF2B5EF4-FFF2-40B4-BE49-F238E27FC236}">
                  <a16:creationId xmlns:a16="http://schemas.microsoft.com/office/drawing/2014/main" id="{0077D5BA-2CE1-78D7-4997-160565BC0A27}"/>
                </a:ext>
              </a:extLst>
            </p:cNvPr>
            <p:cNvSpPr/>
            <p:nvPr/>
          </p:nvSpPr>
          <p:spPr>
            <a:xfrm>
              <a:off x="733405" y="1261273"/>
              <a:ext cx="2560482" cy="474868"/>
            </a:xfrm>
            <a:custGeom>
              <a:avLst/>
              <a:gdLst>
                <a:gd name="connsiteX0" fmla="*/ 0 w 2560482"/>
                <a:gd name="connsiteY0" fmla="*/ 0 h 474868"/>
                <a:gd name="connsiteX1" fmla="*/ 2560483 w 2560482"/>
                <a:gd name="connsiteY1" fmla="*/ 0 h 474868"/>
                <a:gd name="connsiteX2" fmla="*/ 2560483 w 2560482"/>
                <a:gd name="connsiteY2" fmla="*/ 474868 h 474868"/>
                <a:gd name="connsiteX3" fmla="*/ 0 w 2560482"/>
                <a:gd name="connsiteY3" fmla="*/ 474868 h 474868"/>
              </a:gdLst>
              <a:ahLst/>
              <a:cxnLst>
                <a:cxn ang="0">
                  <a:pos x="connsiteX0" y="connsiteY0"/>
                </a:cxn>
                <a:cxn ang="0">
                  <a:pos x="connsiteX1" y="connsiteY1"/>
                </a:cxn>
                <a:cxn ang="0">
                  <a:pos x="connsiteX2" y="connsiteY2"/>
                </a:cxn>
                <a:cxn ang="0">
                  <a:pos x="connsiteX3" y="connsiteY3"/>
                </a:cxn>
              </a:cxnLst>
              <a:rect l="l" t="t" r="r" b="b"/>
              <a:pathLst>
                <a:path w="2560482" h="474868">
                  <a:moveTo>
                    <a:pt x="0" y="0"/>
                  </a:moveTo>
                  <a:lnTo>
                    <a:pt x="2560483" y="0"/>
                  </a:lnTo>
                  <a:lnTo>
                    <a:pt x="2560483" y="474868"/>
                  </a:lnTo>
                  <a:lnTo>
                    <a:pt x="0" y="474868"/>
                  </a:lnTo>
                  <a:close/>
                </a:path>
              </a:pathLst>
            </a:custGeom>
            <a:solidFill>
              <a:srgbClr val="2A255A"/>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6D405313-AA95-1A86-1C20-835F17CF0172}"/>
                </a:ext>
              </a:extLst>
            </p:cNvPr>
            <p:cNvSpPr/>
            <p:nvPr/>
          </p:nvSpPr>
          <p:spPr>
            <a:xfrm>
              <a:off x="733405" y="1779689"/>
              <a:ext cx="2089986" cy="477865"/>
            </a:xfrm>
            <a:custGeom>
              <a:avLst/>
              <a:gdLst>
                <a:gd name="connsiteX0" fmla="*/ 0 w 2089986"/>
                <a:gd name="connsiteY0" fmla="*/ 0 h 477865"/>
                <a:gd name="connsiteX1" fmla="*/ 2089986 w 2089986"/>
                <a:gd name="connsiteY1" fmla="*/ 0 h 477865"/>
                <a:gd name="connsiteX2" fmla="*/ 2089986 w 2089986"/>
                <a:gd name="connsiteY2" fmla="*/ 477866 h 477865"/>
                <a:gd name="connsiteX3" fmla="*/ 0 w 2089986"/>
                <a:gd name="connsiteY3" fmla="*/ 477866 h 477865"/>
              </a:gdLst>
              <a:ahLst/>
              <a:cxnLst>
                <a:cxn ang="0">
                  <a:pos x="connsiteX0" y="connsiteY0"/>
                </a:cxn>
                <a:cxn ang="0">
                  <a:pos x="connsiteX1" y="connsiteY1"/>
                </a:cxn>
                <a:cxn ang="0">
                  <a:pos x="connsiteX2" y="connsiteY2"/>
                </a:cxn>
                <a:cxn ang="0">
                  <a:pos x="connsiteX3" y="connsiteY3"/>
                </a:cxn>
              </a:cxnLst>
              <a:rect l="l" t="t" r="r" b="b"/>
              <a:pathLst>
                <a:path w="2089986" h="477865">
                  <a:moveTo>
                    <a:pt x="0" y="0"/>
                  </a:moveTo>
                  <a:lnTo>
                    <a:pt x="2089986" y="0"/>
                  </a:lnTo>
                  <a:lnTo>
                    <a:pt x="2089986" y="477866"/>
                  </a:lnTo>
                  <a:lnTo>
                    <a:pt x="0" y="477866"/>
                  </a:lnTo>
                  <a:close/>
                </a:path>
              </a:pathLst>
            </a:custGeom>
            <a:solidFill>
              <a:srgbClr val="2A255A"/>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E99E9FC-4A7D-095C-52F0-5396687C2113}"/>
                </a:ext>
              </a:extLst>
            </p:cNvPr>
            <p:cNvSpPr/>
            <p:nvPr/>
          </p:nvSpPr>
          <p:spPr>
            <a:xfrm>
              <a:off x="733405" y="2300770"/>
              <a:ext cx="1285882" cy="485817"/>
            </a:xfrm>
            <a:custGeom>
              <a:avLst/>
              <a:gdLst>
                <a:gd name="connsiteX0" fmla="*/ 0 w 1285882"/>
                <a:gd name="connsiteY0" fmla="*/ 0 h 485817"/>
                <a:gd name="connsiteX1" fmla="*/ 1285883 w 1285882"/>
                <a:gd name="connsiteY1" fmla="*/ 0 h 485817"/>
                <a:gd name="connsiteX2" fmla="*/ 1285883 w 1285882"/>
                <a:gd name="connsiteY2" fmla="*/ 485818 h 485817"/>
                <a:gd name="connsiteX3" fmla="*/ 0 w 1285882"/>
                <a:gd name="connsiteY3" fmla="*/ 485818 h 485817"/>
              </a:gdLst>
              <a:ahLst/>
              <a:cxnLst>
                <a:cxn ang="0">
                  <a:pos x="connsiteX0" y="connsiteY0"/>
                </a:cxn>
                <a:cxn ang="0">
                  <a:pos x="connsiteX1" y="connsiteY1"/>
                </a:cxn>
                <a:cxn ang="0">
                  <a:pos x="connsiteX2" y="connsiteY2"/>
                </a:cxn>
                <a:cxn ang="0">
                  <a:pos x="connsiteX3" y="connsiteY3"/>
                </a:cxn>
              </a:cxnLst>
              <a:rect l="l" t="t" r="r" b="b"/>
              <a:pathLst>
                <a:path w="1285882" h="485817">
                  <a:moveTo>
                    <a:pt x="0" y="0"/>
                  </a:moveTo>
                  <a:lnTo>
                    <a:pt x="1285883" y="0"/>
                  </a:lnTo>
                  <a:lnTo>
                    <a:pt x="1285883" y="485818"/>
                  </a:lnTo>
                  <a:lnTo>
                    <a:pt x="0" y="485818"/>
                  </a:lnTo>
                  <a:close/>
                </a:path>
              </a:pathLst>
            </a:custGeom>
            <a:solidFill>
              <a:srgbClr val="2A255A"/>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E119FC4B-2D20-23FF-833B-65CB22A24037}"/>
                </a:ext>
              </a:extLst>
            </p:cNvPr>
            <p:cNvSpPr/>
            <p:nvPr/>
          </p:nvSpPr>
          <p:spPr>
            <a:xfrm>
              <a:off x="820211" y="1345080"/>
              <a:ext cx="188681" cy="303172"/>
            </a:xfrm>
            <a:custGeom>
              <a:avLst/>
              <a:gdLst>
                <a:gd name="connsiteX0" fmla="*/ 188682 w 188681"/>
                <a:gd name="connsiteY0" fmla="*/ 303131 h 303172"/>
                <a:gd name="connsiteX1" fmla="*/ 0 w 188681"/>
                <a:gd name="connsiteY1" fmla="*/ 303131 h 303172"/>
                <a:gd name="connsiteX2" fmla="*/ 0 w 188681"/>
                <a:gd name="connsiteY2" fmla="*/ 0 h 303172"/>
                <a:gd name="connsiteX3" fmla="*/ 188640 w 188681"/>
                <a:gd name="connsiteY3" fmla="*/ 0 h 303172"/>
                <a:gd name="connsiteX4" fmla="*/ 188640 w 188681"/>
                <a:gd name="connsiteY4" fmla="*/ 65739 h 303172"/>
                <a:gd name="connsiteX5" fmla="*/ 85848 w 188681"/>
                <a:gd name="connsiteY5" fmla="*/ 65739 h 303172"/>
                <a:gd name="connsiteX6" fmla="*/ 85848 w 188681"/>
                <a:gd name="connsiteY6" fmla="*/ 113409 h 303172"/>
                <a:gd name="connsiteX7" fmla="*/ 181063 w 188681"/>
                <a:gd name="connsiteY7" fmla="*/ 113409 h 303172"/>
                <a:gd name="connsiteX8" fmla="*/ 181063 w 188681"/>
                <a:gd name="connsiteY8" fmla="*/ 179148 h 303172"/>
                <a:gd name="connsiteX9" fmla="*/ 85848 w 188681"/>
                <a:gd name="connsiteY9" fmla="*/ 179148 h 303172"/>
                <a:gd name="connsiteX10" fmla="*/ 85848 w 188681"/>
                <a:gd name="connsiteY10" fmla="*/ 236393 h 303172"/>
                <a:gd name="connsiteX11" fmla="*/ 188640 w 188681"/>
                <a:gd name="connsiteY11" fmla="*/ 236393 h 303172"/>
                <a:gd name="connsiteX12" fmla="*/ 188640 w 188681"/>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81" h="303172">
                  <a:moveTo>
                    <a:pt x="188682"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388CA78-9C21-99AF-6899-9B206602C83E}"/>
                </a:ext>
              </a:extLst>
            </p:cNvPr>
            <p:cNvSpPr/>
            <p:nvPr/>
          </p:nvSpPr>
          <p:spPr>
            <a:xfrm>
              <a:off x="1062766" y="1345039"/>
              <a:ext cx="271947" cy="307294"/>
            </a:xfrm>
            <a:custGeom>
              <a:avLst/>
              <a:gdLst>
                <a:gd name="connsiteX0" fmla="*/ 271906 w 271947"/>
                <a:gd name="connsiteY0" fmla="*/ 0 h 307294"/>
                <a:gd name="connsiteX1" fmla="*/ 271906 w 271947"/>
                <a:gd name="connsiteY1" fmla="*/ 182478 h 307294"/>
                <a:gd name="connsiteX2" fmla="*/ 236601 w 271947"/>
                <a:gd name="connsiteY2" fmla="*/ 274654 h 307294"/>
                <a:gd name="connsiteX3" fmla="*/ 134767 w 271947"/>
                <a:gd name="connsiteY3" fmla="*/ 307295 h 307294"/>
                <a:gd name="connsiteX4" fmla="*/ 34889 w 271947"/>
                <a:gd name="connsiteY4" fmla="*/ 275570 h 307294"/>
                <a:gd name="connsiteX5" fmla="*/ 0 w 271947"/>
                <a:gd name="connsiteY5" fmla="*/ 184352 h 307294"/>
                <a:gd name="connsiteX6" fmla="*/ 0 w 271947"/>
                <a:gd name="connsiteY6" fmla="*/ 0 h 307294"/>
                <a:gd name="connsiteX7" fmla="*/ 86306 w 271947"/>
                <a:gd name="connsiteY7" fmla="*/ 0 h 307294"/>
                <a:gd name="connsiteX8" fmla="*/ 86306 w 271947"/>
                <a:gd name="connsiteY8" fmla="*/ 177899 h 307294"/>
                <a:gd name="connsiteX9" fmla="*/ 98920 w 271947"/>
                <a:gd name="connsiteY9" fmla="*/ 224569 h 307294"/>
                <a:gd name="connsiteX10" fmla="*/ 136099 w 271947"/>
                <a:gd name="connsiteY10" fmla="*/ 239099 h 307294"/>
                <a:gd name="connsiteX11" fmla="*/ 174235 w 271947"/>
                <a:gd name="connsiteY11" fmla="*/ 224694 h 307294"/>
                <a:gd name="connsiteX12" fmla="*/ 186100 w 271947"/>
                <a:gd name="connsiteY12" fmla="*/ 177524 h 307294"/>
                <a:gd name="connsiteX13" fmla="*/ 186100 w 271947"/>
                <a:gd name="connsiteY13" fmla="*/ 42 h 307294"/>
                <a:gd name="connsiteX14" fmla="*/ 271948 w 271947"/>
                <a:gd name="connsiteY14" fmla="*/ 42 h 30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947" h="307294">
                  <a:moveTo>
                    <a:pt x="271906" y="0"/>
                  </a:moveTo>
                  <a:lnTo>
                    <a:pt x="271906" y="182478"/>
                  </a:lnTo>
                  <a:cubicBezTo>
                    <a:pt x="271906" y="222155"/>
                    <a:pt x="260124" y="252880"/>
                    <a:pt x="236601" y="274654"/>
                  </a:cubicBezTo>
                  <a:cubicBezTo>
                    <a:pt x="213037" y="296428"/>
                    <a:pt x="179106" y="307295"/>
                    <a:pt x="134767" y="307295"/>
                  </a:cubicBezTo>
                  <a:cubicBezTo>
                    <a:pt x="90427" y="307295"/>
                    <a:pt x="58162" y="296720"/>
                    <a:pt x="34889" y="275570"/>
                  </a:cubicBezTo>
                  <a:cubicBezTo>
                    <a:pt x="11616" y="254420"/>
                    <a:pt x="0" y="224028"/>
                    <a:pt x="0" y="184352"/>
                  </a:cubicBezTo>
                  <a:lnTo>
                    <a:pt x="0" y="0"/>
                  </a:lnTo>
                  <a:lnTo>
                    <a:pt x="86306" y="0"/>
                  </a:lnTo>
                  <a:lnTo>
                    <a:pt x="86306" y="177899"/>
                  </a:lnTo>
                  <a:cubicBezTo>
                    <a:pt x="86306" y="199340"/>
                    <a:pt x="90511" y="214869"/>
                    <a:pt x="98920" y="224569"/>
                  </a:cubicBezTo>
                  <a:cubicBezTo>
                    <a:pt x="107330" y="234228"/>
                    <a:pt x="119695" y="239099"/>
                    <a:pt x="136099" y="239099"/>
                  </a:cubicBezTo>
                  <a:cubicBezTo>
                    <a:pt x="153626" y="239099"/>
                    <a:pt x="166325" y="234312"/>
                    <a:pt x="174235" y="224694"/>
                  </a:cubicBezTo>
                  <a:cubicBezTo>
                    <a:pt x="182145" y="215077"/>
                    <a:pt x="186100" y="199381"/>
                    <a:pt x="186100" y="177524"/>
                  </a:cubicBezTo>
                  <a:lnTo>
                    <a:pt x="186100" y="42"/>
                  </a:lnTo>
                  <a:lnTo>
                    <a:pt x="271948" y="42"/>
                  </a:lnTo>
                  <a:close/>
                </a:path>
              </a:pathLst>
            </a:custGeom>
            <a:solidFill>
              <a:srgbClr val="FFFFFF"/>
            </a:solidFill>
            <a:ln w="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63987763-40BB-95EB-13A9-B5C94B2E67EE}"/>
                </a:ext>
              </a:extLst>
            </p:cNvPr>
            <p:cNvSpPr/>
            <p:nvPr/>
          </p:nvSpPr>
          <p:spPr>
            <a:xfrm>
              <a:off x="1401410" y="1345080"/>
              <a:ext cx="272322" cy="303131"/>
            </a:xfrm>
            <a:custGeom>
              <a:avLst/>
              <a:gdLst>
                <a:gd name="connsiteX0" fmla="*/ 85848 w 272322"/>
                <a:gd name="connsiteY0" fmla="*/ 192803 h 303131"/>
                <a:gd name="connsiteX1" fmla="*/ 85848 w 272322"/>
                <a:gd name="connsiteY1" fmla="*/ 303131 h 303131"/>
                <a:gd name="connsiteX2" fmla="*/ 0 w 272322"/>
                <a:gd name="connsiteY2" fmla="*/ 303131 h 303131"/>
                <a:gd name="connsiteX3" fmla="*/ 0 w 272322"/>
                <a:gd name="connsiteY3" fmla="*/ 0 h 303131"/>
                <a:gd name="connsiteX4" fmla="*/ 104125 w 272322"/>
                <a:gd name="connsiteY4" fmla="*/ 0 h 303131"/>
                <a:gd name="connsiteX5" fmla="*/ 233645 w 272322"/>
                <a:gd name="connsiteY5" fmla="*/ 89595 h 303131"/>
                <a:gd name="connsiteX6" fmla="*/ 179730 w 272322"/>
                <a:gd name="connsiteY6" fmla="*/ 171071 h 303131"/>
                <a:gd name="connsiteX7" fmla="*/ 272323 w 272322"/>
                <a:gd name="connsiteY7" fmla="*/ 303131 h 303131"/>
                <a:gd name="connsiteX8" fmla="*/ 174943 w 272322"/>
                <a:gd name="connsiteY8" fmla="*/ 303131 h 303131"/>
                <a:gd name="connsiteX9" fmla="*/ 107580 w 272322"/>
                <a:gd name="connsiteY9" fmla="*/ 192803 h 303131"/>
                <a:gd name="connsiteX10" fmla="*/ 85848 w 272322"/>
                <a:gd name="connsiteY10" fmla="*/ 192803 h 303131"/>
                <a:gd name="connsiteX11" fmla="*/ 85848 w 272322"/>
                <a:gd name="connsiteY11" fmla="*/ 131228 h 303131"/>
                <a:gd name="connsiteX12" fmla="*/ 101918 w 272322"/>
                <a:gd name="connsiteY12" fmla="*/ 131228 h 303131"/>
                <a:gd name="connsiteX13" fmla="*/ 146924 w 272322"/>
                <a:gd name="connsiteY13" fmla="*/ 93300 h 303131"/>
                <a:gd name="connsiteX14" fmla="*/ 102792 w 272322"/>
                <a:gd name="connsiteY14" fmla="*/ 61992 h 303131"/>
                <a:gd name="connsiteX15" fmla="*/ 85848 w 272322"/>
                <a:gd name="connsiteY15" fmla="*/ 61992 h 303131"/>
                <a:gd name="connsiteX16" fmla="*/ 85848 w 272322"/>
                <a:gd name="connsiteY16" fmla="*/ 131228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322" h="303131">
                  <a:moveTo>
                    <a:pt x="85848" y="192803"/>
                  </a:moveTo>
                  <a:lnTo>
                    <a:pt x="85848" y="303131"/>
                  </a:lnTo>
                  <a:lnTo>
                    <a:pt x="0" y="303131"/>
                  </a:lnTo>
                  <a:lnTo>
                    <a:pt x="0" y="0"/>
                  </a:lnTo>
                  <a:lnTo>
                    <a:pt x="104125" y="0"/>
                  </a:lnTo>
                  <a:cubicBezTo>
                    <a:pt x="190472" y="0"/>
                    <a:pt x="233645" y="29851"/>
                    <a:pt x="233645" y="89595"/>
                  </a:cubicBezTo>
                  <a:cubicBezTo>
                    <a:pt x="233645" y="124691"/>
                    <a:pt x="215660" y="151878"/>
                    <a:pt x="179730" y="171071"/>
                  </a:cubicBezTo>
                  <a:lnTo>
                    <a:pt x="272323" y="303131"/>
                  </a:lnTo>
                  <a:lnTo>
                    <a:pt x="174943" y="303131"/>
                  </a:lnTo>
                  <a:lnTo>
                    <a:pt x="107580" y="192803"/>
                  </a:lnTo>
                  <a:lnTo>
                    <a:pt x="85848" y="192803"/>
                  </a:lnTo>
                  <a:close/>
                  <a:moveTo>
                    <a:pt x="85848" y="131228"/>
                  </a:moveTo>
                  <a:lnTo>
                    <a:pt x="101918" y="131228"/>
                  </a:lnTo>
                  <a:cubicBezTo>
                    <a:pt x="131894" y="131228"/>
                    <a:pt x="146924" y="118571"/>
                    <a:pt x="146924" y="93300"/>
                  </a:cubicBezTo>
                  <a:cubicBezTo>
                    <a:pt x="146924" y="72442"/>
                    <a:pt x="132227" y="61992"/>
                    <a:pt x="102792" y="61992"/>
                  </a:cubicBezTo>
                  <a:lnTo>
                    <a:pt x="85848" y="61992"/>
                  </a:lnTo>
                  <a:lnTo>
                    <a:pt x="85848" y="131228"/>
                  </a:lnTo>
                  <a:close/>
                </a:path>
              </a:pathLst>
            </a:custGeom>
            <a:solidFill>
              <a:srgbClr val="FFFFFF"/>
            </a:solidFill>
            <a:ln w="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D6A42FAB-D26A-6119-7F30-5037DDE7986A}"/>
                </a:ext>
              </a:extLst>
            </p:cNvPr>
            <p:cNvSpPr/>
            <p:nvPr/>
          </p:nvSpPr>
          <p:spPr>
            <a:xfrm>
              <a:off x="1690885" y="1340251"/>
              <a:ext cx="309084" cy="312082"/>
            </a:xfrm>
            <a:custGeom>
              <a:avLst/>
              <a:gdLst>
                <a:gd name="connsiteX0" fmla="*/ 309085 w 309084"/>
                <a:gd name="connsiteY0" fmla="*/ 155958 h 312082"/>
                <a:gd name="connsiteX1" fmla="*/ 269741 w 309084"/>
                <a:gd name="connsiteY1" fmla="*/ 272281 h 312082"/>
                <a:gd name="connsiteX2" fmla="*/ 154542 w 309084"/>
                <a:gd name="connsiteY2" fmla="*/ 312082 h 312082"/>
                <a:gd name="connsiteX3" fmla="*/ 39885 w 309084"/>
                <a:gd name="connsiteY3" fmla="*/ 272073 h 312082"/>
                <a:gd name="connsiteX4" fmla="*/ 0 w 309084"/>
                <a:gd name="connsiteY4" fmla="*/ 155542 h 312082"/>
                <a:gd name="connsiteX5" fmla="*/ 39676 w 309084"/>
                <a:gd name="connsiteY5" fmla="*/ 39926 h 312082"/>
                <a:gd name="connsiteX6" fmla="*/ 154959 w 309084"/>
                <a:gd name="connsiteY6" fmla="*/ 0 h 312082"/>
                <a:gd name="connsiteX7" fmla="*/ 269950 w 309084"/>
                <a:gd name="connsiteY7" fmla="*/ 39593 h 312082"/>
                <a:gd name="connsiteX8" fmla="*/ 309085 w 309084"/>
                <a:gd name="connsiteY8" fmla="*/ 155916 h 312082"/>
                <a:gd name="connsiteX9" fmla="*/ 90427 w 309084"/>
                <a:gd name="connsiteY9" fmla="*/ 155958 h 312082"/>
                <a:gd name="connsiteX10" fmla="*/ 154542 w 309084"/>
                <a:gd name="connsiteY10" fmla="*/ 243887 h 312082"/>
                <a:gd name="connsiteX11" fmla="*/ 202879 w 309084"/>
                <a:gd name="connsiteY11" fmla="*/ 222529 h 312082"/>
                <a:gd name="connsiteX12" fmla="*/ 218616 w 309084"/>
                <a:gd name="connsiteY12" fmla="*/ 155958 h 312082"/>
                <a:gd name="connsiteX13" fmla="*/ 202629 w 309084"/>
                <a:gd name="connsiteY13" fmla="*/ 88887 h 312082"/>
                <a:gd name="connsiteX14" fmla="*/ 154917 w 309084"/>
                <a:gd name="connsiteY14" fmla="*/ 67238 h 312082"/>
                <a:gd name="connsiteX15" fmla="*/ 90386 w 309084"/>
                <a:gd name="connsiteY15" fmla="*/ 156000 h 3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84" h="312082">
                  <a:moveTo>
                    <a:pt x="309085" y="155958"/>
                  </a:moveTo>
                  <a:cubicBezTo>
                    <a:pt x="309085" y="206959"/>
                    <a:pt x="295970" y="245719"/>
                    <a:pt x="269741" y="272281"/>
                  </a:cubicBezTo>
                  <a:cubicBezTo>
                    <a:pt x="243513" y="298843"/>
                    <a:pt x="205127" y="312082"/>
                    <a:pt x="154542" y="312082"/>
                  </a:cubicBezTo>
                  <a:cubicBezTo>
                    <a:pt x="103958" y="312082"/>
                    <a:pt x="66488" y="298760"/>
                    <a:pt x="39885" y="272073"/>
                  </a:cubicBezTo>
                  <a:cubicBezTo>
                    <a:pt x="13281" y="245386"/>
                    <a:pt x="0" y="206542"/>
                    <a:pt x="0" y="155542"/>
                  </a:cubicBezTo>
                  <a:cubicBezTo>
                    <a:pt x="0" y="104541"/>
                    <a:pt x="13239" y="66571"/>
                    <a:pt x="39676" y="39926"/>
                  </a:cubicBezTo>
                  <a:cubicBezTo>
                    <a:pt x="66114" y="13323"/>
                    <a:pt x="104541" y="0"/>
                    <a:pt x="154959" y="0"/>
                  </a:cubicBezTo>
                  <a:cubicBezTo>
                    <a:pt x="205377" y="0"/>
                    <a:pt x="243846" y="13198"/>
                    <a:pt x="269950" y="39593"/>
                  </a:cubicBezTo>
                  <a:cubicBezTo>
                    <a:pt x="296012" y="65989"/>
                    <a:pt x="309085" y="104791"/>
                    <a:pt x="309085" y="155916"/>
                  </a:cubicBezTo>
                  <a:close/>
                  <a:moveTo>
                    <a:pt x="90427" y="155958"/>
                  </a:moveTo>
                  <a:cubicBezTo>
                    <a:pt x="90427" y="214577"/>
                    <a:pt x="111785" y="243887"/>
                    <a:pt x="154542" y="243887"/>
                  </a:cubicBezTo>
                  <a:cubicBezTo>
                    <a:pt x="176275" y="243887"/>
                    <a:pt x="192387" y="236768"/>
                    <a:pt x="202879" y="222529"/>
                  </a:cubicBezTo>
                  <a:cubicBezTo>
                    <a:pt x="213370" y="208291"/>
                    <a:pt x="218616" y="186100"/>
                    <a:pt x="218616" y="155958"/>
                  </a:cubicBezTo>
                  <a:cubicBezTo>
                    <a:pt x="218616" y="125815"/>
                    <a:pt x="213287" y="103334"/>
                    <a:pt x="202629" y="88887"/>
                  </a:cubicBezTo>
                  <a:cubicBezTo>
                    <a:pt x="191971" y="74440"/>
                    <a:pt x="176067" y="67238"/>
                    <a:pt x="154917" y="67238"/>
                  </a:cubicBezTo>
                  <a:cubicBezTo>
                    <a:pt x="111868" y="67238"/>
                    <a:pt x="90386" y="96839"/>
                    <a:pt x="90386" y="156000"/>
                  </a:cubicBezTo>
                  <a:close/>
                </a:path>
              </a:pathLst>
            </a:custGeom>
            <a:solidFill>
              <a:srgbClr val="FFFFFF"/>
            </a:solidFill>
            <a:ln w="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81798D7-4D91-DB27-1604-69E262005926}"/>
                </a:ext>
              </a:extLst>
            </p:cNvPr>
            <p:cNvSpPr/>
            <p:nvPr/>
          </p:nvSpPr>
          <p:spPr>
            <a:xfrm>
              <a:off x="2057382" y="1345039"/>
              <a:ext cx="230647" cy="303131"/>
            </a:xfrm>
            <a:custGeom>
              <a:avLst/>
              <a:gdLst>
                <a:gd name="connsiteX0" fmla="*/ 230564 w 230647"/>
                <a:gd name="connsiteY0" fmla="*/ 96422 h 303131"/>
                <a:gd name="connsiteX1" fmla="*/ 199173 w 230647"/>
                <a:gd name="connsiteY1" fmla="*/ 174901 h 303131"/>
                <a:gd name="connsiteX2" fmla="*/ 109953 w 230647"/>
                <a:gd name="connsiteY2" fmla="*/ 202587 h 303131"/>
                <a:gd name="connsiteX3" fmla="*/ 85848 w 230647"/>
                <a:gd name="connsiteY3" fmla="*/ 202587 h 303131"/>
                <a:gd name="connsiteX4" fmla="*/ 85848 w 230647"/>
                <a:gd name="connsiteY4" fmla="*/ 303131 h 303131"/>
                <a:gd name="connsiteX5" fmla="*/ 0 w 230647"/>
                <a:gd name="connsiteY5" fmla="*/ 303131 h 303131"/>
                <a:gd name="connsiteX6" fmla="*/ 0 w 230647"/>
                <a:gd name="connsiteY6" fmla="*/ 0 h 303131"/>
                <a:gd name="connsiteX7" fmla="*/ 109995 w 230647"/>
                <a:gd name="connsiteY7" fmla="*/ 0 h 303131"/>
                <a:gd name="connsiteX8" fmla="*/ 200422 w 230647"/>
                <a:gd name="connsiteY8" fmla="*/ 25105 h 303131"/>
                <a:gd name="connsiteX9" fmla="*/ 230648 w 230647"/>
                <a:gd name="connsiteY9" fmla="*/ 96422 h 303131"/>
                <a:gd name="connsiteX10" fmla="*/ 85806 w 230647"/>
                <a:gd name="connsiteY10" fmla="*/ 135807 h 303131"/>
                <a:gd name="connsiteX11" fmla="*/ 101460 w 230647"/>
                <a:gd name="connsiteY11" fmla="*/ 135807 h 303131"/>
                <a:gd name="connsiteX12" fmla="*/ 132227 w 230647"/>
                <a:gd name="connsiteY12" fmla="*/ 125441 h 303131"/>
                <a:gd name="connsiteX13" fmla="*/ 143635 w 230647"/>
                <a:gd name="connsiteY13" fmla="*/ 96839 h 303131"/>
                <a:gd name="connsiteX14" fmla="*/ 107997 w 230647"/>
                <a:gd name="connsiteY14" fmla="*/ 66155 h 303131"/>
                <a:gd name="connsiteX15" fmla="*/ 85806 w 230647"/>
                <a:gd name="connsiteY15" fmla="*/ 66155 h 303131"/>
                <a:gd name="connsiteX16" fmla="*/ 85806 w 230647"/>
                <a:gd name="connsiteY16" fmla="*/ 135807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647" h="303131">
                  <a:moveTo>
                    <a:pt x="230564" y="96422"/>
                  </a:moveTo>
                  <a:cubicBezTo>
                    <a:pt x="230564" y="130270"/>
                    <a:pt x="220073" y="156458"/>
                    <a:pt x="199173" y="174901"/>
                  </a:cubicBezTo>
                  <a:cubicBezTo>
                    <a:pt x="178273" y="193345"/>
                    <a:pt x="148506" y="202587"/>
                    <a:pt x="109953" y="202587"/>
                  </a:cubicBezTo>
                  <a:lnTo>
                    <a:pt x="85848" y="202587"/>
                  </a:lnTo>
                  <a:lnTo>
                    <a:pt x="85848" y="303131"/>
                  </a:lnTo>
                  <a:lnTo>
                    <a:pt x="0" y="303131"/>
                  </a:lnTo>
                  <a:lnTo>
                    <a:pt x="0" y="0"/>
                  </a:lnTo>
                  <a:lnTo>
                    <a:pt x="109995" y="0"/>
                  </a:lnTo>
                  <a:cubicBezTo>
                    <a:pt x="150129" y="0"/>
                    <a:pt x="180272" y="8368"/>
                    <a:pt x="200422" y="25105"/>
                  </a:cubicBezTo>
                  <a:cubicBezTo>
                    <a:pt x="220573" y="41841"/>
                    <a:pt x="230648" y="65614"/>
                    <a:pt x="230648" y="96422"/>
                  </a:cubicBezTo>
                  <a:close/>
                  <a:moveTo>
                    <a:pt x="85806" y="135807"/>
                  </a:moveTo>
                  <a:lnTo>
                    <a:pt x="101460" y="135807"/>
                  </a:lnTo>
                  <a:cubicBezTo>
                    <a:pt x="114366" y="135807"/>
                    <a:pt x="124608" y="132352"/>
                    <a:pt x="132227" y="125441"/>
                  </a:cubicBezTo>
                  <a:cubicBezTo>
                    <a:pt x="139846" y="118530"/>
                    <a:pt x="143635" y="108996"/>
                    <a:pt x="143635" y="96839"/>
                  </a:cubicBezTo>
                  <a:cubicBezTo>
                    <a:pt x="143635" y="76397"/>
                    <a:pt x="131769" y="66155"/>
                    <a:pt x="107997" y="66155"/>
                  </a:cubicBezTo>
                  <a:lnTo>
                    <a:pt x="85806" y="66155"/>
                  </a:lnTo>
                  <a:lnTo>
                    <a:pt x="85806" y="135807"/>
                  </a:lnTo>
                  <a:close/>
                </a:path>
              </a:pathLst>
            </a:custGeom>
            <a:solidFill>
              <a:srgbClr val="FFFFFF"/>
            </a:solidFill>
            <a:ln w="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9B9C4DE6-028A-F3F7-7118-9C4CA6F6F309}"/>
                </a:ext>
              </a:extLst>
            </p:cNvPr>
            <p:cNvSpPr/>
            <p:nvPr/>
          </p:nvSpPr>
          <p:spPr>
            <a:xfrm>
              <a:off x="2338615" y="1345080"/>
              <a:ext cx="188639" cy="303172"/>
            </a:xfrm>
            <a:custGeom>
              <a:avLst/>
              <a:gdLst>
                <a:gd name="connsiteX0" fmla="*/ 188640 w 188639"/>
                <a:gd name="connsiteY0" fmla="*/ 303131 h 303172"/>
                <a:gd name="connsiteX1" fmla="*/ 0 w 188639"/>
                <a:gd name="connsiteY1" fmla="*/ 303131 h 303172"/>
                <a:gd name="connsiteX2" fmla="*/ 0 w 188639"/>
                <a:gd name="connsiteY2" fmla="*/ 0 h 303172"/>
                <a:gd name="connsiteX3" fmla="*/ 188640 w 188639"/>
                <a:gd name="connsiteY3" fmla="*/ 0 h 303172"/>
                <a:gd name="connsiteX4" fmla="*/ 188640 w 188639"/>
                <a:gd name="connsiteY4" fmla="*/ 65739 h 303172"/>
                <a:gd name="connsiteX5" fmla="*/ 85848 w 188639"/>
                <a:gd name="connsiteY5" fmla="*/ 65739 h 303172"/>
                <a:gd name="connsiteX6" fmla="*/ 85848 w 188639"/>
                <a:gd name="connsiteY6" fmla="*/ 113409 h 303172"/>
                <a:gd name="connsiteX7" fmla="*/ 181063 w 188639"/>
                <a:gd name="connsiteY7" fmla="*/ 113409 h 303172"/>
                <a:gd name="connsiteX8" fmla="*/ 181063 w 188639"/>
                <a:gd name="connsiteY8" fmla="*/ 179148 h 303172"/>
                <a:gd name="connsiteX9" fmla="*/ 85848 w 188639"/>
                <a:gd name="connsiteY9" fmla="*/ 179148 h 303172"/>
                <a:gd name="connsiteX10" fmla="*/ 85848 w 188639"/>
                <a:gd name="connsiteY10" fmla="*/ 236393 h 303172"/>
                <a:gd name="connsiteX11" fmla="*/ 188640 w 188639"/>
                <a:gd name="connsiteY11" fmla="*/ 236393 h 303172"/>
                <a:gd name="connsiteX12" fmla="*/ 188640 w 188639"/>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39" h="303172">
                  <a:moveTo>
                    <a:pt x="188640"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68AE3F7F-95E6-FA84-795D-A4A0A48BC112}"/>
                </a:ext>
              </a:extLst>
            </p:cNvPr>
            <p:cNvSpPr/>
            <p:nvPr/>
          </p:nvSpPr>
          <p:spPr>
            <a:xfrm>
              <a:off x="2560311" y="1343831"/>
              <a:ext cx="323156" cy="304380"/>
            </a:xfrm>
            <a:custGeom>
              <a:avLst/>
              <a:gdLst>
                <a:gd name="connsiteX0" fmla="*/ 229316 w 323156"/>
                <a:gd name="connsiteY0" fmla="*/ 304380 h 304380"/>
                <a:gd name="connsiteX1" fmla="*/ 213662 w 323156"/>
                <a:gd name="connsiteY1" fmla="*/ 247551 h 304380"/>
                <a:gd name="connsiteX2" fmla="*/ 110411 w 323156"/>
                <a:gd name="connsiteY2" fmla="*/ 247551 h 304380"/>
                <a:gd name="connsiteX3" fmla="*/ 94341 w 323156"/>
                <a:gd name="connsiteY3" fmla="*/ 304380 h 304380"/>
                <a:gd name="connsiteX4" fmla="*/ 0 w 323156"/>
                <a:gd name="connsiteY4" fmla="*/ 304380 h 304380"/>
                <a:gd name="connsiteX5" fmla="*/ 103667 w 323156"/>
                <a:gd name="connsiteY5" fmla="*/ 0 h 304380"/>
                <a:gd name="connsiteX6" fmla="*/ 218200 w 323156"/>
                <a:gd name="connsiteY6" fmla="*/ 0 h 304380"/>
                <a:gd name="connsiteX7" fmla="*/ 323157 w 323156"/>
                <a:gd name="connsiteY7" fmla="*/ 304380 h 304380"/>
                <a:gd name="connsiteX8" fmla="*/ 229274 w 323156"/>
                <a:gd name="connsiteY8" fmla="*/ 304380 h 304380"/>
                <a:gd name="connsiteX9" fmla="*/ 195843 w 323156"/>
                <a:gd name="connsiteY9" fmla="*/ 180397 h 304380"/>
                <a:gd name="connsiteX10" fmla="*/ 182145 w 323156"/>
                <a:gd name="connsiteY10" fmla="*/ 130645 h 304380"/>
                <a:gd name="connsiteX11" fmla="*/ 170530 w 323156"/>
                <a:gd name="connsiteY11" fmla="*/ 87721 h 304380"/>
                <a:gd name="connsiteX12" fmla="*/ 161495 w 323156"/>
                <a:gd name="connsiteY12" fmla="*/ 50001 h 304380"/>
                <a:gd name="connsiteX13" fmla="*/ 153793 w 323156"/>
                <a:gd name="connsiteY13" fmla="*/ 84848 h 304380"/>
                <a:gd name="connsiteX14" fmla="*/ 128272 w 323156"/>
                <a:gd name="connsiteY14" fmla="*/ 180438 h 304380"/>
                <a:gd name="connsiteX15" fmla="*/ 195884 w 323156"/>
                <a:gd name="connsiteY15" fmla="*/ 180438 h 30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156" h="304380">
                  <a:moveTo>
                    <a:pt x="229316" y="304380"/>
                  </a:moveTo>
                  <a:lnTo>
                    <a:pt x="213662" y="247551"/>
                  </a:lnTo>
                  <a:lnTo>
                    <a:pt x="110411" y="247551"/>
                  </a:lnTo>
                  <a:lnTo>
                    <a:pt x="94341" y="304380"/>
                  </a:lnTo>
                  <a:lnTo>
                    <a:pt x="0" y="304380"/>
                  </a:lnTo>
                  <a:lnTo>
                    <a:pt x="103667" y="0"/>
                  </a:lnTo>
                  <a:lnTo>
                    <a:pt x="218200" y="0"/>
                  </a:lnTo>
                  <a:lnTo>
                    <a:pt x="323157" y="304380"/>
                  </a:lnTo>
                  <a:lnTo>
                    <a:pt x="229274" y="304380"/>
                  </a:lnTo>
                  <a:close/>
                  <a:moveTo>
                    <a:pt x="195843" y="180397"/>
                  </a:moveTo>
                  <a:lnTo>
                    <a:pt x="182145" y="130645"/>
                  </a:lnTo>
                  <a:cubicBezTo>
                    <a:pt x="178939" y="119571"/>
                    <a:pt x="175068" y="105290"/>
                    <a:pt x="170530" y="87721"/>
                  </a:cubicBezTo>
                  <a:cubicBezTo>
                    <a:pt x="165950" y="70152"/>
                    <a:pt x="162952" y="57579"/>
                    <a:pt x="161495" y="50001"/>
                  </a:cubicBezTo>
                  <a:cubicBezTo>
                    <a:pt x="160205" y="57037"/>
                    <a:pt x="157623" y="68653"/>
                    <a:pt x="153793" y="84848"/>
                  </a:cubicBezTo>
                  <a:cubicBezTo>
                    <a:pt x="149963" y="101002"/>
                    <a:pt x="141428" y="132893"/>
                    <a:pt x="128272" y="180438"/>
                  </a:cubicBezTo>
                  <a:lnTo>
                    <a:pt x="195884" y="180438"/>
                  </a:lnTo>
                  <a:close/>
                </a:path>
              </a:pathLst>
            </a:custGeom>
            <a:solidFill>
              <a:srgbClr val="FFFFFF"/>
            </a:solidFill>
            <a:ln w="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3A542CAB-4E5C-76E0-F4AE-F94C18D74EB2}"/>
                </a:ext>
              </a:extLst>
            </p:cNvPr>
            <p:cNvSpPr/>
            <p:nvPr/>
          </p:nvSpPr>
          <p:spPr>
            <a:xfrm>
              <a:off x="2917857" y="1345080"/>
              <a:ext cx="302548" cy="303131"/>
            </a:xfrm>
            <a:custGeom>
              <a:avLst/>
              <a:gdLst>
                <a:gd name="connsiteX0" fmla="*/ 302549 w 302548"/>
                <a:gd name="connsiteY0" fmla="*/ 303131 h 303131"/>
                <a:gd name="connsiteX1" fmla="*/ 189972 w 302548"/>
                <a:gd name="connsiteY1" fmla="*/ 303131 h 303131"/>
                <a:gd name="connsiteX2" fmla="*/ 73899 w 302548"/>
                <a:gd name="connsiteY2" fmla="*/ 89553 h 303131"/>
                <a:gd name="connsiteX3" fmla="*/ 71942 w 302548"/>
                <a:gd name="connsiteY3" fmla="*/ 89553 h 303131"/>
                <a:gd name="connsiteX4" fmla="*/ 76064 w 302548"/>
                <a:gd name="connsiteY4" fmla="*/ 166491 h 303131"/>
                <a:gd name="connsiteX5" fmla="*/ 76064 w 302548"/>
                <a:gd name="connsiteY5" fmla="*/ 303131 h 303131"/>
                <a:gd name="connsiteX6" fmla="*/ 0 w 302548"/>
                <a:gd name="connsiteY6" fmla="*/ 303131 h 303131"/>
                <a:gd name="connsiteX7" fmla="*/ 0 w 302548"/>
                <a:gd name="connsiteY7" fmla="*/ 0 h 303131"/>
                <a:gd name="connsiteX8" fmla="*/ 112160 w 302548"/>
                <a:gd name="connsiteY8" fmla="*/ 0 h 303131"/>
                <a:gd name="connsiteX9" fmla="*/ 227775 w 302548"/>
                <a:gd name="connsiteY9" fmla="*/ 210664 h 303131"/>
                <a:gd name="connsiteX10" fmla="*/ 229066 w 302548"/>
                <a:gd name="connsiteY10" fmla="*/ 210664 h 303131"/>
                <a:gd name="connsiteX11" fmla="*/ 226027 w 302548"/>
                <a:gd name="connsiteY11" fmla="*/ 137056 h 303131"/>
                <a:gd name="connsiteX12" fmla="*/ 226027 w 302548"/>
                <a:gd name="connsiteY12" fmla="*/ 0 h 303131"/>
                <a:gd name="connsiteX13" fmla="*/ 302549 w 302548"/>
                <a:gd name="connsiteY13" fmla="*/ 0 h 303131"/>
                <a:gd name="connsiteX14" fmla="*/ 302549 w 302548"/>
                <a:gd name="connsiteY14" fmla="*/ 303131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548" h="303131">
                  <a:moveTo>
                    <a:pt x="302549" y="303131"/>
                  </a:moveTo>
                  <a:lnTo>
                    <a:pt x="189972" y="303131"/>
                  </a:lnTo>
                  <a:lnTo>
                    <a:pt x="73899" y="89553"/>
                  </a:lnTo>
                  <a:lnTo>
                    <a:pt x="71942" y="89553"/>
                  </a:lnTo>
                  <a:cubicBezTo>
                    <a:pt x="74690" y="123151"/>
                    <a:pt x="76064" y="148797"/>
                    <a:pt x="76064" y="166491"/>
                  </a:cubicBezTo>
                  <a:lnTo>
                    <a:pt x="76064" y="303131"/>
                  </a:lnTo>
                  <a:lnTo>
                    <a:pt x="0" y="303131"/>
                  </a:lnTo>
                  <a:lnTo>
                    <a:pt x="0" y="0"/>
                  </a:lnTo>
                  <a:lnTo>
                    <a:pt x="112160" y="0"/>
                  </a:lnTo>
                  <a:lnTo>
                    <a:pt x="227775" y="210664"/>
                  </a:lnTo>
                  <a:lnTo>
                    <a:pt x="229066" y="210664"/>
                  </a:lnTo>
                  <a:cubicBezTo>
                    <a:pt x="227026" y="180105"/>
                    <a:pt x="226027" y="155583"/>
                    <a:pt x="226027" y="137056"/>
                  </a:cubicBezTo>
                  <a:lnTo>
                    <a:pt x="226027" y="0"/>
                  </a:lnTo>
                  <a:lnTo>
                    <a:pt x="302549" y="0"/>
                  </a:lnTo>
                  <a:lnTo>
                    <a:pt x="302549" y="303131"/>
                  </a:lnTo>
                  <a:close/>
                </a:path>
              </a:pathLst>
            </a:custGeom>
            <a:solidFill>
              <a:srgbClr val="FFFFFF"/>
            </a:solidFill>
            <a:ln w="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94A25135-8F86-281C-7FA0-33D561374ABE}"/>
                </a:ext>
              </a:extLst>
            </p:cNvPr>
            <p:cNvSpPr/>
            <p:nvPr/>
          </p:nvSpPr>
          <p:spPr>
            <a:xfrm>
              <a:off x="813966" y="1861498"/>
              <a:ext cx="257168" cy="314372"/>
            </a:xfrm>
            <a:custGeom>
              <a:avLst/>
              <a:gdLst>
                <a:gd name="connsiteX0" fmla="*/ 156041 w 257168"/>
                <a:gd name="connsiteY0" fmla="*/ 67779 h 314372"/>
                <a:gd name="connsiteX1" fmla="*/ 107372 w 257168"/>
                <a:gd name="connsiteY1" fmla="*/ 91926 h 314372"/>
                <a:gd name="connsiteX2" fmla="*/ 89886 w 257168"/>
                <a:gd name="connsiteY2" fmla="*/ 158539 h 314372"/>
                <a:gd name="connsiteX3" fmla="*/ 160912 w 257168"/>
                <a:gd name="connsiteY3" fmla="*/ 246802 h 314372"/>
                <a:gd name="connsiteX4" fmla="*/ 202504 w 257168"/>
                <a:gd name="connsiteY4" fmla="*/ 241139 h 314372"/>
                <a:gd name="connsiteX5" fmla="*/ 243013 w 257168"/>
                <a:gd name="connsiteY5" fmla="*/ 227567 h 314372"/>
                <a:gd name="connsiteX6" fmla="*/ 243013 w 257168"/>
                <a:gd name="connsiteY6" fmla="*/ 297428 h 314372"/>
                <a:gd name="connsiteX7" fmla="*/ 151378 w 257168"/>
                <a:gd name="connsiteY7" fmla="*/ 314372 h 314372"/>
                <a:gd name="connsiteX8" fmla="*/ 39052 w 257168"/>
                <a:gd name="connsiteY8" fmla="*/ 274196 h 314372"/>
                <a:gd name="connsiteX9" fmla="*/ 0 w 257168"/>
                <a:gd name="connsiteY9" fmla="*/ 158123 h 314372"/>
                <a:gd name="connsiteX10" fmla="*/ 18901 w 257168"/>
                <a:gd name="connsiteY10" fmla="*/ 74690 h 314372"/>
                <a:gd name="connsiteX11" fmla="*/ 73358 w 257168"/>
                <a:gd name="connsiteY11" fmla="*/ 19359 h 314372"/>
                <a:gd name="connsiteX12" fmla="*/ 156915 w 257168"/>
                <a:gd name="connsiteY12" fmla="*/ 0 h 314372"/>
                <a:gd name="connsiteX13" fmla="*/ 257168 w 257168"/>
                <a:gd name="connsiteY13" fmla="*/ 21524 h 314372"/>
                <a:gd name="connsiteX14" fmla="*/ 230398 w 257168"/>
                <a:gd name="connsiteY14" fmla="*/ 86555 h 314372"/>
                <a:gd name="connsiteX15" fmla="*/ 194552 w 257168"/>
                <a:gd name="connsiteY15" fmla="*/ 73191 h 314372"/>
                <a:gd name="connsiteX16" fmla="*/ 156041 w 257168"/>
                <a:gd name="connsiteY16" fmla="*/ 67737 h 3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68" h="314372">
                  <a:moveTo>
                    <a:pt x="156041" y="67779"/>
                  </a:moveTo>
                  <a:cubicBezTo>
                    <a:pt x="135225" y="67779"/>
                    <a:pt x="118988" y="75814"/>
                    <a:pt x="107372" y="91926"/>
                  </a:cubicBezTo>
                  <a:cubicBezTo>
                    <a:pt x="95715" y="108038"/>
                    <a:pt x="89886" y="130229"/>
                    <a:pt x="89886" y="158539"/>
                  </a:cubicBezTo>
                  <a:cubicBezTo>
                    <a:pt x="89886" y="217367"/>
                    <a:pt x="113575" y="246802"/>
                    <a:pt x="160912" y="246802"/>
                  </a:cubicBezTo>
                  <a:cubicBezTo>
                    <a:pt x="175234" y="246802"/>
                    <a:pt x="189098" y="244928"/>
                    <a:pt x="202504" y="241139"/>
                  </a:cubicBezTo>
                  <a:cubicBezTo>
                    <a:pt x="215910" y="237393"/>
                    <a:pt x="229441" y="232854"/>
                    <a:pt x="243013" y="227567"/>
                  </a:cubicBezTo>
                  <a:lnTo>
                    <a:pt x="243013" y="297428"/>
                  </a:lnTo>
                  <a:cubicBezTo>
                    <a:pt x="216035" y="308710"/>
                    <a:pt x="185476" y="314372"/>
                    <a:pt x="151378" y="314372"/>
                  </a:cubicBezTo>
                  <a:cubicBezTo>
                    <a:pt x="102543" y="314372"/>
                    <a:pt x="65114" y="300966"/>
                    <a:pt x="39052" y="274196"/>
                  </a:cubicBezTo>
                  <a:cubicBezTo>
                    <a:pt x="13031" y="247426"/>
                    <a:pt x="0" y="208749"/>
                    <a:pt x="0" y="158123"/>
                  </a:cubicBezTo>
                  <a:cubicBezTo>
                    <a:pt x="0" y="126482"/>
                    <a:pt x="6287" y="98671"/>
                    <a:pt x="18901" y="74690"/>
                  </a:cubicBezTo>
                  <a:cubicBezTo>
                    <a:pt x="31516" y="50709"/>
                    <a:pt x="49668" y="32266"/>
                    <a:pt x="73358" y="19359"/>
                  </a:cubicBezTo>
                  <a:cubicBezTo>
                    <a:pt x="97047" y="6453"/>
                    <a:pt x="124900" y="0"/>
                    <a:pt x="156915" y="0"/>
                  </a:cubicBezTo>
                  <a:cubicBezTo>
                    <a:pt x="191887" y="0"/>
                    <a:pt x="225319" y="7203"/>
                    <a:pt x="257168" y="21524"/>
                  </a:cubicBezTo>
                  <a:lnTo>
                    <a:pt x="230398" y="86555"/>
                  </a:lnTo>
                  <a:cubicBezTo>
                    <a:pt x="218449" y="81268"/>
                    <a:pt x="206501" y="76813"/>
                    <a:pt x="194552" y="73191"/>
                  </a:cubicBezTo>
                  <a:cubicBezTo>
                    <a:pt x="182603" y="69569"/>
                    <a:pt x="169780" y="67737"/>
                    <a:pt x="156041" y="67737"/>
                  </a:cubicBezTo>
                  <a:close/>
                </a:path>
              </a:pathLst>
            </a:custGeom>
            <a:solidFill>
              <a:srgbClr val="FFFFFF"/>
            </a:solidFill>
            <a:ln w="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80B65BE9-A0AE-F87E-BF5C-5A49B0E1532A}"/>
                </a:ext>
              </a:extLst>
            </p:cNvPr>
            <p:cNvSpPr/>
            <p:nvPr/>
          </p:nvSpPr>
          <p:spPr>
            <a:xfrm>
              <a:off x="1120053" y="1865911"/>
              <a:ext cx="212037" cy="305795"/>
            </a:xfrm>
            <a:custGeom>
              <a:avLst/>
              <a:gdLst>
                <a:gd name="connsiteX0" fmla="*/ 0 w 212037"/>
                <a:gd name="connsiteY0" fmla="*/ 305796 h 305795"/>
                <a:gd name="connsiteX1" fmla="*/ 0 w 212037"/>
                <a:gd name="connsiteY1" fmla="*/ 0 h 305795"/>
                <a:gd name="connsiteX2" fmla="*/ 87430 w 212037"/>
                <a:gd name="connsiteY2" fmla="*/ 0 h 305795"/>
                <a:gd name="connsiteX3" fmla="*/ 87430 w 212037"/>
                <a:gd name="connsiteY3" fmla="*/ 239058 h 305795"/>
                <a:gd name="connsiteX4" fmla="*/ 212038 w 212037"/>
                <a:gd name="connsiteY4" fmla="*/ 239058 h 305795"/>
                <a:gd name="connsiteX5" fmla="*/ 212038 w 212037"/>
                <a:gd name="connsiteY5" fmla="*/ 305796 h 305795"/>
                <a:gd name="connsiteX6" fmla="*/ 42 w 212037"/>
                <a:gd name="connsiteY6"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37" h="305795">
                  <a:moveTo>
                    <a:pt x="0" y="305796"/>
                  </a:moveTo>
                  <a:lnTo>
                    <a:pt x="0" y="0"/>
                  </a:lnTo>
                  <a:lnTo>
                    <a:pt x="87430" y="0"/>
                  </a:lnTo>
                  <a:lnTo>
                    <a:pt x="87430" y="239058"/>
                  </a:lnTo>
                  <a:lnTo>
                    <a:pt x="212038" y="239058"/>
                  </a:lnTo>
                  <a:lnTo>
                    <a:pt x="212038" y="305796"/>
                  </a:lnTo>
                  <a:lnTo>
                    <a:pt x="42" y="305796"/>
                  </a:lnTo>
                  <a:close/>
                </a:path>
              </a:pathLst>
            </a:custGeom>
            <a:solidFill>
              <a:srgbClr val="FFFFFF"/>
            </a:solidFill>
            <a:ln w="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400F11E0-0AD8-4C81-3783-6E6D2AECCAF1}"/>
                </a:ext>
              </a:extLst>
            </p:cNvPr>
            <p:cNvSpPr/>
            <p:nvPr/>
          </p:nvSpPr>
          <p:spPr>
            <a:xfrm>
              <a:off x="1383882" y="1865911"/>
              <a:ext cx="87845" cy="305795"/>
            </a:xfrm>
            <a:custGeom>
              <a:avLst/>
              <a:gdLst>
                <a:gd name="connsiteX0" fmla="*/ 0 w 87845"/>
                <a:gd name="connsiteY0" fmla="*/ 305796 h 305795"/>
                <a:gd name="connsiteX1" fmla="*/ 0 w 87845"/>
                <a:gd name="connsiteY1" fmla="*/ 0 h 305795"/>
                <a:gd name="connsiteX2" fmla="*/ 87846 w 87845"/>
                <a:gd name="connsiteY2" fmla="*/ 0 h 305795"/>
                <a:gd name="connsiteX3" fmla="*/ 87846 w 87845"/>
                <a:gd name="connsiteY3" fmla="*/ 305796 h 305795"/>
                <a:gd name="connsiteX4" fmla="*/ 0 w 87845"/>
                <a:gd name="connsiteY4" fmla="*/ 305796 h 3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5" h="305795">
                  <a:moveTo>
                    <a:pt x="0" y="305796"/>
                  </a:moveTo>
                  <a:lnTo>
                    <a:pt x="0" y="0"/>
                  </a:lnTo>
                  <a:lnTo>
                    <a:pt x="87846" y="0"/>
                  </a:lnTo>
                  <a:lnTo>
                    <a:pt x="87846" y="305796"/>
                  </a:lnTo>
                  <a:lnTo>
                    <a:pt x="0" y="305796"/>
                  </a:lnTo>
                  <a:close/>
                </a:path>
              </a:pathLst>
            </a:custGeom>
            <a:solidFill>
              <a:srgbClr val="FFFFFF"/>
            </a:solidFill>
            <a:ln w="0"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68E321AE-7345-3DD3-A050-000D6153C2B4}"/>
                </a:ext>
              </a:extLst>
            </p:cNvPr>
            <p:cNvSpPr/>
            <p:nvPr/>
          </p:nvSpPr>
          <p:spPr>
            <a:xfrm>
              <a:off x="1541714" y="1865911"/>
              <a:ext cx="368453" cy="305795"/>
            </a:xfrm>
            <a:custGeom>
              <a:avLst/>
              <a:gdLst>
                <a:gd name="connsiteX0" fmla="*/ 140928 w 368453"/>
                <a:gd name="connsiteY0" fmla="*/ 305796 h 305795"/>
                <a:gd name="connsiteX1" fmla="*/ 74773 w 368453"/>
                <a:gd name="connsiteY1" fmla="*/ 85556 h 305795"/>
                <a:gd name="connsiteX2" fmla="*/ 72775 w 368453"/>
                <a:gd name="connsiteY2" fmla="*/ 85556 h 305795"/>
                <a:gd name="connsiteX3" fmla="*/ 77438 w 368453"/>
                <a:gd name="connsiteY3" fmla="*/ 172986 h 305795"/>
                <a:gd name="connsiteX4" fmla="*/ 77438 w 368453"/>
                <a:gd name="connsiteY4" fmla="*/ 305796 h 305795"/>
                <a:gd name="connsiteX5" fmla="*/ 0 w 368453"/>
                <a:gd name="connsiteY5" fmla="*/ 305796 h 305795"/>
                <a:gd name="connsiteX6" fmla="*/ 0 w 368453"/>
                <a:gd name="connsiteY6" fmla="*/ 0 h 305795"/>
                <a:gd name="connsiteX7" fmla="*/ 116406 w 368453"/>
                <a:gd name="connsiteY7" fmla="*/ 0 h 305795"/>
                <a:gd name="connsiteX8" fmla="*/ 183894 w 368453"/>
                <a:gd name="connsiteY8" fmla="*/ 217117 h 305795"/>
                <a:gd name="connsiteX9" fmla="*/ 185684 w 368453"/>
                <a:gd name="connsiteY9" fmla="*/ 217117 h 305795"/>
                <a:gd name="connsiteX10" fmla="*/ 251839 w 368453"/>
                <a:gd name="connsiteY10" fmla="*/ 0 h 305795"/>
                <a:gd name="connsiteX11" fmla="*/ 368454 w 368453"/>
                <a:gd name="connsiteY11" fmla="*/ 0 h 305795"/>
                <a:gd name="connsiteX12" fmla="*/ 368454 w 368453"/>
                <a:gd name="connsiteY12" fmla="*/ 305796 h 305795"/>
                <a:gd name="connsiteX13" fmla="*/ 288102 w 368453"/>
                <a:gd name="connsiteY13" fmla="*/ 305796 h 305795"/>
                <a:gd name="connsiteX14" fmla="*/ 288102 w 368453"/>
                <a:gd name="connsiteY14" fmla="*/ 171737 h 305795"/>
                <a:gd name="connsiteX15" fmla="*/ 288435 w 368453"/>
                <a:gd name="connsiteY15" fmla="*/ 148506 h 305795"/>
                <a:gd name="connsiteX16" fmla="*/ 291432 w 368453"/>
                <a:gd name="connsiteY16" fmla="*/ 85973 h 305795"/>
                <a:gd name="connsiteX17" fmla="*/ 289434 w 368453"/>
                <a:gd name="connsiteY17" fmla="*/ 85973 h 305795"/>
                <a:gd name="connsiteX18" fmla="*/ 224153 w 368453"/>
                <a:gd name="connsiteY18" fmla="*/ 305796 h 305795"/>
                <a:gd name="connsiteX19" fmla="*/ 140928 w 368453"/>
                <a:gd name="connsiteY19"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453" h="305795">
                  <a:moveTo>
                    <a:pt x="140928" y="305796"/>
                  </a:moveTo>
                  <a:lnTo>
                    <a:pt x="74773" y="85556"/>
                  </a:lnTo>
                  <a:lnTo>
                    <a:pt x="72775" y="85556"/>
                  </a:lnTo>
                  <a:cubicBezTo>
                    <a:pt x="75856" y="123068"/>
                    <a:pt x="77438" y="152211"/>
                    <a:pt x="77438" y="172986"/>
                  </a:cubicBezTo>
                  <a:lnTo>
                    <a:pt x="77438" y="305796"/>
                  </a:lnTo>
                  <a:lnTo>
                    <a:pt x="0" y="305796"/>
                  </a:lnTo>
                  <a:lnTo>
                    <a:pt x="0" y="0"/>
                  </a:lnTo>
                  <a:lnTo>
                    <a:pt x="116406" y="0"/>
                  </a:lnTo>
                  <a:lnTo>
                    <a:pt x="183894" y="217117"/>
                  </a:lnTo>
                  <a:lnTo>
                    <a:pt x="185684" y="217117"/>
                  </a:lnTo>
                  <a:lnTo>
                    <a:pt x="251839" y="0"/>
                  </a:lnTo>
                  <a:lnTo>
                    <a:pt x="368454" y="0"/>
                  </a:lnTo>
                  <a:lnTo>
                    <a:pt x="368454" y="305796"/>
                  </a:lnTo>
                  <a:lnTo>
                    <a:pt x="288102" y="305796"/>
                  </a:lnTo>
                  <a:lnTo>
                    <a:pt x="288102" y="171737"/>
                  </a:lnTo>
                  <a:cubicBezTo>
                    <a:pt x="288102" y="164784"/>
                    <a:pt x="288227" y="157040"/>
                    <a:pt x="288435" y="148506"/>
                  </a:cubicBezTo>
                  <a:cubicBezTo>
                    <a:pt x="288643" y="140012"/>
                    <a:pt x="289642" y="119154"/>
                    <a:pt x="291432" y="85973"/>
                  </a:cubicBezTo>
                  <a:lnTo>
                    <a:pt x="289434" y="85973"/>
                  </a:lnTo>
                  <a:lnTo>
                    <a:pt x="224153" y="305796"/>
                  </a:lnTo>
                  <a:lnTo>
                    <a:pt x="140928" y="305796"/>
                  </a:lnTo>
                  <a:close/>
                </a:path>
              </a:pathLst>
            </a:custGeom>
            <a:solidFill>
              <a:srgbClr val="FFFFFF"/>
            </a:solidFill>
            <a:ln w="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CC9DF7E0-5C33-FE60-2DC4-DC662A82F4B6}"/>
                </a:ext>
              </a:extLst>
            </p:cNvPr>
            <p:cNvSpPr/>
            <p:nvPr/>
          </p:nvSpPr>
          <p:spPr>
            <a:xfrm>
              <a:off x="1944889" y="1864662"/>
              <a:ext cx="329068" cy="307044"/>
            </a:xfrm>
            <a:custGeom>
              <a:avLst/>
              <a:gdLst>
                <a:gd name="connsiteX0" fmla="*/ 233479 w 329068"/>
                <a:gd name="connsiteY0" fmla="*/ 307045 h 307044"/>
                <a:gd name="connsiteX1" fmla="*/ 217533 w 329068"/>
                <a:gd name="connsiteY1" fmla="*/ 249716 h 307044"/>
                <a:gd name="connsiteX2" fmla="*/ 112410 w 329068"/>
                <a:gd name="connsiteY2" fmla="*/ 249716 h 307044"/>
                <a:gd name="connsiteX3" fmla="*/ 96048 w 329068"/>
                <a:gd name="connsiteY3" fmla="*/ 307045 h 307044"/>
                <a:gd name="connsiteX4" fmla="*/ 0 w 329068"/>
                <a:gd name="connsiteY4" fmla="*/ 307045 h 307044"/>
                <a:gd name="connsiteX5" fmla="*/ 105582 w 329068"/>
                <a:gd name="connsiteY5" fmla="*/ 0 h 307044"/>
                <a:gd name="connsiteX6" fmla="*/ 222196 w 329068"/>
                <a:gd name="connsiteY6" fmla="*/ 0 h 307044"/>
                <a:gd name="connsiteX7" fmla="*/ 329069 w 329068"/>
                <a:gd name="connsiteY7" fmla="*/ 307045 h 307044"/>
                <a:gd name="connsiteX8" fmla="*/ 233479 w 329068"/>
                <a:gd name="connsiteY8" fmla="*/ 307045 h 307044"/>
                <a:gd name="connsiteX9" fmla="*/ 199381 w 329068"/>
                <a:gd name="connsiteY9" fmla="*/ 181979 h 307044"/>
                <a:gd name="connsiteX10" fmla="*/ 185434 w 329068"/>
                <a:gd name="connsiteY10" fmla="*/ 131769 h 307044"/>
                <a:gd name="connsiteX11" fmla="*/ 173610 w 329068"/>
                <a:gd name="connsiteY11" fmla="*/ 88471 h 307044"/>
                <a:gd name="connsiteX12" fmla="*/ 164410 w 329068"/>
                <a:gd name="connsiteY12" fmla="*/ 50418 h 307044"/>
                <a:gd name="connsiteX13" fmla="*/ 156541 w 329068"/>
                <a:gd name="connsiteY13" fmla="*/ 85556 h 307044"/>
                <a:gd name="connsiteX14" fmla="*/ 130520 w 329068"/>
                <a:gd name="connsiteY14" fmla="*/ 181979 h 307044"/>
                <a:gd name="connsiteX15" fmla="*/ 199340 w 329068"/>
                <a:gd name="connsiteY15" fmla="*/ 181979 h 3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068" h="307044">
                  <a:moveTo>
                    <a:pt x="233479" y="307045"/>
                  </a:moveTo>
                  <a:lnTo>
                    <a:pt x="217533" y="249716"/>
                  </a:lnTo>
                  <a:lnTo>
                    <a:pt x="112410" y="249716"/>
                  </a:lnTo>
                  <a:lnTo>
                    <a:pt x="96048" y="307045"/>
                  </a:lnTo>
                  <a:lnTo>
                    <a:pt x="0" y="307045"/>
                  </a:lnTo>
                  <a:lnTo>
                    <a:pt x="105582" y="0"/>
                  </a:lnTo>
                  <a:lnTo>
                    <a:pt x="222196" y="0"/>
                  </a:lnTo>
                  <a:lnTo>
                    <a:pt x="329069" y="307045"/>
                  </a:lnTo>
                  <a:lnTo>
                    <a:pt x="233479" y="307045"/>
                  </a:lnTo>
                  <a:close/>
                  <a:moveTo>
                    <a:pt x="199381" y="181979"/>
                  </a:moveTo>
                  <a:lnTo>
                    <a:pt x="185434" y="131769"/>
                  </a:lnTo>
                  <a:cubicBezTo>
                    <a:pt x="182187" y="120611"/>
                    <a:pt x="178232" y="106165"/>
                    <a:pt x="173610" y="88471"/>
                  </a:cubicBezTo>
                  <a:cubicBezTo>
                    <a:pt x="168948" y="70776"/>
                    <a:pt x="165908" y="58078"/>
                    <a:pt x="164410" y="50418"/>
                  </a:cubicBezTo>
                  <a:cubicBezTo>
                    <a:pt x="163077" y="57537"/>
                    <a:pt x="160454" y="69236"/>
                    <a:pt x="156541" y="85556"/>
                  </a:cubicBezTo>
                  <a:cubicBezTo>
                    <a:pt x="152627" y="101876"/>
                    <a:pt x="143968" y="134017"/>
                    <a:pt x="130520" y="181979"/>
                  </a:cubicBezTo>
                  <a:lnTo>
                    <a:pt x="199340" y="181979"/>
                  </a:lnTo>
                  <a:close/>
                </a:path>
              </a:pathLst>
            </a:custGeom>
            <a:solidFill>
              <a:srgbClr val="FFFFFF"/>
            </a:solidFill>
            <a:ln w="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E1E4E153-3C2E-47B4-95DD-7855638788B4}"/>
                </a:ext>
              </a:extLst>
            </p:cNvPr>
            <p:cNvSpPr/>
            <p:nvPr/>
          </p:nvSpPr>
          <p:spPr>
            <a:xfrm>
              <a:off x="2253933" y="1865911"/>
              <a:ext cx="245219" cy="305795"/>
            </a:xfrm>
            <a:custGeom>
              <a:avLst/>
              <a:gdLst>
                <a:gd name="connsiteX0" fmla="*/ 166450 w 245219"/>
                <a:gd name="connsiteY0" fmla="*/ 305796 h 305795"/>
                <a:gd name="connsiteX1" fmla="*/ 79020 w 245219"/>
                <a:gd name="connsiteY1" fmla="*/ 305796 h 305795"/>
                <a:gd name="connsiteX2" fmla="*/ 79020 w 245219"/>
                <a:gd name="connsiteY2" fmla="*/ 67571 h 305795"/>
                <a:gd name="connsiteX3" fmla="*/ 0 w 245219"/>
                <a:gd name="connsiteY3" fmla="*/ 67571 h 305795"/>
                <a:gd name="connsiteX4" fmla="*/ 0 w 245219"/>
                <a:gd name="connsiteY4" fmla="*/ 0 h 305795"/>
                <a:gd name="connsiteX5" fmla="*/ 245219 w 245219"/>
                <a:gd name="connsiteY5" fmla="*/ 0 h 305795"/>
                <a:gd name="connsiteX6" fmla="*/ 245219 w 245219"/>
                <a:gd name="connsiteY6" fmla="*/ 67571 h 305795"/>
                <a:gd name="connsiteX7" fmla="*/ 166450 w 245219"/>
                <a:gd name="connsiteY7" fmla="*/ 67571 h 305795"/>
                <a:gd name="connsiteX8" fmla="*/ 166450 w 245219"/>
                <a:gd name="connsiteY8"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19" h="305795">
                  <a:moveTo>
                    <a:pt x="166450" y="305796"/>
                  </a:moveTo>
                  <a:lnTo>
                    <a:pt x="79020" y="305796"/>
                  </a:lnTo>
                  <a:lnTo>
                    <a:pt x="79020" y="67571"/>
                  </a:lnTo>
                  <a:lnTo>
                    <a:pt x="0" y="67571"/>
                  </a:lnTo>
                  <a:lnTo>
                    <a:pt x="0" y="0"/>
                  </a:lnTo>
                  <a:lnTo>
                    <a:pt x="245219" y="0"/>
                  </a:lnTo>
                  <a:lnTo>
                    <a:pt x="245219" y="67571"/>
                  </a:lnTo>
                  <a:lnTo>
                    <a:pt x="166450" y="67571"/>
                  </a:lnTo>
                  <a:lnTo>
                    <a:pt x="166450" y="305796"/>
                  </a:lnTo>
                  <a:close/>
                </a:path>
              </a:pathLst>
            </a:custGeom>
            <a:solidFill>
              <a:srgbClr val="FFFFFF"/>
            </a:solidFill>
            <a:ln w="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5730DC49-B5C3-A390-CBBB-632E052F2C47}"/>
                </a:ext>
              </a:extLst>
            </p:cNvPr>
            <p:cNvSpPr/>
            <p:nvPr/>
          </p:nvSpPr>
          <p:spPr>
            <a:xfrm>
              <a:off x="2545448" y="1865911"/>
              <a:ext cx="192095" cy="305837"/>
            </a:xfrm>
            <a:custGeom>
              <a:avLst/>
              <a:gdLst>
                <a:gd name="connsiteX0" fmla="*/ 192096 w 192095"/>
                <a:gd name="connsiteY0" fmla="*/ 305796 h 305837"/>
                <a:gd name="connsiteX1" fmla="*/ 0 w 192095"/>
                <a:gd name="connsiteY1" fmla="*/ 305796 h 305837"/>
                <a:gd name="connsiteX2" fmla="*/ 0 w 192095"/>
                <a:gd name="connsiteY2" fmla="*/ 0 h 305837"/>
                <a:gd name="connsiteX3" fmla="*/ 192096 w 192095"/>
                <a:gd name="connsiteY3" fmla="*/ 0 h 305837"/>
                <a:gd name="connsiteX4" fmla="*/ 192096 w 192095"/>
                <a:gd name="connsiteY4" fmla="*/ 66322 h 305837"/>
                <a:gd name="connsiteX5" fmla="*/ 87430 w 192095"/>
                <a:gd name="connsiteY5" fmla="*/ 66322 h 305837"/>
                <a:gd name="connsiteX6" fmla="*/ 87430 w 192095"/>
                <a:gd name="connsiteY6" fmla="*/ 114408 h 305837"/>
                <a:gd name="connsiteX7" fmla="*/ 184352 w 192095"/>
                <a:gd name="connsiteY7" fmla="*/ 114408 h 305837"/>
                <a:gd name="connsiteX8" fmla="*/ 184352 w 192095"/>
                <a:gd name="connsiteY8" fmla="*/ 180730 h 305837"/>
                <a:gd name="connsiteX9" fmla="*/ 87430 w 192095"/>
                <a:gd name="connsiteY9" fmla="*/ 180730 h 305837"/>
                <a:gd name="connsiteX10" fmla="*/ 87430 w 192095"/>
                <a:gd name="connsiteY10" fmla="*/ 238475 h 305837"/>
                <a:gd name="connsiteX11" fmla="*/ 192096 w 192095"/>
                <a:gd name="connsiteY11" fmla="*/ 238475 h 305837"/>
                <a:gd name="connsiteX12" fmla="*/ 192096 w 192095"/>
                <a:gd name="connsiteY12" fmla="*/ 305837 h 3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95" h="305837">
                  <a:moveTo>
                    <a:pt x="192096" y="305796"/>
                  </a:moveTo>
                  <a:lnTo>
                    <a:pt x="0" y="305796"/>
                  </a:lnTo>
                  <a:lnTo>
                    <a:pt x="0" y="0"/>
                  </a:lnTo>
                  <a:lnTo>
                    <a:pt x="192096" y="0"/>
                  </a:lnTo>
                  <a:lnTo>
                    <a:pt x="192096" y="66322"/>
                  </a:lnTo>
                  <a:lnTo>
                    <a:pt x="87430" y="66322"/>
                  </a:lnTo>
                  <a:lnTo>
                    <a:pt x="87430" y="114408"/>
                  </a:lnTo>
                  <a:lnTo>
                    <a:pt x="184352" y="114408"/>
                  </a:lnTo>
                  <a:lnTo>
                    <a:pt x="184352" y="180730"/>
                  </a:lnTo>
                  <a:lnTo>
                    <a:pt x="87430" y="180730"/>
                  </a:lnTo>
                  <a:lnTo>
                    <a:pt x="87430" y="238475"/>
                  </a:lnTo>
                  <a:lnTo>
                    <a:pt x="192096" y="238475"/>
                  </a:lnTo>
                  <a:lnTo>
                    <a:pt x="192096" y="305837"/>
                  </a:lnTo>
                  <a:close/>
                </a:path>
              </a:pathLst>
            </a:custGeom>
            <a:solidFill>
              <a:srgbClr val="FFFFFF"/>
            </a:solidFill>
            <a:ln w="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C19D6068-674A-FCEE-AE99-E0E227B9F94D}"/>
                </a:ext>
              </a:extLst>
            </p:cNvPr>
            <p:cNvSpPr/>
            <p:nvPr/>
          </p:nvSpPr>
          <p:spPr>
            <a:xfrm>
              <a:off x="819753" y="2388116"/>
              <a:ext cx="237642" cy="312415"/>
            </a:xfrm>
            <a:custGeom>
              <a:avLst/>
              <a:gdLst>
                <a:gd name="connsiteX0" fmla="*/ 237642 w 237642"/>
                <a:gd name="connsiteY0" fmla="*/ 99378 h 312415"/>
                <a:gd name="connsiteX1" fmla="*/ 205293 w 237642"/>
                <a:gd name="connsiteY1" fmla="*/ 180272 h 312415"/>
                <a:gd name="connsiteX2" fmla="*/ 113326 w 237642"/>
                <a:gd name="connsiteY2" fmla="*/ 208790 h 312415"/>
                <a:gd name="connsiteX3" fmla="*/ 88471 w 237642"/>
                <a:gd name="connsiteY3" fmla="*/ 208790 h 312415"/>
                <a:gd name="connsiteX4" fmla="*/ 88471 w 237642"/>
                <a:gd name="connsiteY4" fmla="*/ 312415 h 312415"/>
                <a:gd name="connsiteX5" fmla="*/ 0 w 237642"/>
                <a:gd name="connsiteY5" fmla="*/ 312415 h 312415"/>
                <a:gd name="connsiteX6" fmla="*/ 0 w 237642"/>
                <a:gd name="connsiteY6" fmla="*/ 0 h 312415"/>
                <a:gd name="connsiteX7" fmla="*/ 113326 w 237642"/>
                <a:gd name="connsiteY7" fmla="*/ 0 h 312415"/>
                <a:gd name="connsiteX8" fmla="*/ 206501 w 237642"/>
                <a:gd name="connsiteY8" fmla="*/ 25854 h 312415"/>
                <a:gd name="connsiteX9" fmla="*/ 237642 w 237642"/>
                <a:gd name="connsiteY9" fmla="*/ 99378 h 312415"/>
                <a:gd name="connsiteX10" fmla="*/ 88471 w 237642"/>
                <a:gd name="connsiteY10" fmla="*/ 139971 h 312415"/>
                <a:gd name="connsiteX11" fmla="*/ 104583 w 237642"/>
                <a:gd name="connsiteY11" fmla="*/ 139971 h 312415"/>
                <a:gd name="connsiteX12" fmla="*/ 136265 w 237642"/>
                <a:gd name="connsiteY12" fmla="*/ 129271 h 312415"/>
                <a:gd name="connsiteX13" fmla="*/ 148006 w 237642"/>
                <a:gd name="connsiteY13" fmla="*/ 99795 h 312415"/>
                <a:gd name="connsiteX14" fmla="*/ 111286 w 237642"/>
                <a:gd name="connsiteY14" fmla="*/ 68154 h 312415"/>
                <a:gd name="connsiteX15" fmla="*/ 88429 w 237642"/>
                <a:gd name="connsiteY15" fmla="*/ 68154 h 312415"/>
                <a:gd name="connsiteX16" fmla="*/ 88429 w 237642"/>
                <a:gd name="connsiteY16" fmla="*/ 139971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642" h="312415">
                  <a:moveTo>
                    <a:pt x="237642" y="99378"/>
                  </a:moveTo>
                  <a:cubicBezTo>
                    <a:pt x="237642" y="134267"/>
                    <a:pt x="226859" y="161245"/>
                    <a:pt x="205293" y="180272"/>
                  </a:cubicBezTo>
                  <a:cubicBezTo>
                    <a:pt x="183727" y="199298"/>
                    <a:pt x="153085" y="208790"/>
                    <a:pt x="113326" y="208790"/>
                  </a:cubicBezTo>
                  <a:lnTo>
                    <a:pt x="88471" y="208790"/>
                  </a:lnTo>
                  <a:lnTo>
                    <a:pt x="88471" y="312415"/>
                  </a:lnTo>
                  <a:lnTo>
                    <a:pt x="0" y="312415"/>
                  </a:lnTo>
                  <a:lnTo>
                    <a:pt x="0" y="0"/>
                  </a:lnTo>
                  <a:lnTo>
                    <a:pt x="113326" y="0"/>
                  </a:lnTo>
                  <a:cubicBezTo>
                    <a:pt x="154667" y="0"/>
                    <a:pt x="185767" y="8618"/>
                    <a:pt x="206501" y="25854"/>
                  </a:cubicBezTo>
                  <a:cubicBezTo>
                    <a:pt x="227276" y="43090"/>
                    <a:pt x="237642" y="67612"/>
                    <a:pt x="237642" y="99378"/>
                  </a:cubicBezTo>
                  <a:close/>
                  <a:moveTo>
                    <a:pt x="88471" y="139971"/>
                  </a:moveTo>
                  <a:lnTo>
                    <a:pt x="104583" y="139971"/>
                  </a:lnTo>
                  <a:cubicBezTo>
                    <a:pt x="117864" y="139971"/>
                    <a:pt x="128438" y="136390"/>
                    <a:pt x="136265" y="129271"/>
                  </a:cubicBezTo>
                  <a:cubicBezTo>
                    <a:pt x="144092" y="122152"/>
                    <a:pt x="148006" y="112326"/>
                    <a:pt x="148006" y="99795"/>
                  </a:cubicBezTo>
                  <a:cubicBezTo>
                    <a:pt x="148006" y="78728"/>
                    <a:pt x="135766" y="68154"/>
                    <a:pt x="111286" y="68154"/>
                  </a:cubicBezTo>
                  <a:lnTo>
                    <a:pt x="88429" y="68154"/>
                  </a:lnTo>
                  <a:lnTo>
                    <a:pt x="88429" y="139971"/>
                  </a:lnTo>
                  <a:close/>
                </a:path>
              </a:pathLst>
            </a:custGeom>
            <a:solidFill>
              <a:srgbClr val="FFFFFF"/>
            </a:solidFill>
            <a:ln w="0"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F94CCDE6-EAC7-A9F6-97A2-854DD5229FDB}"/>
                </a:ext>
              </a:extLst>
            </p:cNvPr>
            <p:cNvSpPr/>
            <p:nvPr/>
          </p:nvSpPr>
          <p:spPr>
            <a:xfrm>
              <a:off x="1051733" y="2386867"/>
              <a:ext cx="333065" cy="313706"/>
            </a:xfrm>
            <a:custGeom>
              <a:avLst/>
              <a:gdLst>
                <a:gd name="connsiteX0" fmla="*/ 236310 w 333065"/>
                <a:gd name="connsiteY0" fmla="*/ 313706 h 313706"/>
                <a:gd name="connsiteX1" fmla="*/ 220198 w 333065"/>
                <a:gd name="connsiteY1" fmla="*/ 255170 h 313706"/>
                <a:gd name="connsiteX2" fmla="*/ 113784 w 333065"/>
                <a:gd name="connsiteY2" fmla="*/ 255170 h 313706"/>
                <a:gd name="connsiteX3" fmla="*/ 97213 w 333065"/>
                <a:gd name="connsiteY3" fmla="*/ 313706 h 313706"/>
                <a:gd name="connsiteX4" fmla="*/ 0 w 333065"/>
                <a:gd name="connsiteY4" fmla="*/ 313706 h 313706"/>
                <a:gd name="connsiteX5" fmla="*/ 106831 w 333065"/>
                <a:gd name="connsiteY5" fmla="*/ 0 h 313706"/>
                <a:gd name="connsiteX6" fmla="*/ 224861 w 333065"/>
                <a:gd name="connsiteY6" fmla="*/ 0 h 313706"/>
                <a:gd name="connsiteX7" fmla="*/ 333065 w 333065"/>
                <a:gd name="connsiteY7" fmla="*/ 313706 h 313706"/>
                <a:gd name="connsiteX8" fmla="*/ 236310 w 333065"/>
                <a:gd name="connsiteY8" fmla="*/ 313706 h 313706"/>
                <a:gd name="connsiteX9" fmla="*/ 201796 w 333065"/>
                <a:gd name="connsiteY9" fmla="*/ 185934 h 313706"/>
                <a:gd name="connsiteX10" fmla="*/ 187682 w 333065"/>
                <a:gd name="connsiteY10" fmla="*/ 134642 h 313706"/>
                <a:gd name="connsiteX11" fmla="*/ 175692 w 333065"/>
                <a:gd name="connsiteY11" fmla="*/ 90427 h 313706"/>
                <a:gd name="connsiteX12" fmla="*/ 166408 w 333065"/>
                <a:gd name="connsiteY12" fmla="*/ 51542 h 313706"/>
                <a:gd name="connsiteX13" fmla="*/ 158456 w 333065"/>
                <a:gd name="connsiteY13" fmla="*/ 87430 h 313706"/>
                <a:gd name="connsiteX14" fmla="*/ 132144 w 333065"/>
                <a:gd name="connsiteY14" fmla="*/ 185934 h 313706"/>
                <a:gd name="connsiteX15" fmla="*/ 201796 w 333065"/>
                <a:gd name="connsiteY15" fmla="*/ 185934 h 3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065" h="313706">
                  <a:moveTo>
                    <a:pt x="236310" y="313706"/>
                  </a:moveTo>
                  <a:lnTo>
                    <a:pt x="220198" y="255170"/>
                  </a:lnTo>
                  <a:lnTo>
                    <a:pt x="113784" y="255170"/>
                  </a:lnTo>
                  <a:lnTo>
                    <a:pt x="97213" y="313706"/>
                  </a:lnTo>
                  <a:lnTo>
                    <a:pt x="0" y="313706"/>
                  </a:lnTo>
                  <a:lnTo>
                    <a:pt x="106831" y="0"/>
                  </a:lnTo>
                  <a:lnTo>
                    <a:pt x="224861" y="0"/>
                  </a:lnTo>
                  <a:lnTo>
                    <a:pt x="333065" y="313706"/>
                  </a:lnTo>
                  <a:lnTo>
                    <a:pt x="236310" y="313706"/>
                  </a:lnTo>
                  <a:close/>
                  <a:moveTo>
                    <a:pt x="201796" y="185934"/>
                  </a:moveTo>
                  <a:lnTo>
                    <a:pt x="187682" y="134642"/>
                  </a:lnTo>
                  <a:cubicBezTo>
                    <a:pt x="184393" y="123234"/>
                    <a:pt x="180397" y="108496"/>
                    <a:pt x="175692" y="90427"/>
                  </a:cubicBezTo>
                  <a:cubicBezTo>
                    <a:pt x="170988" y="72317"/>
                    <a:pt x="167907" y="59369"/>
                    <a:pt x="166408" y="51542"/>
                  </a:cubicBezTo>
                  <a:cubicBezTo>
                    <a:pt x="165076" y="58828"/>
                    <a:pt x="162411" y="70776"/>
                    <a:pt x="158456" y="87430"/>
                  </a:cubicBezTo>
                  <a:cubicBezTo>
                    <a:pt x="154501" y="104083"/>
                    <a:pt x="145716" y="136932"/>
                    <a:pt x="132144" y="185934"/>
                  </a:cubicBezTo>
                  <a:lnTo>
                    <a:pt x="201796" y="185934"/>
                  </a:lnTo>
                  <a:close/>
                </a:path>
              </a:pathLst>
            </a:custGeom>
            <a:solidFill>
              <a:srgbClr val="FFFFFF"/>
            </a:solidFill>
            <a:ln w="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ADD2C31A-D7E2-04C8-9E79-1F01412252D3}"/>
                </a:ext>
              </a:extLst>
            </p:cNvPr>
            <p:cNvSpPr/>
            <p:nvPr/>
          </p:nvSpPr>
          <p:spPr>
            <a:xfrm>
              <a:off x="1398912" y="2383578"/>
              <a:ext cx="260249" cy="321241"/>
            </a:xfrm>
            <a:custGeom>
              <a:avLst/>
              <a:gdLst>
                <a:gd name="connsiteX0" fmla="*/ 157915 w 260249"/>
                <a:gd name="connsiteY0" fmla="*/ 69319 h 321241"/>
                <a:gd name="connsiteX1" fmla="*/ 108621 w 260249"/>
                <a:gd name="connsiteY1" fmla="*/ 94008 h 321241"/>
                <a:gd name="connsiteX2" fmla="*/ 90927 w 260249"/>
                <a:gd name="connsiteY2" fmla="*/ 162078 h 321241"/>
                <a:gd name="connsiteX3" fmla="*/ 162827 w 260249"/>
                <a:gd name="connsiteY3" fmla="*/ 252256 h 321241"/>
                <a:gd name="connsiteX4" fmla="*/ 204918 w 260249"/>
                <a:gd name="connsiteY4" fmla="*/ 246469 h 321241"/>
                <a:gd name="connsiteX5" fmla="*/ 245927 w 260249"/>
                <a:gd name="connsiteY5" fmla="*/ 232563 h 321241"/>
                <a:gd name="connsiteX6" fmla="*/ 245927 w 260249"/>
                <a:gd name="connsiteY6" fmla="*/ 303922 h 321241"/>
                <a:gd name="connsiteX7" fmla="*/ 153210 w 260249"/>
                <a:gd name="connsiteY7" fmla="*/ 321242 h 321241"/>
                <a:gd name="connsiteX8" fmla="*/ 39552 w 260249"/>
                <a:gd name="connsiteY8" fmla="*/ 280191 h 321241"/>
                <a:gd name="connsiteX9" fmla="*/ 0 w 260249"/>
                <a:gd name="connsiteY9" fmla="*/ 161579 h 321241"/>
                <a:gd name="connsiteX10" fmla="*/ 19151 w 260249"/>
                <a:gd name="connsiteY10" fmla="*/ 76314 h 321241"/>
                <a:gd name="connsiteX11" fmla="*/ 74232 w 260249"/>
                <a:gd name="connsiteY11" fmla="*/ 19776 h 321241"/>
                <a:gd name="connsiteX12" fmla="*/ 158789 w 260249"/>
                <a:gd name="connsiteY12" fmla="*/ 0 h 321241"/>
                <a:gd name="connsiteX13" fmla="*/ 260249 w 260249"/>
                <a:gd name="connsiteY13" fmla="*/ 22024 h 321241"/>
                <a:gd name="connsiteX14" fmla="*/ 233146 w 260249"/>
                <a:gd name="connsiteY14" fmla="*/ 88471 h 321241"/>
                <a:gd name="connsiteX15" fmla="*/ 196842 w 260249"/>
                <a:gd name="connsiteY15" fmla="*/ 74773 h 321241"/>
                <a:gd name="connsiteX16" fmla="*/ 157873 w 260249"/>
                <a:gd name="connsiteY16" fmla="*/ 69236 h 3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249" h="321241">
                  <a:moveTo>
                    <a:pt x="157915" y="69319"/>
                  </a:moveTo>
                  <a:cubicBezTo>
                    <a:pt x="136848" y="69319"/>
                    <a:pt x="120445" y="77563"/>
                    <a:pt x="108621" y="94008"/>
                  </a:cubicBezTo>
                  <a:cubicBezTo>
                    <a:pt x="96839" y="110453"/>
                    <a:pt x="90927" y="133143"/>
                    <a:pt x="90927" y="162078"/>
                  </a:cubicBezTo>
                  <a:cubicBezTo>
                    <a:pt x="90927" y="222196"/>
                    <a:pt x="114908" y="252256"/>
                    <a:pt x="162827" y="252256"/>
                  </a:cubicBezTo>
                  <a:cubicBezTo>
                    <a:pt x="177316" y="252256"/>
                    <a:pt x="191346" y="250340"/>
                    <a:pt x="204918" y="246469"/>
                  </a:cubicBezTo>
                  <a:cubicBezTo>
                    <a:pt x="218491" y="242638"/>
                    <a:pt x="232188" y="237975"/>
                    <a:pt x="245927" y="232563"/>
                  </a:cubicBezTo>
                  <a:lnTo>
                    <a:pt x="245927" y="303922"/>
                  </a:lnTo>
                  <a:cubicBezTo>
                    <a:pt x="218616" y="315455"/>
                    <a:pt x="187682" y="321242"/>
                    <a:pt x="153210" y="321242"/>
                  </a:cubicBezTo>
                  <a:cubicBezTo>
                    <a:pt x="103792" y="321242"/>
                    <a:pt x="65905" y="307544"/>
                    <a:pt x="39552" y="280191"/>
                  </a:cubicBezTo>
                  <a:cubicBezTo>
                    <a:pt x="13198" y="252838"/>
                    <a:pt x="0" y="213287"/>
                    <a:pt x="0" y="161579"/>
                  </a:cubicBezTo>
                  <a:cubicBezTo>
                    <a:pt x="0" y="129229"/>
                    <a:pt x="6370" y="100836"/>
                    <a:pt x="19151" y="76314"/>
                  </a:cubicBezTo>
                  <a:cubicBezTo>
                    <a:pt x="31933" y="51833"/>
                    <a:pt x="50293" y="32974"/>
                    <a:pt x="74232" y="19776"/>
                  </a:cubicBezTo>
                  <a:cubicBezTo>
                    <a:pt x="98171" y="6578"/>
                    <a:pt x="126398" y="0"/>
                    <a:pt x="158789" y="0"/>
                  </a:cubicBezTo>
                  <a:cubicBezTo>
                    <a:pt x="194177" y="0"/>
                    <a:pt x="227983" y="7327"/>
                    <a:pt x="260249" y="22024"/>
                  </a:cubicBezTo>
                  <a:lnTo>
                    <a:pt x="233146" y="88471"/>
                  </a:lnTo>
                  <a:cubicBezTo>
                    <a:pt x="221031" y="83058"/>
                    <a:pt x="208957" y="78520"/>
                    <a:pt x="196842" y="74773"/>
                  </a:cubicBezTo>
                  <a:cubicBezTo>
                    <a:pt x="184726" y="71068"/>
                    <a:pt x="171737" y="69236"/>
                    <a:pt x="157873" y="69236"/>
                  </a:cubicBezTo>
                  <a:close/>
                </a:path>
              </a:pathLst>
            </a:custGeom>
            <a:solidFill>
              <a:srgbClr val="FFFFFF"/>
            </a:solidFill>
            <a:ln w="0"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57F7595F-56A5-AA66-9453-359D5F01924B}"/>
                </a:ext>
              </a:extLst>
            </p:cNvPr>
            <p:cNvSpPr/>
            <p:nvPr/>
          </p:nvSpPr>
          <p:spPr>
            <a:xfrm>
              <a:off x="1684724" y="2388158"/>
              <a:ext cx="248175" cy="312415"/>
            </a:xfrm>
            <a:custGeom>
              <a:avLst/>
              <a:gdLst>
                <a:gd name="connsiteX0" fmla="*/ 168448 w 248175"/>
                <a:gd name="connsiteY0" fmla="*/ 312415 h 312415"/>
                <a:gd name="connsiteX1" fmla="*/ 79977 w 248175"/>
                <a:gd name="connsiteY1" fmla="*/ 312415 h 312415"/>
                <a:gd name="connsiteX2" fmla="*/ 79977 w 248175"/>
                <a:gd name="connsiteY2" fmla="*/ 69028 h 312415"/>
                <a:gd name="connsiteX3" fmla="*/ 0 w 248175"/>
                <a:gd name="connsiteY3" fmla="*/ 69028 h 312415"/>
                <a:gd name="connsiteX4" fmla="*/ 0 w 248175"/>
                <a:gd name="connsiteY4" fmla="*/ 0 h 312415"/>
                <a:gd name="connsiteX5" fmla="*/ 248175 w 248175"/>
                <a:gd name="connsiteY5" fmla="*/ 0 h 312415"/>
                <a:gd name="connsiteX6" fmla="*/ 248175 w 248175"/>
                <a:gd name="connsiteY6" fmla="*/ 69028 h 312415"/>
                <a:gd name="connsiteX7" fmla="*/ 168448 w 248175"/>
                <a:gd name="connsiteY7" fmla="*/ 69028 h 312415"/>
                <a:gd name="connsiteX8" fmla="*/ 168448 w 248175"/>
                <a:gd name="connsiteY8" fmla="*/ 312415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75" h="312415">
                  <a:moveTo>
                    <a:pt x="168448" y="312415"/>
                  </a:moveTo>
                  <a:lnTo>
                    <a:pt x="79977" y="312415"/>
                  </a:lnTo>
                  <a:lnTo>
                    <a:pt x="79977" y="69028"/>
                  </a:lnTo>
                  <a:lnTo>
                    <a:pt x="0" y="69028"/>
                  </a:lnTo>
                  <a:lnTo>
                    <a:pt x="0" y="0"/>
                  </a:lnTo>
                  <a:lnTo>
                    <a:pt x="248175" y="0"/>
                  </a:lnTo>
                  <a:lnTo>
                    <a:pt x="248175" y="69028"/>
                  </a:lnTo>
                  <a:lnTo>
                    <a:pt x="168448" y="69028"/>
                  </a:lnTo>
                  <a:lnTo>
                    <a:pt x="168448" y="312415"/>
                  </a:lnTo>
                  <a:close/>
                </a:path>
              </a:pathLst>
            </a:custGeom>
            <a:solidFill>
              <a:srgbClr val="FFFFFF"/>
            </a:solidFill>
            <a:ln w="0"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BBADD081-3524-B514-D409-F0F5D89542A0}"/>
                </a:ext>
              </a:extLst>
            </p:cNvPr>
            <p:cNvSpPr/>
            <p:nvPr/>
          </p:nvSpPr>
          <p:spPr>
            <a:xfrm>
              <a:off x="720000" y="720000"/>
              <a:ext cx="693941" cy="471370"/>
            </a:xfrm>
            <a:custGeom>
              <a:avLst/>
              <a:gdLst>
                <a:gd name="connsiteX0" fmla="*/ 0 w 693941"/>
                <a:gd name="connsiteY0" fmla="*/ 0 h 471370"/>
                <a:gd name="connsiteX1" fmla="*/ 693942 w 693941"/>
                <a:gd name="connsiteY1" fmla="*/ 0 h 471370"/>
                <a:gd name="connsiteX2" fmla="*/ 693942 w 693941"/>
                <a:gd name="connsiteY2" fmla="*/ 471371 h 471370"/>
                <a:gd name="connsiteX3" fmla="*/ 0 w 693941"/>
                <a:gd name="connsiteY3" fmla="*/ 471371 h 471370"/>
              </a:gdLst>
              <a:ahLst/>
              <a:cxnLst>
                <a:cxn ang="0">
                  <a:pos x="connsiteX0" y="connsiteY0"/>
                </a:cxn>
                <a:cxn ang="0">
                  <a:pos x="connsiteX1" y="connsiteY1"/>
                </a:cxn>
                <a:cxn ang="0">
                  <a:pos x="connsiteX2" y="connsiteY2"/>
                </a:cxn>
                <a:cxn ang="0">
                  <a:pos x="connsiteX3" y="connsiteY3"/>
                </a:cxn>
              </a:cxnLst>
              <a:rect l="l" t="t" r="r" b="b"/>
              <a:pathLst>
                <a:path w="693941" h="471370">
                  <a:moveTo>
                    <a:pt x="0" y="0"/>
                  </a:moveTo>
                  <a:lnTo>
                    <a:pt x="693942" y="0"/>
                  </a:lnTo>
                  <a:lnTo>
                    <a:pt x="693942" y="471371"/>
                  </a:lnTo>
                  <a:lnTo>
                    <a:pt x="0" y="471371"/>
                  </a:lnTo>
                  <a:close/>
                </a:path>
              </a:pathLst>
            </a:custGeom>
            <a:solidFill>
              <a:srgbClr val="FFFFFF"/>
            </a:solidFill>
            <a:ln w="0"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C768BEDB-5810-A4C8-F862-55D12FF18574}"/>
                </a:ext>
              </a:extLst>
            </p:cNvPr>
            <p:cNvSpPr/>
            <p:nvPr/>
          </p:nvSpPr>
          <p:spPr>
            <a:xfrm>
              <a:off x="733405" y="733280"/>
              <a:ext cx="667130" cy="444767"/>
            </a:xfrm>
            <a:custGeom>
              <a:avLst/>
              <a:gdLst>
                <a:gd name="connsiteX0" fmla="*/ 0 w 667130"/>
                <a:gd name="connsiteY0" fmla="*/ 0 h 444767"/>
                <a:gd name="connsiteX1" fmla="*/ 667130 w 667130"/>
                <a:gd name="connsiteY1" fmla="*/ 0 h 444767"/>
                <a:gd name="connsiteX2" fmla="*/ 667130 w 667130"/>
                <a:gd name="connsiteY2" fmla="*/ 444767 h 444767"/>
                <a:gd name="connsiteX3" fmla="*/ 0 w 667130"/>
                <a:gd name="connsiteY3" fmla="*/ 444767 h 444767"/>
              </a:gdLst>
              <a:ahLst/>
              <a:cxnLst>
                <a:cxn ang="0">
                  <a:pos x="connsiteX0" y="connsiteY0"/>
                </a:cxn>
                <a:cxn ang="0">
                  <a:pos x="connsiteX1" y="connsiteY1"/>
                </a:cxn>
                <a:cxn ang="0">
                  <a:pos x="connsiteX2" y="connsiteY2"/>
                </a:cxn>
                <a:cxn ang="0">
                  <a:pos x="connsiteX3" y="connsiteY3"/>
                </a:cxn>
              </a:cxnLst>
              <a:rect l="l" t="t" r="r" b="b"/>
              <a:pathLst>
                <a:path w="667130" h="444767">
                  <a:moveTo>
                    <a:pt x="0" y="0"/>
                  </a:moveTo>
                  <a:lnTo>
                    <a:pt x="667130" y="0"/>
                  </a:lnTo>
                  <a:lnTo>
                    <a:pt x="667130" y="444767"/>
                  </a:lnTo>
                  <a:lnTo>
                    <a:pt x="0" y="444767"/>
                  </a:lnTo>
                  <a:close/>
                </a:path>
              </a:pathLst>
            </a:custGeom>
            <a:solidFill>
              <a:srgbClr val="144390"/>
            </a:solidFill>
            <a:ln w="0"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84F27D91-0D2D-A428-40C9-604CDB3B6969}"/>
                </a:ext>
              </a:extLst>
            </p:cNvPr>
            <p:cNvSpPr/>
            <p:nvPr/>
          </p:nvSpPr>
          <p:spPr>
            <a:xfrm>
              <a:off x="1043822" y="786488"/>
              <a:ext cx="46046" cy="43714"/>
            </a:xfrm>
            <a:custGeom>
              <a:avLst/>
              <a:gdLst>
                <a:gd name="connsiteX0" fmla="*/ 8910 w 46046"/>
                <a:gd name="connsiteY0" fmla="*/ 43715 h 43714"/>
                <a:gd name="connsiteX1" fmla="*/ 23023 w 46046"/>
                <a:gd name="connsiteY1" fmla="*/ 33431 h 43714"/>
                <a:gd name="connsiteX2" fmla="*/ 37095 w 46046"/>
                <a:gd name="connsiteY2" fmla="*/ 43715 h 43714"/>
                <a:gd name="connsiteX3" fmla="*/ 31725 w 46046"/>
                <a:gd name="connsiteY3" fmla="*/ 27103 h 43714"/>
                <a:gd name="connsiteX4" fmla="*/ 46046 w 46046"/>
                <a:gd name="connsiteY4" fmla="*/ 16820 h 43714"/>
                <a:gd name="connsiteX5" fmla="*/ 28394 w 46046"/>
                <a:gd name="connsiteY5" fmla="*/ 16820 h 43714"/>
                <a:gd name="connsiteX6" fmla="*/ 23023 w 46046"/>
                <a:gd name="connsiteY6" fmla="*/ 0 h 43714"/>
                <a:gd name="connsiteX7" fmla="*/ 17611 w 46046"/>
                <a:gd name="connsiteY7" fmla="*/ 16861 h 43714"/>
                <a:gd name="connsiteX8" fmla="*/ 0 w 46046"/>
                <a:gd name="connsiteY8" fmla="*/ 16820 h 43714"/>
                <a:gd name="connsiteX9" fmla="*/ 14280 w 46046"/>
                <a:gd name="connsiteY9" fmla="*/ 27103 h 43714"/>
                <a:gd name="connsiteX10" fmla="*/ 8910 w 46046"/>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8910" y="43715"/>
                  </a:moveTo>
                  <a:lnTo>
                    <a:pt x="23023" y="33431"/>
                  </a:lnTo>
                  <a:lnTo>
                    <a:pt x="37095" y="43715"/>
                  </a:lnTo>
                  <a:lnTo>
                    <a:pt x="31725" y="27103"/>
                  </a:lnTo>
                  <a:lnTo>
                    <a:pt x="46046" y="16820"/>
                  </a:lnTo>
                  <a:lnTo>
                    <a:pt x="28394" y="16820"/>
                  </a:lnTo>
                  <a:lnTo>
                    <a:pt x="23023" y="0"/>
                  </a:lnTo>
                  <a:lnTo>
                    <a:pt x="17611" y="16861"/>
                  </a:lnTo>
                  <a:lnTo>
                    <a:pt x="0" y="16820"/>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4EAFC8F3-2EF7-D2A3-163B-2508C2542E84}"/>
                </a:ext>
              </a:extLst>
            </p:cNvPr>
            <p:cNvSpPr/>
            <p:nvPr/>
          </p:nvSpPr>
          <p:spPr>
            <a:xfrm>
              <a:off x="970964" y="806055"/>
              <a:ext cx="46004" cy="43714"/>
            </a:xfrm>
            <a:custGeom>
              <a:avLst/>
              <a:gdLst>
                <a:gd name="connsiteX0" fmla="*/ 8951 w 46004"/>
                <a:gd name="connsiteY0" fmla="*/ 43715 h 43714"/>
                <a:gd name="connsiteX1" fmla="*/ 23023 w 46004"/>
                <a:gd name="connsiteY1" fmla="*/ 33431 h 43714"/>
                <a:gd name="connsiteX2" fmla="*/ 37095 w 46004"/>
                <a:gd name="connsiteY2" fmla="*/ 43715 h 43714"/>
                <a:gd name="connsiteX3" fmla="*/ 31725 w 46004"/>
                <a:gd name="connsiteY3" fmla="*/ 27103 h 43714"/>
                <a:gd name="connsiteX4" fmla="*/ 46005 w 46004"/>
                <a:gd name="connsiteY4" fmla="*/ 16820 h 43714"/>
                <a:gd name="connsiteX5" fmla="*/ 28394 w 46004"/>
                <a:gd name="connsiteY5" fmla="*/ 16820 h 43714"/>
                <a:gd name="connsiteX6" fmla="*/ 23023 w 46004"/>
                <a:gd name="connsiteY6" fmla="*/ 0 h 43714"/>
                <a:gd name="connsiteX7" fmla="*/ 17611 w 46004"/>
                <a:gd name="connsiteY7" fmla="*/ 16861 h 43714"/>
                <a:gd name="connsiteX8" fmla="*/ 0 w 46004"/>
                <a:gd name="connsiteY8" fmla="*/ 16820 h 43714"/>
                <a:gd name="connsiteX9" fmla="*/ 14280 w 46004"/>
                <a:gd name="connsiteY9" fmla="*/ 27103 h 43714"/>
                <a:gd name="connsiteX10" fmla="*/ 8951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51" y="43715"/>
                  </a:moveTo>
                  <a:lnTo>
                    <a:pt x="23023" y="33431"/>
                  </a:lnTo>
                  <a:lnTo>
                    <a:pt x="37095" y="43715"/>
                  </a:lnTo>
                  <a:lnTo>
                    <a:pt x="31725" y="27103"/>
                  </a:lnTo>
                  <a:lnTo>
                    <a:pt x="46005" y="16820"/>
                  </a:lnTo>
                  <a:lnTo>
                    <a:pt x="28394" y="16820"/>
                  </a:lnTo>
                  <a:lnTo>
                    <a:pt x="23023" y="0"/>
                  </a:lnTo>
                  <a:lnTo>
                    <a:pt x="17611" y="16861"/>
                  </a:lnTo>
                  <a:lnTo>
                    <a:pt x="0" y="16820"/>
                  </a:lnTo>
                  <a:lnTo>
                    <a:pt x="14280" y="27103"/>
                  </a:lnTo>
                  <a:lnTo>
                    <a:pt x="8951" y="43715"/>
                  </a:lnTo>
                  <a:close/>
                </a:path>
              </a:pathLst>
            </a:custGeom>
            <a:solidFill>
              <a:srgbClr val="FDEA18"/>
            </a:solidFill>
            <a:ln w="0"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B907D02C-2D52-1AB0-4F7A-3CA460D1AFBE}"/>
                </a:ext>
              </a:extLst>
            </p:cNvPr>
            <p:cNvSpPr/>
            <p:nvPr/>
          </p:nvSpPr>
          <p:spPr>
            <a:xfrm>
              <a:off x="917674" y="859471"/>
              <a:ext cx="46004" cy="43714"/>
            </a:xfrm>
            <a:custGeom>
              <a:avLst/>
              <a:gdLst>
                <a:gd name="connsiteX0" fmla="*/ 23023 w 46004"/>
                <a:gd name="connsiteY0" fmla="*/ 0 h 43714"/>
                <a:gd name="connsiteX1" fmla="*/ 17611 w 46004"/>
                <a:gd name="connsiteY1" fmla="*/ 16861 h 43714"/>
                <a:gd name="connsiteX2" fmla="*/ 0 w 46004"/>
                <a:gd name="connsiteY2" fmla="*/ 16861 h 43714"/>
                <a:gd name="connsiteX3" fmla="*/ 14280 w 46004"/>
                <a:gd name="connsiteY3" fmla="*/ 27103 h 43714"/>
                <a:gd name="connsiteX4" fmla="*/ 8910 w 46004"/>
                <a:gd name="connsiteY4" fmla="*/ 43715 h 43714"/>
                <a:gd name="connsiteX5" fmla="*/ 23023 w 46004"/>
                <a:gd name="connsiteY5" fmla="*/ 33473 h 43714"/>
                <a:gd name="connsiteX6" fmla="*/ 37095 w 46004"/>
                <a:gd name="connsiteY6" fmla="*/ 43715 h 43714"/>
                <a:gd name="connsiteX7" fmla="*/ 31724 w 46004"/>
                <a:gd name="connsiteY7" fmla="*/ 27103 h 43714"/>
                <a:gd name="connsiteX8" fmla="*/ 46005 w 46004"/>
                <a:gd name="connsiteY8" fmla="*/ 16861 h 43714"/>
                <a:gd name="connsiteX9" fmla="*/ 28394 w 46004"/>
                <a:gd name="connsiteY9" fmla="*/ 16861 h 43714"/>
                <a:gd name="connsiteX10" fmla="*/ 23023 w 46004"/>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3023" y="0"/>
                  </a:moveTo>
                  <a:lnTo>
                    <a:pt x="17611" y="16861"/>
                  </a:lnTo>
                  <a:lnTo>
                    <a:pt x="0" y="16861"/>
                  </a:lnTo>
                  <a:lnTo>
                    <a:pt x="14280" y="27103"/>
                  </a:lnTo>
                  <a:lnTo>
                    <a:pt x="8910" y="43715"/>
                  </a:lnTo>
                  <a:lnTo>
                    <a:pt x="23023" y="33473"/>
                  </a:lnTo>
                  <a:lnTo>
                    <a:pt x="37095" y="43715"/>
                  </a:lnTo>
                  <a:lnTo>
                    <a:pt x="31724" y="27103"/>
                  </a:lnTo>
                  <a:lnTo>
                    <a:pt x="46005" y="16861"/>
                  </a:lnTo>
                  <a:lnTo>
                    <a:pt x="28394" y="16861"/>
                  </a:lnTo>
                  <a:lnTo>
                    <a:pt x="23023" y="0"/>
                  </a:lnTo>
                  <a:close/>
                </a:path>
              </a:pathLst>
            </a:custGeom>
            <a:solidFill>
              <a:srgbClr val="FDEA18"/>
            </a:solidFill>
            <a:ln w="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EFF659C2-1714-5544-AE69-A5DFED669127}"/>
                </a:ext>
              </a:extLst>
            </p:cNvPr>
            <p:cNvSpPr/>
            <p:nvPr/>
          </p:nvSpPr>
          <p:spPr>
            <a:xfrm>
              <a:off x="898106" y="932245"/>
              <a:ext cx="46046" cy="43714"/>
            </a:xfrm>
            <a:custGeom>
              <a:avLst/>
              <a:gdLst>
                <a:gd name="connsiteX0" fmla="*/ 23023 w 46046"/>
                <a:gd name="connsiteY0" fmla="*/ 33431 h 43714"/>
                <a:gd name="connsiteX1" fmla="*/ 37095 w 46046"/>
                <a:gd name="connsiteY1" fmla="*/ 43715 h 43714"/>
                <a:gd name="connsiteX2" fmla="*/ 31725 w 46046"/>
                <a:gd name="connsiteY2" fmla="*/ 27103 h 43714"/>
                <a:gd name="connsiteX3" fmla="*/ 46046 w 46046"/>
                <a:gd name="connsiteY3" fmla="*/ 16820 h 43714"/>
                <a:gd name="connsiteX4" fmla="*/ 28394 w 46046"/>
                <a:gd name="connsiteY4" fmla="*/ 16820 h 43714"/>
                <a:gd name="connsiteX5" fmla="*/ 23023 w 46046"/>
                <a:gd name="connsiteY5" fmla="*/ 0 h 43714"/>
                <a:gd name="connsiteX6" fmla="*/ 17611 w 46046"/>
                <a:gd name="connsiteY6" fmla="*/ 16861 h 43714"/>
                <a:gd name="connsiteX7" fmla="*/ 0 w 46046"/>
                <a:gd name="connsiteY7" fmla="*/ 16820 h 43714"/>
                <a:gd name="connsiteX8" fmla="*/ 14280 w 46046"/>
                <a:gd name="connsiteY8" fmla="*/ 27103 h 43714"/>
                <a:gd name="connsiteX9" fmla="*/ 8951 w 46046"/>
                <a:gd name="connsiteY9" fmla="*/ 43715 h 43714"/>
                <a:gd name="connsiteX10" fmla="*/ 23023 w 46046"/>
                <a:gd name="connsiteY10" fmla="*/ 3343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3023" y="33431"/>
                  </a:moveTo>
                  <a:lnTo>
                    <a:pt x="37095" y="43715"/>
                  </a:lnTo>
                  <a:lnTo>
                    <a:pt x="31725" y="27103"/>
                  </a:lnTo>
                  <a:lnTo>
                    <a:pt x="46046" y="16820"/>
                  </a:lnTo>
                  <a:lnTo>
                    <a:pt x="28394" y="16820"/>
                  </a:lnTo>
                  <a:lnTo>
                    <a:pt x="23023" y="0"/>
                  </a:lnTo>
                  <a:lnTo>
                    <a:pt x="17611" y="16861"/>
                  </a:lnTo>
                  <a:lnTo>
                    <a:pt x="0" y="16820"/>
                  </a:lnTo>
                  <a:lnTo>
                    <a:pt x="14280" y="27103"/>
                  </a:lnTo>
                  <a:lnTo>
                    <a:pt x="8951" y="43715"/>
                  </a:lnTo>
                  <a:lnTo>
                    <a:pt x="23023" y="33431"/>
                  </a:lnTo>
                  <a:close/>
                </a:path>
              </a:pathLst>
            </a:custGeom>
            <a:solidFill>
              <a:srgbClr val="FDEA18"/>
            </a:solidFill>
            <a:ln w="0"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E15A0DA3-3264-8221-692B-80E38604E940}"/>
                </a:ext>
              </a:extLst>
            </p:cNvPr>
            <p:cNvSpPr/>
            <p:nvPr/>
          </p:nvSpPr>
          <p:spPr>
            <a:xfrm>
              <a:off x="917674" y="1005228"/>
              <a:ext cx="46004" cy="43714"/>
            </a:xfrm>
            <a:custGeom>
              <a:avLst/>
              <a:gdLst>
                <a:gd name="connsiteX0" fmla="*/ 28394 w 46004"/>
                <a:gd name="connsiteY0" fmla="*/ 16820 h 43714"/>
                <a:gd name="connsiteX1" fmla="*/ 23023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3023 w 46004"/>
                <a:gd name="connsiteY6" fmla="*/ 33431 h 43714"/>
                <a:gd name="connsiteX7" fmla="*/ 37095 w 46004"/>
                <a:gd name="connsiteY7" fmla="*/ 43715 h 43714"/>
                <a:gd name="connsiteX8" fmla="*/ 31724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3023" y="0"/>
                  </a:lnTo>
                  <a:lnTo>
                    <a:pt x="17611" y="16820"/>
                  </a:lnTo>
                  <a:lnTo>
                    <a:pt x="0" y="16820"/>
                  </a:lnTo>
                  <a:lnTo>
                    <a:pt x="14280" y="27103"/>
                  </a:lnTo>
                  <a:lnTo>
                    <a:pt x="8910" y="43715"/>
                  </a:lnTo>
                  <a:lnTo>
                    <a:pt x="23023" y="33431"/>
                  </a:lnTo>
                  <a:lnTo>
                    <a:pt x="37095" y="43715"/>
                  </a:lnTo>
                  <a:lnTo>
                    <a:pt x="31724"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7BB0C1D8-5490-53FC-2471-32C8859D2F66}"/>
                </a:ext>
              </a:extLst>
            </p:cNvPr>
            <p:cNvSpPr/>
            <p:nvPr/>
          </p:nvSpPr>
          <p:spPr>
            <a:xfrm>
              <a:off x="971089" y="1058644"/>
              <a:ext cx="46004" cy="43673"/>
            </a:xfrm>
            <a:custGeom>
              <a:avLst/>
              <a:gdLst>
                <a:gd name="connsiteX0" fmla="*/ 28394 w 46004"/>
                <a:gd name="connsiteY0" fmla="*/ 16820 h 43673"/>
                <a:gd name="connsiteX1" fmla="*/ 22982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10 w 46004"/>
                <a:gd name="connsiteY5" fmla="*/ 43673 h 43673"/>
                <a:gd name="connsiteX6" fmla="*/ 22982 w 46004"/>
                <a:gd name="connsiteY6" fmla="*/ 33431 h 43673"/>
                <a:gd name="connsiteX7" fmla="*/ 37054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2982" y="0"/>
                  </a:lnTo>
                  <a:lnTo>
                    <a:pt x="17611" y="16820"/>
                  </a:lnTo>
                  <a:lnTo>
                    <a:pt x="0" y="16820"/>
                  </a:lnTo>
                  <a:lnTo>
                    <a:pt x="14280" y="27062"/>
                  </a:lnTo>
                  <a:lnTo>
                    <a:pt x="8910" y="43673"/>
                  </a:lnTo>
                  <a:lnTo>
                    <a:pt x="22982" y="33431"/>
                  </a:lnTo>
                  <a:lnTo>
                    <a:pt x="37054"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4317AB9B-5CAE-E8A1-944A-780C54C3664D}"/>
                </a:ext>
              </a:extLst>
            </p:cNvPr>
            <p:cNvSpPr/>
            <p:nvPr/>
          </p:nvSpPr>
          <p:spPr>
            <a:xfrm>
              <a:off x="1043822" y="1077962"/>
              <a:ext cx="46046" cy="43714"/>
            </a:xfrm>
            <a:custGeom>
              <a:avLst/>
              <a:gdLst>
                <a:gd name="connsiteX0" fmla="*/ 28394 w 46046"/>
                <a:gd name="connsiteY0" fmla="*/ 16861 h 43714"/>
                <a:gd name="connsiteX1" fmla="*/ 23023 w 46046"/>
                <a:gd name="connsiteY1" fmla="*/ 0 h 43714"/>
                <a:gd name="connsiteX2" fmla="*/ 17652 w 46046"/>
                <a:gd name="connsiteY2" fmla="*/ 16861 h 43714"/>
                <a:gd name="connsiteX3" fmla="*/ 0 w 46046"/>
                <a:gd name="connsiteY3" fmla="*/ 16861 h 43714"/>
                <a:gd name="connsiteX4" fmla="*/ 14280 w 46046"/>
                <a:gd name="connsiteY4" fmla="*/ 27103 h 43714"/>
                <a:gd name="connsiteX5" fmla="*/ 8951 w 46046"/>
                <a:gd name="connsiteY5" fmla="*/ 43715 h 43714"/>
                <a:gd name="connsiteX6" fmla="*/ 23023 w 46046"/>
                <a:gd name="connsiteY6" fmla="*/ 33473 h 43714"/>
                <a:gd name="connsiteX7" fmla="*/ 37095 w 46046"/>
                <a:gd name="connsiteY7" fmla="*/ 43715 h 43714"/>
                <a:gd name="connsiteX8" fmla="*/ 31725 w 46046"/>
                <a:gd name="connsiteY8" fmla="*/ 27103 h 43714"/>
                <a:gd name="connsiteX9" fmla="*/ 46046 w 46046"/>
                <a:gd name="connsiteY9" fmla="*/ 16861 h 43714"/>
                <a:gd name="connsiteX10" fmla="*/ 28394 w 46046"/>
                <a:gd name="connsiteY10" fmla="*/ 1686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8394" y="16861"/>
                  </a:moveTo>
                  <a:lnTo>
                    <a:pt x="23023" y="0"/>
                  </a:lnTo>
                  <a:lnTo>
                    <a:pt x="17652" y="16861"/>
                  </a:lnTo>
                  <a:lnTo>
                    <a:pt x="0" y="16861"/>
                  </a:lnTo>
                  <a:lnTo>
                    <a:pt x="14280" y="27103"/>
                  </a:lnTo>
                  <a:lnTo>
                    <a:pt x="8951" y="43715"/>
                  </a:lnTo>
                  <a:lnTo>
                    <a:pt x="23023" y="33473"/>
                  </a:lnTo>
                  <a:lnTo>
                    <a:pt x="37095" y="43715"/>
                  </a:lnTo>
                  <a:lnTo>
                    <a:pt x="31725" y="27103"/>
                  </a:lnTo>
                  <a:lnTo>
                    <a:pt x="46046" y="16861"/>
                  </a:lnTo>
                  <a:lnTo>
                    <a:pt x="28394" y="16861"/>
                  </a:lnTo>
                  <a:close/>
                </a:path>
              </a:pathLst>
            </a:custGeom>
            <a:solidFill>
              <a:srgbClr val="FDEA18"/>
            </a:solidFill>
            <a:ln w="0"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710345AA-F354-9749-9337-94B88CDEA29D}"/>
                </a:ext>
              </a:extLst>
            </p:cNvPr>
            <p:cNvSpPr/>
            <p:nvPr/>
          </p:nvSpPr>
          <p:spPr>
            <a:xfrm>
              <a:off x="1116597" y="1058644"/>
              <a:ext cx="46004" cy="43673"/>
            </a:xfrm>
            <a:custGeom>
              <a:avLst/>
              <a:gdLst>
                <a:gd name="connsiteX0" fmla="*/ 28394 w 46004"/>
                <a:gd name="connsiteY0" fmla="*/ 16820 h 43673"/>
                <a:gd name="connsiteX1" fmla="*/ 23023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51 w 46004"/>
                <a:gd name="connsiteY5" fmla="*/ 43673 h 43673"/>
                <a:gd name="connsiteX6" fmla="*/ 23023 w 46004"/>
                <a:gd name="connsiteY6" fmla="*/ 33431 h 43673"/>
                <a:gd name="connsiteX7" fmla="*/ 37095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3023" y="0"/>
                  </a:lnTo>
                  <a:lnTo>
                    <a:pt x="17611" y="16820"/>
                  </a:lnTo>
                  <a:lnTo>
                    <a:pt x="0" y="16820"/>
                  </a:lnTo>
                  <a:lnTo>
                    <a:pt x="14280" y="27062"/>
                  </a:lnTo>
                  <a:lnTo>
                    <a:pt x="8951" y="43673"/>
                  </a:lnTo>
                  <a:lnTo>
                    <a:pt x="23023" y="33431"/>
                  </a:lnTo>
                  <a:lnTo>
                    <a:pt x="37095"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FA100977-E836-D21F-B057-87E58B97B8B4}"/>
                </a:ext>
              </a:extLst>
            </p:cNvPr>
            <p:cNvSpPr/>
            <p:nvPr/>
          </p:nvSpPr>
          <p:spPr>
            <a:xfrm>
              <a:off x="1170013" y="1005228"/>
              <a:ext cx="46004" cy="43714"/>
            </a:xfrm>
            <a:custGeom>
              <a:avLst/>
              <a:gdLst>
                <a:gd name="connsiteX0" fmla="*/ 28394 w 46004"/>
                <a:gd name="connsiteY0" fmla="*/ 16820 h 43714"/>
                <a:gd name="connsiteX1" fmla="*/ 22982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2982 w 46004"/>
                <a:gd name="connsiteY6" fmla="*/ 33431 h 43714"/>
                <a:gd name="connsiteX7" fmla="*/ 37054 w 46004"/>
                <a:gd name="connsiteY7" fmla="*/ 43715 h 43714"/>
                <a:gd name="connsiteX8" fmla="*/ 31725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2982" y="0"/>
                  </a:lnTo>
                  <a:lnTo>
                    <a:pt x="17611" y="16820"/>
                  </a:lnTo>
                  <a:lnTo>
                    <a:pt x="0" y="16820"/>
                  </a:lnTo>
                  <a:lnTo>
                    <a:pt x="14280" y="27103"/>
                  </a:lnTo>
                  <a:lnTo>
                    <a:pt x="8910" y="43715"/>
                  </a:lnTo>
                  <a:lnTo>
                    <a:pt x="22982" y="33431"/>
                  </a:lnTo>
                  <a:lnTo>
                    <a:pt x="37054" y="43715"/>
                  </a:lnTo>
                  <a:lnTo>
                    <a:pt x="31725"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8EB252E6-92DB-D35C-C9FF-664D1D5A90FF}"/>
                </a:ext>
              </a:extLst>
            </p:cNvPr>
            <p:cNvSpPr/>
            <p:nvPr/>
          </p:nvSpPr>
          <p:spPr>
            <a:xfrm>
              <a:off x="1189330" y="932037"/>
              <a:ext cx="46046" cy="43714"/>
            </a:xfrm>
            <a:custGeom>
              <a:avLst/>
              <a:gdLst>
                <a:gd name="connsiteX0" fmla="*/ 46046 w 46046"/>
                <a:gd name="connsiteY0" fmla="*/ 16820 h 43714"/>
                <a:gd name="connsiteX1" fmla="*/ 28394 w 46046"/>
                <a:gd name="connsiteY1" fmla="*/ 16820 h 43714"/>
                <a:gd name="connsiteX2" fmla="*/ 23023 w 46046"/>
                <a:gd name="connsiteY2" fmla="*/ 0 h 43714"/>
                <a:gd name="connsiteX3" fmla="*/ 17611 w 46046"/>
                <a:gd name="connsiteY3" fmla="*/ 16861 h 43714"/>
                <a:gd name="connsiteX4" fmla="*/ 0 w 46046"/>
                <a:gd name="connsiteY4" fmla="*/ 16820 h 43714"/>
                <a:gd name="connsiteX5" fmla="*/ 14280 w 46046"/>
                <a:gd name="connsiteY5" fmla="*/ 27103 h 43714"/>
                <a:gd name="connsiteX6" fmla="*/ 8951 w 46046"/>
                <a:gd name="connsiteY6" fmla="*/ 43715 h 43714"/>
                <a:gd name="connsiteX7" fmla="*/ 23023 w 46046"/>
                <a:gd name="connsiteY7" fmla="*/ 33431 h 43714"/>
                <a:gd name="connsiteX8" fmla="*/ 37095 w 46046"/>
                <a:gd name="connsiteY8" fmla="*/ 43715 h 43714"/>
                <a:gd name="connsiteX9" fmla="*/ 31724 w 46046"/>
                <a:gd name="connsiteY9" fmla="*/ 27103 h 43714"/>
                <a:gd name="connsiteX10" fmla="*/ 46046 w 46046"/>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46046" y="16820"/>
                  </a:moveTo>
                  <a:lnTo>
                    <a:pt x="28394" y="16820"/>
                  </a:lnTo>
                  <a:lnTo>
                    <a:pt x="23023" y="0"/>
                  </a:lnTo>
                  <a:lnTo>
                    <a:pt x="17611" y="16861"/>
                  </a:lnTo>
                  <a:lnTo>
                    <a:pt x="0" y="16820"/>
                  </a:lnTo>
                  <a:lnTo>
                    <a:pt x="14280" y="27103"/>
                  </a:lnTo>
                  <a:lnTo>
                    <a:pt x="8951" y="43715"/>
                  </a:lnTo>
                  <a:lnTo>
                    <a:pt x="23023" y="33431"/>
                  </a:lnTo>
                  <a:lnTo>
                    <a:pt x="37095" y="43715"/>
                  </a:lnTo>
                  <a:lnTo>
                    <a:pt x="31724" y="27103"/>
                  </a:lnTo>
                  <a:lnTo>
                    <a:pt x="46046" y="16820"/>
                  </a:lnTo>
                  <a:close/>
                </a:path>
              </a:pathLst>
            </a:custGeom>
            <a:solidFill>
              <a:srgbClr val="FDEA18"/>
            </a:solidFill>
            <a:ln w="0"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C038CF6D-2269-6A64-4878-A0F69BB621AA}"/>
                </a:ext>
              </a:extLst>
            </p:cNvPr>
            <p:cNvSpPr/>
            <p:nvPr/>
          </p:nvSpPr>
          <p:spPr>
            <a:xfrm>
              <a:off x="1170013" y="859263"/>
              <a:ext cx="46004" cy="43714"/>
            </a:xfrm>
            <a:custGeom>
              <a:avLst/>
              <a:gdLst>
                <a:gd name="connsiteX0" fmla="*/ 8910 w 46004"/>
                <a:gd name="connsiteY0" fmla="*/ 43715 h 43714"/>
                <a:gd name="connsiteX1" fmla="*/ 22982 w 46004"/>
                <a:gd name="connsiteY1" fmla="*/ 33431 h 43714"/>
                <a:gd name="connsiteX2" fmla="*/ 37095 w 46004"/>
                <a:gd name="connsiteY2" fmla="*/ 43715 h 43714"/>
                <a:gd name="connsiteX3" fmla="*/ 31725 w 46004"/>
                <a:gd name="connsiteY3" fmla="*/ 27103 h 43714"/>
                <a:gd name="connsiteX4" fmla="*/ 46005 w 46004"/>
                <a:gd name="connsiteY4" fmla="*/ 16861 h 43714"/>
                <a:gd name="connsiteX5" fmla="*/ 28394 w 46004"/>
                <a:gd name="connsiteY5" fmla="*/ 16861 h 43714"/>
                <a:gd name="connsiteX6" fmla="*/ 22982 w 46004"/>
                <a:gd name="connsiteY6" fmla="*/ 0 h 43714"/>
                <a:gd name="connsiteX7" fmla="*/ 17611 w 46004"/>
                <a:gd name="connsiteY7" fmla="*/ 16861 h 43714"/>
                <a:gd name="connsiteX8" fmla="*/ 0 w 46004"/>
                <a:gd name="connsiteY8" fmla="*/ 16861 h 43714"/>
                <a:gd name="connsiteX9" fmla="*/ 14280 w 46004"/>
                <a:gd name="connsiteY9" fmla="*/ 27103 h 43714"/>
                <a:gd name="connsiteX10" fmla="*/ 8910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10" y="43715"/>
                  </a:moveTo>
                  <a:lnTo>
                    <a:pt x="22982" y="33431"/>
                  </a:lnTo>
                  <a:lnTo>
                    <a:pt x="37095" y="43715"/>
                  </a:lnTo>
                  <a:lnTo>
                    <a:pt x="31725" y="27103"/>
                  </a:lnTo>
                  <a:lnTo>
                    <a:pt x="46005" y="16861"/>
                  </a:lnTo>
                  <a:lnTo>
                    <a:pt x="28394" y="16861"/>
                  </a:lnTo>
                  <a:lnTo>
                    <a:pt x="22982" y="0"/>
                  </a:lnTo>
                  <a:lnTo>
                    <a:pt x="17611" y="16861"/>
                  </a:lnTo>
                  <a:lnTo>
                    <a:pt x="0" y="16861"/>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6287FCF8-D0AE-3D4E-733A-5DECA4539678}"/>
                </a:ext>
              </a:extLst>
            </p:cNvPr>
            <p:cNvSpPr/>
            <p:nvPr/>
          </p:nvSpPr>
          <p:spPr>
            <a:xfrm>
              <a:off x="1116805" y="806097"/>
              <a:ext cx="46046" cy="43714"/>
            </a:xfrm>
            <a:custGeom>
              <a:avLst/>
              <a:gdLst>
                <a:gd name="connsiteX0" fmla="*/ 22982 w 46046"/>
                <a:gd name="connsiteY0" fmla="*/ 0 h 43714"/>
                <a:gd name="connsiteX1" fmla="*/ 17611 w 46046"/>
                <a:gd name="connsiteY1" fmla="*/ 16820 h 43714"/>
                <a:gd name="connsiteX2" fmla="*/ 0 w 46046"/>
                <a:gd name="connsiteY2" fmla="*/ 16778 h 43714"/>
                <a:gd name="connsiteX3" fmla="*/ 14280 w 46046"/>
                <a:gd name="connsiteY3" fmla="*/ 27103 h 43714"/>
                <a:gd name="connsiteX4" fmla="*/ 8910 w 46046"/>
                <a:gd name="connsiteY4" fmla="*/ 43715 h 43714"/>
                <a:gd name="connsiteX5" fmla="*/ 23023 w 46046"/>
                <a:gd name="connsiteY5" fmla="*/ 33390 h 43714"/>
                <a:gd name="connsiteX6" fmla="*/ 37095 w 46046"/>
                <a:gd name="connsiteY6" fmla="*/ 43715 h 43714"/>
                <a:gd name="connsiteX7" fmla="*/ 31725 w 46046"/>
                <a:gd name="connsiteY7" fmla="*/ 27103 h 43714"/>
                <a:gd name="connsiteX8" fmla="*/ 46046 w 46046"/>
                <a:gd name="connsiteY8" fmla="*/ 16778 h 43714"/>
                <a:gd name="connsiteX9" fmla="*/ 28394 w 46046"/>
                <a:gd name="connsiteY9" fmla="*/ 16778 h 43714"/>
                <a:gd name="connsiteX10" fmla="*/ 22982 w 46046"/>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2982" y="0"/>
                  </a:moveTo>
                  <a:lnTo>
                    <a:pt x="17611" y="16820"/>
                  </a:lnTo>
                  <a:lnTo>
                    <a:pt x="0" y="16778"/>
                  </a:lnTo>
                  <a:lnTo>
                    <a:pt x="14280" y="27103"/>
                  </a:lnTo>
                  <a:lnTo>
                    <a:pt x="8910" y="43715"/>
                  </a:lnTo>
                  <a:lnTo>
                    <a:pt x="23023" y="33390"/>
                  </a:lnTo>
                  <a:lnTo>
                    <a:pt x="37095" y="43715"/>
                  </a:lnTo>
                  <a:lnTo>
                    <a:pt x="31725" y="27103"/>
                  </a:lnTo>
                  <a:lnTo>
                    <a:pt x="46046" y="16778"/>
                  </a:lnTo>
                  <a:lnTo>
                    <a:pt x="28394" y="16778"/>
                  </a:lnTo>
                  <a:lnTo>
                    <a:pt x="22982" y="0"/>
                  </a:lnTo>
                  <a:close/>
                </a:path>
              </a:pathLst>
            </a:custGeom>
            <a:solidFill>
              <a:srgbClr val="FDEA18"/>
            </a:solidFill>
            <a:ln w="0"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C310A926-366C-05AA-248B-40A1B3EBEB89}"/>
              </a:ext>
            </a:extLst>
          </p:cNvPr>
          <p:cNvSpPr>
            <a:spLocks noGrp="1" noChangeAspect="1"/>
          </p:cNvSpPr>
          <p:nvPr>
            <p:ph type="title" hasCustomPrompt="1"/>
          </p:nvPr>
        </p:nvSpPr>
        <p:spPr>
          <a:xfrm>
            <a:off x="8159155" y="2416393"/>
            <a:ext cx="9309092" cy="1288009"/>
          </a:xfrm>
          <a:prstGeom prst="rect">
            <a:avLst/>
          </a:prstGeom>
          <a:solidFill>
            <a:srgbClr val="2A255A"/>
          </a:solidFill>
        </p:spPr>
        <p:txBody>
          <a:bodyPr wrap="none" lIns="216000" tIns="180000" rIns="252000" bIns="108000" anchor="ctr" anchorCtr="0">
            <a:spAutoFit/>
          </a:bodyPr>
          <a:lstStyle>
            <a:lvl1pPr algn="r">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16" name="Text Placeholder 15">
            <a:extLst>
              <a:ext uri="{FF2B5EF4-FFF2-40B4-BE49-F238E27FC236}">
                <a16:creationId xmlns:a16="http://schemas.microsoft.com/office/drawing/2014/main" id="{3125FFE5-9A69-CE79-3104-B5788B34F7D9}"/>
              </a:ext>
            </a:extLst>
          </p:cNvPr>
          <p:cNvSpPr>
            <a:spLocks noGrp="1"/>
          </p:cNvSpPr>
          <p:nvPr>
            <p:ph type="body" sz="quarter" idx="10"/>
          </p:nvPr>
        </p:nvSpPr>
        <p:spPr>
          <a:xfrm>
            <a:off x="10603734" y="3666302"/>
            <a:ext cx="6864513" cy="1288009"/>
          </a:xfrm>
          <a:prstGeom prst="rect">
            <a:avLst/>
          </a:prstGeom>
          <a:solidFill>
            <a:srgbClr val="2A255A"/>
          </a:solidFill>
        </p:spPr>
        <p:txBody>
          <a:bodyPr wrap="none" lIns="216000" tIns="180000" rIns="252000" bIns="108000" anchor="ctr" anchorCtr="0">
            <a:spAutoFit/>
          </a:bodyPr>
          <a:lstStyle>
            <a:lvl1pPr marL="0" indent="0" algn="r">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pic>
        <p:nvPicPr>
          <p:cNvPr id="14" name="Picture 13">
            <a:extLst>
              <a:ext uri="{FF2B5EF4-FFF2-40B4-BE49-F238E27FC236}">
                <a16:creationId xmlns:a16="http://schemas.microsoft.com/office/drawing/2014/main" id="{77FF5123-E22E-9E85-E37A-82660949528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r="34264" b="21186"/>
          <a:stretch/>
        </p:blipFill>
        <p:spPr>
          <a:xfrm>
            <a:off x="10780173" y="5715000"/>
            <a:ext cx="6864514" cy="3133532"/>
          </a:xfrm>
          <a:prstGeom prst="rect">
            <a:avLst/>
          </a:prstGeom>
        </p:spPr>
      </p:pic>
      <p:sp>
        <p:nvSpPr>
          <p:cNvPr id="3" name="TextBox 2">
            <a:extLst>
              <a:ext uri="{FF2B5EF4-FFF2-40B4-BE49-F238E27FC236}">
                <a16:creationId xmlns:a16="http://schemas.microsoft.com/office/drawing/2014/main" id="{07006F6B-10BB-A71D-4267-98971B41B1BD}"/>
              </a:ext>
            </a:extLst>
          </p:cNvPr>
          <p:cNvSpPr txBox="1"/>
          <p:nvPr userDrawn="1"/>
        </p:nvSpPr>
        <p:spPr>
          <a:xfrm>
            <a:off x="11342043" y="8838615"/>
            <a:ext cx="6149954" cy="1169551"/>
          </a:xfrm>
          <a:prstGeom prst="rect">
            <a:avLst/>
          </a:prstGeom>
          <a:noFill/>
        </p:spPr>
        <p:txBody>
          <a:bodyPr wrap="square" rtlCol="0">
            <a:spAutoFit/>
          </a:bodyPr>
          <a:lstStyle/>
          <a:p>
            <a:pPr marL="0" indent="0" algn="just">
              <a:lnSpc>
                <a:spcPts val="1350"/>
              </a:lnSpc>
              <a:buNone/>
            </a:pPr>
            <a:r>
              <a:rPr lang="en-GB" sz="1200">
                <a:solidFill>
                  <a:srgbClr val="2A255A"/>
                </a:solidFill>
                <a:latin typeface="Open Sans" panose="020B0606030504020204" pitchFamily="34" charset="0"/>
                <a:ea typeface="Open Sans" panose="020B0606030504020204" pitchFamily="34" charset="0"/>
                <a:cs typeface="Open Sans" panose="020B0606030504020204" pitchFamily="34" charset="0"/>
              </a:rPr>
              <a:t>© European Union 2026</a:t>
            </a:r>
          </a:p>
          <a:p>
            <a:pPr marL="0" indent="0" algn="just">
              <a:lnSpc>
                <a:spcPts val="1350"/>
              </a:lnSpc>
              <a:buNone/>
            </a:pPr>
            <a:endParaRPr lang="en-GB" sz="1200">
              <a:solidFill>
                <a:srgbClr val="2A255A"/>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ts val="1350"/>
              </a:lnSpc>
              <a:buNone/>
            </a:pPr>
            <a:r>
              <a:rPr lang="en-GB" sz="1200">
                <a:solidFill>
                  <a:srgbClr val="2A255A"/>
                </a:solidFill>
                <a:latin typeface="Open Sans" panose="020B0606030504020204" pitchFamily="34" charset="0"/>
                <a:ea typeface="Open Sans" panose="020B0606030504020204" pitchFamily="34" charset="0"/>
                <a:cs typeface="Open Sans" panose="020B0606030504020204" pitchFamily="34" charset="0"/>
              </a:rPr>
              <a:t>Unless otherwise noted the reuse of this presentation is authorised under the CC BY 4.0 license. For any use or reproduction of elements that are not owned by the EU, permission may need to be sought directly from the respective right holders. </a:t>
            </a:r>
          </a:p>
          <a:p>
            <a:pPr>
              <a:lnSpc>
                <a:spcPts val="1350"/>
              </a:lnSpc>
            </a:pPr>
            <a:endParaRPr lang="en-GB" sz="1200"/>
          </a:p>
        </p:txBody>
      </p:sp>
    </p:spTree>
    <p:extLst>
      <p:ext uri="{BB962C8B-B14F-4D97-AF65-F5344CB8AC3E}">
        <p14:creationId xmlns:p14="http://schemas.microsoft.com/office/powerpoint/2010/main" val="198346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Slide Orang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C414FE9-76AD-AAD3-7052-EADD6450263D}"/>
              </a:ext>
            </a:extLst>
          </p:cNvPr>
          <p:cNvPicPr>
            <a:picLocks noChangeAspect="1"/>
          </p:cNvPicPr>
          <p:nvPr userDrawn="1"/>
        </p:nvPicPr>
        <p:blipFill rotWithShape="1">
          <a:blip>
            <a:alphaModFix amt="1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l="5676" t="17901" b="44229"/>
          <a:stretch/>
        </p:blipFill>
        <p:spPr>
          <a:xfrm>
            <a:off x="0" y="0"/>
            <a:ext cx="17187661" cy="10287000"/>
          </a:xfrm>
          <a:prstGeom prst="rect">
            <a:avLst/>
          </a:prstGeom>
        </p:spPr>
      </p:pic>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100320"/>
            <a:ext cx="10112911"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CHAPTER text style</a:t>
            </a:r>
          </a:p>
        </p:txBody>
      </p:sp>
      <p:grpSp>
        <p:nvGrpSpPr>
          <p:cNvPr id="48" name="Group 47">
            <a:extLst>
              <a:ext uri="{FF2B5EF4-FFF2-40B4-BE49-F238E27FC236}">
                <a16:creationId xmlns:a16="http://schemas.microsoft.com/office/drawing/2014/main" id="{061D7753-9791-2BE3-A1A0-ABB399FCA4D1}"/>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70189436-EC6D-F62D-F8A5-14C3B84108E8}"/>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2C916EE-B6A3-29F0-CAE8-91206C699785}"/>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83EB507-B74E-2514-7AD9-CF44A56139FF}"/>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44942B5-6E1D-6510-09CF-312B65176C5A}"/>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75509B8-2F60-6E9C-1FD8-506889187A99}"/>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3CEEC60-7855-6679-EEB3-49400889F0A6}"/>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A789F6D-DDFE-30C0-DC6F-61BD346B33BC}"/>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B6C9937-0F69-A8B6-AF14-3924080798BD}"/>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259424B-9D8B-18C7-F8DF-9DDCB8FF09D7}"/>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A2E5632-EFDD-9D60-B0BE-982CE3A56A1A}"/>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A562ABE-E0BB-0A1D-DC17-E1DA377DCD9A}"/>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5DB070B-29FB-647C-ACA1-46755FC48739}"/>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75E82A6-837B-4D14-F21F-951982CC140E}"/>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7B28B23-B787-6170-56E7-02F19DDEBFCD}"/>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021147A-9516-1EE8-C428-031867151C8A}"/>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E163186-B204-B7DD-86E1-94246878B322}"/>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00D7F8C-9B40-0CC4-B7F9-0D8F40BB0955}"/>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789421B-79D8-3214-6C87-C80FC858B0D4}"/>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91A69F00-28A0-A58F-4289-B5CA7C639AA0}"/>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1145ACF0-1250-2A51-F516-1728BAFBCE12}"/>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59F5961D-D12B-87DC-8063-490A97E25311}"/>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9750B53-4ADB-118D-55CF-C1F20A0FFA8A}"/>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C334234-519C-A0D7-5148-84A883A8D0E0}"/>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BD3A50B-5400-0FAD-65E2-F2F4318C96E8}"/>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8D0748A-9541-3810-1A1E-57847D5C8D92}"/>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3BB3B84F-EFA6-BD52-FC57-E5FFA9CD1EB3}"/>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389ED4E1-C6CF-2A29-02B7-1318AA3799B1}"/>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1382856B-7A71-F041-C6AD-E70E9B16F7A7}"/>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A5799A86-8D8B-0062-D19E-BEA8F6E0A945}"/>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86BA103B-A11C-E240-BC96-335CC3C7A190}"/>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15F25D6-DB11-E831-7182-7249A7589531}"/>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56454D2E-1CA6-7150-BD92-DB7FD4F72AF7}"/>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8FDC0012-12CA-B2D8-444C-635FB216E83A}"/>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D1F8611-3A09-66B9-A4A4-FAAB971E53B3}"/>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284ADCA0-9F86-6A27-6A02-CAE8BCEB20C0}"/>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B6A08A5-6690-1F3D-6686-D9E3250813EE}"/>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
        <p:nvSpPr>
          <p:cNvPr id="5" name="Text Placeholder 20">
            <a:extLst>
              <a:ext uri="{FF2B5EF4-FFF2-40B4-BE49-F238E27FC236}">
                <a16:creationId xmlns:a16="http://schemas.microsoft.com/office/drawing/2014/main" id="{EF30957D-BE9D-BC62-7D08-239D686C969A}"/>
              </a:ext>
            </a:extLst>
          </p:cNvPr>
          <p:cNvSpPr>
            <a:spLocks noGrp="1"/>
          </p:cNvSpPr>
          <p:nvPr>
            <p:ph type="body" sz="quarter" idx="12" hasCustomPrompt="1"/>
          </p:nvPr>
        </p:nvSpPr>
        <p:spPr>
          <a:xfrm>
            <a:off x="1484397" y="2994955"/>
            <a:ext cx="10639424" cy="836159"/>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6" name="Text Placeholder 14">
            <a:extLst>
              <a:ext uri="{FF2B5EF4-FFF2-40B4-BE49-F238E27FC236}">
                <a16:creationId xmlns:a16="http://schemas.microsoft.com/office/drawing/2014/main" id="{05449095-69C8-2B62-F7E8-64583941C0C1}"/>
              </a:ext>
            </a:extLst>
          </p:cNvPr>
          <p:cNvSpPr>
            <a:spLocks noGrp="1"/>
          </p:cNvSpPr>
          <p:nvPr>
            <p:ph type="body" sz="quarter" idx="13" hasCustomPrompt="1"/>
          </p:nvPr>
        </p:nvSpPr>
        <p:spPr>
          <a:xfrm>
            <a:off x="1484396" y="3831114"/>
            <a:ext cx="10639425" cy="3312636"/>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pic>
        <p:nvPicPr>
          <p:cNvPr id="3" name="Picture 2" descr="A black background with orange and blue text&#10;&#10;Description automatically generated">
            <a:extLst>
              <a:ext uri="{FF2B5EF4-FFF2-40B4-BE49-F238E27FC236}">
                <a16:creationId xmlns:a16="http://schemas.microsoft.com/office/drawing/2014/main" id="{BC17EDA0-AC69-7825-ECF4-18D2314272F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2654168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lide Blu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9DC0719-130D-A672-6406-D0030D716771}"/>
              </a:ext>
            </a:extLst>
          </p:cNvPr>
          <p:cNvPicPr>
            <a:picLocks noChangeAspect="1"/>
          </p:cNvPicPr>
          <p:nvPr userDrawn="1"/>
        </p:nvPicPr>
        <p:blipFill rotWithShape="1">
          <a:blip>
            <a:alphaModFix amt="1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l="5676" t="17901" b="44229"/>
          <a:stretch/>
        </p:blipFill>
        <p:spPr>
          <a:xfrm>
            <a:off x="0" y="0"/>
            <a:ext cx="17130713" cy="10287000"/>
          </a:xfrm>
          <a:prstGeom prst="rect">
            <a:avLst/>
          </a:prstGeom>
        </p:spPr>
      </p:pic>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100320"/>
            <a:ext cx="10112911" cy="836159"/>
          </a:xfrm>
          <a:prstGeom prst="rect">
            <a:avLst/>
          </a:prstGeom>
          <a:solidFill>
            <a:srgbClr val="2A255A"/>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CHAPTER text style</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94955"/>
            <a:ext cx="10639424" cy="836159"/>
          </a:xfrm>
          <a:prstGeom prst="rect">
            <a:avLst/>
          </a:prstGeom>
        </p:spPr>
        <p:txBody>
          <a:bodyPr lIns="0" tIns="0" rIns="0" bIns="0"/>
          <a:lstStyle>
            <a:lvl1pPr marL="0" indent="0">
              <a:buNone/>
              <a:defRPr sz="3600" b="1">
                <a:solidFill>
                  <a:srgbClr val="2A25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pic>
        <p:nvPicPr>
          <p:cNvPr id="5" name="Graphic 4">
            <a:extLst>
              <a:ext uri="{FF2B5EF4-FFF2-40B4-BE49-F238E27FC236}">
                <a16:creationId xmlns:a16="http://schemas.microsoft.com/office/drawing/2014/main" id="{17FB55D9-BA5D-059A-4E95-C54DC28BA8F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852647" y="660475"/>
            <a:ext cx="1755515" cy="1408958"/>
          </a:xfrm>
          <a:prstGeom prst="rect">
            <a:avLst/>
          </a:prstGeom>
        </p:spPr>
      </p:pic>
      <p:sp>
        <p:nvSpPr>
          <p:cNvPr id="6" name="Text Placeholder 14">
            <a:extLst>
              <a:ext uri="{FF2B5EF4-FFF2-40B4-BE49-F238E27FC236}">
                <a16:creationId xmlns:a16="http://schemas.microsoft.com/office/drawing/2014/main" id="{815321C1-A34B-89AC-9ADA-B00B470ABA23}"/>
              </a:ext>
            </a:extLst>
          </p:cNvPr>
          <p:cNvSpPr>
            <a:spLocks noGrp="1"/>
          </p:cNvSpPr>
          <p:nvPr>
            <p:ph type="body" sz="quarter" idx="13" hasCustomPrompt="1"/>
          </p:nvPr>
        </p:nvSpPr>
        <p:spPr>
          <a:xfrm>
            <a:off x="1484396" y="3831114"/>
            <a:ext cx="10639425" cy="3312636"/>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pic>
        <p:nvPicPr>
          <p:cNvPr id="3" name="Picture 2" descr="A black background with orange and blue text&#10;&#10;Description automatically generated">
            <a:extLst>
              <a:ext uri="{FF2B5EF4-FFF2-40B4-BE49-F238E27FC236}">
                <a16:creationId xmlns:a16="http://schemas.microsoft.com/office/drawing/2014/main" id="{1040B61E-C1FD-65F2-AF86-6CAF89BA041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233762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ody Slide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24A493-43AE-D47D-23D7-C48D01092642}"/>
              </a:ext>
            </a:extLst>
          </p:cNvPr>
          <p:cNvSpPr>
            <a:spLocks noGrp="1"/>
          </p:cNvSpPr>
          <p:nvPr>
            <p:ph type="body" sz="quarter" idx="10" hasCustomPrompt="1"/>
          </p:nvPr>
        </p:nvSpPr>
        <p:spPr>
          <a:xfrm>
            <a:off x="1484396" y="3757655"/>
            <a:ext cx="10639425"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84543"/>
            <a:ext cx="10639424"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grpSp>
        <p:nvGrpSpPr>
          <p:cNvPr id="2" name="Group 1">
            <a:extLst>
              <a:ext uri="{FF2B5EF4-FFF2-40B4-BE49-F238E27FC236}">
                <a16:creationId xmlns:a16="http://schemas.microsoft.com/office/drawing/2014/main" id="{C4F3B4D1-7648-4FA4-0980-07BE53DCF90D}"/>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172F1515-BB22-B747-2DF8-2D2F6E2F6421}"/>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9ECD9E94-E6E6-D4B5-19CC-078AF913C72B}"/>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BA3E7F0-7131-A6B9-4AAF-0FB77C1D26DA}"/>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CC56754-E80B-25C1-3B94-A52E5D57CA12}"/>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A5103C5-4F03-11B4-0B7D-4FA71B869F17}"/>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71175F9-BDCA-4FD0-1DB8-781C3AB21EFE}"/>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0CBBA62-BE48-33B3-C9B6-33A971ED0771}"/>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017F8E0-2450-E004-93C1-3AADC7F44995}"/>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1E1FFA6-73BC-EC39-3E56-557ABE852467}"/>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ACAB39-65E8-03DC-6244-95A22862D67C}"/>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C060399-EC19-564E-304A-671F971FCD12}"/>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F0C40F3-B77E-4235-E3AE-62C405FF37C3}"/>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AD9A5AD-1886-4462-F9FC-D0424C04278F}"/>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C83D9DA-7575-578F-ABEF-BF5AE5A74BD7}"/>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187C4276-1939-C85E-7879-DFE8BC1E6427}"/>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091E70B-BADD-026E-0D30-18446E25678F}"/>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B641290-F05C-054F-D9CC-4B67449DEDBB}"/>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3418F9A-83FB-F019-E990-7B99C61D4427}"/>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1F8A2FA-D24F-5990-EB89-6409CC9343F6}"/>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2FB831B3-5F1B-AFAB-C5DC-3861D0A58330}"/>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FBECF5C-9680-36AB-3985-D14FB7AAB819}"/>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AF2EAB3-20B3-6C4E-8B36-A289A96D83DD}"/>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6918DDC-A0D1-3B27-0FDF-949E4647A066}"/>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7567F41-BD59-DE2E-58C9-412A3192B5AD}"/>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11540DD1-BD0A-9857-6CF0-F19865552309}"/>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37B1C56-09D5-F66E-4834-6F6D93050667}"/>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DEC7D2E-0E14-79BF-30B4-F93807C3D996}"/>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8BA3C6EA-C144-3716-B0E9-5A38AB202AAC}"/>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94E04B1-37F7-B8A0-A956-1CD9E55BE15E}"/>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12F888AB-00A1-1887-2FB2-3D6708EFF9ED}"/>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86E4483-BEB4-F0B7-8558-7F47AA877C01}"/>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6FB7A756-4743-959F-DF4F-0225CCAD9405}"/>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C13E6A0-E3EE-5464-2958-44402ED774DC}"/>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9FC5BA8-773A-CA58-BE98-D299452B87ED}"/>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7B3C5A1-996D-882D-B20C-DC67478100AD}"/>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B8144D0E-8DF0-87B4-B9B7-77818604C935}"/>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pic>
        <p:nvPicPr>
          <p:cNvPr id="3" name="Picture 2" descr="A black background with orange and blue text&#10;&#10;Description automatically generated">
            <a:extLst>
              <a:ext uri="{FF2B5EF4-FFF2-40B4-BE49-F238E27FC236}">
                <a16:creationId xmlns:a16="http://schemas.microsoft.com/office/drawing/2014/main" id="{4B17D9BC-99BB-4B40-BC0F-0F7E5CBEA89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333685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001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Slide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24A493-43AE-D47D-23D7-C48D01092642}"/>
              </a:ext>
            </a:extLst>
          </p:cNvPr>
          <p:cNvSpPr>
            <a:spLocks noGrp="1"/>
          </p:cNvSpPr>
          <p:nvPr>
            <p:ph type="body" sz="quarter" idx="10" hasCustomPrompt="1"/>
          </p:nvPr>
        </p:nvSpPr>
        <p:spPr>
          <a:xfrm>
            <a:off x="1484396" y="3757655"/>
            <a:ext cx="10639425"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84543"/>
            <a:ext cx="10639424"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grpSp>
        <p:nvGrpSpPr>
          <p:cNvPr id="2" name="Group 1">
            <a:extLst>
              <a:ext uri="{FF2B5EF4-FFF2-40B4-BE49-F238E27FC236}">
                <a16:creationId xmlns:a16="http://schemas.microsoft.com/office/drawing/2014/main" id="{C4F3B4D1-7648-4FA4-0980-07BE53DCF90D}"/>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172F1515-BB22-B747-2DF8-2D2F6E2F6421}"/>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9ECD9E94-E6E6-D4B5-19CC-078AF913C72B}"/>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BA3E7F0-7131-A6B9-4AAF-0FB77C1D26DA}"/>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CC56754-E80B-25C1-3B94-A52E5D57CA12}"/>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A5103C5-4F03-11B4-0B7D-4FA71B869F17}"/>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71175F9-BDCA-4FD0-1DB8-781C3AB21EFE}"/>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0CBBA62-BE48-33B3-C9B6-33A971ED0771}"/>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017F8E0-2450-E004-93C1-3AADC7F44995}"/>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1E1FFA6-73BC-EC39-3E56-557ABE852467}"/>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ACAB39-65E8-03DC-6244-95A22862D67C}"/>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C060399-EC19-564E-304A-671F971FCD12}"/>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F0C40F3-B77E-4235-E3AE-62C405FF37C3}"/>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AD9A5AD-1886-4462-F9FC-D0424C04278F}"/>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C83D9DA-7575-578F-ABEF-BF5AE5A74BD7}"/>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187C4276-1939-C85E-7879-DFE8BC1E6427}"/>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091E70B-BADD-026E-0D30-18446E25678F}"/>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B641290-F05C-054F-D9CC-4B67449DEDBB}"/>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3418F9A-83FB-F019-E990-7B99C61D4427}"/>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1F8A2FA-D24F-5990-EB89-6409CC9343F6}"/>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2FB831B3-5F1B-AFAB-C5DC-3861D0A58330}"/>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FBECF5C-9680-36AB-3985-D14FB7AAB819}"/>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AF2EAB3-20B3-6C4E-8B36-A289A96D83DD}"/>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6918DDC-A0D1-3B27-0FDF-949E4647A066}"/>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7567F41-BD59-DE2E-58C9-412A3192B5AD}"/>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11540DD1-BD0A-9857-6CF0-F19865552309}"/>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37B1C56-09D5-F66E-4834-6F6D93050667}"/>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DEC7D2E-0E14-79BF-30B4-F93807C3D996}"/>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8BA3C6EA-C144-3716-B0E9-5A38AB202AAC}"/>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94E04B1-37F7-B8A0-A956-1CD9E55BE15E}"/>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12F888AB-00A1-1887-2FB2-3D6708EFF9ED}"/>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86E4483-BEB4-F0B7-8558-7F47AA877C01}"/>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6FB7A756-4743-959F-DF4F-0225CCAD9405}"/>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C13E6A0-E3EE-5464-2958-44402ED774DC}"/>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9FC5BA8-773A-CA58-BE98-D299452B87ED}"/>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7B3C5A1-996D-882D-B20C-DC67478100AD}"/>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B8144D0E-8DF0-87B4-B9B7-77818604C935}"/>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pic>
        <p:nvPicPr>
          <p:cNvPr id="3" name="Picture 2" descr="A black background with orange and blue text&#10;&#10;Description automatically generated">
            <a:extLst>
              <a:ext uri="{FF2B5EF4-FFF2-40B4-BE49-F238E27FC236}">
                <a16:creationId xmlns:a16="http://schemas.microsoft.com/office/drawing/2014/main" id="{4B17D9BC-99BB-4B40-BC0F-0F7E5CBEA89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783847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Slide Orange Blank">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flipH="1">
            <a:off x="0" y="4772025"/>
            <a:ext cx="6619875" cy="5514975"/>
          </a:xfrm>
          <a:prstGeom prst="rect">
            <a:avLst/>
          </a:prstGeom>
        </p:spPr>
      </p:pic>
      <p:grpSp>
        <p:nvGrpSpPr>
          <p:cNvPr id="2" name="Group 1">
            <a:extLst>
              <a:ext uri="{FF2B5EF4-FFF2-40B4-BE49-F238E27FC236}">
                <a16:creationId xmlns:a16="http://schemas.microsoft.com/office/drawing/2014/main" id="{302BEA28-3B1C-CDBA-80AC-A32DE6DC2C7F}"/>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CFD804DC-EBE7-077D-FD20-CE497844EA89}"/>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F808656F-672F-4155-1568-86C129FF44DF}"/>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D106C56D-D27D-D297-F204-BA766AF3A04C}"/>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8F32BCB-32A2-8F8D-DDDF-F6AD6EA382F4}"/>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F7CA0F15-7542-57AD-DD05-DAEC18D49682}"/>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4418335-35D7-FCAB-63F5-E46A9A123DC9}"/>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6E14DDD-5411-77DE-928C-6D609F33FF84}"/>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42F91BB-856D-3252-354B-3B7A630F2A44}"/>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F4C881A-C6A2-843D-095F-39B68A36C216}"/>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B717054-994B-276C-095A-5C1C189742B8}"/>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8ACC383-AA98-AA11-638B-3E5D4F43293C}"/>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EE54A5A-9A03-93B6-CC4A-20830362E928}"/>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36E4EFD-8E9F-A189-7AB7-9433CF418B3D}"/>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4C3F2AD-CA08-AC86-53D6-1337948C4AF0}"/>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A60CA07-5503-C9BA-8091-FFBD3816A8BA}"/>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A4F22B1-8C31-B0EF-8EA0-28CE07B99AE4}"/>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B78D235-37EB-D7D8-B60B-09B19AC3BA93}"/>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7854E73-EB26-6580-55EF-0FED61F2C357}"/>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505B60A-CEF4-9919-9580-29A1B03B213C}"/>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CED2355-5BEF-2C70-DC88-9A588368B30D}"/>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0522455-9413-4D62-3654-F5265716C9E2}"/>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DC036F7-B0CE-845F-F54F-33C8549A1B9B}"/>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78E0564-83AB-4D1E-DECE-A6169FD0DFD0}"/>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79D15049-DB5F-2561-3A49-E2122A61B848}"/>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EE4B9AE-6F5B-1C77-2197-7039F96F90B8}"/>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49CC4E02-3724-0E9E-B3A8-BBE642092CF2}"/>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AC1565B-29CE-E098-9E12-736814E79235}"/>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DFA49C5E-8139-7841-4F60-293E2016970E}"/>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77147EED-5B74-780B-ADF6-2937692D96C3}"/>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C506F36-8A6A-3EC8-150F-44F354DBCAEF}"/>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F2125C91-B210-5F5D-0017-FF7CC8DB7740}"/>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DAF31FC7-69AF-71DE-ACFE-8B7F40BD5E1A}"/>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A18900C-97D8-F477-2113-8827781E8FE2}"/>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28B064C-F07C-2DDE-EDFD-9C57AC869954}"/>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9BE67DE-566D-077C-8B8B-A617E7037687}"/>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6245043D-DC22-343A-A090-DF742425E354}"/>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pic>
        <p:nvPicPr>
          <p:cNvPr id="3" name="Picture 2" descr="A black background with orange and blue text&#10;&#10;Description automatically generated">
            <a:extLst>
              <a:ext uri="{FF2B5EF4-FFF2-40B4-BE49-F238E27FC236}">
                <a16:creationId xmlns:a16="http://schemas.microsoft.com/office/drawing/2014/main" id="{5DDAD65E-EA93-47F1-B055-2219716D7F3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2011980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Slide Orange Box">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F89D3423-8695-B4CA-1FF7-5702C9323716}"/>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6" name="Rectangle 5">
            <a:extLst>
              <a:ext uri="{FF2B5EF4-FFF2-40B4-BE49-F238E27FC236}">
                <a16:creationId xmlns:a16="http://schemas.microsoft.com/office/drawing/2014/main" id="{98B55C6E-DD47-B694-2418-B3F353328133}"/>
              </a:ext>
            </a:extLst>
          </p:cNvPr>
          <p:cNvSpPr/>
          <p:nvPr userDrawn="1"/>
        </p:nvSpPr>
        <p:spPr>
          <a:xfrm>
            <a:off x="1484396" y="2984542"/>
            <a:ext cx="5564104" cy="5514975"/>
          </a:xfrm>
          <a:prstGeom prst="rect">
            <a:avLst/>
          </a:prstGeom>
          <a:solidFill>
            <a:srgbClr val="FF9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a:extLst>
              <a:ext uri="{FF2B5EF4-FFF2-40B4-BE49-F238E27FC236}">
                <a16:creationId xmlns:a16="http://schemas.microsoft.com/office/drawing/2014/main" id="{A9935987-3433-E0A1-38F1-1B012AE950B2}"/>
              </a:ext>
            </a:extLst>
          </p:cNvPr>
          <p:cNvSpPr>
            <a:spLocks noGrp="1"/>
          </p:cNvSpPr>
          <p:nvPr>
            <p:ph type="body" sz="quarter" idx="10" hasCustomPrompt="1"/>
          </p:nvPr>
        </p:nvSpPr>
        <p:spPr>
          <a:xfrm>
            <a:off x="7389897"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8" name="Text Placeholder 20">
            <a:extLst>
              <a:ext uri="{FF2B5EF4-FFF2-40B4-BE49-F238E27FC236}">
                <a16:creationId xmlns:a16="http://schemas.microsoft.com/office/drawing/2014/main" id="{2993690A-C69D-7659-4B07-7BD2072D9C79}"/>
              </a:ext>
            </a:extLst>
          </p:cNvPr>
          <p:cNvSpPr>
            <a:spLocks noGrp="1"/>
          </p:cNvSpPr>
          <p:nvPr>
            <p:ph type="body" sz="quarter" idx="12" hasCustomPrompt="1"/>
          </p:nvPr>
        </p:nvSpPr>
        <p:spPr>
          <a:xfrm>
            <a:off x="7389897" y="2984543"/>
            <a:ext cx="7450053"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11" name="Text Placeholder 10">
            <a:extLst>
              <a:ext uri="{FF2B5EF4-FFF2-40B4-BE49-F238E27FC236}">
                <a16:creationId xmlns:a16="http://schemas.microsoft.com/office/drawing/2014/main" id="{75F5BEAE-189C-438F-D364-62B800602B0A}"/>
              </a:ext>
            </a:extLst>
          </p:cNvPr>
          <p:cNvSpPr>
            <a:spLocks noGrp="1"/>
          </p:cNvSpPr>
          <p:nvPr>
            <p:ph type="body" sz="quarter" idx="13" hasCustomPrompt="1"/>
          </p:nvPr>
        </p:nvSpPr>
        <p:spPr>
          <a:xfrm>
            <a:off x="1771650" y="3314700"/>
            <a:ext cx="4991100" cy="4697413"/>
          </a:xfrm>
          <a:prstGeom prst="rect">
            <a:avLst/>
          </a:prstGeom>
        </p:spPr>
        <p:txBody>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text.</a:t>
            </a:r>
            <a:endParaRPr lang="en-GB"/>
          </a:p>
        </p:txBody>
      </p:sp>
      <p:grpSp>
        <p:nvGrpSpPr>
          <p:cNvPr id="5" name="Group 4">
            <a:extLst>
              <a:ext uri="{FF2B5EF4-FFF2-40B4-BE49-F238E27FC236}">
                <a16:creationId xmlns:a16="http://schemas.microsoft.com/office/drawing/2014/main" id="{F223DA0B-6E47-E297-882C-2A6D7D45E5BE}"/>
              </a:ext>
            </a:extLst>
          </p:cNvPr>
          <p:cNvGrpSpPr/>
          <p:nvPr userDrawn="1"/>
        </p:nvGrpSpPr>
        <p:grpSpPr>
          <a:xfrm>
            <a:off x="15852647" y="660475"/>
            <a:ext cx="1756167" cy="1410037"/>
            <a:chOff x="15852647" y="660475"/>
            <a:chExt cx="1756167" cy="1410037"/>
          </a:xfrm>
        </p:grpSpPr>
        <p:sp>
          <p:nvSpPr>
            <p:cNvPr id="9" name="Freeform: Shape 8">
              <a:extLst>
                <a:ext uri="{FF2B5EF4-FFF2-40B4-BE49-F238E27FC236}">
                  <a16:creationId xmlns:a16="http://schemas.microsoft.com/office/drawing/2014/main" id="{A3E8033B-509A-AEF1-E3A8-677E6411AE55}"/>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56FC87AF-15AB-64BC-777E-13B97EFFA557}"/>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6EA3F5-04D1-3C21-0791-2168E5F96229}"/>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2DAFE0D-4B99-BB66-B5E9-8BC1F70B7B2E}"/>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6DAB77E-D263-97D9-0987-9DAF234E19E5}"/>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9F46234-8D03-D210-0205-823BE2346290}"/>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C41A09F-4BA3-27CD-F8D5-00641CB221E9}"/>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233C6AB-7903-200E-82A3-21974FF1F839}"/>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1FF6995-1F6A-234B-6228-348630FB4A89}"/>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D97CD64-D4E2-18EA-EAA4-D47E807DE976}"/>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8C88DC6-1DD0-5030-D6B6-1AC151451496}"/>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B1BFD06-6DA9-E353-6C8E-74A788C3405A}"/>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ACAB736-F937-5C31-5FF8-341927EB987E}"/>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AB07B22-BDE8-55FE-6EE4-080911036B3A}"/>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2B841CE-84FF-F5C4-B39A-2FFE252F0A6F}"/>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1F9CF34-F4BE-A5ED-483E-121847A2EE58}"/>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503B5CA-6993-5890-A209-88F0D3AC2A62}"/>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89606261-7BBD-B4CD-BA91-5C7F74B9283C}"/>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F8D8D30-432A-391B-ECA3-D6C5BCAF0B64}"/>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538CBB2-7C8D-454E-F2F0-3B11C5274664}"/>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708C4E1-0745-4FA7-7358-F32C77CEEC88}"/>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7216A121-FB6F-4280-7C60-31CCF8348B13}"/>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3351220-06AD-3A9E-EA45-94514807770F}"/>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368C707-A75E-8417-A01B-B9336FA00F2F}"/>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8E039DD7-EF02-AB66-DE5D-CB09024173FB}"/>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F5ED3CF3-3801-CA50-0953-274F7526C996}"/>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7690FC8-2E3D-FEBE-79F8-491FDA5BCCCB}"/>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4175209A-4D80-9EED-5F53-7BECD0041B59}"/>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119A1A3-3525-2554-A417-FF6169958617}"/>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6A174122-D779-F896-256C-969962D5EF75}"/>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00336101-76DF-A980-FD93-F9BF0CE93C09}"/>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715CF08B-9B4D-C5DC-AB50-AAD11CA9D0CA}"/>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59A9258C-616F-8447-075E-6B8A5555D8B2}"/>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9DC41B91-CA1E-3DF2-8A10-5526C9D1AA09}"/>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7F22B54-F5BA-0D77-B475-71AA168F51EE}"/>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2880F79-670E-5FB5-7893-7F14C7DEF7FA}"/>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pic>
        <p:nvPicPr>
          <p:cNvPr id="3" name="Picture 2" descr="A black background with orange and blue text&#10;&#10;Description automatically generated">
            <a:extLst>
              <a:ext uri="{FF2B5EF4-FFF2-40B4-BE49-F238E27FC236}">
                <a16:creationId xmlns:a16="http://schemas.microsoft.com/office/drawing/2014/main" id="{7DB34A4C-AB8C-1F3D-1D76-DD087F47CC1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1684916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Slide Orange Image">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p:nvPr>
        </p:nvSpPr>
        <p:spPr>
          <a:xfrm>
            <a:off x="3397812" y="1083673"/>
            <a:ext cx="4306052" cy="836159"/>
          </a:xfrm>
          <a:prstGeom prst="rect">
            <a:avLst/>
          </a:prstGeom>
          <a:solidFill>
            <a:srgbClr val="8C0B31"/>
          </a:solidFill>
        </p:spPr>
        <p:txBody>
          <a:bodyPr wrap="squar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flipH="1">
            <a:off x="0" y="4772025"/>
            <a:ext cx="6619875" cy="5514975"/>
          </a:xfrm>
          <a:prstGeom prst="rect">
            <a:avLst/>
          </a:prstGeom>
        </p:spPr>
      </p:pic>
      <p:sp>
        <p:nvSpPr>
          <p:cNvPr id="4" name="Text Placeholder 14">
            <a:extLst>
              <a:ext uri="{FF2B5EF4-FFF2-40B4-BE49-F238E27FC236}">
                <a16:creationId xmlns:a16="http://schemas.microsoft.com/office/drawing/2014/main" id="{2B515115-C812-BC1E-8A87-3E99CEB82295}"/>
              </a:ext>
            </a:extLst>
          </p:cNvPr>
          <p:cNvSpPr>
            <a:spLocks noGrp="1"/>
          </p:cNvSpPr>
          <p:nvPr>
            <p:ph type="body" sz="quarter" idx="10" hasCustomPrompt="1"/>
          </p:nvPr>
        </p:nvSpPr>
        <p:spPr>
          <a:xfrm>
            <a:off x="3397812" y="375213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5" name="Text Placeholder 20">
            <a:extLst>
              <a:ext uri="{FF2B5EF4-FFF2-40B4-BE49-F238E27FC236}">
                <a16:creationId xmlns:a16="http://schemas.microsoft.com/office/drawing/2014/main" id="{A6449A08-B6B2-9042-EF4F-C90267A929B0}"/>
              </a:ext>
            </a:extLst>
          </p:cNvPr>
          <p:cNvSpPr>
            <a:spLocks noGrp="1"/>
          </p:cNvSpPr>
          <p:nvPr>
            <p:ph type="body" sz="quarter" idx="13" hasCustomPrompt="1"/>
          </p:nvPr>
        </p:nvSpPr>
        <p:spPr>
          <a:xfrm>
            <a:off x="3397812" y="2979023"/>
            <a:ext cx="7450053"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grpSp>
        <p:nvGrpSpPr>
          <p:cNvPr id="6" name="Group 5">
            <a:extLst>
              <a:ext uri="{FF2B5EF4-FFF2-40B4-BE49-F238E27FC236}">
                <a16:creationId xmlns:a16="http://schemas.microsoft.com/office/drawing/2014/main" id="{7000B187-879F-53CC-6519-49B2E6BC639B}"/>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0BFCA7E7-D924-40D1-D40C-2E43FECA41E6}"/>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B7BD0A0E-9EB5-0A08-13C2-BF2A0B736F7E}"/>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E8BE1BD-D3E3-F5F6-C11E-F4A98EA7B9A5}"/>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D37F4E34-F759-5E88-22EC-470E54FEF754}"/>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1418245-43F4-B5C2-4833-735EF820F855}"/>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FC45174-CB70-CF86-FFA7-92200EE0B5B7}"/>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64D36EE-0BFE-915A-AA3F-3474C4D59568}"/>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6A388D1-E97F-1147-FDCD-4E5025B4880C}"/>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B82143-AB18-3336-09CF-DE92912DD0F8}"/>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363A030-E4CE-7DAD-B8A3-D142E29B91C8}"/>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EF35C05-3B21-304A-FE1C-F0E24B07446F}"/>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B66CFFB3-9407-1E28-BA02-A989198387A3}"/>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D299F3A-E4BF-8FB0-847E-736361AA71D7}"/>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627DC04-9406-6ED5-3DCF-B839C62219C0}"/>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1A578EA-8E08-5C18-D74A-34BCDBF37CF8}"/>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4D21DAC6-86C4-DC07-EB1A-3BB7A23CEF65}"/>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917606-EBBA-96FE-F7E8-E1D84231FCB6}"/>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B1EB892-E310-B68B-650F-2CDEC32BAD58}"/>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BF5E448-90CA-611B-1714-FC52B9679564}"/>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2F2C4F9-81DB-8198-EF63-3ABB265689BF}"/>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994594B-578C-D076-DC71-28C78C6D5BAE}"/>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D4E7FB6-C382-0870-9F7A-153F71954E83}"/>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149A00AB-7400-F6BE-31ED-6A9A3D77F829}"/>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7B0AA616-C3FE-145E-4F57-B968FC91F18E}"/>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34E197F-99F5-AD80-613B-DA36ABD78429}"/>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0ED1495-AB90-A857-D09D-D57177A7E2AB}"/>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8F3CD5C-68B3-18D3-8633-B9F6B0DDC6EA}"/>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4593A34D-8A6D-DFD1-954E-7376F43AA529}"/>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6933AE6-6F19-A662-05FE-B7F28E282001}"/>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BB6BACE7-9BAD-1EC1-C62E-A6D8AD30ADA2}"/>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7B7D1EE-D2B1-0A34-B678-AE80B746E8E3}"/>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3B2C22F-C1A9-581E-48E7-6F828F71375D}"/>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C8C33FB-4F6B-C0C9-34FD-37E51E389D86}"/>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5D06B2A-CA50-DB79-9D7B-9853297C01D2}"/>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04B8211B-07A1-9E84-D5BD-665AFFAB05B9}"/>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A9CC81-69AD-5BEE-30FB-6B3A4EEA23C1}"/>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pic>
        <p:nvPicPr>
          <p:cNvPr id="3" name="Picture 2" descr="A black background with orange and blue text&#10;&#10;Description automatically generated">
            <a:extLst>
              <a:ext uri="{FF2B5EF4-FFF2-40B4-BE49-F238E27FC236}">
                <a16:creationId xmlns:a16="http://schemas.microsoft.com/office/drawing/2014/main" id="{D305FCF8-1D04-5002-E203-449CA120BFF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425482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range Plai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224095A-BDDB-4AFD-EBA7-09EB676022A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rot="10800000">
            <a:off x="-1" y="3744"/>
            <a:ext cx="18288000" cy="10287000"/>
          </a:xfrm>
          <a:prstGeom prst="rect">
            <a:avLst/>
          </a:prstGeom>
        </p:spPr>
      </p:pic>
      <p:sp>
        <p:nvSpPr>
          <p:cNvPr id="13" name="Freeform: Shape 12">
            <a:extLst>
              <a:ext uri="{FF2B5EF4-FFF2-40B4-BE49-F238E27FC236}">
                <a16:creationId xmlns:a16="http://schemas.microsoft.com/office/drawing/2014/main" id="{A27A6A02-6310-B7E3-902F-0288750694AE}"/>
              </a:ext>
            </a:extLst>
          </p:cNvPr>
          <p:cNvSpPr/>
          <p:nvPr/>
        </p:nvSpPr>
        <p:spPr>
          <a:xfrm>
            <a:off x="15223013" y="1162244"/>
            <a:ext cx="2373610" cy="440210"/>
          </a:xfrm>
          <a:custGeom>
            <a:avLst/>
            <a:gdLst>
              <a:gd name="connsiteX0" fmla="*/ 0 w 2373610"/>
              <a:gd name="connsiteY0" fmla="*/ 0 h 440210"/>
              <a:gd name="connsiteX1" fmla="*/ 2373610 w 2373610"/>
              <a:gd name="connsiteY1" fmla="*/ 0 h 440210"/>
              <a:gd name="connsiteX2" fmla="*/ 2373610 w 2373610"/>
              <a:gd name="connsiteY2" fmla="*/ 440211 h 440210"/>
              <a:gd name="connsiteX3" fmla="*/ 0 w 2373610"/>
              <a:gd name="connsiteY3" fmla="*/ 440211 h 440210"/>
            </a:gdLst>
            <a:ahLst/>
            <a:cxnLst>
              <a:cxn ang="0">
                <a:pos x="connsiteX0" y="connsiteY0"/>
              </a:cxn>
              <a:cxn ang="0">
                <a:pos x="connsiteX1" y="connsiteY1"/>
              </a:cxn>
              <a:cxn ang="0">
                <a:pos x="connsiteX2" y="connsiteY2"/>
              </a:cxn>
              <a:cxn ang="0">
                <a:pos x="connsiteX3" y="connsiteY3"/>
              </a:cxn>
            </a:cxnLst>
            <a:rect l="l" t="t" r="r" b="b"/>
            <a:pathLst>
              <a:path w="2373610" h="440210">
                <a:moveTo>
                  <a:pt x="0" y="0"/>
                </a:moveTo>
                <a:lnTo>
                  <a:pt x="2373610" y="0"/>
                </a:lnTo>
                <a:lnTo>
                  <a:pt x="2373610" y="440211"/>
                </a:lnTo>
                <a:lnTo>
                  <a:pt x="0" y="440211"/>
                </a:lnTo>
                <a:close/>
              </a:path>
            </a:pathLst>
          </a:custGeom>
          <a:solidFill>
            <a:srgbClr val="812604"/>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8C76DB9-06E3-B1AE-FD1D-6BC93B2A5DCA}"/>
              </a:ext>
            </a:extLst>
          </p:cNvPr>
          <p:cNvSpPr/>
          <p:nvPr/>
        </p:nvSpPr>
        <p:spPr>
          <a:xfrm>
            <a:off x="15303482" y="1239935"/>
            <a:ext cx="174910" cy="281046"/>
          </a:xfrm>
          <a:custGeom>
            <a:avLst/>
            <a:gdLst>
              <a:gd name="connsiteX0" fmla="*/ 174911 w 174910"/>
              <a:gd name="connsiteY0" fmla="*/ 281008 h 281046"/>
              <a:gd name="connsiteX1" fmla="*/ 0 w 174910"/>
              <a:gd name="connsiteY1" fmla="*/ 281008 h 281046"/>
              <a:gd name="connsiteX2" fmla="*/ 0 w 174910"/>
              <a:gd name="connsiteY2" fmla="*/ 0 h 281046"/>
              <a:gd name="connsiteX3" fmla="*/ 174872 w 174910"/>
              <a:gd name="connsiteY3" fmla="*/ 0 h 281046"/>
              <a:gd name="connsiteX4" fmla="*/ 174872 w 174910"/>
              <a:gd name="connsiteY4" fmla="*/ 60941 h 281046"/>
              <a:gd name="connsiteX5" fmla="*/ 79582 w 174910"/>
              <a:gd name="connsiteY5" fmla="*/ 60941 h 281046"/>
              <a:gd name="connsiteX6" fmla="*/ 79582 w 174910"/>
              <a:gd name="connsiteY6" fmla="*/ 105132 h 281046"/>
              <a:gd name="connsiteX7" fmla="*/ 167848 w 174910"/>
              <a:gd name="connsiteY7" fmla="*/ 105132 h 281046"/>
              <a:gd name="connsiteX8" fmla="*/ 167848 w 174910"/>
              <a:gd name="connsiteY8" fmla="*/ 166073 h 281046"/>
              <a:gd name="connsiteX9" fmla="*/ 79582 w 174910"/>
              <a:gd name="connsiteY9" fmla="*/ 166073 h 281046"/>
              <a:gd name="connsiteX10" fmla="*/ 79582 w 174910"/>
              <a:gd name="connsiteY10" fmla="*/ 219141 h 281046"/>
              <a:gd name="connsiteX11" fmla="*/ 174872 w 174910"/>
              <a:gd name="connsiteY11" fmla="*/ 219141 h 281046"/>
              <a:gd name="connsiteX12" fmla="*/ 174872 w 174910"/>
              <a:gd name="connsiteY12" fmla="*/ 281046 h 281046"/>
              <a:gd name="connsiteX13" fmla="*/ 174872 w 174910"/>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910" h="281046">
                <a:moveTo>
                  <a:pt x="174911"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43BFD65-83B9-102A-CAD7-3C51A8C21910}"/>
              </a:ext>
            </a:extLst>
          </p:cNvPr>
          <p:cNvSpPr/>
          <p:nvPr/>
        </p:nvSpPr>
        <p:spPr>
          <a:xfrm>
            <a:off x="15528335" y="1239896"/>
            <a:ext cx="252100" cy="284867"/>
          </a:xfrm>
          <a:custGeom>
            <a:avLst/>
            <a:gdLst>
              <a:gd name="connsiteX0" fmla="*/ 252062 w 252100"/>
              <a:gd name="connsiteY0" fmla="*/ 0 h 284867"/>
              <a:gd name="connsiteX1" fmla="*/ 252062 w 252100"/>
              <a:gd name="connsiteY1" fmla="*/ 169160 h 284867"/>
              <a:gd name="connsiteX2" fmla="*/ 219333 w 252100"/>
              <a:gd name="connsiteY2" fmla="*/ 254609 h 284867"/>
              <a:gd name="connsiteX3" fmla="*/ 124931 w 252100"/>
              <a:gd name="connsiteY3" fmla="*/ 284867 h 284867"/>
              <a:gd name="connsiteX4" fmla="*/ 32342 w 252100"/>
              <a:gd name="connsiteY4" fmla="*/ 255458 h 284867"/>
              <a:gd name="connsiteX5" fmla="*/ 0 w 252100"/>
              <a:gd name="connsiteY5" fmla="*/ 170897 h 284867"/>
              <a:gd name="connsiteX6" fmla="*/ 0 w 252100"/>
              <a:gd name="connsiteY6" fmla="*/ 0 h 284867"/>
              <a:gd name="connsiteX7" fmla="*/ 80007 w 252100"/>
              <a:gd name="connsiteY7" fmla="*/ 0 h 284867"/>
              <a:gd name="connsiteX8" fmla="*/ 80007 w 252100"/>
              <a:gd name="connsiteY8" fmla="*/ 164915 h 284867"/>
              <a:gd name="connsiteX9" fmla="*/ 91701 w 252100"/>
              <a:gd name="connsiteY9" fmla="*/ 208180 h 284867"/>
              <a:gd name="connsiteX10" fmla="*/ 126166 w 252100"/>
              <a:gd name="connsiteY10" fmla="*/ 221649 h 284867"/>
              <a:gd name="connsiteX11" fmla="*/ 161519 w 252100"/>
              <a:gd name="connsiteY11" fmla="*/ 208295 h 284867"/>
              <a:gd name="connsiteX12" fmla="*/ 172518 w 252100"/>
              <a:gd name="connsiteY12" fmla="*/ 164568 h 284867"/>
              <a:gd name="connsiteX13" fmla="*/ 172518 w 252100"/>
              <a:gd name="connsiteY13" fmla="*/ 39 h 284867"/>
              <a:gd name="connsiteX14" fmla="*/ 252100 w 252100"/>
              <a:gd name="connsiteY14" fmla="*/ 39 h 284867"/>
              <a:gd name="connsiteX15" fmla="*/ 252062 w 252100"/>
              <a:gd name="connsiteY15" fmla="*/ 39 h 2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100" h="284867">
                <a:moveTo>
                  <a:pt x="252062" y="0"/>
                </a:moveTo>
                <a:lnTo>
                  <a:pt x="252062" y="169160"/>
                </a:lnTo>
                <a:cubicBezTo>
                  <a:pt x="252062" y="205941"/>
                  <a:pt x="241139" y="234424"/>
                  <a:pt x="219333" y="254609"/>
                </a:cubicBezTo>
                <a:cubicBezTo>
                  <a:pt x="197489" y="274794"/>
                  <a:pt x="166034" y="284867"/>
                  <a:pt x="124931" y="284867"/>
                </a:cubicBezTo>
                <a:cubicBezTo>
                  <a:pt x="83828" y="284867"/>
                  <a:pt x="53917" y="275064"/>
                  <a:pt x="32342" y="255458"/>
                </a:cubicBezTo>
                <a:cubicBezTo>
                  <a:pt x="10768" y="235852"/>
                  <a:pt x="0" y="207678"/>
                  <a:pt x="0" y="170897"/>
                </a:cubicBezTo>
                <a:lnTo>
                  <a:pt x="0" y="0"/>
                </a:lnTo>
                <a:lnTo>
                  <a:pt x="80007" y="0"/>
                </a:lnTo>
                <a:lnTo>
                  <a:pt x="80007" y="164915"/>
                </a:lnTo>
                <a:cubicBezTo>
                  <a:pt x="80007" y="184791"/>
                  <a:pt x="83905" y="199187"/>
                  <a:pt x="91701" y="208180"/>
                </a:cubicBezTo>
                <a:cubicBezTo>
                  <a:pt x="99497" y="217134"/>
                  <a:pt x="110960" y="221649"/>
                  <a:pt x="126166" y="221649"/>
                </a:cubicBezTo>
                <a:cubicBezTo>
                  <a:pt x="142414" y="221649"/>
                  <a:pt x="154186" y="217211"/>
                  <a:pt x="161519" y="208295"/>
                </a:cubicBezTo>
                <a:cubicBezTo>
                  <a:pt x="168852" y="199380"/>
                  <a:pt x="172518" y="184830"/>
                  <a:pt x="172518" y="164568"/>
                </a:cubicBezTo>
                <a:lnTo>
                  <a:pt x="172518" y="39"/>
                </a:lnTo>
                <a:lnTo>
                  <a:pt x="252100" y="39"/>
                </a:lnTo>
                <a:lnTo>
                  <a:pt x="252062" y="39"/>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2553C77-D9B0-8740-7F1E-0BF048D55535}"/>
              </a:ext>
            </a:extLst>
          </p:cNvPr>
          <p:cNvSpPr/>
          <p:nvPr/>
        </p:nvSpPr>
        <p:spPr>
          <a:xfrm>
            <a:off x="15842264" y="1239935"/>
            <a:ext cx="252447" cy="281007"/>
          </a:xfrm>
          <a:custGeom>
            <a:avLst/>
            <a:gdLst>
              <a:gd name="connsiteX0" fmla="*/ 79582 w 252447"/>
              <a:gd name="connsiteY0" fmla="*/ 178732 h 281007"/>
              <a:gd name="connsiteX1" fmla="*/ 79582 w 252447"/>
              <a:gd name="connsiteY1" fmla="*/ 281008 h 281007"/>
              <a:gd name="connsiteX2" fmla="*/ 0 w 252447"/>
              <a:gd name="connsiteY2" fmla="*/ 281008 h 281007"/>
              <a:gd name="connsiteX3" fmla="*/ 0 w 252447"/>
              <a:gd name="connsiteY3" fmla="*/ 0 h 281007"/>
              <a:gd name="connsiteX4" fmla="*/ 96525 w 252447"/>
              <a:gd name="connsiteY4" fmla="*/ 0 h 281007"/>
              <a:gd name="connsiteX5" fmla="*/ 216593 w 252447"/>
              <a:gd name="connsiteY5" fmla="*/ 83056 h 281007"/>
              <a:gd name="connsiteX6" fmla="*/ 166613 w 252447"/>
              <a:gd name="connsiteY6" fmla="*/ 158586 h 281007"/>
              <a:gd name="connsiteX7" fmla="*/ 252448 w 252447"/>
              <a:gd name="connsiteY7" fmla="*/ 281008 h 281007"/>
              <a:gd name="connsiteX8" fmla="*/ 162175 w 252447"/>
              <a:gd name="connsiteY8" fmla="*/ 281008 h 281007"/>
              <a:gd name="connsiteX9" fmla="*/ 99729 w 252447"/>
              <a:gd name="connsiteY9" fmla="*/ 178732 h 281007"/>
              <a:gd name="connsiteX10" fmla="*/ 79582 w 252447"/>
              <a:gd name="connsiteY10" fmla="*/ 178732 h 281007"/>
              <a:gd name="connsiteX11" fmla="*/ 79582 w 252447"/>
              <a:gd name="connsiteY11" fmla="*/ 121650 h 281007"/>
              <a:gd name="connsiteX12" fmla="*/ 94480 w 252447"/>
              <a:gd name="connsiteY12" fmla="*/ 121650 h 281007"/>
              <a:gd name="connsiteX13" fmla="*/ 136201 w 252447"/>
              <a:gd name="connsiteY13" fmla="*/ 86491 h 281007"/>
              <a:gd name="connsiteX14" fmla="*/ 95290 w 252447"/>
              <a:gd name="connsiteY14" fmla="*/ 57467 h 281007"/>
              <a:gd name="connsiteX15" fmla="*/ 79582 w 252447"/>
              <a:gd name="connsiteY15" fmla="*/ 57467 h 281007"/>
              <a:gd name="connsiteX16" fmla="*/ 79582 w 252447"/>
              <a:gd name="connsiteY16" fmla="*/ 121650 h 281007"/>
              <a:gd name="connsiteX17" fmla="*/ 79582 w 252447"/>
              <a:gd name="connsiteY17" fmla="*/ 121650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447" h="281007">
                <a:moveTo>
                  <a:pt x="79582" y="178732"/>
                </a:moveTo>
                <a:lnTo>
                  <a:pt x="79582" y="281008"/>
                </a:lnTo>
                <a:lnTo>
                  <a:pt x="0" y="281008"/>
                </a:lnTo>
                <a:lnTo>
                  <a:pt x="0" y="0"/>
                </a:lnTo>
                <a:lnTo>
                  <a:pt x="96525" y="0"/>
                </a:lnTo>
                <a:cubicBezTo>
                  <a:pt x="176571" y="0"/>
                  <a:pt x="216593" y="27672"/>
                  <a:pt x="216593" y="83056"/>
                </a:cubicBezTo>
                <a:cubicBezTo>
                  <a:pt x="216593" y="115591"/>
                  <a:pt x="199920" y="140793"/>
                  <a:pt x="166613" y="158586"/>
                </a:cubicBezTo>
                <a:lnTo>
                  <a:pt x="252448" y="281008"/>
                </a:lnTo>
                <a:lnTo>
                  <a:pt x="162175" y="281008"/>
                </a:lnTo>
                <a:lnTo>
                  <a:pt x="99729" y="178732"/>
                </a:lnTo>
                <a:lnTo>
                  <a:pt x="79582" y="178732"/>
                </a:lnTo>
                <a:close/>
                <a:moveTo>
                  <a:pt x="79582" y="121650"/>
                </a:moveTo>
                <a:lnTo>
                  <a:pt x="94480" y="121650"/>
                </a:lnTo>
                <a:cubicBezTo>
                  <a:pt x="122268" y="121650"/>
                  <a:pt x="136201" y="109918"/>
                  <a:pt x="136201" y="86491"/>
                </a:cubicBezTo>
                <a:cubicBezTo>
                  <a:pt x="136201" y="67155"/>
                  <a:pt x="122577" y="57467"/>
                  <a:pt x="95290" y="57467"/>
                </a:cubicBezTo>
                <a:lnTo>
                  <a:pt x="79582" y="57467"/>
                </a:lnTo>
                <a:lnTo>
                  <a:pt x="79582" y="121650"/>
                </a:lnTo>
                <a:lnTo>
                  <a:pt x="79582" y="121650"/>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13A5AE4-4775-76C9-C0D0-AA1B5BF5A2AC}"/>
              </a:ext>
            </a:extLst>
          </p:cNvPr>
          <p:cNvSpPr/>
          <p:nvPr/>
        </p:nvSpPr>
        <p:spPr>
          <a:xfrm>
            <a:off x="16110612" y="1235458"/>
            <a:ext cx="286526" cy="289305"/>
          </a:xfrm>
          <a:custGeom>
            <a:avLst/>
            <a:gdLst>
              <a:gd name="connsiteX0" fmla="*/ 286527 w 286526"/>
              <a:gd name="connsiteY0" fmla="*/ 144576 h 289305"/>
              <a:gd name="connsiteX1" fmla="*/ 250055 w 286526"/>
              <a:gd name="connsiteY1" fmla="*/ 252409 h 289305"/>
              <a:gd name="connsiteX2" fmla="*/ 143263 w 286526"/>
              <a:gd name="connsiteY2" fmla="*/ 289306 h 289305"/>
              <a:gd name="connsiteX3" fmla="*/ 36974 w 286526"/>
              <a:gd name="connsiteY3" fmla="*/ 252216 h 289305"/>
              <a:gd name="connsiteX4" fmla="*/ 0 w 286526"/>
              <a:gd name="connsiteY4" fmla="*/ 144190 h 289305"/>
              <a:gd name="connsiteX5" fmla="*/ 36781 w 286526"/>
              <a:gd name="connsiteY5" fmla="*/ 37012 h 289305"/>
              <a:gd name="connsiteX6" fmla="*/ 143649 w 286526"/>
              <a:gd name="connsiteY6" fmla="*/ 0 h 289305"/>
              <a:gd name="connsiteX7" fmla="*/ 250248 w 286526"/>
              <a:gd name="connsiteY7" fmla="*/ 36704 h 289305"/>
              <a:gd name="connsiteX8" fmla="*/ 286527 w 286526"/>
              <a:gd name="connsiteY8" fmla="*/ 144537 h 289305"/>
              <a:gd name="connsiteX9" fmla="*/ 286527 w 286526"/>
              <a:gd name="connsiteY9" fmla="*/ 144537 h 289305"/>
              <a:gd name="connsiteX10" fmla="*/ 83828 w 286526"/>
              <a:gd name="connsiteY10" fmla="*/ 144576 h 289305"/>
              <a:gd name="connsiteX11" fmla="*/ 143263 w 286526"/>
              <a:gd name="connsiteY11" fmla="*/ 226088 h 289305"/>
              <a:gd name="connsiteX12" fmla="*/ 188072 w 286526"/>
              <a:gd name="connsiteY12" fmla="*/ 206289 h 289305"/>
              <a:gd name="connsiteX13" fmla="*/ 202661 w 286526"/>
              <a:gd name="connsiteY13" fmla="*/ 144576 h 289305"/>
              <a:gd name="connsiteX14" fmla="*/ 187840 w 286526"/>
              <a:gd name="connsiteY14" fmla="*/ 82400 h 289305"/>
              <a:gd name="connsiteX15" fmla="*/ 143611 w 286526"/>
              <a:gd name="connsiteY15" fmla="*/ 62330 h 289305"/>
              <a:gd name="connsiteX16" fmla="*/ 83789 w 286526"/>
              <a:gd name="connsiteY16" fmla="*/ 144614 h 289305"/>
              <a:gd name="connsiteX17" fmla="*/ 83789 w 286526"/>
              <a:gd name="connsiteY17" fmla="*/ 144614 h 2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526" h="289305">
                <a:moveTo>
                  <a:pt x="286527" y="144576"/>
                </a:moveTo>
                <a:cubicBezTo>
                  <a:pt x="286527" y="191854"/>
                  <a:pt x="274369" y="227786"/>
                  <a:pt x="250055" y="252409"/>
                </a:cubicBezTo>
                <a:cubicBezTo>
                  <a:pt x="225740" y="277033"/>
                  <a:pt x="190156" y="289306"/>
                  <a:pt x="143263" y="289306"/>
                </a:cubicBezTo>
                <a:cubicBezTo>
                  <a:pt x="96371" y="289306"/>
                  <a:pt x="61636" y="276955"/>
                  <a:pt x="36974" y="252216"/>
                </a:cubicBezTo>
                <a:cubicBezTo>
                  <a:pt x="12312" y="227477"/>
                  <a:pt x="0" y="191468"/>
                  <a:pt x="0" y="144190"/>
                </a:cubicBezTo>
                <a:cubicBezTo>
                  <a:pt x="0" y="96911"/>
                  <a:pt x="12273" y="61713"/>
                  <a:pt x="36781" y="37012"/>
                </a:cubicBezTo>
                <a:cubicBezTo>
                  <a:pt x="61288" y="12350"/>
                  <a:pt x="96911" y="0"/>
                  <a:pt x="143649" y="0"/>
                </a:cubicBezTo>
                <a:cubicBezTo>
                  <a:pt x="190387" y="0"/>
                  <a:pt x="226049" y="12235"/>
                  <a:pt x="250248" y="36704"/>
                </a:cubicBezTo>
                <a:cubicBezTo>
                  <a:pt x="274408" y="61173"/>
                  <a:pt x="286527" y="97143"/>
                  <a:pt x="286527" y="144537"/>
                </a:cubicBezTo>
                <a:lnTo>
                  <a:pt x="286527" y="144537"/>
                </a:lnTo>
                <a:close/>
                <a:moveTo>
                  <a:pt x="83828" y="144576"/>
                </a:moveTo>
                <a:cubicBezTo>
                  <a:pt x="83828" y="198917"/>
                  <a:pt x="103627" y="226088"/>
                  <a:pt x="143263" y="226088"/>
                </a:cubicBezTo>
                <a:cubicBezTo>
                  <a:pt x="163410" y="226088"/>
                  <a:pt x="178346" y="219488"/>
                  <a:pt x="188072" y="206289"/>
                </a:cubicBezTo>
                <a:cubicBezTo>
                  <a:pt x="197798" y="193089"/>
                  <a:pt x="202661" y="172518"/>
                  <a:pt x="202661" y="144576"/>
                </a:cubicBezTo>
                <a:cubicBezTo>
                  <a:pt x="202661" y="116633"/>
                  <a:pt x="197720" y="95792"/>
                  <a:pt x="187840" y="82400"/>
                </a:cubicBezTo>
                <a:cubicBezTo>
                  <a:pt x="177960" y="69007"/>
                  <a:pt x="163217" y="62330"/>
                  <a:pt x="143611" y="62330"/>
                </a:cubicBezTo>
                <a:cubicBezTo>
                  <a:pt x="103704" y="62330"/>
                  <a:pt x="83789" y="89771"/>
                  <a:pt x="83789" y="144614"/>
                </a:cubicBezTo>
                <a:lnTo>
                  <a:pt x="83789" y="144614"/>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9857CFF-DE0E-3E35-79C0-2DDBEDDA1381}"/>
              </a:ext>
            </a:extLst>
          </p:cNvPr>
          <p:cNvSpPr/>
          <p:nvPr/>
        </p:nvSpPr>
        <p:spPr>
          <a:xfrm>
            <a:off x="16450361" y="1239896"/>
            <a:ext cx="213814" cy="281007"/>
          </a:xfrm>
          <a:custGeom>
            <a:avLst/>
            <a:gdLst>
              <a:gd name="connsiteX0" fmla="*/ 213737 w 213814"/>
              <a:gd name="connsiteY0" fmla="*/ 89385 h 281007"/>
              <a:gd name="connsiteX1" fmla="*/ 184637 w 213814"/>
              <a:gd name="connsiteY1" fmla="*/ 162136 h 281007"/>
              <a:gd name="connsiteX2" fmla="*/ 101929 w 213814"/>
              <a:gd name="connsiteY2" fmla="*/ 187802 h 281007"/>
              <a:gd name="connsiteX3" fmla="*/ 79582 w 213814"/>
              <a:gd name="connsiteY3" fmla="*/ 187802 h 281007"/>
              <a:gd name="connsiteX4" fmla="*/ 79582 w 213814"/>
              <a:gd name="connsiteY4" fmla="*/ 281008 h 281007"/>
              <a:gd name="connsiteX5" fmla="*/ 0 w 213814"/>
              <a:gd name="connsiteY5" fmla="*/ 281008 h 281007"/>
              <a:gd name="connsiteX6" fmla="*/ 0 w 213814"/>
              <a:gd name="connsiteY6" fmla="*/ 0 h 281007"/>
              <a:gd name="connsiteX7" fmla="*/ 101967 w 213814"/>
              <a:gd name="connsiteY7" fmla="*/ 0 h 281007"/>
              <a:gd name="connsiteX8" fmla="*/ 185795 w 213814"/>
              <a:gd name="connsiteY8" fmla="*/ 23273 h 281007"/>
              <a:gd name="connsiteX9" fmla="*/ 213814 w 213814"/>
              <a:gd name="connsiteY9" fmla="*/ 89385 h 281007"/>
              <a:gd name="connsiteX10" fmla="*/ 213737 w 213814"/>
              <a:gd name="connsiteY10" fmla="*/ 89385 h 281007"/>
              <a:gd name="connsiteX11" fmla="*/ 79544 w 213814"/>
              <a:gd name="connsiteY11" fmla="*/ 125896 h 281007"/>
              <a:gd name="connsiteX12" fmla="*/ 94055 w 213814"/>
              <a:gd name="connsiteY12" fmla="*/ 125896 h 281007"/>
              <a:gd name="connsiteX13" fmla="*/ 122577 w 213814"/>
              <a:gd name="connsiteY13" fmla="*/ 116286 h 281007"/>
              <a:gd name="connsiteX14" fmla="*/ 133152 w 213814"/>
              <a:gd name="connsiteY14" fmla="*/ 89771 h 281007"/>
              <a:gd name="connsiteX15" fmla="*/ 100115 w 213814"/>
              <a:gd name="connsiteY15" fmla="*/ 61327 h 281007"/>
              <a:gd name="connsiteX16" fmla="*/ 79544 w 213814"/>
              <a:gd name="connsiteY16" fmla="*/ 61327 h 281007"/>
              <a:gd name="connsiteX17" fmla="*/ 79544 w 213814"/>
              <a:gd name="connsiteY17" fmla="*/ 125896 h 281007"/>
              <a:gd name="connsiteX18" fmla="*/ 79544 w 213814"/>
              <a:gd name="connsiteY18" fmla="*/ 125896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3814" h="281007">
                <a:moveTo>
                  <a:pt x="213737" y="89385"/>
                </a:moveTo>
                <a:cubicBezTo>
                  <a:pt x="213737" y="120763"/>
                  <a:pt x="204011" y="145039"/>
                  <a:pt x="184637" y="162136"/>
                </a:cubicBezTo>
                <a:cubicBezTo>
                  <a:pt x="165262" y="179234"/>
                  <a:pt x="137667" y="187802"/>
                  <a:pt x="101929" y="187802"/>
                </a:cubicBezTo>
                <a:lnTo>
                  <a:pt x="79582" y="187802"/>
                </a:lnTo>
                <a:lnTo>
                  <a:pt x="79582" y="281008"/>
                </a:lnTo>
                <a:lnTo>
                  <a:pt x="0" y="281008"/>
                </a:lnTo>
                <a:lnTo>
                  <a:pt x="0" y="0"/>
                </a:lnTo>
                <a:lnTo>
                  <a:pt x="101967" y="0"/>
                </a:lnTo>
                <a:cubicBezTo>
                  <a:pt x="139172" y="0"/>
                  <a:pt x="167115" y="7758"/>
                  <a:pt x="185795" y="23273"/>
                </a:cubicBezTo>
                <a:cubicBezTo>
                  <a:pt x="204474" y="38788"/>
                  <a:pt x="213814" y="60825"/>
                  <a:pt x="213814" y="89385"/>
                </a:cubicBezTo>
                <a:lnTo>
                  <a:pt x="213737" y="89385"/>
                </a:lnTo>
                <a:close/>
                <a:moveTo>
                  <a:pt x="79544" y="125896"/>
                </a:moveTo>
                <a:lnTo>
                  <a:pt x="94055" y="125896"/>
                </a:lnTo>
                <a:cubicBezTo>
                  <a:pt x="106020" y="125896"/>
                  <a:pt x="115514" y="122692"/>
                  <a:pt x="122577" y="116286"/>
                </a:cubicBezTo>
                <a:cubicBezTo>
                  <a:pt x="129639" y="109879"/>
                  <a:pt x="133152" y="101041"/>
                  <a:pt x="133152" y="89771"/>
                </a:cubicBezTo>
                <a:cubicBezTo>
                  <a:pt x="133152" y="70821"/>
                  <a:pt x="122152" y="61327"/>
                  <a:pt x="100115" y="61327"/>
                </a:cubicBezTo>
                <a:lnTo>
                  <a:pt x="79544" y="61327"/>
                </a:lnTo>
                <a:lnTo>
                  <a:pt x="79544" y="125896"/>
                </a:lnTo>
                <a:lnTo>
                  <a:pt x="79544" y="125896"/>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F7AE1D6-9D14-37A4-4A56-D37FF71618CA}"/>
              </a:ext>
            </a:extLst>
          </p:cNvPr>
          <p:cNvSpPr/>
          <p:nvPr/>
        </p:nvSpPr>
        <p:spPr>
          <a:xfrm>
            <a:off x="16711068" y="1239935"/>
            <a:ext cx="174872" cy="281046"/>
          </a:xfrm>
          <a:custGeom>
            <a:avLst/>
            <a:gdLst>
              <a:gd name="connsiteX0" fmla="*/ 174872 w 174872"/>
              <a:gd name="connsiteY0" fmla="*/ 281008 h 281046"/>
              <a:gd name="connsiteX1" fmla="*/ 0 w 174872"/>
              <a:gd name="connsiteY1" fmla="*/ 281008 h 281046"/>
              <a:gd name="connsiteX2" fmla="*/ 0 w 174872"/>
              <a:gd name="connsiteY2" fmla="*/ 0 h 281046"/>
              <a:gd name="connsiteX3" fmla="*/ 174872 w 174872"/>
              <a:gd name="connsiteY3" fmla="*/ 0 h 281046"/>
              <a:gd name="connsiteX4" fmla="*/ 174872 w 174872"/>
              <a:gd name="connsiteY4" fmla="*/ 60941 h 281046"/>
              <a:gd name="connsiteX5" fmla="*/ 79582 w 174872"/>
              <a:gd name="connsiteY5" fmla="*/ 60941 h 281046"/>
              <a:gd name="connsiteX6" fmla="*/ 79582 w 174872"/>
              <a:gd name="connsiteY6" fmla="*/ 105132 h 281046"/>
              <a:gd name="connsiteX7" fmla="*/ 167848 w 174872"/>
              <a:gd name="connsiteY7" fmla="*/ 105132 h 281046"/>
              <a:gd name="connsiteX8" fmla="*/ 167848 w 174872"/>
              <a:gd name="connsiteY8" fmla="*/ 166073 h 281046"/>
              <a:gd name="connsiteX9" fmla="*/ 79582 w 174872"/>
              <a:gd name="connsiteY9" fmla="*/ 166073 h 281046"/>
              <a:gd name="connsiteX10" fmla="*/ 79582 w 174872"/>
              <a:gd name="connsiteY10" fmla="*/ 219141 h 281046"/>
              <a:gd name="connsiteX11" fmla="*/ 174872 w 174872"/>
              <a:gd name="connsiteY11" fmla="*/ 219141 h 281046"/>
              <a:gd name="connsiteX12" fmla="*/ 174872 w 174872"/>
              <a:gd name="connsiteY12" fmla="*/ 281046 h 281046"/>
              <a:gd name="connsiteX13" fmla="*/ 174872 w 174872"/>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72" h="281046">
                <a:moveTo>
                  <a:pt x="174872"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5EADA92-7870-4E01-3464-DC42BFBDB7BD}"/>
              </a:ext>
            </a:extLst>
          </p:cNvPr>
          <p:cNvSpPr/>
          <p:nvPr/>
        </p:nvSpPr>
        <p:spPr>
          <a:xfrm>
            <a:off x="16916585" y="1238777"/>
            <a:ext cx="299571" cy="282165"/>
          </a:xfrm>
          <a:custGeom>
            <a:avLst/>
            <a:gdLst>
              <a:gd name="connsiteX0" fmla="*/ 212579 w 299571"/>
              <a:gd name="connsiteY0" fmla="*/ 282166 h 282165"/>
              <a:gd name="connsiteX1" fmla="*/ 198068 w 299571"/>
              <a:gd name="connsiteY1" fmla="*/ 229484 h 282165"/>
              <a:gd name="connsiteX2" fmla="*/ 102353 w 299571"/>
              <a:gd name="connsiteY2" fmla="*/ 229484 h 282165"/>
              <a:gd name="connsiteX3" fmla="*/ 87456 w 299571"/>
              <a:gd name="connsiteY3" fmla="*/ 282166 h 282165"/>
              <a:gd name="connsiteX4" fmla="*/ 0 w 299571"/>
              <a:gd name="connsiteY4" fmla="*/ 282166 h 282165"/>
              <a:gd name="connsiteX5" fmla="*/ 96101 w 299571"/>
              <a:gd name="connsiteY5" fmla="*/ 0 h 282165"/>
              <a:gd name="connsiteX6" fmla="*/ 202275 w 299571"/>
              <a:gd name="connsiteY6" fmla="*/ 0 h 282165"/>
              <a:gd name="connsiteX7" fmla="*/ 299572 w 299571"/>
              <a:gd name="connsiteY7" fmla="*/ 282166 h 282165"/>
              <a:gd name="connsiteX8" fmla="*/ 212541 w 299571"/>
              <a:gd name="connsiteY8" fmla="*/ 282166 h 282165"/>
              <a:gd name="connsiteX9" fmla="*/ 212541 w 299571"/>
              <a:gd name="connsiteY9" fmla="*/ 282166 h 282165"/>
              <a:gd name="connsiteX10" fmla="*/ 181549 w 299571"/>
              <a:gd name="connsiteY10" fmla="*/ 167231 h 282165"/>
              <a:gd name="connsiteX11" fmla="*/ 168852 w 299571"/>
              <a:gd name="connsiteY11" fmla="*/ 121110 h 282165"/>
              <a:gd name="connsiteX12" fmla="*/ 158084 w 299571"/>
              <a:gd name="connsiteY12" fmla="*/ 81319 h 282165"/>
              <a:gd name="connsiteX13" fmla="*/ 149709 w 299571"/>
              <a:gd name="connsiteY13" fmla="*/ 46352 h 282165"/>
              <a:gd name="connsiteX14" fmla="*/ 142569 w 299571"/>
              <a:gd name="connsiteY14" fmla="*/ 78656 h 282165"/>
              <a:gd name="connsiteX15" fmla="*/ 118910 w 299571"/>
              <a:gd name="connsiteY15" fmla="*/ 167269 h 282165"/>
              <a:gd name="connsiteX16" fmla="*/ 181588 w 299571"/>
              <a:gd name="connsiteY16" fmla="*/ 167269 h 282165"/>
              <a:gd name="connsiteX17" fmla="*/ 181588 w 299571"/>
              <a:gd name="connsiteY17" fmla="*/ 167269 h 2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571" h="282165">
                <a:moveTo>
                  <a:pt x="212579" y="282166"/>
                </a:moveTo>
                <a:lnTo>
                  <a:pt x="198068" y="229484"/>
                </a:lnTo>
                <a:lnTo>
                  <a:pt x="102353" y="229484"/>
                </a:lnTo>
                <a:lnTo>
                  <a:pt x="87456" y="282166"/>
                </a:lnTo>
                <a:lnTo>
                  <a:pt x="0" y="282166"/>
                </a:lnTo>
                <a:lnTo>
                  <a:pt x="96101" y="0"/>
                </a:lnTo>
                <a:lnTo>
                  <a:pt x="202275" y="0"/>
                </a:lnTo>
                <a:lnTo>
                  <a:pt x="299572" y="282166"/>
                </a:lnTo>
                <a:lnTo>
                  <a:pt x="212541" y="282166"/>
                </a:lnTo>
                <a:lnTo>
                  <a:pt x="212541" y="282166"/>
                </a:lnTo>
                <a:close/>
                <a:moveTo>
                  <a:pt x="181549" y="167231"/>
                </a:moveTo>
                <a:lnTo>
                  <a:pt x="168852" y="121110"/>
                </a:lnTo>
                <a:cubicBezTo>
                  <a:pt x="165880" y="110844"/>
                  <a:pt x="162291" y="97606"/>
                  <a:pt x="158084" y="81319"/>
                </a:cubicBezTo>
                <a:cubicBezTo>
                  <a:pt x="153838" y="65032"/>
                  <a:pt x="151060" y="53376"/>
                  <a:pt x="149709" y="46352"/>
                </a:cubicBezTo>
                <a:cubicBezTo>
                  <a:pt x="148512" y="52875"/>
                  <a:pt x="146119" y="63643"/>
                  <a:pt x="142569" y="78656"/>
                </a:cubicBezTo>
                <a:cubicBezTo>
                  <a:pt x="139018" y="93631"/>
                  <a:pt x="131106" y="123194"/>
                  <a:pt x="118910" y="167269"/>
                </a:cubicBezTo>
                <a:lnTo>
                  <a:pt x="181588" y="167269"/>
                </a:lnTo>
                <a:lnTo>
                  <a:pt x="181588" y="167269"/>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FB1D8F3-B37E-BF77-D800-9D8E6F49D1F8}"/>
              </a:ext>
            </a:extLst>
          </p:cNvPr>
          <p:cNvSpPr/>
          <p:nvPr/>
        </p:nvSpPr>
        <p:spPr>
          <a:xfrm>
            <a:off x="17248036" y="1239935"/>
            <a:ext cx="280467" cy="281007"/>
          </a:xfrm>
          <a:custGeom>
            <a:avLst/>
            <a:gdLst>
              <a:gd name="connsiteX0" fmla="*/ 280467 w 280467"/>
              <a:gd name="connsiteY0" fmla="*/ 281008 h 281007"/>
              <a:gd name="connsiteX1" fmla="*/ 176107 w 280467"/>
              <a:gd name="connsiteY1" fmla="*/ 281008 h 281007"/>
              <a:gd name="connsiteX2" fmla="*/ 68506 w 280467"/>
              <a:gd name="connsiteY2" fmla="*/ 83017 h 281007"/>
              <a:gd name="connsiteX3" fmla="*/ 66691 w 280467"/>
              <a:gd name="connsiteY3" fmla="*/ 83017 h 281007"/>
              <a:gd name="connsiteX4" fmla="*/ 70513 w 280467"/>
              <a:gd name="connsiteY4" fmla="*/ 154340 h 281007"/>
              <a:gd name="connsiteX5" fmla="*/ 70513 w 280467"/>
              <a:gd name="connsiteY5" fmla="*/ 281008 h 281007"/>
              <a:gd name="connsiteX6" fmla="*/ 0 w 280467"/>
              <a:gd name="connsiteY6" fmla="*/ 281008 h 281007"/>
              <a:gd name="connsiteX7" fmla="*/ 0 w 280467"/>
              <a:gd name="connsiteY7" fmla="*/ 0 h 281007"/>
              <a:gd name="connsiteX8" fmla="*/ 103974 w 280467"/>
              <a:gd name="connsiteY8" fmla="*/ 0 h 281007"/>
              <a:gd name="connsiteX9" fmla="*/ 211151 w 280467"/>
              <a:gd name="connsiteY9" fmla="*/ 195289 h 281007"/>
              <a:gd name="connsiteX10" fmla="*/ 212348 w 280467"/>
              <a:gd name="connsiteY10" fmla="*/ 195289 h 281007"/>
              <a:gd name="connsiteX11" fmla="*/ 209530 w 280467"/>
              <a:gd name="connsiteY11" fmla="*/ 127054 h 281007"/>
              <a:gd name="connsiteX12" fmla="*/ 209530 w 280467"/>
              <a:gd name="connsiteY12" fmla="*/ 0 h 281007"/>
              <a:gd name="connsiteX13" fmla="*/ 280467 w 280467"/>
              <a:gd name="connsiteY13" fmla="*/ 0 h 281007"/>
              <a:gd name="connsiteX14" fmla="*/ 280467 w 280467"/>
              <a:gd name="connsiteY14" fmla="*/ 281008 h 281007"/>
              <a:gd name="connsiteX15" fmla="*/ 280467 w 280467"/>
              <a:gd name="connsiteY15" fmla="*/ 281008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467" h="281007">
                <a:moveTo>
                  <a:pt x="280467" y="281008"/>
                </a:moveTo>
                <a:lnTo>
                  <a:pt x="176107" y="281008"/>
                </a:lnTo>
                <a:lnTo>
                  <a:pt x="68506" y="83017"/>
                </a:lnTo>
                <a:lnTo>
                  <a:pt x="66691" y="83017"/>
                </a:lnTo>
                <a:cubicBezTo>
                  <a:pt x="69239" y="114163"/>
                  <a:pt x="70513" y="137937"/>
                  <a:pt x="70513" y="154340"/>
                </a:cubicBezTo>
                <a:lnTo>
                  <a:pt x="70513" y="281008"/>
                </a:lnTo>
                <a:lnTo>
                  <a:pt x="0" y="281008"/>
                </a:lnTo>
                <a:lnTo>
                  <a:pt x="0" y="0"/>
                </a:lnTo>
                <a:lnTo>
                  <a:pt x="103974" y="0"/>
                </a:lnTo>
                <a:lnTo>
                  <a:pt x="211151" y="195289"/>
                </a:lnTo>
                <a:lnTo>
                  <a:pt x="212348" y="195289"/>
                </a:lnTo>
                <a:cubicBezTo>
                  <a:pt x="210457" y="166961"/>
                  <a:pt x="209530" y="144228"/>
                  <a:pt x="209530" y="127054"/>
                </a:cubicBezTo>
                <a:lnTo>
                  <a:pt x="209530" y="0"/>
                </a:lnTo>
                <a:lnTo>
                  <a:pt x="280467" y="0"/>
                </a:lnTo>
                <a:lnTo>
                  <a:pt x="280467" y="281008"/>
                </a:lnTo>
                <a:lnTo>
                  <a:pt x="280467" y="281008"/>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CD58C512-F50D-7BFB-C277-7BBABDC20090}"/>
              </a:ext>
            </a:extLst>
          </p:cNvPr>
          <p:cNvSpPr/>
          <p:nvPr/>
        </p:nvSpPr>
        <p:spPr>
          <a:xfrm>
            <a:off x="15659171" y="1642825"/>
            <a:ext cx="1937451" cy="442989"/>
          </a:xfrm>
          <a:custGeom>
            <a:avLst/>
            <a:gdLst>
              <a:gd name="connsiteX0" fmla="*/ 0 w 1937451"/>
              <a:gd name="connsiteY0" fmla="*/ 0 h 442989"/>
              <a:gd name="connsiteX1" fmla="*/ 1937452 w 1937451"/>
              <a:gd name="connsiteY1" fmla="*/ 0 h 442989"/>
              <a:gd name="connsiteX2" fmla="*/ 1937452 w 1937451"/>
              <a:gd name="connsiteY2" fmla="*/ 442990 h 442989"/>
              <a:gd name="connsiteX3" fmla="*/ 0 w 1937451"/>
              <a:gd name="connsiteY3" fmla="*/ 442990 h 442989"/>
            </a:gdLst>
            <a:ahLst/>
            <a:cxnLst>
              <a:cxn ang="0">
                <a:pos x="connsiteX0" y="connsiteY0"/>
              </a:cxn>
              <a:cxn ang="0">
                <a:pos x="connsiteX1" y="connsiteY1"/>
              </a:cxn>
              <a:cxn ang="0">
                <a:pos x="connsiteX2" y="connsiteY2"/>
              </a:cxn>
              <a:cxn ang="0">
                <a:pos x="connsiteX3" y="connsiteY3"/>
              </a:cxn>
            </a:cxnLst>
            <a:rect l="l" t="t" r="r" b="b"/>
            <a:pathLst>
              <a:path w="1937451" h="442989">
                <a:moveTo>
                  <a:pt x="0" y="0"/>
                </a:moveTo>
                <a:lnTo>
                  <a:pt x="1937452" y="0"/>
                </a:lnTo>
                <a:lnTo>
                  <a:pt x="1937452" y="442990"/>
                </a:lnTo>
                <a:lnTo>
                  <a:pt x="0" y="442990"/>
                </a:lnTo>
                <a:close/>
              </a:path>
            </a:pathLst>
          </a:custGeom>
          <a:solidFill>
            <a:srgbClr val="812604"/>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4423C43-3DC1-DFC2-731E-3499ADFDD5D7}"/>
              </a:ext>
            </a:extLst>
          </p:cNvPr>
          <p:cNvSpPr/>
          <p:nvPr/>
        </p:nvSpPr>
        <p:spPr>
          <a:xfrm>
            <a:off x="15733851" y="1718663"/>
            <a:ext cx="238399" cy="291428"/>
          </a:xfrm>
          <a:custGeom>
            <a:avLst/>
            <a:gdLst>
              <a:gd name="connsiteX0" fmla="*/ 144653 w 238399"/>
              <a:gd name="connsiteY0" fmla="*/ 62832 h 291428"/>
              <a:gd name="connsiteX1" fmla="*/ 99536 w 238399"/>
              <a:gd name="connsiteY1" fmla="*/ 85217 h 291428"/>
              <a:gd name="connsiteX2" fmla="*/ 83326 w 238399"/>
              <a:gd name="connsiteY2" fmla="*/ 146969 h 291428"/>
              <a:gd name="connsiteX3" fmla="*/ 149168 w 238399"/>
              <a:gd name="connsiteY3" fmla="*/ 228789 h 291428"/>
              <a:gd name="connsiteX4" fmla="*/ 187724 w 238399"/>
              <a:gd name="connsiteY4" fmla="*/ 223540 h 291428"/>
              <a:gd name="connsiteX5" fmla="*/ 225277 w 238399"/>
              <a:gd name="connsiteY5" fmla="*/ 210959 h 291428"/>
              <a:gd name="connsiteX6" fmla="*/ 225277 w 238399"/>
              <a:gd name="connsiteY6" fmla="*/ 275720 h 291428"/>
              <a:gd name="connsiteX7" fmla="*/ 140330 w 238399"/>
              <a:gd name="connsiteY7" fmla="*/ 291428 h 291428"/>
              <a:gd name="connsiteX8" fmla="*/ 36202 w 238399"/>
              <a:gd name="connsiteY8" fmla="*/ 254185 h 291428"/>
              <a:gd name="connsiteX9" fmla="*/ 0 w 238399"/>
              <a:gd name="connsiteY9" fmla="*/ 146583 h 291428"/>
              <a:gd name="connsiteX10" fmla="*/ 17522 w 238399"/>
              <a:gd name="connsiteY10" fmla="*/ 69239 h 291428"/>
              <a:gd name="connsiteX11" fmla="*/ 68004 w 238399"/>
              <a:gd name="connsiteY11" fmla="*/ 17947 h 291428"/>
              <a:gd name="connsiteX12" fmla="*/ 145463 w 238399"/>
              <a:gd name="connsiteY12" fmla="*/ 0 h 291428"/>
              <a:gd name="connsiteX13" fmla="*/ 238399 w 238399"/>
              <a:gd name="connsiteY13" fmla="*/ 19954 h 291428"/>
              <a:gd name="connsiteX14" fmla="*/ 213583 w 238399"/>
              <a:gd name="connsiteY14" fmla="*/ 80238 h 291428"/>
              <a:gd name="connsiteX15" fmla="*/ 180353 w 238399"/>
              <a:gd name="connsiteY15" fmla="*/ 67850 h 291428"/>
              <a:gd name="connsiteX16" fmla="*/ 144653 w 238399"/>
              <a:gd name="connsiteY16" fmla="*/ 62794 h 291428"/>
              <a:gd name="connsiteX17" fmla="*/ 144653 w 238399"/>
              <a:gd name="connsiteY17" fmla="*/ 62794 h 29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399" h="291428">
                <a:moveTo>
                  <a:pt x="144653" y="62832"/>
                </a:moveTo>
                <a:cubicBezTo>
                  <a:pt x="125355" y="62832"/>
                  <a:pt x="110304" y="70281"/>
                  <a:pt x="99536" y="85217"/>
                </a:cubicBezTo>
                <a:cubicBezTo>
                  <a:pt x="88729" y="100153"/>
                  <a:pt x="83326" y="120724"/>
                  <a:pt x="83326" y="146969"/>
                </a:cubicBezTo>
                <a:cubicBezTo>
                  <a:pt x="83326" y="201503"/>
                  <a:pt x="105286" y="228789"/>
                  <a:pt x="149168" y="228789"/>
                </a:cubicBezTo>
                <a:cubicBezTo>
                  <a:pt x="162445" y="228789"/>
                  <a:pt x="175297" y="227053"/>
                  <a:pt x="187724" y="223540"/>
                </a:cubicBezTo>
                <a:cubicBezTo>
                  <a:pt x="200152" y="220067"/>
                  <a:pt x="212695" y="215860"/>
                  <a:pt x="225277" y="210959"/>
                </a:cubicBezTo>
                <a:lnTo>
                  <a:pt x="225277" y="275720"/>
                </a:lnTo>
                <a:cubicBezTo>
                  <a:pt x="200268" y="286180"/>
                  <a:pt x="171939" y="291428"/>
                  <a:pt x="140330" y="291428"/>
                </a:cubicBezTo>
                <a:cubicBezTo>
                  <a:pt x="95059" y="291428"/>
                  <a:pt x="60362" y="279001"/>
                  <a:pt x="36202" y="254185"/>
                </a:cubicBezTo>
                <a:cubicBezTo>
                  <a:pt x="12080" y="229368"/>
                  <a:pt x="0" y="193514"/>
                  <a:pt x="0" y="146583"/>
                </a:cubicBezTo>
                <a:cubicBezTo>
                  <a:pt x="0" y="117251"/>
                  <a:pt x="5828" y="91469"/>
                  <a:pt x="17522" y="69239"/>
                </a:cubicBezTo>
                <a:cubicBezTo>
                  <a:pt x="29216" y="47008"/>
                  <a:pt x="46043" y="29911"/>
                  <a:pt x="68004" y="17947"/>
                </a:cubicBezTo>
                <a:cubicBezTo>
                  <a:pt x="89964" y="5982"/>
                  <a:pt x="115784" y="0"/>
                  <a:pt x="145463" y="0"/>
                </a:cubicBezTo>
                <a:cubicBezTo>
                  <a:pt x="177883" y="0"/>
                  <a:pt x="208874" y="6677"/>
                  <a:pt x="238399" y="19954"/>
                </a:cubicBezTo>
                <a:lnTo>
                  <a:pt x="213583" y="80238"/>
                </a:lnTo>
                <a:cubicBezTo>
                  <a:pt x="202506" y="75337"/>
                  <a:pt x="191430" y="71207"/>
                  <a:pt x="180353" y="67850"/>
                </a:cubicBezTo>
                <a:cubicBezTo>
                  <a:pt x="169276" y="64492"/>
                  <a:pt x="157389" y="62794"/>
                  <a:pt x="144653" y="62794"/>
                </a:cubicBezTo>
                <a:lnTo>
                  <a:pt x="144653" y="6279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953B1866-3572-E05A-87E7-BE7F33B08BC1}"/>
              </a:ext>
            </a:extLst>
          </p:cNvPr>
          <p:cNvSpPr/>
          <p:nvPr/>
        </p:nvSpPr>
        <p:spPr>
          <a:xfrm>
            <a:off x="16017599" y="1722754"/>
            <a:ext cx="196562" cy="283477"/>
          </a:xfrm>
          <a:custGeom>
            <a:avLst/>
            <a:gdLst>
              <a:gd name="connsiteX0" fmla="*/ 0 w 196562"/>
              <a:gd name="connsiteY0" fmla="*/ 283478 h 283477"/>
              <a:gd name="connsiteX1" fmla="*/ 0 w 196562"/>
              <a:gd name="connsiteY1" fmla="*/ 0 h 283477"/>
              <a:gd name="connsiteX2" fmla="*/ 81049 w 196562"/>
              <a:gd name="connsiteY2" fmla="*/ 0 h 283477"/>
              <a:gd name="connsiteX3" fmla="*/ 81049 w 196562"/>
              <a:gd name="connsiteY3" fmla="*/ 221611 h 283477"/>
              <a:gd name="connsiteX4" fmla="*/ 196563 w 196562"/>
              <a:gd name="connsiteY4" fmla="*/ 221611 h 283477"/>
              <a:gd name="connsiteX5" fmla="*/ 196563 w 196562"/>
              <a:gd name="connsiteY5" fmla="*/ 283478 h 283477"/>
              <a:gd name="connsiteX6" fmla="*/ 0 w 196562"/>
              <a:gd name="connsiteY6"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62" h="283477">
                <a:moveTo>
                  <a:pt x="0" y="283478"/>
                </a:moveTo>
                <a:lnTo>
                  <a:pt x="0" y="0"/>
                </a:lnTo>
                <a:lnTo>
                  <a:pt x="81049" y="0"/>
                </a:lnTo>
                <a:lnTo>
                  <a:pt x="81049" y="221611"/>
                </a:lnTo>
                <a:lnTo>
                  <a:pt x="196563" y="221611"/>
                </a:lnTo>
                <a:lnTo>
                  <a:pt x="196563" y="283478"/>
                </a:lnTo>
                <a:lnTo>
                  <a:pt x="0" y="283478"/>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6AB78DC-4E7C-64D3-2E71-C531CBF74CD6}"/>
              </a:ext>
            </a:extLst>
          </p:cNvPr>
          <p:cNvSpPr/>
          <p:nvPr/>
        </p:nvSpPr>
        <p:spPr>
          <a:xfrm>
            <a:off x="16262174" y="1722754"/>
            <a:ext cx="81434" cy="283477"/>
          </a:xfrm>
          <a:custGeom>
            <a:avLst/>
            <a:gdLst>
              <a:gd name="connsiteX0" fmla="*/ 0 w 81434"/>
              <a:gd name="connsiteY0" fmla="*/ 283478 h 283477"/>
              <a:gd name="connsiteX1" fmla="*/ 0 w 81434"/>
              <a:gd name="connsiteY1" fmla="*/ 0 h 283477"/>
              <a:gd name="connsiteX2" fmla="*/ 81435 w 81434"/>
              <a:gd name="connsiteY2" fmla="*/ 0 h 283477"/>
              <a:gd name="connsiteX3" fmla="*/ 81435 w 81434"/>
              <a:gd name="connsiteY3" fmla="*/ 283478 h 283477"/>
              <a:gd name="connsiteX4" fmla="*/ 0 w 81434"/>
              <a:gd name="connsiteY4" fmla="*/ 283478 h 28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4" h="283477">
                <a:moveTo>
                  <a:pt x="0" y="283478"/>
                </a:moveTo>
                <a:lnTo>
                  <a:pt x="0" y="0"/>
                </a:lnTo>
                <a:lnTo>
                  <a:pt x="81435" y="0"/>
                </a:lnTo>
                <a:lnTo>
                  <a:pt x="81435" y="283478"/>
                </a:lnTo>
                <a:lnTo>
                  <a:pt x="0" y="283478"/>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176CA6A-9736-65EE-C35F-F75140E1AC41}"/>
              </a:ext>
            </a:extLst>
          </p:cNvPr>
          <p:cNvSpPr/>
          <p:nvPr/>
        </p:nvSpPr>
        <p:spPr>
          <a:xfrm>
            <a:off x="16408486" y="1722754"/>
            <a:ext cx="341562" cy="283477"/>
          </a:xfrm>
          <a:custGeom>
            <a:avLst/>
            <a:gdLst>
              <a:gd name="connsiteX0" fmla="*/ 130643 w 341562"/>
              <a:gd name="connsiteY0" fmla="*/ 283478 h 283477"/>
              <a:gd name="connsiteX1" fmla="*/ 69316 w 341562"/>
              <a:gd name="connsiteY1" fmla="*/ 79312 h 283477"/>
              <a:gd name="connsiteX2" fmla="*/ 67464 w 341562"/>
              <a:gd name="connsiteY2" fmla="*/ 79312 h 283477"/>
              <a:gd name="connsiteX3" fmla="*/ 71786 w 341562"/>
              <a:gd name="connsiteY3" fmla="*/ 160361 h 283477"/>
              <a:gd name="connsiteX4" fmla="*/ 71786 w 341562"/>
              <a:gd name="connsiteY4" fmla="*/ 283478 h 283477"/>
              <a:gd name="connsiteX5" fmla="*/ 0 w 341562"/>
              <a:gd name="connsiteY5" fmla="*/ 283478 h 283477"/>
              <a:gd name="connsiteX6" fmla="*/ 0 w 341562"/>
              <a:gd name="connsiteY6" fmla="*/ 0 h 283477"/>
              <a:gd name="connsiteX7" fmla="*/ 107911 w 341562"/>
              <a:gd name="connsiteY7" fmla="*/ 0 h 283477"/>
              <a:gd name="connsiteX8" fmla="*/ 170473 w 341562"/>
              <a:gd name="connsiteY8" fmla="*/ 201271 h 283477"/>
              <a:gd name="connsiteX9" fmla="*/ 172132 w 341562"/>
              <a:gd name="connsiteY9" fmla="*/ 201271 h 283477"/>
              <a:gd name="connsiteX10" fmla="*/ 233459 w 341562"/>
              <a:gd name="connsiteY10" fmla="*/ 0 h 283477"/>
              <a:gd name="connsiteX11" fmla="*/ 341563 w 341562"/>
              <a:gd name="connsiteY11" fmla="*/ 0 h 283477"/>
              <a:gd name="connsiteX12" fmla="*/ 341563 w 341562"/>
              <a:gd name="connsiteY12" fmla="*/ 283478 h 283477"/>
              <a:gd name="connsiteX13" fmla="*/ 267075 w 341562"/>
              <a:gd name="connsiteY13" fmla="*/ 283478 h 283477"/>
              <a:gd name="connsiteX14" fmla="*/ 267075 w 341562"/>
              <a:gd name="connsiteY14" fmla="*/ 159203 h 283477"/>
              <a:gd name="connsiteX15" fmla="*/ 267384 w 341562"/>
              <a:gd name="connsiteY15" fmla="*/ 137667 h 283477"/>
              <a:gd name="connsiteX16" fmla="*/ 270163 w 341562"/>
              <a:gd name="connsiteY16" fmla="*/ 79698 h 283477"/>
              <a:gd name="connsiteX17" fmla="*/ 268310 w 341562"/>
              <a:gd name="connsiteY17" fmla="*/ 79698 h 283477"/>
              <a:gd name="connsiteX18" fmla="*/ 207794 w 341562"/>
              <a:gd name="connsiteY18" fmla="*/ 283478 h 283477"/>
              <a:gd name="connsiteX19" fmla="*/ 130643 w 341562"/>
              <a:gd name="connsiteY19" fmla="*/ 283478 h 283477"/>
              <a:gd name="connsiteX20" fmla="*/ 130643 w 341562"/>
              <a:gd name="connsiteY20"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562" h="283477">
                <a:moveTo>
                  <a:pt x="130643" y="283478"/>
                </a:moveTo>
                <a:lnTo>
                  <a:pt x="69316" y="79312"/>
                </a:lnTo>
                <a:lnTo>
                  <a:pt x="67464" y="79312"/>
                </a:lnTo>
                <a:cubicBezTo>
                  <a:pt x="70319" y="114086"/>
                  <a:pt x="71786" y="141102"/>
                  <a:pt x="71786" y="160361"/>
                </a:cubicBezTo>
                <a:lnTo>
                  <a:pt x="71786" y="283478"/>
                </a:lnTo>
                <a:lnTo>
                  <a:pt x="0" y="283478"/>
                </a:lnTo>
                <a:lnTo>
                  <a:pt x="0" y="0"/>
                </a:lnTo>
                <a:lnTo>
                  <a:pt x="107911" y="0"/>
                </a:lnTo>
                <a:lnTo>
                  <a:pt x="170473" y="201271"/>
                </a:lnTo>
                <a:lnTo>
                  <a:pt x="172132" y="201271"/>
                </a:lnTo>
                <a:lnTo>
                  <a:pt x="233459" y="0"/>
                </a:lnTo>
                <a:lnTo>
                  <a:pt x="341563" y="0"/>
                </a:lnTo>
                <a:lnTo>
                  <a:pt x="341563" y="283478"/>
                </a:lnTo>
                <a:lnTo>
                  <a:pt x="267075" y="283478"/>
                </a:lnTo>
                <a:lnTo>
                  <a:pt x="267075" y="159203"/>
                </a:lnTo>
                <a:cubicBezTo>
                  <a:pt x="267075" y="152758"/>
                  <a:pt x="267191" y="145579"/>
                  <a:pt x="267384" y="137667"/>
                </a:cubicBezTo>
                <a:cubicBezTo>
                  <a:pt x="267577" y="129794"/>
                  <a:pt x="268503" y="110458"/>
                  <a:pt x="270163" y="79698"/>
                </a:cubicBezTo>
                <a:lnTo>
                  <a:pt x="268310" y="79698"/>
                </a:lnTo>
                <a:lnTo>
                  <a:pt x="207794" y="283478"/>
                </a:lnTo>
                <a:lnTo>
                  <a:pt x="130643" y="283478"/>
                </a:lnTo>
                <a:lnTo>
                  <a:pt x="130643" y="28347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11445F1-4C47-5050-AF57-D1943F6843A3}"/>
              </a:ext>
            </a:extLst>
          </p:cNvPr>
          <p:cNvSpPr/>
          <p:nvPr/>
        </p:nvSpPr>
        <p:spPr>
          <a:xfrm>
            <a:off x="16782237" y="1721597"/>
            <a:ext cx="305052" cy="284635"/>
          </a:xfrm>
          <a:custGeom>
            <a:avLst/>
            <a:gdLst>
              <a:gd name="connsiteX0" fmla="*/ 216439 w 305052"/>
              <a:gd name="connsiteY0" fmla="*/ 284636 h 284635"/>
              <a:gd name="connsiteX1" fmla="*/ 201657 w 305052"/>
              <a:gd name="connsiteY1" fmla="*/ 231491 h 284635"/>
              <a:gd name="connsiteX2" fmla="*/ 104206 w 305052"/>
              <a:gd name="connsiteY2" fmla="*/ 231491 h 284635"/>
              <a:gd name="connsiteX3" fmla="*/ 89038 w 305052"/>
              <a:gd name="connsiteY3" fmla="*/ 284636 h 284635"/>
              <a:gd name="connsiteX4" fmla="*/ 0 w 305052"/>
              <a:gd name="connsiteY4" fmla="*/ 284636 h 284635"/>
              <a:gd name="connsiteX5" fmla="*/ 97876 w 305052"/>
              <a:gd name="connsiteY5" fmla="*/ 0 h 284635"/>
              <a:gd name="connsiteX6" fmla="*/ 205980 w 305052"/>
              <a:gd name="connsiteY6" fmla="*/ 0 h 284635"/>
              <a:gd name="connsiteX7" fmla="*/ 305052 w 305052"/>
              <a:gd name="connsiteY7" fmla="*/ 284636 h 284635"/>
              <a:gd name="connsiteX8" fmla="*/ 216439 w 305052"/>
              <a:gd name="connsiteY8" fmla="*/ 284636 h 284635"/>
              <a:gd name="connsiteX9" fmla="*/ 184830 w 305052"/>
              <a:gd name="connsiteY9" fmla="*/ 168697 h 284635"/>
              <a:gd name="connsiteX10" fmla="*/ 171901 w 305052"/>
              <a:gd name="connsiteY10" fmla="*/ 122152 h 284635"/>
              <a:gd name="connsiteX11" fmla="*/ 160940 w 305052"/>
              <a:gd name="connsiteY11" fmla="*/ 82014 h 284635"/>
              <a:gd name="connsiteX12" fmla="*/ 152410 w 305052"/>
              <a:gd name="connsiteY12" fmla="*/ 46738 h 284635"/>
              <a:gd name="connsiteX13" fmla="*/ 145116 w 305052"/>
              <a:gd name="connsiteY13" fmla="*/ 79312 h 284635"/>
              <a:gd name="connsiteX14" fmla="*/ 120994 w 305052"/>
              <a:gd name="connsiteY14" fmla="*/ 168697 h 284635"/>
              <a:gd name="connsiteX15" fmla="*/ 184830 w 305052"/>
              <a:gd name="connsiteY15" fmla="*/ 168697 h 2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52" h="284635">
                <a:moveTo>
                  <a:pt x="216439" y="284636"/>
                </a:moveTo>
                <a:lnTo>
                  <a:pt x="201657" y="231491"/>
                </a:lnTo>
                <a:lnTo>
                  <a:pt x="104206" y="231491"/>
                </a:lnTo>
                <a:lnTo>
                  <a:pt x="89038" y="284636"/>
                </a:lnTo>
                <a:lnTo>
                  <a:pt x="0" y="284636"/>
                </a:lnTo>
                <a:lnTo>
                  <a:pt x="97876" y="0"/>
                </a:lnTo>
                <a:lnTo>
                  <a:pt x="205980" y="0"/>
                </a:lnTo>
                <a:lnTo>
                  <a:pt x="305052" y="284636"/>
                </a:lnTo>
                <a:lnTo>
                  <a:pt x="216439" y="284636"/>
                </a:lnTo>
                <a:close/>
                <a:moveTo>
                  <a:pt x="184830" y="168697"/>
                </a:moveTo>
                <a:lnTo>
                  <a:pt x="171901" y="122152"/>
                </a:lnTo>
                <a:cubicBezTo>
                  <a:pt x="168890" y="111809"/>
                  <a:pt x="165224" y="98416"/>
                  <a:pt x="160940" y="82014"/>
                </a:cubicBezTo>
                <a:cubicBezTo>
                  <a:pt x="156617" y="65611"/>
                  <a:pt x="153800" y="53840"/>
                  <a:pt x="152410" y="46738"/>
                </a:cubicBezTo>
                <a:cubicBezTo>
                  <a:pt x="151175" y="53338"/>
                  <a:pt x="148744" y="64183"/>
                  <a:pt x="145116" y="79312"/>
                </a:cubicBezTo>
                <a:cubicBezTo>
                  <a:pt x="141488" y="94441"/>
                  <a:pt x="133460" y="124236"/>
                  <a:pt x="120994" y="168697"/>
                </a:cubicBezTo>
                <a:lnTo>
                  <a:pt x="184830" y="1686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FBA6E6B-C768-3DFB-D1D2-CDD48EA56515}"/>
              </a:ext>
            </a:extLst>
          </p:cNvPr>
          <p:cNvSpPr/>
          <p:nvPr/>
        </p:nvSpPr>
        <p:spPr>
          <a:xfrm>
            <a:off x="17068725" y="1722754"/>
            <a:ext cx="227322" cy="283477"/>
          </a:xfrm>
          <a:custGeom>
            <a:avLst/>
            <a:gdLst>
              <a:gd name="connsiteX0" fmla="*/ 154302 w 227322"/>
              <a:gd name="connsiteY0" fmla="*/ 283478 h 283477"/>
              <a:gd name="connsiteX1" fmla="*/ 73253 w 227322"/>
              <a:gd name="connsiteY1" fmla="*/ 283478 h 283477"/>
              <a:gd name="connsiteX2" fmla="*/ 73253 w 227322"/>
              <a:gd name="connsiteY2" fmla="*/ 62639 h 283477"/>
              <a:gd name="connsiteX3" fmla="*/ 0 w 227322"/>
              <a:gd name="connsiteY3" fmla="*/ 62639 h 283477"/>
              <a:gd name="connsiteX4" fmla="*/ 0 w 227322"/>
              <a:gd name="connsiteY4" fmla="*/ 0 h 283477"/>
              <a:gd name="connsiteX5" fmla="*/ 227323 w 227322"/>
              <a:gd name="connsiteY5" fmla="*/ 0 h 283477"/>
              <a:gd name="connsiteX6" fmla="*/ 227323 w 227322"/>
              <a:gd name="connsiteY6" fmla="*/ 62639 h 283477"/>
              <a:gd name="connsiteX7" fmla="*/ 154302 w 227322"/>
              <a:gd name="connsiteY7" fmla="*/ 62639 h 283477"/>
              <a:gd name="connsiteX8" fmla="*/ 154302 w 227322"/>
              <a:gd name="connsiteY8" fmla="*/ 283478 h 283477"/>
              <a:gd name="connsiteX9" fmla="*/ 154302 w 227322"/>
              <a:gd name="connsiteY9"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322" h="283477">
                <a:moveTo>
                  <a:pt x="154302" y="283478"/>
                </a:moveTo>
                <a:lnTo>
                  <a:pt x="73253" y="283478"/>
                </a:lnTo>
                <a:lnTo>
                  <a:pt x="73253" y="62639"/>
                </a:lnTo>
                <a:lnTo>
                  <a:pt x="0" y="62639"/>
                </a:lnTo>
                <a:lnTo>
                  <a:pt x="0" y="0"/>
                </a:lnTo>
                <a:lnTo>
                  <a:pt x="227323" y="0"/>
                </a:lnTo>
                <a:lnTo>
                  <a:pt x="227323" y="62639"/>
                </a:lnTo>
                <a:lnTo>
                  <a:pt x="154302" y="62639"/>
                </a:lnTo>
                <a:lnTo>
                  <a:pt x="154302" y="283478"/>
                </a:lnTo>
                <a:lnTo>
                  <a:pt x="154302" y="283478"/>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4A250EE-1D04-92E1-2743-A8D7B3D6304D}"/>
              </a:ext>
            </a:extLst>
          </p:cNvPr>
          <p:cNvSpPr/>
          <p:nvPr/>
        </p:nvSpPr>
        <p:spPr>
          <a:xfrm>
            <a:off x="17338965" y="1722754"/>
            <a:ext cx="178075" cy="283516"/>
          </a:xfrm>
          <a:custGeom>
            <a:avLst/>
            <a:gdLst>
              <a:gd name="connsiteX0" fmla="*/ 178076 w 178075"/>
              <a:gd name="connsiteY0" fmla="*/ 283478 h 283516"/>
              <a:gd name="connsiteX1" fmla="*/ 0 w 178075"/>
              <a:gd name="connsiteY1" fmla="*/ 283478 h 283516"/>
              <a:gd name="connsiteX2" fmla="*/ 0 w 178075"/>
              <a:gd name="connsiteY2" fmla="*/ 0 h 283516"/>
              <a:gd name="connsiteX3" fmla="*/ 178076 w 178075"/>
              <a:gd name="connsiteY3" fmla="*/ 0 h 283516"/>
              <a:gd name="connsiteX4" fmla="*/ 178076 w 178075"/>
              <a:gd name="connsiteY4" fmla="*/ 61481 h 283516"/>
              <a:gd name="connsiteX5" fmla="*/ 81049 w 178075"/>
              <a:gd name="connsiteY5" fmla="*/ 61481 h 283516"/>
              <a:gd name="connsiteX6" fmla="*/ 81049 w 178075"/>
              <a:gd name="connsiteY6" fmla="*/ 106058 h 283516"/>
              <a:gd name="connsiteX7" fmla="*/ 170897 w 178075"/>
              <a:gd name="connsiteY7" fmla="*/ 106058 h 283516"/>
              <a:gd name="connsiteX8" fmla="*/ 170897 w 178075"/>
              <a:gd name="connsiteY8" fmla="*/ 167540 h 283516"/>
              <a:gd name="connsiteX9" fmla="*/ 81049 w 178075"/>
              <a:gd name="connsiteY9" fmla="*/ 167540 h 283516"/>
              <a:gd name="connsiteX10" fmla="*/ 81049 w 178075"/>
              <a:gd name="connsiteY10" fmla="*/ 221070 h 283516"/>
              <a:gd name="connsiteX11" fmla="*/ 178076 w 178075"/>
              <a:gd name="connsiteY11" fmla="*/ 221070 h 283516"/>
              <a:gd name="connsiteX12" fmla="*/ 178076 w 178075"/>
              <a:gd name="connsiteY12" fmla="*/ 283517 h 283516"/>
              <a:gd name="connsiteX13" fmla="*/ 178076 w 178075"/>
              <a:gd name="connsiteY13" fmla="*/ 283517 h 28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075" h="283516">
                <a:moveTo>
                  <a:pt x="178076" y="283478"/>
                </a:moveTo>
                <a:lnTo>
                  <a:pt x="0" y="283478"/>
                </a:lnTo>
                <a:lnTo>
                  <a:pt x="0" y="0"/>
                </a:lnTo>
                <a:lnTo>
                  <a:pt x="178076" y="0"/>
                </a:lnTo>
                <a:lnTo>
                  <a:pt x="178076" y="61481"/>
                </a:lnTo>
                <a:lnTo>
                  <a:pt x="81049" y="61481"/>
                </a:lnTo>
                <a:lnTo>
                  <a:pt x="81049" y="106058"/>
                </a:lnTo>
                <a:lnTo>
                  <a:pt x="170897" y="106058"/>
                </a:lnTo>
                <a:lnTo>
                  <a:pt x="170897" y="167540"/>
                </a:lnTo>
                <a:lnTo>
                  <a:pt x="81049" y="167540"/>
                </a:lnTo>
                <a:lnTo>
                  <a:pt x="81049" y="221070"/>
                </a:lnTo>
                <a:lnTo>
                  <a:pt x="178076" y="221070"/>
                </a:lnTo>
                <a:lnTo>
                  <a:pt x="178076" y="283517"/>
                </a:lnTo>
                <a:lnTo>
                  <a:pt x="178076" y="2835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D766B2C-5FE7-29AB-04EF-ADF7B0EC3511}"/>
              </a:ext>
            </a:extLst>
          </p:cNvPr>
          <p:cNvSpPr/>
          <p:nvPr/>
        </p:nvSpPr>
        <p:spPr>
          <a:xfrm>
            <a:off x="16404588" y="2125876"/>
            <a:ext cx="1192034" cy="450361"/>
          </a:xfrm>
          <a:custGeom>
            <a:avLst/>
            <a:gdLst>
              <a:gd name="connsiteX0" fmla="*/ 0 w 1192034"/>
              <a:gd name="connsiteY0" fmla="*/ 0 h 450361"/>
              <a:gd name="connsiteX1" fmla="*/ 1192035 w 1192034"/>
              <a:gd name="connsiteY1" fmla="*/ 0 h 450361"/>
              <a:gd name="connsiteX2" fmla="*/ 1192035 w 1192034"/>
              <a:gd name="connsiteY2" fmla="*/ 450361 h 450361"/>
              <a:gd name="connsiteX3" fmla="*/ 0 w 1192034"/>
              <a:gd name="connsiteY3" fmla="*/ 450361 h 450361"/>
            </a:gdLst>
            <a:ahLst/>
            <a:cxnLst>
              <a:cxn ang="0">
                <a:pos x="connsiteX0" y="connsiteY0"/>
              </a:cxn>
              <a:cxn ang="0">
                <a:pos x="connsiteX1" y="connsiteY1"/>
              </a:cxn>
              <a:cxn ang="0">
                <a:pos x="connsiteX2" y="connsiteY2"/>
              </a:cxn>
              <a:cxn ang="0">
                <a:pos x="connsiteX3" y="connsiteY3"/>
              </a:cxn>
            </a:cxnLst>
            <a:rect l="l" t="t" r="r" b="b"/>
            <a:pathLst>
              <a:path w="1192034" h="450361">
                <a:moveTo>
                  <a:pt x="0" y="0"/>
                </a:moveTo>
                <a:lnTo>
                  <a:pt x="1192035" y="0"/>
                </a:lnTo>
                <a:lnTo>
                  <a:pt x="1192035" y="450361"/>
                </a:lnTo>
                <a:lnTo>
                  <a:pt x="0" y="450361"/>
                </a:lnTo>
                <a:close/>
              </a:path>
            </a:pathLst>
          </a:custGeom>
          <a:solidFill>
            <a:srgbClr val="812604"/>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73ECD4D-5FBA-AB3E-4322-DFCB587E4730}"/>
              </a:ext>
            </a:extLst>
          </p:cNvPr>
          <p:cNvSpPr/>
          <p:nvPr/>
        </p:nvSpPr>
        <p:spPr>
          <a:xfrm>
            <a:off x="16484633" y="2206847"/>
            <a:ext cx="220298" cy="289614"/>
          </a:xfrm>
          <a:custGeom>
            <a:avLst/>
            <a:gdLst>
              <a:gd name="connsiteX0" fmla="*/ 220298 w 220298"/>
              <a:gd name="connsiteY0" fmla="*/ 92125 h 289614"/>
              <a:gd name="connsiteX1" fmla="*/ 190310 w 220298"/>
              <a:gd name="connsiteY1" fmla="*/ 167115 h 289614"/>
              <a:gd name="connsiteX2" fmla="*/ 105055 w 220298"/>
              <a:gd name="connsiteY2" fmla="*/ 193552 h 289614"/>
              <a:gd name="connsiteX3" fmla="*/ 82014 w 220298"/>
              <a:gd name="connsiteY3" fmla="*/ 193552 h 289614"/>
              <a:gd name="connsiteX4" fmla="*/ 82014 w 220298"/>
              <a:gd name="connsiteY4" fmla="*/ 289614 h 289614"/>
              <a:gd name="connsiteX5" fmla="*/ 0 w 220298"/>
              <a:gd name="connsiteY5" fmla="*/ 289614 h 289614"/>
              <a:gd name="connsiteX6" fmla="*/ 0 w 220298"/>
              <a:gd name="connsiteY6" fmla="*/ 0 h 289614"/>
              <a:gd name="connsiteX7" fmla="*/ 105055 w 220298"/>
              <a:gd name="connsiteY7" fmla="*/ 0 h 289614"/>
              <a:gd name="connsiteX8" fmla="*/ 191429 w 220298"/>
              <a:gd name="connsiteY8" fmla="*/ 23967 h 289614"/>
              <a:gd name="connsiteX9" fmla="*/ 220298 w 220298"/>
              <a:gd name="connsiteY9" fmla="*/ 92125 h 289614"/>
              <a:gd name="connsiteX10" fmla="*/ 82014 w 220298"/>
              <a:gd name="connsiteY10" fmla="*/ 129755 h 289614"/>
              <a:gd name="connsiteX11" fmla="*/ 96950 w 220298"/>
              <a:gd name="connsiteY11" fmla="*/ 129755 h 289614"/>
              <a:gd name="connsiteX12" fmla="*/ 126320 w 220298"/>
              <a:gd name="connsiteY12" fmla="*/ 119836 h 289614"/>
              <a:gd name="connsiteX13" fmla="*/ 137204 w 220298"/>
              <a:gd name="connsiteY13" fmla="*/ 92511 h 289614"/>
              <a:gd name="connsiteX14" fmla="*/ 103163 w 220298"/>
              <a:gd name="connsiteY14" fmla="*/ 63179 h 289614"/>
              <a:gd name="connsiteX15" fmla="*/ 81975 w 220298"/>
              <a:gd name="connsiteY15" fmla="*/ 63179 h 289614"/>
              <a:gd name="connsiteX16" fmla="*/ 81975 w 220298"/>
              <a:gd name="connsiteY16" fmla="*/ 129755 h 289614"/>
              <a:gd name="connsiteX17" fmla="*/ 82014 w 220298"/>
              <a:gd name="connsiteY17" fmla="*/ 12975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298" h="289614">
                <a:moveTo>
                  <a:pt x="220298" y="92125"/>
                </a:moveTo>
                <a:cubicBezTo>
                  <a:pt x="220298" y="124468"/>
                  <a:pt x="210302" y="149477"/>
                  <a:pt x="190310" y="167115"/>
                </a:cubicBezTo>
                <a:cubicBezTo>
                  <a:pt x="170318" y="184753"/>
                  <a:pt x="141913" y="193552"/>
                  <a:pt x="105055" y="193552"/>
                </a:cubicBezTo>
                <a:lnTo>
                  <a:pt x="82014" y="193552"/>
                </a:lnTo>
                <a:lnTo>
                  <a:pt x="82014" y="289614"/>
                </a:lnTo>
                <a:lnTo>
                  <a:pt x="0" y="289614"/>
                </a:lnTo>
                <a:lnTo>
                  <a:pt x="0" y="0"/>
                </a:lnTo>
                <a:lnTo>
                  <a:pt x="105055" y="0"/>
                </a:lnTo>
                <a:cubicBezTo>
                  <a:pt x="143379" y="0"/>
                  <a:pt x="172209" y="7989"/>
                  <a:pt x="191429" y="23967"/>
                </a:cubicBezTo>
                <a:cubicBezTo>
                  <a:pt x="210688" y="39945"/>
                  <a:pt x="220298" y="62678"/>
                  <a:pt x="220298" y="92125"/>
                </a:cubicBezTo>
                <a:close/>
                <a:moveTo>
                  <a:pt x="82014" y="129755"/>
                </a:moveTo>
                <a:lnTo>
                  <a:pt x="96950" y="129755"/>
                </a:lnTo>
                <a:cubicBezTo>
                  <a:pt x="109261" y="129755"/>
                  <a:pt x="119064" y="126436"/>
                  <a:pt x="126320" y="119836"/>
                </a:cubicBezTo>
                <a:cubicBezTo>
                  <a:pt x="133576" y="113237"/>
                  <a:pt x="137204" y="104128"/>
                  <a:pt x="137204" y="92511"/>
                </a:cubicBezTo>
                <a:cubicBezTo>
                  <a:pt x="137204" y="72982"/>
                  <a:pt x="125857" y="63179"/>
                  <a:pt x="103163" y="63179"/>
                </a:cubicBezTo>
                <a:lnTo>
                  <a:pt x="81975" y="63179"/>
                </a:lnTo>
                <a:lnTo>
                  <a:pt x="81975" y="129755"/>
                </a:lnTo>
                <a:lnTo>
                  <a:pt x="82014" y="129755"/>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BDD6704-DAFA-71DA-8416-EC484FA56176}"/>
              </a:ext>
            </a:extLst>
          </p:cNvPr>
          <p:cNvSpPr/>
          <p:nvPr/>
        </p:nvSpPr>
        <p:spPr>
          <a:xfrm>
            <a:off x="16699683" y="2205690"/>
            <a:ext cx="308757" cy="290810"/>
          </a:xfrm>
          <a:custGeom>
            <a:avLst/>
            <a:gdLst>
              <a:gd name="connsiteX0" fmla="*/ 219063 w 308757"/>
              <a:gd name="connsiteY0" fmla="*/ 290811 h 290810"/>
              <a:gd name="connsiteX1" fmla="*/ 204127 w 308757"/>
              <a:gd name="connsiteY1" fmla="*/ 236547 h 290810"/>
              <a:gd name="connsiteX2" fmla="*/ 105479 w 308757"/>
              <a:gd name="connsiteY2" fmla="*/ 236547 h 290810"/>
              <a:gd name="connsiteX3" fmla="*/ 90119 w 308757"/>
              <a:gd name="connsiteY3" fmla="*/ 290811 h 290810"/>
              <a:gd name="connsiteX4" fmla="*/ 0 w 308757"/>
              <a:gd name="connsiteY4" fmla="*/ 290811 h 290810"/>
              <a:gd name="connsiteX5" fmla="*/ 99034 w 308757"/>
              <a:gd name="connsiteY5" fmla="*/ 0 h 290810"/>
              <a:gd name="connsiteX6" fmla="*/ 208450 w 308757"/>
              <a:gd name="connsiteY6" fmla="*/ 0 h 290810"/>
              <a:gd name="connsiteX7" fmla="*/ 308757 w 308757"/>
              <a:gd name="connsiteY7" fmla="*/ 290811 h 290810"/>
              <a:gd name="connsiteX8" fmla="*/ 219063 w 308757"/>
              <a:gd name="connsiteY8" fmla="*/ 290811 h 290810"/>
              <a:gd name="connsiteX9" fmla="*/ 187068 w 308757"/>
              <a:gd name="connsiteY9" fmla="*/ 172364 h 290810"/>
              <a:gd name="connsiteX10" fmla="*/ 173985 w 308757"/>
              <a:gd name="connsiteY10" fmla="*/ 124815 h 290810"/>
              <a:gd name="connsiteX11" fmla="*/ 162870 w 308757"/>
              <a:gd name="connsiteY11" fmla="*/ 83828 h 290810"/>
              <a:gd name="connsiteX12" fmla="*/ 154263 w 308757"/>
              <a:gd name="connsiteY12" fmla="*/ 47780 h 290810"/>
              <a:gd name="connsiteX13" fmla="*/ 146891 w 308757"/>
              <a:gd name="connsiteY13" fmla="*/ 81049 h 290810"/>
              <a:gd name="connsiteX14" fmla="*/ 122500 w 308757"/>
              <a:gd name="connsiteY14" fmla="*/ 172364 h 290810"/>
              <a:gd name="connsiteX15" fmla="*/ 187068 w 308757"/>
              <a:gd name="connsiteY15" fmla="*/ 172364 h 2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757" h="290810">
                <a:moveTo>
                  <a:pt x="219063" y="290811"/>
                </a:moveTo>
                <a:lnTo>
                  <a:pt x="204127" y="236547"/>
                </a:lnTo>
                <a:lnTo>
                  <a:pt x="105479" y="236547"/>
                </a:lnTo>
                <a:lnTo>
                  <a:pt x="90119" y="290811"/>
                </a:lnTo>
                <a:lnTo>
                  <a:pt x="0" y="290811"/>
                </a:lnTo>
                <a:lnTo>
                  <a:pt x="99034" y="0"/>
                </a:lnTo>
                <a:lnTo>
                  <a:pt x="208450" y="0"/>
                </a:lnTo>
                <a:lnTo>
                  <a:pt x="308757" y="290811"/>
                </a:lnTo>
                <a:lnTo>
                  <a:pt x="219063" y="290811"/>
                </a:lnTo>
                <a:close/>
                <a:moveTo>
                  <a:pt x="187068" y="172364"/>
                </a:moveTo>
                <a:lnTo>
                  <a:pt x="173985" y="124815"/>
                </a:lnTo>
                <a:cubicBezTo>
                  <a:pt x="170936" y="114240"/>
                  <a:pt x="167231" y="100578"/>
                  <a:pt x="162870" y="83828"/>
                </a:cubicBezTo>
                <a:cubicBezTo>
                  <a:pt x="158508" y="67039"/>
                  <a:pt x="155652" y="55036"/>
                  <a:pt x="154263" y="47780"/>
                </a:cubicBezTo>
                <a:cubicBezTo>
                  <a:pt x="153028" y="54534"/>
                  <a:pt x="150558" y="65611"/>
                  <a:pt x="146891" y="81049"/>
                </a:cubicBezTo>
                <a:cubicBezTo>
                  <a:pt x="143225" y="96487"/>
                  <a:pt x="135081" y="126938"/>
                  <a:pt x="122500" y="172364"/>
                </a:cubicBezTo>
                <a:lnTo>
                  <a:pt x="187068" y="172364"/>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FD6140-CB62-A461-CEA1-850E0116CA62}"/>
              </a:ext>
            </a:extLst>
          </p:cNvPr>
          <p:cNvSpPr/>
          <p:nvPr/>
        </p:nvSpPr>
        <p:spPr>
          <a:xfrm>
            <a:off x="17021524" y="2202641"/>
            <a:ext cx="241255" cy="297796"/>
          </a:xfrm>
          <a:custGeom>
            <a:avLst/>
            <a:gdLst>
              <a:gd name="connsiteX0" fmla="*/ 146390 w 241255"/>
              <a:gd name="connsiteY0" fmla="*/ 64260 h 297796"/>
              <a:gd name="connsiteX1" fmla="*/ 100693 w 241255"/>
              <a:gd name="connsiteY1" fmla="*/ 87147 h 297796"/>
              <a:gd name="connsiteX2" fmla="*/ 84291 w 241255"/>
              <a:gd name="connsiteY2" fmla="*/ 150249 h 297796"/>
              <a:gd name="connsiteX3" fmla="*/ 150944 w 241255"/>
              <a:gd name="connsiteY3" fmla="*/ 233845 h 297796"/>
              <a:gd name="connsiteX4" fmla="*/ 189963 w 241255"/>
              <a:gd name="connsiteY4" fmla="*/ 228481 h 297796"/>
              <a:gd name="connsiteX5" fmla="*/ 227979 w 241255"/>
              <a:gd name="connsiteY5" fmla="*/ 215590 h 297796"/>
              <a:gd name="connsiteX6" fmla="*/ 227979 w 241255"/>
              <a:gd name="connsiteY6" fmla="*/ 281741 h 297796"/>
              <a:gd name="connsiteX7" fmla="*/ 142028 w 241255"/>
              <a:gd name="connsiteY7" fmla="*/ 297797 h 297796"/>
              <a:gd name="connsiteX8" fmla="*/ 36665 w 241255"/>
              <a:gd name="connsiteY8" fmla="*/ 259742 h 297796"/>
              <a:gd name="connsiteX9" fmla="*/ 0 w 241255"/>
              <a:gd name="connsiteY9" fmla="*/ 149786 h 297796"/>
              <a:gd name="connsiteX10" fmla="*/ 17754 w 241255"/>
              <a:gd name="connsiteY10" fmla="*/ 70744 h 297796"/>
              <a:gd name="connsiteX11" fmla="*/ 68814 w 241255"/>
              <a:gd name="connsiteY11" fmla="*/ 18332 h 297796"/>
              <a:gd name="connsiteX12" fmla="*/ 147200 w 241255"/>
              <a:gd name="connsiteY12" fmla="*/ 0 h 297796"/>
              <a:gd name="connsiteX13" fmla="*/ 241255 w 241255"/>
              <a:gd name="connsiteY13" fmla="*/ 20417 h 297796"/>
              <a:gd name="connsiteX14" fmla="*/ 216130 w 241255"/>
              <a:gd name="connsiteY14" fmla="*/ 82014 h 297796"/>
              <a:gd name="connsiteX15" fmla="*/ 182476 w 241255"/>
              <a:gd name="connsiteY15" fmla="*/ 69316 h 297796"/>
              <a:gd name="connsiteX16" fmla="*/ 146351 w 241255"/>
              <a:gd name="connsiteY16" fmla="*/ 64183 h 297796"/>
              <a:gd name="connsiteX17" fmla="*/ 146351 w 241255"/>
              <a:gd name="connsiteY17" fmla="*/ 64260 h 29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255" h="297796">
                <a:moveTo>
                  <a:pt x="146390" y="64260"/>
                </a:moveTo>
                <a:cubicBezTo>
                  <a:pt x="126861" y="64260"/>
                  <a:pt x="111654" y="71902"/>
                  <a:pt x="100693" y="87147"/>
                </a:cubicBezTo>
                <a:cubicBezTo>
                  <a:pt x="89771" y="102392"/>
                  <a:pt x="84291" y="123426"/>
                  <a:pt x="84291" y="150249"/>
                </a:cubicBezTo>
                <a:cubicBezTo>
                  <a:pt x="84291" y="205980"/>
                  <a:pt x="106521" y="233845"/>
                  <a:pt x="150944" y="233845"/>
                </a:cubicBezTo>
                <a:cubicBezTo>
                  <a:pt x="164375" y="233845"/>
                  <a:pt x="177381" y="232070"/>
                  <a:pt x="189963" y="228481"/>
                </a:cubicBezTo>
                <a:cubicBezTo>
                  <a:pt x="202545" y="224930"/>
                  <a:pt x="215243" y="220607"/>
                  <a:pt x="227979" y="215590"/>
                </a:cubicBezTo>
                <a:lnTo>
                  <a:pt x="227979" y="281741"/>
                </a:lnTo>
                <a:cubicBezTo>
                  <a:pt x="202661" y="292432"/>
                  <a:pt x="173985" y="297797"/>
                  <a:pt x="142028" y="297797"/>
                </a:cubicBezTo>
                <a:cubicBezTo>
                  <a:pt x="96216" y="297797"/>
                  <a:pt x="61095" y="285099"/>
                  <a:pt x="36665" y="259742"/>
                </a:cubicBezTo>
                <a:cubicBezTo>
                  <a:pt x="12235" y="234386"/>
                  <a:pt x="0" y="197721"/>
                  <a:pt x="0" y="149786"/>
                </a:cubicBezTo>
                <a:cubicBezTo>
                  <a:pt x="0" y="119798"/>
                  <a:pt x="5905" y="93476"/>
                  <a:pt x="17754" y="70744"/>
                </a:cubicBezTo>
                <a:cubicBezTo>
                  <a:pt x="29602" y="48050"/>
                  <a:pt x="46622" y="30567"/>
                  <a:pt x="68814" y="18332"/>
                </a:cubicBezTo>
                <a:cubicBezTo>
                  <a:pt x="91006" y="6098"/>
                  <a:pt x="117173" y="0"/>
                  <a:pt x="147200" y="0"/>
                </a:cubicBezTo>
                <a:cubicBezTo>
                  <a:pt x="180006" y="0"/>
                  <a:pt x="211344" y="6793"/>
                  <a:pt x="241255" y="20417"/>
                </a:cubicBezTo>
                <a:lnTo>
                  <a:pt x="216130" y="82014"/>
                </a:lnTo>
                <a:cubicBezTo>
                  <a:pt x="204899" y="76996"/>
                  <a:pt x="193707" y="72790"/>
                  <a:pt x="182476" y="69316"/>
                </a:cubicBezTo>
                <a:cubicBezTo>
                  <a:pt x="171244" y="65881"/>
                  <a:pt x="159203" y="64183"/>
                  <a:pt x="146351" y="64183"/>
                </a:cubicBezTo>
                <a:lnTo>
                  <a:pt x="146351" y="64260"/>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B3EED68-BC54-C0AE-DE36-42E5C3F25638}"/>
              </a:ext>
            </a:extLst>
          </p:cNvPr>
          <p:cNvSpPr/>
          <p:nvPr/>
        </p:nvSpPr>
        <p:spPr>
          <a:xfrm>
            <a:off x="17286476" y="2206886"/>
            <a:ext cx="230062" cy="289614"/>
          </a:xfrm>
          <a:custGeom>
            <a:avLst/>
            <a:gdLst>
              <a:gd name="connsiteX0" fmla="*/ 156154 w 230062"/>
              <a:gd name="connsiteY0" fmla="*/ 289615 h 289614"/>
              <a:gd name="connsiteX1" fmla="*/ 74140 w 230062"/>
              <a:gd name="connsiteY1" fmla="*/ 289615 h 289614"/>
              <a:gd name="connsiteX2" fmla="*/ 74140 w 230062"/>
              <a:gd name="connsiteY2" fmla="*/ 63990 h 289614"/>
              <a:gd name="connsiteX3" fmla="*/ 0 w 230062"/>
              <a:gd name="connsiteY3" fmla="*/ 63990 h 289614"/>
              <a:gd name="connsiteX4" fmla="*/ 0 w 230062"/>
              <a:gd name="connsiteY4" fmla="*/ 0 h 289614"/>
              <a:gd name="connsiteX5" fmla="*/ 230063 w 230062"/>
              <a:gd name="connsiteY5" fmla="*/ 0 h 289614"/>
              <a:gd name="connsiteX6" fmla="*/ 230063 w 230062"/>
              <a:gd name="connsiteY6" fmla="*/ 63990 h 289614"/>
              <a:gd name="connsiteX7" fmla="*/ 156154 w 230062"/>
              <a:gd name="connsiteY7" fmla="*/ 63990 h 289614"/>
              <a:gd name="connsiteX8" fmla="*/ 156154 w 230062"/>
              <a:gd name="connsiteY8" fmla="*/ 289615 h 289614"/>
              <a:gd name="connsiteX9" fmla="*/ 156154 w 230062"/>
              <a:gd name="connsiteY9" fmla="*/ 28961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062" h="289614">
                <a:moveTo>
                  <a:pt x="156154" y="289615"/>
                </a:moveTo>
                <a:lnTo>
                  <a:pt x="74140" y="289615"/>
                </a:lnTo>
                <a:lnTo>
                  <a:pt x="74140" y="63990"/>
                </a:lnTo>
                <a:lnTo>
                  <a:pt x="0" y="63990"/>
                </a:lnTo>
                <a:lnTo>
                  <a:pt x="0" y="0"/>
                </a:lnTo>
                <a:lnTo>
                  <a:pt x="230063" y="0"/>
                </a:lnTo>
                <a:lnTo>
                  <a:pt x="230063" y="63990"/>
                </a:lnTo>
                <a:lnTo>
                  <a:pt x="156154" y="63990"/>
                </a:lnTo>
                <a:lnTo>
                  <a:pt x="156154" y="289615"/>
                </a:lnTo>
                <a:lnTo>
                  <a:pt x="156154" y="28961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A31097AB-26DC-D57D-04EA-54D05A3F54FC}"/>
              </a:ext>
            </a:extLst>
          </p:cNvPr>
          <p:cNvSpPr/>
          <p:nvPr/>
        </p:nvSpPr>
        <p:spPr>
          <a:xfrm>
            <a:off x="16965754" y="660475"/>
            <a:ext cx="643295" cy="436968"/>
          </a:xfrm>
          <a:custGeom>
            <a:avLst/>
            <a:gdLst>
              <a:gd name="connsiteX0" fmla="*/ 0 w 643295"/>
              <a:gd name="connsiteY0" fmla="*/ 0 h 436968"/>
              <a:gd name="connsiteX1" fmla="*/ 643296 w 643295"/>
              <a:gd name="connsiteY1" fmla="*/ 0 h 436968"/>
              <a:gd name="connsiteX2" fmla="*/ 643296 w 643295"/>
              <a:gd name="connsiteY2" fmla="*/ 436969 h 436968"/>
              <a:gd name="connsiteX3" fmla="*/ 0 w 643295"/>
              <a:gd name="connsiteY3" fmla="*/ 436969 h 436968"/>
            </a:gdLst>
            <a:ahLst/>
            <a:cxnLst>
              <a:cxn ang="0">
                <a:pos x="connsiteX0" y="connsiteY0"/>
              </a:cxn>
              <a:cxn ang="0">
                <a:pos x="connsiteX1" y="connsiteY1"/>
              </a:cxn>
              <a:cxn ang="0">
                <a:pos x="connsiteX2" y="connsiteY2"/>
              </a:cxn>
              <a:cxn ang="0">
                <a:pos x="connsiteX3" y="connsiteY3"/>
              </a:cxn>
            </a:cxnLst>
            <a:rect l="l" t="t" r="r" b="b"/>
            <a:pathLst>
              <a:path w="643295" h="436968">
                <a:moveTo>
                  <a:pt x="0" y="0"/>
                </a:moveTo>
                <a:lnTo>
                  <a:pt x="643296" y="0"/>
                </a:lnTo>
                <a:lnTo>
                  <a:pt x="643296" y="436969"/>
                </a:lnTo>
                <a:lnTo>
                  <a:pt x="0" y="436969"/>
                </a:lnTo>
                <a:close/>
              </a:path>
            </a:pathLst>
          </a:custGeom>
          <a:solidFill>
            <a:srgbClr val="FFFFFF"/>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23D88D7-220A-F61B-9C07-A07E0C3DD00A}"/>
              </a:ext>
            </a:extLst>
          </p:cNvPr>
          <p:cNvSpPr/>
          <p:nvPr/>
        </p:nvSpPr>
        <p:spPr>
          <a:xfrm>
            <a:off x="16978182" y="672786"/>
            <a:ext cx="618440" cy="412306"/>
          </a:xfrm>
          <a:custGeom>
            <a:avLst/>
            <a:gdLst>
              <a:gd name="connsiteX0" fmla="*/ 0 w 618440"/>
              <a:gd name="connsiteY0" fmla="*/ 0 h 412306"/>
              <a:gd name="connsiteX1" fmla="*/ 618441 w 618440"/>
              <a:gd name="connsiteY1" fmla="*/ 0 h 412306"/>
              <a:gd name="connsiteX2" fmla="*/ 618441 w 618440"/>
              <a:gd name="connsiteY2" fmla="*/ 412307 h 412306"/>
              <a:gd name="connsiteX3" fmla="*/ 0 w 618440"/>
              <a:gd name="connsiteY3" fmla="*/ 412307 h 412306"/>
            </a:gdLst>
            <a:ahLst/>
            <a:cxnLst>
              <a:cxn ang="0">
                <a:pos x="connsiteX0" y="connsiteY0"/>
              </a:cxn>
              <a:cxn ang="0">
                <a:pos x="connsiteX1" y="connsiteY1"/>
              </a:cxn>
              <a:cxn ang="0">
                <a:pos x="connsiteX2" y="connsiteY2"/>
              </a:cxn>
              <a:cxn ang="0">
                <a:pos x="connsiteX3" y="connsiteY3"/>
              </a:cxn>
            </a:cxnLst>
            <a:rect l="l" t="t" r="r" b="b"/>
            <a:pathLst>
              <a:path w="618440" h="412306">
                <a:moveTo>
                  <a:pt x="0" y="0"/>
                </a:moveTo>
                <a:lnTo>
                  <a:pt x="618441" y="0"/>
                </a:lnTo>
                <a:lnTo>
                  <a:pt x="618441" y="412307"/>
                </a:lnTo>
                <a:lnTo>
                  <a:pt x="0" y="412307"/>
                </a:lnTo>
                <a:close/>
              </a:path>
            </a:pathLst>
          </a:custGeom>
          <a:solidFill>
            <a:srgbClr val="144390"/>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52D51D88-4E15-1723-D37C-045249DCE15E}"/>
              </a:ext>
            </a:extLst>
          </p:cNvPr>
          <p:cNvSpPr/>
          <p:nvPr/>
        </p:nvSpPr>
        <p:spPr>
          <a:xfrm>
            <a:off x="17265944" y="722110"/>
            <a:ext cx="42685" cy="40524"/>
          </a:xfrm>
          <a:custGeom>
            <a:avLst/>
            <a:gdLst>
              <a:gd name="connsiteX0" fmla="*/ 8259 w 42685"/>
              <a:gd name="connsiteY0" fmla="*/ 40524 h 40524"/>
              <a:gd name="connsiteX1" fmla="*/ 21343 w 42685"/>
              <a:gd name="connsiteY1" fmla="*/ 30992 h 40524"/>
              <a:gd name="connsiteX2" fmla="*/ 34388 w 42685"/>
              <a:gd name="connsiteY2" fmla="*/ 40524 h 40524"/>
              <a:gd name="connsiteX3" fmla="*/ 29409 w 42685"/>
              <a:gd name="connsiteY3" fmla="*/ 25125 h 40524"/>
              <a:gd name="connsiteX4" fmla="*/ 42686 w 42685"/>
              <a:gd name="connsiteY4" fmla="*/ 15592 h 40524"/>
              <a:gd name="connsiteX5" fmla="*/ 26322 w 42685"/>
              <a:gd name="connsiteY5" fmla="*/ 15592 h 40524"/>
              <a:gd name="connsiteX6" fmla="*/ 21343 w 42685"/>
              <a:gd name="connsiteY6" fmla="*/ 0 h 40524"/>
              <a:gd name="connsiteX7" fmla="*/ 16325 w 42685"/>
              <a:gd name="connsiteY7" fmla="*/ 15631 h 40524"/>
              <a:gd name="connsiteX8" fmla="*/ 0 w 42685"/>
              <a:gd name="connsiteY8" fmla="*/ 15592 h 40524"/>
              <a:gd name="connsiteX9" fmla="*/ 13238 w 42685"/>
              <a:gd name="connsiteY9" fmla="*/ 25125 h 40524"/>
              <a:gd name="connsiteX10" fmla="*/ 8259 w 42685"/>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8259" y="40524"/>
                </a:moveTo>
                <a:lnTo>
                  <a:pt x="21343" y="30992"/>
                </a:lnTo>
                <a:lnTo>
                  <a:pt x="34388" y="40524"/>
                </a:lnTo>
                <a:lnTo>
                  <a:pt x="29409" y="25125"/>
                </a:lnTo>
                <a:lnTo>
                  <a:pt x="42686" y="15592"/>
                </a:lnTo>
                <a:lnTo>
                  <a:pt x="26322" y="15592"/>
                </a:lnTo>
                <a:lnTo>
                  <a:pt x="21343" y="0"/>
                </a:lnTo>
                <a:lnTo>
                  <a:pt x="16325" y="15631"/>
                </a:lnTo>
                <a:lnTo>
                  <a:pt x="0" y="15592"/>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A1C43B3-E84C-0314-5547-437A873B5CA5}"/>
              </a:ext>
            </a:extLst>
          </p:cNvPr>
          <p:cNvSpPr/>
          <p:nvPr/>
        </p:nvSpPr>
        <p:spPr>
          <a:xfrm>
            <a:off x="17198403" y="740250"/>
            <a:ext cx="42647" cy="40524"/>
          </a:xfrm>
          <a:custGeom>
            <a:avLst/>
            <a:gdLst>
              <a:gd name="connsiteX0" fmla="*/ 8298 w 42647"/>
              <a:gd name="connsiteY0" fmla="*/ 40524 h 40524"/>
              <a:gd name="connsiteX1" fmla="*/ 21343 w 42647"/>
              <a:gd name="connsiteY1" fmla="*/ 30992 h 40524"/>
              <a:gd name="connsiteX2" fmla="*/ 34388 w 42647"/>
              <a:gd name="connsiteY2" fmla="*/ 40524 h 40524"/>
              <a:gd name="connsiteX3" fmla="*/ 29409 w 42647"/>
              <a:gd name="connsiteY3" fmla="*/ 25125 h 40524"/>
              <a:gd name="connsiteX4" fmla="*/ 42647 w 42647"/>
              <a:gd name="connsiteY4" fmla="*/ 15592 h 40524"/>
              <a:gd name="connsiteX5" fmla="*/ 26322 w 42647"/>
              <a:gd name="connsiteY5" fmla="*/ 15592 h 40524"/>
              <a:gd name="connsiteX6" fmla="*/ 21343 w 42647"/>
              <a:gd name="connsiteY6" fmla="*/ 0 h 40524"/>
              <a:gd name="connsiteX7" fmla="*/ 16326 w 42647"/>
              <a:gd name="connsiteY7" fmla="*/ 15631 h 40524"/>
              <a:gd name="connsiteX8" fmla="*/ 0 w 42647"/>
              <a:gd name="connsiteY8" fmla="*/ 15592 h 40524"/>
              <a:gd name="connsiteX9" fmla="*/ 13238 w 42647"/>
              <a:gd name="connsiteY9" fmla="*/ 25125 h 40524"/>
              <a:gd name="connsiteX10" fmla="*/ 8298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98" y="40524"/>
                </a:moveTo>
                <a:lnTo>
                  <a:pt x="21343" y="30992"/>
                </a:lnTo>
                <a:lnTo>
                  <a:pt x="34388" y="40524"/>
                </a:lnTo>
                <a:lnTo>
                  <a:pt x="29409" y="25125"/>
                </a:lnTo>
                <a:lnTo>
                  <a:pt x="42647" y="15592"/>
                </a:lnTo>
                <a:lnTo>
                  <a:pt x="26322" y="15592"/>
                </a:lnTo>
                <a:lnTo>
                  <a:pt x="21343" y="0"/>
                </a:lnTo>
                <a:lnTo>
                  <a:pt x="16326" y="15631"/>
                </a:lnTo>
                <a:lnTo>
                  <a:pt x="0" y="15592"/>
                </a:lnTo>
                <a:lnTo>
                  <a:pt x="13238" y="25125"/>
                </a:lnTo>
                <a:lnTo>
                  <a:pt x="8298" y="40524"/>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69913DF9-703C-0B50-E9F9-90FD5EFB7B71}"/>
              </a:ext>
            </a:extLst>
          </p:cNvPr>
          <p:cNvSpPr/>
          <p:nvPr/>
        </p:nvSpPr>
        <p:spPr>
          <a:xfrm>
            <a:off x="17149002" y="789767"/>
            <a:ext cx="42647" cy="40524"/>
          </a:xfrm>
          <a:custGeom>
            <a:avLst/>
            <a:gdLst>
              <a:gd name="connsiteX0" fmla="*/ 21343 w 42647"/>
              <a:gd name="connsiteY0" fmla="*/ 0 h 40524"/>
              <a:gd name="connsiteX1" fmla="*/ 16326 w 42647"/>
              <a:gd name="connsiteY1" fmla="*/ 15631 h 40524"/>
              <a:gd name="connsiteX2" fmla="*/ 0 w 42647"/>
              <a:gd name="connsiteY2" fmla="*/ 15631 h 40524"/>
              <a:gd name="connsiteX3" fmla="*/ 13238 w 42647"/>
              <a:gd name="connsiteY3" fmla="*/ 25125 h 40524"/>
              <a:gd name="connsiteX4" fmla="*/ 8259 w 42647"/>
              <a:gd name="connsiteY4" fmla="*/ 40524 h 40524"/>
              <a:gd name="connsiteX5" fmla="*/ 21343 w 42647"/>
              <a:gd name="connsiteY5" fmla="*/ 31030 h 40524"/>
              <a:gd name="connsiteX6" fmla="*/ 34388 w 42647"/>
              <a:gd name="connsiteY6" fmla="*/ 40524 h 40524"/>
              <a:gd name="connsiteX7" fmla="*/ 29409 w 42647"/>
              <a:gd name="connsiteY7" fmla="*/ 25125 h 40524"/>
              <a:gd name="connsiteX8" fmla="*/ 42647 w 42647"/>
              <a:gd name="connsiteY8" fmla="*/ 15631 h 40524"/>
              <a:gd name="connsiteX9" fmla="*/ 26322 w 42647"/>
              <a:gd name="connsiteY9" fmla="*/ 15631 h 40524"/>
              <a:gd name="connsiteX10" fmla="*/ 21343 w 42647"/>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1343" y="0"/>
                </a:moveTo>
                <a:lnTo>
                  <a:pt x="16326" y="15631"/>
                </a:lnTo>
                <a:lnTo>
                  <a:pt x="0" y="15631"/>
                </a:lnTo>
                <a:lnTo>
                  <a:pt x="13238" y="25125"/>
                </a:lnTo>
                <a:lnTo>
                  <a:pt x="8259" y="40524"/>
                </a:lnTo>
                <a:lnTo>
                  <a:pt x="21343" y="31030"/>
                </a:lnTo>
                <a:lnTo>
                  <a:pt x="34388" y="40524"/>
                </a:lnTo>
                <a:lnTo>
                  <a:pt x="29409" y="25125"/>
                </a:lnTo>
                <a:lnTo>
                  <a:pt x="42647" y="15631"/>
                </a:lnTo>
                <a:lnTo>
                  <a:pt x="26322" y="15631"/>
                </a:lnTo>
                <a:lnTo>
                  <a:pt x="21343" y="0"/>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EEECD442-4563-CAE4-9D0D-FC415DF81226}"/>
              </a:ext>
            </a:extLst>
          </p:cNvPr>
          <p:cNvSpPr/>
          <p:nvPr/>
        </p:nvSpPr>
        <p:spPr>
          <a:xfrm>
            <a:off x="17130862" y="857230"/>
            <a:ext cx="42685" cy="40524"/>
          </a:xfrm>
          <a:custGeom>
            <a:avLst/>
            <a:gdLst>
              <a:gd name="connsiteX0" fmla="*/ 21343 w 42685"/>
              <a:gd name="connsiteY0" fmla="*/ 30992 h 40524"/>
              <a:gd name="connsiteX1" fmla="*/ 34388 w 42685"/>
              <a:gd name="connsiteY1" fmla="*/ 40524 h 40524"/>
              <a:gd name="connsiteX2" fmla="*/ 29409 w 42685"/>
              <a:gd name="connsiteY2" fmla="*/ 25125 h 40524"/>
              <a:gd name="connsiteX3" fmla="*/ 42686 w 42685"/>
              <a:gd name="connsiteY3" fmla="*/ 15592 h 40524"/>
              <a:gd name="connsiteX4" fmla="*/ 26322 w 42685"/>
              <a:gd name="connsiteY4" fmla="*/ 15592 h 40524"/>
              <a:gd name="connsiteX5" fmla="*/ 21343 w 42685"/>
              <a:gd name="connsiteY5" fmla="*/ 0 h 40524"/>
              <a:gd name="connsiteX6" fmla="*/ 16326 w 42685"/>
              <a:gd name="connsiteY6" fmla="*/ 15631 h 40524"/>
              <a:gd name="connsiteX7" fmla="*/ 0 w 42685"/>
              <a:gd name="connsiteY7" fmla="*/ 15592 h 40524"/>
              <a:gd name="connsiteX8" fmla="*/ 13238 w 42685"/>
              <a:gd name="connsiteY8" fmla="*/ 25125 h 40524"/>
              <a:gd name="connsiteX9" fmla="*/ 8298 w 42685"/>
              <a:gd name="connsiteY9" fmla="*/ 40524 h 40524"/>
              <a:gd name="connsiteX10" fmla="*/ 21343 w 42685"/>
              <a:gd name="connsiteY10" fmla="*/ 309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43" y="30992"/>
                </a:moveTo>
                <a:lnTo>
                  <a:pt x="34388" y="40524"/>
                </a:lnTo>
                <a:lnTo>
                  <a:pt x="29409" y="25125"/>
                </a:lnTo>
                <a:lnTo>
                  <a:pt x="42686" y="15592"/>
                </a:lnTo>
                <a:lnTo>
                  <a:pt x="26322" y="15592"/>
                </a:lnTo>
                <a:lnTo>
                  <a:pt x="21343" y="0"/>
                </a:lnTo>
                <a:lnTo>
                  <a:pt x="16326" y="15631"/>
                </a:lnTo>
                <a:lnTo>
                  <a:pt x="0" y="15592"/>
                </a:lnTo>
                <a:lnTo>
                  <a:pt x="13238" y="25125"/>
                </a:lnTo>
                <a:lnTo>
                  <a:pt x="8298" y="40524"/>
                </a:lnTo>
                <a:lnTo>
                  <a:pt x="21343" y="30992"/>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24EED7-7441-D9F8-CB0A-37D61743B36E}"/>
              </a:ext>
            </a:extLst>
          </p:cNvPr>
          <p:cNvSpPr/>
          <p:nvPr/>
        </p:nvSpPr>
        <p:spPr>
          <a:xfrm>
            <a:off x="17149002" y="924887"/>
            <a:ext cx="42647" cy="40524"/>
          </a:xfrm>
          <a:custGeom>
            <a:avLst/>
            <a:gdLst>
              <a:gd name="connsiteX0" fmla="*/ 26322 w 42647"/>
              <a:gd name="connsiteY0" fmla="*/ 15592 h 40524"/>
              <a:gd name="connsiteX1" fmla="*/ 21343 w 42647"/>
              <a:gd name="connsiteY1" fmla="*/ 0 h 40524"/>
              <a:gd name="connsiteX2" fmla="*/ 16326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43 w 42647"/>
              <a:gd name="connsiteY6" fmla="*/ 30992 h 40524"/>
              <a:gd name="connsiteX7" fmla="*/ 34388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43" y="0"/>
                </a:lnTo>
                <a:lnTo>
                  <a:pt x="16326" y="15592"/>
                </a:lnTo>
                <a:lnTo>
                  <a:pt x="0" y="15592"/>
                </a:lnTo>
                <a:lnTo>
                  <a:pt x="13238" y="25125"/>
                </a:lnTo>
                <a:lnTo>
                  <a:pt x="8259" y="40524"/>
                </a:lnTo>
                <a:lnTo>
                  <a:pt x="21343" y="30992"/>
                </a:lnTo>
                <a:lnTo>
                  <a:pt x="34388"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56517416-13FF-D74F-05D1-F0BBA949C7EB}"/>
              </a:ext>
            </a:extLst>
          </p:cNvPr>
          <p:cNvSpPr/>
          <p:nvPr/>
        </p:nvSpPr>
        <p:spPr>
          <a:xfrm>
            <a:off x="17198519" y="974404"/>
            <a:ext cx="42647" cy="40485"/>
          </a:xfrm>
          <a:custGeom>
            <a:avLst/>
            <a:gdLst>
              <a:gd name="connsiteX0" fmla="*/ 26322 w 42647"/>
              <a:gd name="connsiteY0" fmla="*/ 15592 h 40485"/>
              <a:gd name="connsiteX1" fmla="*/ 21304 w 42647"/>
              <a:gd name="connsiteY1" fmla="*/ 0 h 40485"/>
              <a:gd name="connsiteX2" fmla="*/ 16326 w 42647"/>
              <a:gd name="connsiteY2" fmla="*/ 15592 h 40485"/>
              <a:gd name="connsiteX3" fmla="*/ 0 w 42647"/>
              <a:gd name="connsiteY3" fmla="*/ 15592 h 40485"/>
              <a:gd name="connsiteX4" fmla="*/ 13238 w 42647"/>
              <a:gd name="connsiteY4" fmla="*/ 25087 h 40485"/>
              <a:gd name="connsiteX5" fmla="*/ 8259 w 42647"/>
              <a:gd name="connsiteY5" fmla="*/ 40486 h 40485"/>
              <a:gd name="connsiteX6" fmla="*/ 21304 w 42647"/>
              <a:gd name="connsiteY6" fmla="*/ 30992 h 40485"/>
              <a:gd name="connsiteX7" fmla="*/ 34349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04" y="0"/>
                </a:lnTo>
                <a:lnTo>
                  <a:pt x="16326" y="15592"/>
                </a:lnTo>
                <a:lnTo>
                  <a:pt x="0" y="15592"/>
                </a:lnTo>
                <a:lnTo>
                  <a:pt x="13238" y="25087"/>
                </a:lnTo>
                <a:lnTo>
                  <a:pt x="8259" y="40486"/>
                </a:lnTo>
                <a:lnTo>
                  <a:pt x="21304" y="30992"/>
                </a:lnTo>
                <a:lnTo>
                  <a:pt x="34349"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0C763AA3-7A6C-2487-75DA-CEA2A4A78039}"/>
              </a:ext>
            </a:extLst>
          </p:cNvPr>
          <p:cNvSpPr/>
          <p:nvPr/>
        </p:nvSpPr>
        <p:spPr>
          <a:xfrm>
            <a:off x="17265944" y="992312"/>
            <a:ext cx="42685" cy="40524"/>
          </a:xfrm>
          <a:custGeom>
            <a:avLst/>
            <a:gdLst>
              <a:gd name="connsiteX0" fmla="*/ 26322 w 42685"/>
              <a:gd name="connsiteY0" fmla="*/ 15631 h 40524"/>
              <a:gd name="connsiteX1" fmla="*/ 21343 w 42685"/>
              <a:gd name="connsiteY1" fmla="*/ 0 h 40524"/>
              <a:gd name="connsiteX2" fmla="*/ 16364 w 42685"/>
              <a:gd name="connsiteY2" fmla="*/ 15631 h 40524"/>
              <a:gd name="connsiteX3" fmla="*/ 0 w 42685"/>
              <a:gd name="connsiteY3" fmla="*/ 15631 h 40524"/>
              <a:gd name="connsiteX4" fmla="*/ 13238 w 42685"/>
              <a:gd name="connsiteY4" fmla="*/ 25125 h 40524"/>
              <a:gd name="connsiteX5" fmla="*/ 8298 w 42685"/>
              <a:gd name="connsiteY5" fmla="*/ 40524 h 40524"/>
              <a:gd name="connsiteX6" fmla="*/ 21343 w 42685"/>
              <a:gd name="connsiteY6" fmla="*/ 31030 h 40524"/>
              <a:gd name="connsiteX7" fmla="*/ 34388 w 42685"/>
              <a:gd name="connsiteY7" fmla="*/ 40524 h 40524"/>
              <a:gd name="connsiteX8" fmla="*/ 29409 w 42685"/>
              <a:gd name="connsiteY8" fmla="*/ 25125 h 40524"/>
              <a:gd name="connsiteX9" fmla="*/ 42686 w 42685"/>
              <a:gd name="connsiteY9" fmla="*/ 15631 h 40524"/>
              <a:gd name="connsiteX10" fmla="*/ 26322 w 42685"/>
              <a:gd name="connsiteY10" fmla="*/ 15631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6322" y="15631"/>
                </a:moveTo>
                <a:lnTo>
                  <a:pt x="21343" y="0"/>
                </a:lnTo>
                <a:lnTo>
                  <a:pt x="16364" y="15631"/>
                </a:lnTo>
                <a:lnTo>
                  <a:pt x="0" y="15631"/>
                </a:lnTo>
                <a:lnTo>
                  <a:pt x="13238" y="25125"/>
                </a:lnTo>
                <a:lnTo>
                  <a:pt x="8298" y="40524"/>
                </a:lnTo>
                <a:lnTo>
                  <a:pt x="21343" y="31030"/>
                </a:lnTo>
                <a:lnTo>
                  <a:pt x="34388" y="40524"/>
                </a:lnTo>
                <a:lnTo>
                  <a:pt x="29409" y="25125"/>
                </a:lnTo>
                <a:lnTo>
                  <a:pt x="42686" y="15631"/>
                </a:lnTo>
                <a:lnTo>
                  <a:pt x="26322" y="15631"/>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FD08AC0A-9610-66FD-B35C-30A0AD1442EC}"/>
              </a:ext>
            </a:extLst>
          </p:cNvPr>
          <p:cNvSpPr/>
          <p:nvPr/>
        </p:nvSpPr>
        <p:spPr>
          <a:xfrm>
            <a:off x="17333407" y="974404"/>
            <a:ext cx="42647" cy="40485"/>
          </a:xfrm>
          <a:custGeom>
            <a:avLst/>
            <a:gdLst>
              <a:gd name="connsiteX0" fmla="*/ 26322 w 42647"/>
              <a:gd name="connsiteY0" fmla="*/ 15592 h 40485"/>
              <a:gd name="connsiteX1" fmla="*/ 21343 w 42647"/>
              <a:gd name="connsiteY1" fmla="*/ 0 h 40485"/>
              <a:gd name="connsiteX2" fmla="*/ 16325 w 42647"/>
              <a:gd name="connsiteY2" fmla="*/ 15592 h 40485"/>
              <a:gd name="connsiteX3" fmla="*/ 0 w 42647"/>
              <a:gd name="connsiteY3" fmla="*/ 15592 h 40485"/>
              <a:gd name="connsiteX4" fmla="*/ 13238 w 42647"/>
              <a:gd name="connsiteY4" fmla="*/ 25087 h 40485"/>
              <a:gd name="connsiteX5" fmla="*/ 8298 w 42647"/>
              <a:gd name="connsiteY5" fmla="*/ 40486 h 40485"/>
              <a:gd name="connsiteX6" fmla="*/ 21343 w 42647"/>
              <a:gd name="connsiteY6" fmla="*/ 30992 h 40485"/>
              <a:gd name="connsiteX7" fmla="*/ 34388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43" y="0"/>
                </a:lnTo>
                <a:lnTo>
                  <a:pt x="16325" y="15592"/>
                </a:lnTo>
                <a:lnTo>
                  <a:pt x="0" y="15592"/>
                </a:lnTo>
                <a:lnTo>
                  <a:pt x="13238" y="25087"/>
                </a:lnTo>
                <a:lnTo>
                  <a:pt x="8298" y="40486"/>
                </a:lnTo>
                <a:lnTo>
                  <a:pt x="21343" y="30992"/>
                </a:lnTo>
                <a:lnTo>
                  <a:pt x="34388"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9BB8FA1B-E8FD-3FC1-FA7C-8D4C49779656}"/>
              </a:ext>
            </a:extLst>
          </p:cNvPr>
          <p:cNvSpPr/>
          <p:nvPr/>
        </p:nvSpPr>
        <p:spPr>
          <a:xfrm>
            <a:off x="17382924" y="924887"/>
            <a:ext cx="42647" cy="40524"/>
          </a:xfrm>
          <a:custGeom>
            <a:avLst/>
            <a:gdLst>
              <a:gd name="connsiteX0" fmla="*/ 26322 w 42647"/>
              <a:gd name="connsiteY0" fmla="*/ 15592 h 40524"/>
              <a:gd name="connsiteX1" fmla="*/ 21304 w 42647"/>
              <a:gd name="connsiteY1" fmla="*/ 0 h 40524"/>
              <a:gd name="connsiteX2" fmla="*/ 16325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04 w 42647"/>
              <a:gd name="connsiteY6" fmla="*/ 30992 h 40524"/>
              <a:gd name="connsiteX7" fmla="*/ 34349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04" y="0"/>
                </a:lnTo>
                <a:lnTo>
                  <a:pt x="16325" y="15592"/>
                </a:lnTo>
                <a:lnTo>
                  <a:pt x="0" y="15592"/>
                </a:lnTo>
                <a:lnTo>
                  <a:pt x="13238" y="25125"/>
                </a:lnTo>
                <a:lnTo>
                  <a:pt x="8259" y="40524"/>
                </a:lnTo>
                <a:lnTo>
                  <a:pt x="21304" y="30992"/>
                </a:lnTo>
                <a:lnTo>
                  <a:pt x="34349"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677A989-AD85-58F3-914C-052EE6F55011}"/>
              </a:ext>
            </a:extLst>
          </p:cNvPr>
          <p:cNvSpPr/>
          <p:nvPr/>
        </p:nvSpPr>
        <p:spPr>
          <a:xfrm>
            <a:off x="17400832" y="857037"/>
            <a:ext cx="42685" cy="40524"/>
          </a:xfrm>
          <a:custGeom>
            <a:avLst/>
            <a:gdLst>
              <a:gd name="connsiteX0" fmla="*/ 42686 w 42685"/>
              <a:gd name="connsiteY0" fmla="*/ 15592 h 40524"/>
              <a:gd name="connsiteX1" fmla="*/ 26321 w 42685"/>
              <a:gd name="connsiteY1" fmla="*/ 15592 h 40524"/>
              <a:gd name="connsiteX2" fmla="*/ 21343 w 42685"/>
              <a:gd name="connsiteY2" fmla="*/ 0 h 40524"/>
              <a:gd name="connsiteX3" fmla="*/ 16325 w 42685"/>
              <a:gd name="connsiteY3" fmla="*/ 15631 h 40524"/>
              <a:gd name="connsiteX4" fmla="*/ 0 w 42685"/>
              <a:gd name="connsiteY4" fmla="*/ 15592 h 40524"/>
              <a:gd name="connsiteX5" fmla="*/ 13238 w 42685"/>
              <a:gd name="connsiteY5" fmla="*/ 25125 h 40524"/>
              <a:gd name="connsiteX6" fmla="*/ 8298 w 42685"/>
              <a:gd name="connsiteY6" fmla="*/ 40524 h 40524"/>
              <a:gd name="connsiteX7" fmla="*/ 21343 w 42685"/>
              <a:gd name="connsiteY7" fmla="*/ 30992 h 40524"/>
              <a:gd name="connsiteX8" fmla="*/ 34388 w 42685"/>
              <a:gd name="connsiteY8" fmla="*/ 40524 h 40524"/>
              <a:gd name="connsiteX9" fmla="*/ 29409 w 42685"/>
              <a:gd name="connsiteY9" fmla="*/ 25125 h 40524"/>
              <a:gd name="connsiteX10" fmla="*/ 42686 w 42685"/>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42686" y="15592"/>
                </a:moveTo>
                <a:lnTo>
                  <a:pt x="26321" y="15592"/>
                </a:lnTo>
                <a:lnTo>
                  <a:pt x="21343" y="0"/>
                </a:lnTo>
                <a:lnTo>
                  <a:pt x="16325" y="15631"/>
                </a:lnTo>
                <a:lnTo>
                  <a:pt x="0" y="15592"/>
                </a:lnTo>
                <a:lnTo>
                  <a:pt x="13238" y="25125"/>
                </a:lnTo>
                <a:lnTo>
                  <a:pt x="8298" y="40524"/>
                </a:lnTo>
                <a:lnTo>
                  <a:pt x="21343" y="30992"/>
                </a:lnTo>
                <a:lnTo>
                  <a:pt x="34388" y="40524"/>
                </a:lnTo>
                <a:lnTo>
                  <a:pt x="29409" y="25125"/>
                </a:lnTo>
                <a:lnTo>
                  <a:pt x="42686" y="15592"/>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8C9EC68-2A35-EA55-2F7A-075EFFFC9E2B}"/>
              </a:ext>
            </a:extLst>
          </p:cNvPr>
          <p:cNvSpPr/>
          <p:nvPr/>
        </p:nvSpPr>
        <p:spPr>
          <a:xfrm>
            <a:off x="17382924" y="789574"/>
            <a:ext cx="42647" cy="40524"/>
          </a:xfrm>
          <a:custGeom>
            <a:avLst/>
            <a:gdLst>
              <a:gd name="connsiteX0" fmla="*/ 8259 w 42647"/>
              <a:gd name="connsiteY0" fmla="*/ 40524 h 40524"/>
              <a:gd name="connsiteX1" fmla="*/ 21304 w 42647"/>
              <a:gd name="connsiteY1" fmla="*/ 30992 h 40524"/>
              <a:gd name="connsiteX2" fmla="*/ 34388 w 42647"/>
              <a:gd name="connsiteY2" fmla="*/ 40524 h 40524"/>
              <a:gd name="connsiteX3" fmla="*/ 29409 w 42647"/>
              <a:gd name="connsiteY3" fmla="*/ 25125 h 40524"/>
              <a:gd name="connsiteX4" fmla="*/ 42647 w 42647"/>
              <a:gd name="connsiteY4" fmla="*/ 15631 h 40524"/>
              <a:gd name="connsiteX5" fmla="*/ 26322 w 42647"/>
              <a:gd name="connsiteY5" fmla="*/ 15631 h 40524"/>
              <a:gd name="connsiteX6" fmla="*/ 21304 w 42647"/>
              <a:gd name="connsiteY6" fmla="*/ 0 h 40524"/>
              <a:gd name="connsiteX7" fmla="*/ 16325 w 42647"/>
              <a:gd name="connsiteY7" fmla="*/ 15631 h 40524"/>
              <a:gd name="connsiteX8" fmla="*/ 0 w 42647"/>
              <a:gd name="connsiteY8" fmla="*/ 15631 h 40524"/>
              <a:gd name="connsiteX9" fmla="*/ 13238 w 42647"/>
              <a:gd name="connsiteY9" fmla="*/ 25125 h 40524"/>
              <a:gd name="connsiteX10" fmla="*/ 8259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59" y="40524"/>
                </a:moveTo>
                <a:lnTo>
                  <a:pt x="21304" y="30992"/>
                </a:lnTo>
                <a:lnTo>
                  <a:pt x="34388" y="40524"/>
                </a:lnTo>
                <a:lnTo>
                  <a:pt x="29409" y="25125"/>
                </a:lnTo>
                <a:lnTo>
                  <a:pt x="42647" y="15631"/>
                </a:lnTo>
                <a:lnTo>
                  <a:pt x="26322" y="15631"/>
                </a:lnTo>
                <a:lnTo>
                  <a:pt x="21304" y="0"/>
                </a:lnTo>
                <a:lnTo>
                  <a:pt x="16325" y="15631"/>
                </a:lnTo>
                <a:lnTo>
                  <a:pt x="0" y="15631"/>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68023B1C-C5A6-12DE-9505-5F2D421A5807}"/>
              </a:ext>
            </a:extLst>
          </p:cNvPr>
          <p:cNvSpPr/>
          <p:nvPr/>
        </p:nvSpPr>
        <p:spPr>
          <a:xfrm>
            <a:off x="17333600" y="740288"/>
            <a:ext cx="42685" cy="40524"/>
          </a:xfrm>
          <a:custGeom>
            <a:avLst/>
            <a:gdLst>
              <a:gd name="connsiteX0" fmla="*/ 21304 w 42685"/>
              <a:gd name="connsiteY0" fmla="*/ 0 h 40524"/>
              <a:gd name="connsiteX1" fmla="*/ 16326 w 42685"/>
              <a:gd name="connsiteY1" fmla="*/ 15592 h 40524"/>
              <a:gd name="connsiteX2" fmla="*/ 0 w 42685"/>
              <a:gd name="connsiteY2" fmla="*/ 15554 h 40524"/>
              <a:gd name="connsiteX3" fmla="*/ 13238 w 42685"/>
              <a:gd name="connsiteY3" fmla="*/ 25125 h 40524"/>
              <a:gd name="connsiteX4" fmla="*/ 8259 w 42685"/>
              <a:gd name="connsiteY4" fmla="*/ 40524 h 40524"/>
              <a:gd name="connsiteX5" fmla="*/ 21343 w 42685"/>
              <a:gd name="connsiteY5" fmla="*/ 30953 h 40524"/>
              <a:gd name="connsiteX6" fmla="*/ 34388 w 42685"/>
              <a:gd name="connsiteY6" fmla="*/ 40524 h 40524"/>
              <a:gd name="connsiteX7" fmla="*/ 29409 w 42685"/>
              <a:gd name="connsiteY7" fmla="*/ 25125 h 40524"/>
              <a:gd name="connsiteX8" fmla="*/ 42686 w 42685"/>
              <a:gd name="connsiteY8" fmla="*/ 15554 h 40524"/>
              <a:gd name="connsiteX9" fmla="*/ 26322 w 42685"/>
              <a:gd name="connsiteY9" fmla="*/ 15554 h 40524"/>
              <a:gd name="connsiteX10" fmla="*/ 21304 w 42685"/>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04" y="0"/>
                </a:moveTo>
                <a:lnTo>
                  <a:pt x="16326" y="15592"/>
                </a:lnTo>
                <a:lnTo>
                  <a:pt x="0" y="15554"/>
                </a:lnTo>
                <a:lnTo>
                  <a:pt x="13238" y="25125"/>
                </a:lnTo>
                <a:lnTo>
                  <a:pt x="8259" y="40524"/>
                </a:lnTo>
                <a:lnTo>
                  <a:pt x="21343" y="30953"/>
                </a:lnTo>
                <a:lnTo>
                  <a:pt x="34388" y="40524"/>
                </a:lnTo>
                <a:lnTo>
                  <a:pt x="29409" y="25125"/>
                </a:lnTo>
                <a:lnTo>
                  <a:pt x="42686" y="15554"/>
                </a:lnTo>
                <a:lnTo>
                  <a:pt x="26322" y="15554"/>
                </a:lnTo>
                <a:lnTo>
                  <a:pt x="21304" y="0"/>
                </a:lnTo>
                <a:close/>
              </a:path>
            </a:pathLst>
          </a:custGeom>
          <a:solidFill>
            <a:srgbClr val="FDEA18"/>
          </a:solidFill>
          <a:ln w="0" cap="flat">
            <a:noFill/>
            <a:prstDash val="solid"/>
            <a:miter/>
          </a:ln>
        </p:spPr>
        <p:txBody>
          <a:bodyPr rtlCol="0" anchor="ctr"/>
          <a:lstStyle/>
          <a:p>
            <a:endParaRPr lang="en-GB"/>
          </a:p>
        </p:txBody>
      </p:sp>
      <p:sp>
        <p:nvSpPr>
          <p:cNvPr id="9" name="Text Placeholder 15">
            <a:extLst>
              <a:ext uri="{FF2B5EF4-FFF2-40B4-BE49-F238E27FC236}">
                <a16:creationId xmlns:a16="http://schemas.microsoft.com/office/drawing/2014/main" id="{ABF45305-21DF-89C7-CBCF-ADD6F17039BC}"/>
              </a:ext>
            </a:extLst>
          </p:cNvPr>
          <p:cNvSpPr>
            <a:spLocks noGrp="1"/>
          </p:cNvSpPr>
          <p:nvPr>
            <p:ph type="body" sz="quarter" idx="11"/>
          </p:nvPr>
        </p:nvSpPr>
        <p:spPr>
          <a:xfrm>
            <a:off x="953503" y="4974402"/>
            <a:ext cx="6864513" cy="1288009"/>
          </a:xfrm>
          <a:prstGeom prst="rect">
            <a:avLst/>
          </a:prstGeom>
          <a:solidFill>
            <a:srgbClr val="8C0B31"/>
          </a:solidFill>
        </p:spPr>
        <p:txBody>
          <a:bodyPr wrap="none" lIns="216000" tIns="180000" rIns="252000" bIns="108000" anchor="ctr" anchorCtr="0">
            <a:spAutoFit/>
          </a:bodyPr>
          <a:lstStyle>
            <a:lvl1pPr marL="0" indent="0" algn="l">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sp>
        <p:nvSpPr>
          <p:cNvPr id="2" name="Text Placeholder 11">
            <a:extLst>
              <a:ext uri="{FF2B5EF4-FFF2-40B4-BE49-F238E27FC236}">
                <a16:creationId xmlns:a16="http://schemas.microsoft.com/office/drawing/2014/main" id="{3F406ACC-A816-1335-FB27-CCE262A4F1FB}"/>
              </a:ext>
            </a:extLst>
          </p:cNvPr>
          <p:cNvSpPr>
            <a:spLocks noGrp="1"/>
          </p:cNvSpPr>
          <p:nvPr>
            <p:ph type="body" sz="quarter" idx="12" hasCustomPrompt="1"/>
          </p:nvPr>
        </p:nvSpPr>
        <p:spPr>
          <a:xfrm>
            <a:off x="953503" y="6991011"/>
            <a:ext cx="5103813" cy="838200"/>
          </a:xfrm>
          <a:prstGeom prst="rect">
            <a:avLst/>
          </a:prstGeom>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subheading maybe on two lines</a:t>
            </a:r>
          </a:p>
        </p:txBody>
      </p:sp>
      <p:sp>
        <p:nvSpPr>
          <p:cNvPr id="3" name="Text Placeholder 11">
            <a:extLst>
              <a:ext uri="{FF2B5EF4-FFF2-40B4-BE49-F238E27FC236}">
                <a16:creationId xmlns:a16="http://schemas.microsoft.com/office/drawing/2014/main" id="{10CAF34B-00D2-DCE3-337D-78FA24A01D7C}"/>
              </a:ext>
            </a:extLst>
          </p:cNvPr>
          <p:cNvSpPr>
            <a:spLocks noGrp="1"/>
          </p:cNvSpPr>
          <p:nvPr>
            <p:ph type="body" sz="quarter" idx="13" hasCustomPrompt="1"/>
          </p:nvPr>
        </p:nvSpPr>
        <p:spPr>
          <a:xfrm>
            <a:off x="953503" y="8170465"/>
            <a:ext cx="5103813" cy="258738"/>
          </a:xfrm>
          <a:prstGeom prst="rect">
            <a:avLst/>
          </a:prstGeom>
        </p:spPr>
        <p:txBody>
          <a:bodyPr/>
          <a:lstStyle>
            <a:lvl1pPr marL="0" indent="0">
              <a:buNone/>
              <a:defRPr sz="2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01 JANUARY 2023</a:t>
            </a:r>
          </a:p>
        </p:txBody>
      </p:sp>
      <p:sp>
        <p:nvSpPr>
          <p:cNvPr id="4" name="TextBox 3">
            <a:extLst>
              <a:ext uri="{FF2B5EF4-FFF2-40B4-BE49-F238E27FC236}">
                <a16:creationId xmlns:a16="http://schemas.microsoft.com/office/drawing/2014/main" id="{89342C14-1923-42D8-6A20-36BE5B625E1E}"/>
              </a:ext>
            </a:extLst>
          </p:cNvPr>
          <p:cNvSpPr txBox="1"/>
          <p:nvPr userDrawn="1"/>
        </p:nvSpPr>
        <p:spPr>
          <a:xfrm>
            <a:off x="795700"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#MyWorldOurPlanet</a:t>
            </a:r>
          </a:p>
        </p:txBody>
      </p:sp>
      <p:sp>
        <p:nvSpPr>
          <p:cNvPr id="6" name="TextBox 5">
            <a:extLst>
              <a:ext uri="{FF2B5EF4-FFF2-40B4-BE49-F238E27FC236}">
                <a16:creationId xmlns:a16="http://schemas.microsoft.com/office/drawing/2014/main" id="{18A34C7C-16BA-769E-FCB0-046A94E08D20}"/>
              </a:ext>
            </a:extLst>
          </p:cNvPr>
          <p:cNvSpPr txBox="1"/>
          <p:nvPr userDrawn="1"/>
        </p:nvSpPr>
        <p:spPr>
          <a:xfrm>
            <a:off x="3348867"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#EUClimatePact</a:t>
            </a:r>
          </a:p>
        </p:txBody>
      </p:sp>
      <p:sp>
        <p:nvSpPr>
          <p:cNvPr id="7" name="Text Placeholder 15">
            <a:extLst>
              <a:ext uri="{FF2B5EF4-FFF2-40B4-BE49-F238E27FC236}">
                <a16:creationId xmlns:a16="http://schemas.microsoft.com/office/drawing/2014/main" id="{8A43E918-4FFE-A921-ECD1-7F798394E362}"/>
              </a:ext>
            </a:extLst>
          </p:cNvPr>
          <p:cNvSpPr>
            <a:spLocks noGrp="1"/>
          </p:cNvSpPr>
          <p:nvPr>
            <p:ph type="body" sz="quarter" idx="14"/>
          </p:nvPr>
        </p:nvSpPr>
        <p:spPr>
          <a:xfrm>
            <a:off x="953503" y="3686393"/>
            <a:ext cx="6864513" cy="1288009"/>
          </a:xfrm>
          <a:prstGeom prst="rect">
            <a:avLst/>
          </a:prstGeom>
          <a:solidFill>
            <a:srgbClr val="8C0B31"/>
          </a:solidFill>
        </p:spPr>
        <p:txBody>
          <a:bodyPr wrap="none" lIns="216000" tIns="180000" rIns="252000" bIns="108000" anchor="ctr" anchorCtr="0">
            <a:spAutoFit/>
          </a:bodyPr>
          <a:lstStyle>
            <a:lvl1pPr marL="0" indent="0" algn="l">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pic>
        <p:nvPicPr>
          <p:cNvPr id="12" name="Picture 11" descr="A black and white corner&#10;&#10;Description automatically generated">
            <a:extLst>
              <a:ext uri="{FF2B5EF4-FFF2-40B4-BE49-F238E27FC236}">
                <a16:creationId xmlns:a16="http://schemas.microsoft.com/office/drawing/2014/main" id="{A62387CA-09A6-7988-5866-2296E6ECB070}"/>
              </a:ext>
            </a:extLst>
          </p:cNvPr>
          <p:cNvPicPr>
            <a:picLocks noChangeAspect="1"/>
          </p:cNvPicPr>
          <p:nvPr userDrawn="1"/>
        </p:nvPicPr>
        <p:blipFill>
          <a:blip r:embed="rId3"/>
          <a:srcRect r="3169" b="8037"/>
          <a:stretch/>
        </p:blipFill>
        <p:spPr>
          <a:xfrm>
            <a:off x="14716000" y="8490888"/>
            <a:ext cx="3580763" cy="1811807"/>
          </a:xfrm>
          <a:prstGeom prst="rect">
            <a:avLst/>
          </a:prstGeom>
        </p:spPr>
      </p:pic>
      <p:pic>
        <p:nvPicPr>
          <p:cNvPr id="16" name="Picture 15" descr="A black background with orange and blue text&#10;&#10;Description automatically generated">
            <a:extLst>
              <a:ext uri="{FF2B5EF4-FFF2-40B4-BE49-F238E27FC236}">
                <a16:creationId xmlns:a16="http://schemas.microsoft.com/office/drawing/2014/main" id="{97E28CFE-E19F-AD95-64D8-F8782F1AD2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4150173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Slide Orang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FE488-47CC-BA09-63AE-8DC7D09A57BF}"/>
              </a:ext>
            </a:extLst>
          </p:cNvPr>
          <p:cNvSpPr/>
          <p:nvPr userDrawn="1"/>
        </p:nvSpPr>
        <p:spPr>
          <a:xfrm>
            <a:off x="0" y="0"/>
            <a:ext cx="18288000" cy="10287000"/>
          </a:xfrm>
          <a:prstGeom prst="rect">
            <a:avLst/>
          </a:prstGeom>
          <a:solidFill>
            <a:srgbClr val="FF9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4">
            <a:extLst>
              <a:ext uri="{FF2B5EF4-FFF2-40B4-BE49-F238E27FC236}">
                <a16:creationId xmlns:a16="http://schemas.microsoft.com/office/drawing/2014/main" id="{58FCEDF3-AA7B-822F-EFD1-EA820677548D}"/>
              </a:ext>
            </a:extLst>
          </p:cNvPr>
          <p:cNvSpPr>
            <a:spLocks noGrp="1"/>
          </p:cNvSpPr>
          <p:nvPr>
            <p:ph type="body" sz="quarter" idx="10"/>
          </p:nvPr>
        </p:nvSpPr>
        <p:spPr>
          <a:xfrm>
            <a:off x="1484396" y="3779559"/>
            <a:ext cx="10639425" cy="4697042"/>
          </a:xfrm>
          <a:prstGeom prst="rect">
            <a:avLst/>
          </a:prstGeom>
        </p:spPr>
        <p:txBody>
          <a:bodyPr lIns="0" tIns="0" rIns="0" bIns="0"/>
          <a:lstStyle>
            <a:lvl1pPr marL="0" indent="0">
              <a:lnSpc>
                <a:spcPct val="130000"/>
              </a:lnSpc>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a:t>
            </a:r>
          </a:p>
        </p:txBody>
      </p:sp>
      <p:sp>
        <p:nvSpPr>
          <p:cNvPr id="6" name="Text Placeholder 20">
            <a:extLst>
              <a:ext uri="{FF2B5EF4-FFF2-40B4-BE49-F238E27FC236}">
                <a16:creationId xmlns:a16="http://schemas.microsoft.com/office/drawing/2014/main" id="{5B45E453-8497-A876-5E28-9FC2749112DF}"/>
              </a:ext>
            </a:extLst>
          </p:cNvPr>
          <p:cNvSpPr>
            <a:spLocks noGrp="1"/>
          </p:cNvSpPr>
          <p:nvPr>
            <p:ph type="body" sz="quarter" idx="12" hasCustomPrompt="1"/>
          </p:nvPr>
        </p:nvSpPr>
        <p:spPr>
          <a:xfrm>
            <a:off x="1484397" y="2995495"/>
            <a:ext cx="10639424" cy="773112"/>
          </a:xfrm>
          <a:prstGeom prst="rect">
            <a:avLst/>
          </a:prstGeom>
        </p:spPr>
        <p:txBody>
          <a:bodyPr lIns="0" tIns="0" rIns="0" bIns="0"/>
          <a:lstStyle>
            <a:lvl1pPr marL="0" indent="0">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7" name="Text Placeholder 18">
            <a:extLst>
              <a:ext uri="{FF2B5EF4-FFF2-40B4-BE49-F238E27FC236}">
                <a16:creationId xmlns:a16="http://schemas.microsoft.com/office/drawing/2014/main" id="{7FEDF206-CC0A-4F35-DDBC-8A4040721CAE}"/>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grpSp>
        <p:nvGrpSpPr>
          <p:cNvPr id="5" name="Group 4">
            <a:extLst>
              <a:ext uri="{FF2B5EF4-FFF2-40B4-BE49-F238E27FC236}">
                <a16:creationId xmlns:a16="http://schemas.microsoft.com/office/drawing/2014/main" id="{D016C06D-1FBE-BB20-9EF7-326C1D7E152A}"/>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DEFD833A-DF8F-3420-C839-724759AD5342}"/>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8E86664C-A8E9-142A-2A77-088C0996C15A}"/>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0066A76C-19A6-E0E7-802E-ECA657AB85A9}"/>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3D558EE-8AFA-03BA-AFB0-647408C0DBFC}"/>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2A1B2BC-9B38-033E-DEBC-482F44A406D5}"/>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D4B4E59-793D-B137-0706-B2DF8CCEAA07}"/>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B8FFFF1-ED61-D333-FA48-CC45DE816882}"/>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66DC106-352E-A2E7-3087-E549BEDBF07E}"/>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18CFEC8-7274-6F1C-F5B5-741B8A61BF2B}"/>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ACE2911-57D7-DD15-D85F-E6BF998F6802}"/>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1069DE4-A618-20F4-E29C-AFF7E6C613FF}"/>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1FFB80C-F6CB-4E00-BF5B-649F1E60296F}"/>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BF7A0A33-741B-68C8-0FD9-D28348B1FBBA}"/>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353325-E59A-879C-D21F-9CE11993AA50}"/>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EB76017F-5E05-8495-052D-D23813E969A6}"/>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6189B0A-18DE-6261-31A7-F5238FCE5548}"/>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5475422-34CF-9ABD-4539-805E7032D032}"/>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EEFD8F1-C1D4-FCA1-6D19-57D0E96EF644}"/>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45001B8-7F81-2F42-4D95-0CA9E0DBF163}"/>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2BEE897-1326-CF4E-6A5D-1CB77A4E984D}"/>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1110939-9F81-A3F4-F501-8BD8F308468D}"/>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7EF32550-2FBA-ADF4-8FFB-C285056CB2B7}"/>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D12B963-A384-F829-BF9E-61930839BBF2}"/>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BF4CA81-4DBA-377C-C049-A0D1DF0A3476}"/>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74AEDD09-C2AF-304F-0F05-5809753542B9}"/>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877B444D-9BEA-1ABF-5ECD-0B6FF9319E6F}"/>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E9BF831-A733-ECC7-2950-851E454C88DA}"/>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2CEAD4E-DA3B-F6E4-9138-14A082F3EC48}"/>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A1E74276-6A3C-8EF7-2C3C-2E0D2A8378D5}"/>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FEBF046-6BC9-6C29-80EB-9417202B7813}"/>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F0948ED-1926-37F7-EE76-7153B67DBDCB}"/>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AFA31B4-E1EE-353A-52F1-08F94B5FCC5C}"/>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4493AB2E-6639-725E-4E81-C8403409C062}"/>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00CD96A-A2B6-0E62-6950-7C7E8CE1AE15}"/>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258977A-BC89-9BDF-E826-183DD7659724}"/>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976E8B6-2B69-9B4F-95E7-BAFD389B25B7}"/>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pic>
        <p:nvPicPr>
          <p:cNvPr id="3" name="Picture 2" descr="A black and white corner&#10;&#10;Description automatically generated">
            <a:extLst>
              <a:ext uri="{FF2B5EF4-FFF2-40B4-BE49-F238E27FC236}">
                <a16:creationId xmlns:a16="http://schemas.microsoft.com/office/drawing/2014/main" id="{7F5C5725-A665-84BC-EC72-AD7913631E7D}"/>
              </a:ext>
            </a:extLst>
          </p:cNvPr>
          <p:cNvPicPr>
            <a:picLocks noChangeAspect="1"/>
          </p:cNvPicPr>
          <p:nvPr userDrawn="1"/>
        </p:nvPicPr>
        <p:blipFill>
          <a:blip r:embed="rId2"/>
          <a:srcRect r="3169" b="8037"/>
          <a:stretch/>
        </p:blipFill>
        <p:spPr>
          <a:xfrm>
            <a:off x="14716000" y="8490888"/>
            <a:ext cx="3580763" cy="1811807"/>
          </a:xfrm>
          <a:prstGeom prst="rect">
            <a:avLst/>
          </a:prstGeom>
        </p:spPr>
      </p:pic>
      <p:pic>
        <p:nvPicPr>
          <p:cNvPr id="47" name="Picture 46" descr="A black background with orange and blue text&#10;&#10;Description automatically generated">
            <a:extLst>
              <a:ext uri="{FF2B5EF4-FFF2-40B4-BE49-F238E27FC236}">
                <a16:creationId xmlns:a16="http://schemas.microsoft.com/office/drawing/2014/main" id="{427B315C-3E66-958D-7994-35D72CA7A77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2289668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949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Slide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24A493-43AE-D47D-23D7-C48D01092642}"/>
              </a:ext>
            </a:extLst>
          </p:cNvPr>
          <p:cNvSpPr>
            <a:spLocks noGrp="1"/>
          </p:cNvSpPr>
          <p:nvPr>
            <p:ph type="body" sz="quarter" idx="10" hasCustomPrompt="1"/>
          </p:nvPr>
        </p:nvSpPr>
        <p:spPr>
          <a:xfrm>
            <a:off x="1484396" y="3757655"/>
            <a:ext cx="10639425"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2A255A"/>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84543"/>
            <a:ext cx="10639424" cy="773112"/>
          </a:xfrm>
          <a:prstGeom prst="rect">
            <a:avLst/>
          </a:prstGeom>
        </p:spPr>
        <p:txBody>
          <a:bodyPr lIns="0" tIns="0" rIns="0" bIns="0"/>
          <a:lstStyle>
            <a:lvl1pPr marL="0" indent="0">
              <a:buNone/>
              <a:defRPr sz="3600" b="1">
                <a:solidFill>
                  <a:srgbClr val="2A25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pic>
        <p:nvPicPr>
          <p:cNvPr id="3" name="Graphic 2">
            <a:extLst>
              <a:ext uri="{FF2B5EF4-FFF2-40B4-BE49-F238E27FC236}">
                <a16:creationId xmlns:a16="http://schemas.microsoft.com/office/drawing/2014/main" id="{2BB3276A-7996-FBDE-91A6-4CE38BF9283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5852647" y="660475"/>
            <a:ext cx="1755515" cy="1408958"/>
          </a:xfrm>
          <a:prstGeom prst="rect">
            <a:avLst/>
          </a:prstGeom>
        </p:spPr>
      </p:pic>
      <p:pic>
        <p:nvPicPr>
          <p:cNvPr id="2" name="Picture 1" descr="A black background with orange and blue text&#10;&#10;Description automatically generated">
            <a:extLst>
              <a:ext uri="{FF2B5EF4-FFF2-40B4-BE49-F238E27FC236}">
                <a16:creationId xmlns:a16="http://schemas.microsoft.com/office/drawing/2014/main" id="{6708BAC3-2618-27AE-4D17-C5AB502BE36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882194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Slide Blue Blank">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2A255A"/>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3" name="Graphic 2">
            <a:extLst>
              <a:ext uri="{FF2B5EF4-FFF2-40B4-BE49-F238E27FC236}">
                <a16:creationId xmlns:a16="http://schemas.microsoft.com/office/drawing/2014/main" id="{2BB3276A-7996-FBDE-91A6-4CE38BF9283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5852647" y="660475"/>
            <a:ext cx="1755515" cy="1408958"/>
          </a:xfrm>
          <a:prstGeom prst="rect">
            <a:avLst/>
          </a:prstGeom>
        </p:spPr>
      </p:pic>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0" y="4772025"/>
            <a:ext cx="6619875" cy="5514975"/>
          </a:xfrm>
          <a:prstGeom prst="rect">
            <a:avLst/>
          </a:prstGeom>
        </p:spPr>
      </p:pic>
      <p:pic>
        <p:nvPicPr>
          <p:cNvPr id="2" name="Picture 1" descr="A black background with orange and blue text&#10;&#10;Description automatically generated">
            <a:extLst>
              <a:ext uri="{FF2B5EF4-FFF2-40B4-BE49-F238E27FC236}">
                <a16:creationId xmlns:a16="http://schemas.microsoft.com/office/drawing/2014/main" id="{1F85755D-E890-F654-76B3-CE20D83B3B3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615101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Slide Blue Box">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BB3276A-7996-FBDE-91A6-4CE38BF9283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5852647" y="660475"/>
            <a:ext cx="1755515" cy="1408958"/>
          </a:xfrm>
          <a:prstGeom prst="rect">
            <a:avLst/>
          </a:prstGeom>
        </p:spPr>
      </p:pic>
      <p:sp>
        <p:nvSpPr>
          <p:cNvPr id="2" name="Text Placeholder 18">
            <a:extLst>
              <a:ext uri="{FF2B5EF4-FFF2-40B4-BE49-F238E27FC236}">
                <a16:creationId xmlns:a16="http://schemas.microsoft.com/office/drawing/2014/main" id="{F89D3423-8695-B4CA-1FF7-5702C9323716}"/>
              </a:ext>
            </a:extLst>
          </p:cNvPr>
          <p:cNvSpPr>
            <a:spLocks noGrp="1"/>
          </p:cNvSpPr>
          <p:nvPr>
            <p:ph type="body" sz="quarter" idx="11" hasCustomPrompt="1"/>
          </p:nvPr>
        </p:nvSpPr>
        <p:spPr>
          <a:xfrm>
            <a:off x="1484396" y="1089193"/>
            <a:ext cx="9492100" cy="836159"/>
          </a:xfrm>
          <a:prstGeom prst="rect">
            <a:avLst/>
          </a:prstGeom>
          <a:solidFill>
            <a:srgbClr val="2A255A"/>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6" name="Rectangle 5">
            <a:extLst>
              <a:ext uri="{FF2B5EF4-FFF2-40B4-BE49-F238E27FC236}">
                <a16:creationId xmlns:a16="http://schemas.microsoft.com/office/drawing/2014/main" id="{98B55C6E-DD47-B694-2418-B3F353328133}"/>
              </a:ext>
            </a:extLst>
          </p:cNvPr>
          <p:cNvSpPr/>
          <p:nvPr userDrawn="1"/>
        </p:nvSpPr>
        <p:spPr>
          <a:xfrm>
            <a:off x="1484396" y="2984542"/>
            <a:ext cx="5564104" cy="5514975"/>
          </a:xfrm>
          <a:prstGeom prst="rect">
            <a:avLst/>
          </a:prstGeom>
          <a:solidFill>
            <a:srgbClr val="3A6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a:extLst>
              <a:ext uri="{FF2B5EF4-FFF2-40B4-BE49-F238E27FC236}">
                <a16:creationId xmlns:a16="http://schemas.microsoft.com/office/drawing/2014/main" id="{A9935987-3433-E0A1-38F1-1B012AE950B2}"/>
              </a:ext>
            </a:extLst>
          </p:cNvPr>
          <p:cNvSpPr>
            <a:spLocks noGrp="1"/>
          </p:cNvSpPr>
          <p:nvPr>
            <p:ph type="body" sz="quarter" idx="10" hasCustomPrompt="1"/>
          </p:nvPr>
        </p:nvSpPr>
        <p:spPr>
          <a:xfrm>
            <a:off x="7389897"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8" name="Text Placeholder 20">
            <a:extLst>
              <a:ext uri="{FF2B5EF4-FFF2-40B4-BE49-F238E27FC236}">
                <a16:creationId xmlns:a16="http://schemas.microsoft.com/office/drawing/2014/main" id="{2993690A-C69D-7659-4B07-7BD2072D9C79}"/>
              </a:ext>
            </a:extLst>
          </p:cNvPr>
          <p:cNvSpPr>
            <a:spLocks noGrp="1"/>
          </p:cNvSpPr>
          <p:nvPr>
            <p:ph type="body" sz="quarter" idx="12" hasCustomPrompt="1"/>
          </p:nvPr>
        </p:nvSpPr>
        <p:spPr>
          <a:xfrm>
            <a:off x="7389897" y="2984543"/>
            <a:ext cx="7450053" cy="773112"/>
          </a:xfrm>
          <a:prstGeom prst="rect">
            <a:avLst/>
          </a:prstGeom>
        </p:spPr>
        <p:txBody>
          <a:bodyPr lIns="0" tIns="0" rIns="0" bIns="0"/>
          <a:lstStyle>
            <a:lvl1pPr marL="0" indent="0">
              <a:buNone/>
              <a:defRPr sz="3600" b="1">
                <a:solidFill>
                  <a:srgbClr val="2A25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11" name="Text Placeholder 10">
            <a:extLst>
              <a:ext uri="{FF2B5EF4-FFF2-40B4-BE49-F238E27FC236}">
                <a16:creationId xmlns:a16="http://schemas.microsoft.com/office/drawing/2014/main" id="{75F5BEAE-189C-438F-D364-62B800602B0A}"/>
              </a:ext>
            </a:extLst>
          </p:cNvPr>
          <p:cNvSpPr>
            <a:spLocks noGrp="1"/>
          </p:cNvSpPr>
          <p:nvPr>
            <p:ph type="body" sz="quarter" idx="13" hasCustomPrompt="1"/>
          </p:nvPr>
        </p:nvSpPr>
        <p:spPr>
          <a:xfrm>
            <a:off x="1771650" y="3314700"/>
            <a:ext cx="4991100" cy="4697413"/>
          </a:xfrm>
          <a:prstGeom prst="rect">
            <a:avLst/>
          </a:prstGeom>
        </p:spPr>
        <p:txBody>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text.</a:t>
            </a:r>
            <a:endParaRPr lang="en-GB"/>
          </a:p>
        </p:txBody>
      </p:sp>
      <p:pic>
        <p:nvPicPr>
          <p:cNvPr id="5" name="Picture 4" descr="A black background with orange and blue text&#10;&#10;Description automatically generated">
            <a:extLst>
              <a:ext uri="{FF2B5EF4-FFF2-40B4-BE49-F238E27FC236}">
                <a16:creationId xmlns:a16="http://schemas.microsoft.com/office/drawing/2014/main" id="{0CD5DA5B-9349-AE50-769B-94F0EFDE052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854585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Slide Blue Image">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p:nvPr>
        </p:nvSpPr>
        <p:spPr>
          <a:xfrm>
            <a:off x="3397812" y="1078153"/>
            <a:ext cx="4306052" cy="836159"/>
          </a:xfrm>
          <a:prstGeom prst="rect">
            <a:avLst/>
          </a:prstGeom>
          <a:solidFill>
            <a:srgbClr val="2A255A"/>
          </a:solidFill>
        </p:spPr>
        <p:txBody>
          <a:bodyPr wrap="squar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a:t>
            </a:r>
          </a:p>
        </p:txBody>
      </p:sp>
      <p:pic>
        <p:nvPicPr>
          <p:cNvPr id="3" name="Graphic 2">
            <a:extLst>
              <a:ext uri="{FF2B5EF4-FFF2-40B4-BE49-F238E27FC236}">
                <a16:creationId xmlns:a16="http://schemas.microsoft.com/office/drawing/2014/main" id="{2BB3276A-7996-FBDE-91A6-4CE38BF9283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5852647" y="660475"/>
            <a:ext cx="1755515" cy="1408958"/>
          </a:xfrm>
          <a:prstGeom prst="rect">
            <a:avLst/>
          </a:prstGeom>
        </p:spPr>
      </p:pic>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0" y="4772025"/>
            <a:ext cx="6619875" cy="5514975"/>
          </a:xfrm>
          <a:prstGeom prst="rect">
            <a:avLst/>
          </a:prstGeom>
        </p:spPr>
      </p:pic>
      <p:sp>
        <p:nvSpPr>
          <p:cNvPr id="4" name="Text Placeholder 14">
            <a:extLst>
              <a:ext uri="{FF2B5EF4-FFF2-40B4-BE49-F238E27FC236}">
                <a16:creationId xmlns:a16="http://schemas.microsoft.com/office/drawing/2014/main" id="{2B515115-C812-BC1E-8A87-3E99CEB82295}"/>
              </a:ext>
            </a:extLst>
          </p:cNvPr>
          <p:cNvSpPr>
            <a:spLocks noGrp="1"/>
          </p:cNvSpPr>
          <p:nvPr>
            <p:ph type="body" sz="quarter" idx="10" hasCustomPrompt="1"/>
          </p:nvPr>
        </p:nvSpPr>
        <p:spPr>
          <a:xfrm>
            <a:off x="3397812" y="374661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5" name="Text Placeholder 20">
            <a:extLst>
              <a:ext uri="{FF2B5EF4-FFF2-40B4-BE49-F238E27FC236}">
                <a16:creationId xmlns:a16="http://schemas.microsoft.com/office/drawing/2014/main" id="{A6449A08-B6B2-9042-EF4F-C90267A929B0}"/>
              </a:ext>
            </a:extLst>
          </p:cNvPr>
          <p:cNvSpPr>
            <a:spLocks noGrp="1"/>
          </p:cNvSpPr>
          <p:nvPr>
            <p:ph type="body" sz="quarter" idx="13" hasCustomPrompt="1"/>
          </p:nvPr>
        </p:nvSpPr>
        <p:spPr>
          <a:xfrm>
            <a:off x="3397812" y="2973503"/>
            <a:ext cx="7450053" cy="773112"/>
          </a:xfrm>
          <a:prstGeom prst="rect">
            <a:avLst/>
          </a:prstGeom>
        </p:spPr>
        <p:txBody>
          <a:bodyPr lIns="0" tIns="0" rIns="0" bIns="0"/>
          <a:lstStyle>
            <a:lvl1pPr marL="0" indent="0">
              <a:buNone/>
              <a:defRPr sz="3600" b="1">
                <a:solidFill>
                  <a:srgbClr val="2A25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pic>
        <p:nvPicPr>
          <p:cNvPr id="6" name="Picture 5" descr="A black background with orange and blue text&#10;&#10;Description automatically generated">
            <a:extLst>
              <a:ext uri="{FF2B5EF4-FFF2-40B4-BE49-F238E27FC236}">
                <a16:creationId xmlns:a16="http://schemas.microsoft.com/office/drawing/2014/main" id="{C6C3BA54-21D4-6952-3348-A09861867E2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1083295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Slide Blu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FE488-47CC-BA09-63AE-8DC7D09A57BF}"/>
              </a:ext>
            </a:extLst>
          </p:cNvPr>
          <p:cNvSpPr/>
          <p:nvPr userDrawn="1"/>
        </p:nvSpPr>
        <p:spPr>
          <a:xfrm>
            <a:off x="0" y="0"/>
            <a:ext cx="18288000" cy="10287000"/>
          </a:xfrm>
          <a:prstGeom prst="rect">
            <a:avLst/>
          </a:prstGeom>
          <a:solidFill>
            <a:srgbClr val="3A6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2BB3276A-7996-FBDE-91A6-4CE38BF9283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5852647" y="660475"/>
            <a:ext cx="1755515" cy="1408958"/>
          </a:xfrm>
          <a:prstGeom prst="rect">
            <a:avLst/>
          </a:prstGeom>
        </p:spPr>
      </p:pic>
      <p:sp>
        <p:nvSpPr>
          <p:cNvPr id="4" name="Text Placeholder 14">
            <a:extLst>
              <a:ext uri="{FF2B5EF4-FFF2-40B4-BE49-F238E27FC236}">
                <a16:creationId xmlns:a16="http://schemas.microsoft.com/office/drawing/2014/main" id="{58FCEDF3-AA7B-822F-EFD1-EA820677548D}"/>
              </a:ext>
            </a:extLst>
          </p:cNvPr>
          <p:cNvSpPr>
            <a:spLocks noGrp="1"/>
          </p:cNvSpPr>
          <p:nvPr>
            <p:ph type="body" sz="quarter" idx="10"/>
          </p:nvPr>
        </p:nvSpPr>
        <p:spPr>
          <a:xfrm>
            <a:off x="1484396" y="3779559"/>
            <a:ext cx="10639425" cy="4697042"/>
          </a:xfrm>
          <a:prstGeom prst="rect">
            <a:avLst/>
          </a:prstGeom>
        </p:spPr>
        <p:txBody>
          <a:bodyPr lIns="0" tIns="0" rIns="0" bIns="0"/>
          <a:lstStyle>
            <a:lvl1pPr marL="0" indent="0">
              <a:lnSpc>
                <a:spcPct val="130000"/>
              </a:lnSpc>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a:t>
            </a:r>
          </a:p>
        </p:txBody>
      </p:sp>
      <p:sp>
        <p:nvSpPr>
          <p:cNvPr id="6" name="Text Placeholder 20">
            <a:extLst>
              <a:ext uri="{FF2B5EF4-FFF2-40B4-BE49-F238E27FC236}">
                <a16:creationId xmlns:a16="http://schemas.microsoft.com/office/drawing/2014/main" id="{5B45E453-8497-A876-5E28-9FC2749112DF}"/>
              </a:ext>
            </a:extLst>
          </p:cNvPr>
          <p:cNvSpPr>
            <a:spLocks noGrp="1"/>
          </p:cNvSpPr>
          <p:nvPr>
            <p:ph type="body" sz="quarter" idx="12" hasCustomPrompt="1"/>
          </p:nvPr>
        </p:nvSpPr>
        <p:spPr>
          <a:xfrm>
            <a:off x="1484397" y="2995495"/>
            <a:ext cx="10639424" cy="773112"/>
          </a:xfrm>
          <a:prstGeom prst="rect">
            <a:avLst/>
          </a:prstGeom>
        </p:spPr>
        <p:txBody>
          <a:bodyPr lIns="0" tIns="0" rIns="0" bIns="0"/>
          <a:lstStyle>
            <a:lvl1pPr marL="0" indent="0">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7" name="Text Placeholder 18">
            <a:extLst>
              <a:ext uri="{FF2B5EF4-FFF2-40B4-BE49-F238E27FC236}">
                <a16:creationId xmlns:a16="http://schemas.microsoft.com/office/drawing/2014/main" id="{7FEDF206-CC0A-4F35-DDBC-8A4040721CAE}"/>
              </a:ext>
            </a:extLst>
          </p:cNvPr>
          <p:cNvSpPr>
            <a:spLocks noGrp="1"/>
          </p:cNvSpPr>
          <p:nvPr>
            <p:ph type="body" sz="quarter" idx="11" hasCustomPrompt="1"/>
          </p:nvPr>
        </p:nvSpPr>
        <p:spPr>
          <a:xfrm>
            <a:off x="1484396" y="1089193"/>
            <a:ext cx="9492100" cy="836159"/>
          </a:xfrm>
          <a:prstGeom prst="rect">
            <a:avLst/>
          </a:prstGeom>
          <a:solidFill>
            <a:srgbClr val="2A255A"/>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5" name="Picture 4" descr="A black and white corner&#10;&#10;Description automatically generated">
            <a:extLst>
              <a:ext uri="{FF2B5EF4-FFF2-40B4-BE49-F238E27FC236}">
                <a16:creationId xmlns:a16="http://schemas.microsoft.com/office/drawing/2014/main" id="{F538AC24-2E84-6241-0C64-99B156857944}"/>
              </a:ext>
            </a:extLst>
          </p:cNvPr>
          <p:cNvPicPr>
            <a:picLocks noChangeAspect="1"/>
          </p:cNvPicPr>
          <p:nvPr userDrawn="1"/>
        </p:nvPicPr>
        <p:blipFill>
          <a:blip r:embed="rId3">
            <a:duotone>
              <a:schemeClr val="accent6">
                <a:shade val="45000"/>
                <a:satMod val="135000"/>
              </a:schemeClr>
              <a:prstClr val="white"/>
            </a:duotone>
          </a:blip>
          <a:srcRect r="3169" b="8037"/>
          <a:stretch/>
        </p:blipFill>
        <p:spPr>
          <a:xfrm>
            <a:off x="14716000" y="8490888"/>
            <a:ext cx="3580763" cy="1811807"/>
          </a:xfrm>
          <a:prstGeom prst="rect">
            <a:avLst/>
          </a:prstGeom>
        </p:spPr>
      </p:pic>
      <p:pic>
        <p:nvPicPr>
          <p:cNvPr id="8" name="Picture 7" descr="A black background with orange and blue text&#10;&#10;Description automatically generated">
            <a:extLst>
              <a:ext uri="{FF2B5EF4-FFF2-40B4-BE49-F238E27FC236}">
                <a16:creationId xmlns:a16="http://schemas.microsoft.com/office/drawing/2014/main" id="{C52E4362-B797-27AE-EC85-DD228C6E786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301614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Plain">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AB788F6-5BFE-CF9A-CB6B-86DCA3EF1A0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0800000">
            <a:off x="0" y="0"/>
            <a:ext cx="18288000" cy="10287000"/>
          </a:xfrm>
          <a:prstGeom prst="rect">
            <a:avLst/>
          </a:prstGeom>
        </p:spPr>
      </p:pic>
      <p:sp>
        <p:nvSpPr>
          <p:cNvPr id="2" name="Title 1">
            <a:extLst>
              <a:ext uri="{FF2B5EF4-FFF2-40B4-BE49-F238E27FC236}">
                <a16:creationId xmlns:a16="http://schemas.microsoft.com/office/drawing/2014/main" id="{C310A926-366C-05AA-248B-40A1B3EBEB89}"/>
              </a:ext>
            </a:extLst>
          </p:cNvPr>
          <p:cNvSpPr>
            <a:spLocks noGrp="1" noChangeAspect="1"/>
          </p:cNvSpPr>
          <p:nvPr>
            <p:ph type="title" hasCustomPrompt="1"/>
          </p:nvPr>
        </p:nvSpPr>
        <p:spPr>
          <a:xfrm>
            <a:off x="953503" y="3711793"/>
            <a:ext cx="7865620" cy="1288009"/>
          </a:xfrm>
          <a:prstGeom prst="rect">
            <a:avLst/>
          </a:prstGeom>
          <a:solidFill>
            <a:srgbClr val="2A255A"/>
          </a:solidFill>
        </p:spPr>
        <p:txBody>
          <a:bodyPr wrap="none" lIns="216000" tIns="180000" rIns="252000" bIns="108000" anchor="ctr" anchorCtr="0">
            <a:spAutoFit/>
          </a:bodyPr>
          <a:lstStyle>
            <a:lvl1pPr algn="l">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FIRST LINE HERE</a:t>
            </a:r>
            <a:endParaRPr lang="en-GB"/>
          </a:p>
        </p:txBody>
      </p:sp>
      <p:sp>
        <p:nvSpPr>
          <p:cNvPr id="16" name="Text Placeholder 15">
            <a:extLst>
              <a:ext uri="{FF2B5EF4-FFF2-40B4-BE49-F238E27FC236}">
                <a16:creationId xmlns:a16="http://schemas.microsoft.com/office/drawing/2014/main" id="{3125FFE5-9A69-CE79-3104-B5788B34F7D9}"/>
              </a:ext>
            </a:extLst>
          </p:cNvPr>
          <p:cNvSpPr>
            <a:spLocks noGrp="1"/>
          </p:cNvSpPr>
          <p:nvPr>
            <p:ph type="body" sz="quarter" idx="10" hasCustomPrompt="1"/>
          </p:nvPr>
        </p:nvSpPr>
        <p:spPr>
          <a:xfrm>
            <a:off x="953503" y="4949002"/>
            <a:ext cx="9163219" cy="1288009"/>
          </a:xfrm>
          <a:prstGeom prst="rect">
            <a:avLst/>
          </a:prstGeom>
          <a:solidFill>
            <a:srgbClr val="2A255A"/>
          </a:solidFill>
        </p:spPr>
        <p:txBody>
          <a:bodyPr wrap="none" lIns="216000" tIns="180000" rIns="252000" bIns="108000" anchor="ctr" anchorCtr="0">
            <a:spAutoFit/>
          </a:bodyPr>
          <a:lstStyle>
            <a:lvl1pPr marL="0" indent="0" algn="l">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SECOND LINE HERE</a:t>
            </a:r>
            <a:endParaRPr lang="en-GB"/>
          </a:p>
        </p:txBody>
      </p:sp>
      <p:sp>
        <p:nvSpPr>
          <p:cNvPr id="15" name="Freeform: Shape 14">
            <a:extLst>
              <a:ext uri="{FF2B5EF4-FFF2-40B4-BE49-F238E27FC236}">
                <a16:creationId xmlns:a16="http://schemas.microsoft.com/office/drawing/2014/main" id="{1DB0D992-9199-9C40-4445-25EB44B0A41E}"/>
              </a:ext>
            </a:extLst>
          </p:cNvPr>
          <p:cNvSpPr/>
          <p:nvPr/>
        </p:nvSpPr>
        <p:spPr>
          <a:xfrm>
            <a:off x="15223013" y="1162244"/>
            <a:ext cx="2373610" cy="440210"/>
          </a:xfrm>
          <a:custGeom>
            <a:avLst/>
            <a:gdLst>
              <a:gd name="connsiteX0" fmla="*/ 0 w 2373610"/>
              <a:gd name="connsiteY0" fmla="*/ 0 h 440210"/>
              <a:gd name="connsiteX1" fmla="*/ 2373610 w 2373610"/>
              <a:gd name="connsiteY1" fmla="*/ 0 h 440210"/>
              <a:gd name="connsiteX2" fmla="*/ 2373610 w 2373610"/>
              <a:gd name="connsiteY2" fmla="*/ 440211 h 440210"/>
              <a:gd name="connsiteX3" fmla="*/ 0 w 2373610"/>
              <a:gd name="connsiteY3" fmla="*/ 440211 h 440210"/>
            </a:gdLst>
            <a:ahLst/>
            <a:cxnLst>
              <a:cxn ang="0">
                <a:pos x="connsiteX0" y="connsiteY0"/>
              </a:cxn>
              <a:cxn ang="0">
                <a:pos x="connsiteX1" y="connsiteY1"/>
              </a:cxn>
              <a:cxn ang="0">
                <a:pos x="connsiteX2" y="connsiteY2"/>
              </a:cxn>
              <a:cxn ang="0">
                <a:pos x="connsiteX3" y="connsiteY3"/>
              </a:cxn>
            </a:cxnLst>
            <a:rect l="l" t="t" r="r" b="b"/>
            <a:pathLst>
              <a:path w="2373610" h="440210">
                <a:moveTo>
                  <a:pt x="0" y="0"/>
                </a:moveTo>
                <a:lnTo>
                  <a:pt x="2373610" y="0"/>
                </a:lnTo>
                <a:lnTo>
                  <a:pt x="2373610" y="440211"/>
                </a:lnTo>
                <a:lnTo>
                  <a:pt x="0" y="440211"/>
                </a:lnTo>
                <a:close/>
              </a:path>
            </a:pathLst>
          </a:custGeom>
          <a:solidFill>
            <a:srgbClr val="2A255A"/>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C302585-31DD-3FFC-4671-2C5775D69761}"/>
              </a:ext>
            </a:extLst>
          </p:cNvPr>
          <p:cNvSpPr/>
          <p:nvPr/>
        </p:nvSpPr>
        <p:spPr>
          <a:xfrm>
            <a:off x="15303482" y="1239935"/>
            <a:ext cx="174910" cy="281046"/>
          </a:xfrm>
          <a:custGeom>
            <a:avLst/>
            <a:gdLst>
              <a:gd name="connsiteX0" fmla="*/ 174911 w 174910"/>
              <a:gd name="connsiteY0" fmla="*/ 281008 h 281046"/>
              <a:gd name="connsiteX1" fmla="*/ 0 w 174910"/>
              <a:gd name="connsiteY1" fmla="*/ 281008 h 281046"/>
              <a:gd name="connsiteX2" fmla="*/ 0 w 174910"/>
              <a:gd name="connsiteY2" fmla="*/ 0 h 281046"/>
              <a:gd name="connsiteX3" fmla="*/ 174872 w 174910"/>
              <a:gd name="connsiteY3" fmla="*/ 0 h 281046"/>
              <a:gd name="connsiteX4" fmla="*/ 174872 w 174910"/>
              <a:gd name="connsiteY4" fmla="*/ 60941 h 281046"/>
              <a:gd name="connsiteX5" fmla="*/ 79582 w 174910"/>
              <a:gd name="connsiteY5" fmla="*/ 60941 h 281046"/>
              <a:gd name="connsiteX6" fmla="*/ 79582 w 174910"/>
              <a:gd name="connsiteY6" fmla="*/ 105132 h 281046"/>
              <a:gd name="connsiteX7" fmla="*/ 167848 w 174910"/>
              <a:gd name="connsiteY7" fmla="*/ 105132 h 281046"/>
              <a:gd name="connsiteX8" fmla="*/ 167848 w 174910"/>
              <a:gd name="connsiteY8" fmla="*/ 166073 h 281046"/>
              <a:gd name="connsiteX9" fmla="*/ 79582 w 174910"/>
              <a:gd name="connsiteY9" fmla="*/ 166073 h 281046"/>
              <a:gd name="connsiteX10" fmla="*/ 79582 w 174910"/>
              <a:gd name="connsiteY10" fmla="*/ 219141 h 281046"/>
              <a:gd name="connsiteX11" fmla="*/ 174872 w 174910"/>
              <a:gd name="connsiteY11" fmla="*/ 219141 h 281046"/>
              <a:gd name="connsiteX12" fmla="*/ 174872 w 174910"/>
              <a:gd name="connsiteY12" fmla="*/ 281046 h 281046"/>
              <a:gd name="connsiteX13" fmla="*/ 174872 w 174910"/>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910" h="281046">
                <a:moveTo>
                  <a:pt x="174911"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AE86BDA-3FB2-BF30-6255-9428BBCD024A}"/>
              </a:ext>
            </a:extLst>
          </p:cNvPr>
          <p:cNvSpPr/>
          <p:nvPr/>
        </p:nvSpPr>
        <p:spPr>
          <a:xfrm>
            <a:off x="15528335" y="1239896"/>
            <a:ext cx="252100" cy="284867"/>
          </a:xfrm>
          <a:custGeom>
            <a:avLst/>
            <a:gdLst>
              <a:gd name="connsiteX0" fmla="*/ 252062 w 252100"/>
              <a:gd name="connsiteY0" fmla="*/ 0 h 284867"/>
              <a:gd name="connsiteX1" fmla="*/ 252062 w 252100"/>
              <a:gd name="connsiteY1" fmla="*/ 169160 h 284867"/>
              <a:gd name="connsiteX2" fmla="*/ 219333 w 252100"/>
              <a:gd name="connsiteY2" fmla="*/ 254609 h 284867"/>
              <a:gd name="connsiteX3" fmla="*/ 124931 w 252100"/>
              <a:gd name="connsiteY3" fmla="*/ 284867 h 284867"/>
              <a:gd name="connsiteX4" fmla="*/ 32342 w 252100"/>
              <a:gd name="connsiteY4" fmla="*/ 255458 h 284867"/>
              <a:gd name="connsiteX5" fmla="*/ 0 w 252100"/>
              <a:gd name="connsiteY5" fmla="*/ 170897 h 284867"/>
              <a:gd name="connsiteX6" fmla="*/ 0 w 252100"/>
              <a:gd name="connsiteY6" fmla="*/ 0 h 284867"/>
              <a:gd name="connsiteX7" fmla="*/ 80007 w 252100"/>
              <a:gd name="connsiteY7" fmla="*/ 0 h 284867"/>
              <a:gd name="connsiteX8" fmla="*/ 80007 w 252100"/>
              <a:gd name="connsiteY8" fmla="*/ 164915 h 284867"/>
              <a:gd name="connsiteX9" fmla="*/ 91701 w 252100"/>
              <a:gd name="connsiteY9" fmla="*/ 208180 h 284867"/>
              <a:gd name="connsiteX10" fmla="*/ 126166 w 252100"/>
              <a:gd name="connsiteY10" fmla="*/ 221649 h 284867"/>
              <a:gd name="connsiteX11" fmla="*/ 161519 w 252100"/>
              <a:gd name="connsiteY11" fmla="*/ 208295 h 284867"/>
              <a:gd name="connsiteX12" fmla="*/ 172518 w 252100"/>
              <a:gd name="connsiteY12" fmla="*/ 164568 h 284867"/>
              <a:gd name="connsiteX13" fmla="*/ 172518 w 252100"/>
              <a:gd name="connsiteY13" fmla="*/ 39 h 284867"/>
              <a:gd name="connsiteX14" fmla="*/ 252100 w 252100"/>
              <a:gd name="connsiteY14" fmla="*/ 39 h 284867"/>
              <a:gd name="connsiteX15" fmla="*/ 252062 w 252100"/>
              <a:gd name="connsiteY15" fmla="*/ 39 h 2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100" h="284867">
                <a:moveTo>
                  <a:pt x="252062" y="0"/>
                </a:moveTo>
                <a:lnTo>
                  <a:pt x="252062" y="169160"/>
                </a:lnTo>
                <a:cubicBezTo>
                  <a:pt x="252062" y="205941"/>
                  <a:pt x="241139" y="234424"/>
                  <a:pt x="219333" y="254609"/>
                </a:cubicBezTo>
                <a:cubicBezTo>
                  <a:pt x="197489" y="274794"/>
                  <a:pt x="166034" y="284867"/>
                  <a:pt x="124931" y="284867"/>
                </a:cubicBezTo>
                <a:cubicBezTo>
                  <a:pt x="83828" y="284867"/>
                  <a:pt x="53917" y="275064"/>
                  <a:pt x="32342" y="255458"/>
                </a:cubicBezTo>
                <a:cubicBezTo>
                  <a:pt x="10768" y="235852"/>
                  <a:pt x="0" y="207678"/>
                  <a:pt x="0" y="170897"/>
                </a:cubicBezTo>
                <a:lnTo>
                  <a:pt x="0" y="0"/>
                </a:lnTo>
                <a:lnTo>
                  <a:pt x="80007" y="0"/>
                </a:lnTo>
                <a:lnTo>
                  <a:pt x="80007" y="164915"/>
                </a:lnTo>
                <a:cubicBezTo>
                  <a:pt x="80007" y="184791"/>
                  <a:pt x="83905" y="199187"/>
                  <a:pt x="91701" y="208180"/>
                </a:cubicBezTo>
                <a:cubicBezTo>
                  <a:pt x="99497" y="217134"/>
                  <a:pt x="110960" y="221649"/>
                  <a:pt x="126166" y="221649"/>
                </a:cubicBezTo>
                <a:cubicBezTo>
                  <a:pt x="142414" y="221649"/>
                  <a:pt x="154186" y="217211"/>
                  <a:pt x="161519" y="208295"/>
                </a:cubicBezTo>
                <a:cubicBezTo>
                  <a:pt x="168852" y="199380"/>
                  <a:pt x="172518" y="184830"/>
                  <a:pt x="172518" y="164568"/>
                </a:cubicBezTo>
                <a:lnTo>
                  <a:pt x="172518" y="39"/>
                </a:lnTo>
                <a:lnTo>
                  <a:pt x="252100" y="39"/>
                </a:lnTo>
                <a:lnTo>
                  <a:pt x="252062" y="39"/>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3D9A018-ADF6-B519-FC7E-22165E20568C}"/>
              </a:ext>
            </a:extLst>
          </p:cNvPr>
          <p:cNvSpPr/>
          <p:nvPr/>
        </p:nvSpPr>
        <p:spPr>
          <a:xfrm>
            <a:off x="15842264" y="1239935"/>
            <a:ext cx="252447" cy="281007"/>
          </a:xfrm>
          <a:custGeom>
            <a:avLst/>
            <a:gdLst>
              <a:gd name="connsiteX0" fmla="*/ 79582 w 252447"/>
              <a:gd name="connsiteY0" fmla="*/ 178732 h 281007"/>
              <a:gd name="connsiteX1" fmla="*/ 79582 w 252447"/>
              <a:gd name="connsiteY1" fmla="*/ 281008 h 281007"/>
              <a:gd name="connsiteX2" fmla="*/ 0 w 252447"/>
              <a:gd name="connsiteY2" fmla="*/ 281008 h 281007"/>
              <a:gd name="connsiteX3" fmla="*/ 0 w 252447"/>
              <a:gd name="connsiteY3" fmla="*/ 0 h 281007"/>
              <a:gd name="connsiteX4" fmla="*/ 96525 w 252447"/>
              <a:gd name="connsiteY4" fmla="*/ 0 h 281007"/>
              <a:gd name="connsiteX5" fmla="*/ 216593 w 252447"/>
              <a:gd name="connsiteY5" fmla="*/ 83056 h 281007"/>
              <a:gd name="connsiteX6" fmla="*/ 166613 w 252447"/>
              <a:gd name="connsiteY6" fmla="*/ 158586 h 281007"/>
              <a:gd name="connsiteX7" fmla="*/ 252448 w 252447"/>
              <a:gd name="connsiteY7" fmla="*/ 281008 h 281007"/>
              <a:gd name="connsiteX8" fmla="*/ 162175 w 252447"/>
              <a:gd name="connsiteY8" fmla="*/ 281008 h 281007"/>
              <a:gd name="connsiteX9" fmla="*/ 99729 w 252447"/>
              <a:gd name="connsiteY9" fmla="*/ 178732 h 281007"/>
              <a:gd name="connsiteX10" fmla="*/ 79582 w 252447"/>
              <a:gd name="connsiteY10" fmla="*/ 178732 h 281007"/>
              <a:gd name="connsiteX11" fmla="*/ 79582 w 252447"/>
              <a:gd name="connsiteY11" fmla="*/ 121650 h 281007"/>
              <a:gd name="connsiteX12" fmla="*/ 94480 w 252447"/>
              <a:gd name="connsiteY12" fmla="*/ 121650 h 281007"/>
              <a:gd name="connsiteX13" fmla="*/ 136201 w 252447"/>
              <a:gd name="connsiteY13" fmla="*/ 86491 h 281007"/>
              <a:gd name="connsiteX14" fmla="*/ 95290 w 252447"/>
              <a:gd name="connsiteY14" fmla="*/ 57467 h 281007"/>
              <a:gd name="connsiteX15" fmla="*/ 79582 w 252447"/>
              <a:gd name="connsiteY15" fmla="*/ 57467 h 281007"/>
              <a:gd name="connsiteX16" fmla="*/ 79582 w 252447"/>
              <a:gd name="connsiteY16" fmla="*/ 121650 h 281007"/>
              <a:gd name="connsiteX17" fmla="*/ 79582 w 252447"/>
              <a:gd name="connsiteY17" fmla="*/ 121650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447" h="281007">
                <a:moveTo>
                  <a:pt x="79582" y="178732"/>
                </a:moveTo>
                <a:lnTo>
                  <a:pt x="79582" y="281008"/>
                </a:lnTo>
                <a:lnTo>
                  <a:pt x="0" y="281008"/>
                </a:lnTo>
                <a:lnTo>
                  <a:pt x="0" y="0"/>
                </a:lnTo>
                <a:lnTo>
                  <a:pt x="96525" y="0"/>
                </a:lnTo>
                <a:cubicBezTo>
                  <a:pt x="176571" y="0"/>
                  <a:pt x="216593" y="27672"/>
                  <a:pt x="216593" y="83056"/>
                </a:cubicBezTo>
                <a:cubicBezTo>
                  <a:pt x="216593" y="115591"/>
                  <a:pt x="199920" y="140793"/>
                  <a:pt x="166613" y="158586"/>
                </a:cubicBezTo>
                <a:lnTo>
                  <a:pt x="252448" y="281008"/>
                </a:lnTo>
                <a:lnTo>
                  <a:pt x="162175" y="281008"/>
                </a:lnTo>
                <a:lnTo>
                  <a:pt x="99729" y="178732"/>
                </a:lnTo>
                <a:lnTo>
                  <a:pt x="79582" y="178732"/>
                </a:lnTo>
                <a:close/>
                <a:moveTo>
                  <a:pt x="79582" y="121650"/>
                </a:moveTo>
                <a:lnTo>
                  <a:pt x="94480" y="121650"/>
                </a:lnTo>
                <a:cubicBezTo>
                  <a:pt x="122268" y="121650"/>
                  <a:pt x="136201" y="109918"/>
                  <a:pt x="136201" y="86491"/>
                </a:cubicBezTo>
                <a:cubicBezTo>
                  <a:pt x="136201" y="67155"/>
                  <a:pt x="122577" y="57467"/>
                  <a:pt x="95290" y="57467"/>
                </a:cubicBezTo>
                <a:lnTo>
                  <a:pt x="79582" y="57467"/>
                </a:lnTo>
                <a:lnTo>
                  <a:pt x="79582" y="121650"/>
                </a:lnTo>
                <a:lnTo>
                  <a:pt x="79582" y="121650"/>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1DFD549-6067-6161-98F8-7BB7A8D10B45}"/>
              </a:ext>
            </a:extLst>
          </p:cNvPr>
          <p:cNvSpPr/>
          <p:nvPr/>
        </p:nvSpPr>
        <p:spPr>
          <a:xfrm>
            <a:off x="16110612" y="1235458"/>
            <a:ext cx="286526" cy="289305"/>
          </a:xfrm>
          <a:custGeom>
            <a:avLst/>
            <a:gdLst>
              <a:gd name="connsiteX0" fmla="*/ 286527 w 286526"/>
              <a:gd name="connsiteY0" fmla="*/ 144576 h 289305"/>
              <a:gd name="connsiteX1" fmla="*/ 250055 w 286526"/>
              <a:gd name="connsiteY1" fmla="*/ 252409 h 289305"/>
              <a:gd name="connsiteX2" fmla="*/ 143263 w 286526"/>
              <a:gd name="connsiteY2" fmla="*/ 289306 h 289305"/>
              <a:gd name="connsiteX3" fmla="*/ 36974 w 286526"/>
              <a:gd name="connsiteY3" fmla="*/ 252216 h 289305"/>
              <a:gd name="connsiteX4" fmla="*/ 0 w 286526"/>
              <a:gd name="connsiteY4" fmla="*/ 144190 h 289305"/>
              <a:gd name="connsiteX5" fmla="*/ 36781 w 286526"/>
              <a:gd name="connsiteY5" fmla="*/ 37012 h 289305"/>
              <a:gd name="connsiteX6" fmla="*/ 143649 w 286526"/>
              <a:gd name="connsiteY6" fmla="*/ 0 h 289305"/>
              <a:gd name="connsiteX7" fmla="*/ 250248 w 286526"/>
              <a:gd name="connsiteY7" fmla="*/ 36704 h 289305"/>
              <a:gd name="connsiteX8" fmla="*/ 286527 w 286526"/>
              <a:gd name="connsiteY8" fmla="*/ 144537 h 289305"/>
              <a:gd name="connsiteX9" fmla="*/ 286527 w 286526"/>
              <a:gd name="connsiteY9" fmla="*/ 144537 h 289305"/>
              <a:gd name="connsiteX10" fmla="*/ 83828 w 286526"/>
              <a:gd name="connsiteY10" fmla="*/ 144576 h 289305"/>
              <a:gd name="connsiteX11" fmla="*/ 143263 w 286526"/>
              <a:gd name="connsiteY11" fmla="*/ 226088 h 289305"/>
              <a:gd name="connsiteX12" fmla="*/ 188072 w 286526"/>
              <a:gd name="connsiteY12" fmla="*/ 206289 h 289305"/>
              <a:gd name="connsiteX13" fmla="*/ 202661 w 286526"/>
              <a:gd name="connsiteY13" fmla="*/ 144576 h 289305"/>
              <a:gd name="connsiteX14" fmla="*/ 187840 w 286526"/>
              <a:gd name="connsiteY14" fmla="*/ 82400 h 289305"/>
              <a:gd name="connsiteX15" fmla="*/ 143611 w 286526"/>
              <a:gd name="connsiteY15" fmla="*/ 62330 h 289305"/>
              <a:gd name="connsiteX16" fmla="*/ 83789 w 286526"/>
              <a:gd name="connsiteY16" fmla="*/ 144614 h 289305"/>
              <a:gd name="connsiteX17" fmla="*/ 83789 w 286526"/>
              <a:gd name="connsiteY17" fmla="*/ 144614 h 2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526" h="289305">
                <a:moveTo>
                  <a:pt x="286527" y="144576"/>
                </a:moveTo>
                <a:cubicBezTo>
                  <a:pt x="286527" y="191854"/>
                  <a:pt x="274369" y="227786"/>
                  <a:pt x="250055" y="252409"/>
                </a:cubicBezTo>
                <a:cubicBezTo>
                  <a:pt x="225740" y="277033"/>
                  <a:pt x="190156" y="289306"/>
                  <a:pt x="143263" y="289306"/>
                </a:cubicBezTo>
                <a:cubicBezTo>
                  <a:pt x="96371" y="289306"/>
                  <a:pt x="61636" y="276955"/>
                  <a:pt x="36974" y="252216"/>
                </a:cubicBezTo>
                <a:cubicBezTo>
                  <a:pt x="12312" y="227477"/>
                  <a:pt x="0" y="191468"/>
                  <a:pt x="0" y="144190"/>
                </a:cubicBezTo>
                <a:cubicBezTo>
                  <a:pt x="0" y="96911"/>
                  <a:pt x="12273" y="61713"/>
                  <a:pt x="36781" y="37012"/>
                </a:cubicBezTo>
                <a:cubicBezTo>
                  <a:pt x="61288" y="12350"/>
                  <a:pt x="96911" y="0"/>
                  <a:pt x="143649" y="0"/>
                </a:cubicBezTo>
                <a:cubicBezTo>
                  <a:pt x="190387" y="0"/>
                  <a:pt x="226049" y="12235"/>
                  <a:pt x="250248" y="36704"/>
                </a:cubicBezTo>
                <a:cubicBezTo>
                  <a:pt x="274408" y="61173"/>
                  <a:pt x="286527" y="97143"/>
                  <a:pt x="286527" y="144537"/>
                </a:cubicBezTo>
                <a:lnTo>
                  <a:pt x="286527" y="144537"/>
                </a:lnTo>
                <a:close/>
                <a:moveTo>
                  <a:pt x="83828" y="144576"/>
                </a:moveTo>
                <a:cubicBezTo>
                  <a:pt x="83828" y="198917"/>
                  <a:pt x="103627" y="226088"/>
                  <a:pt x="143263" y="226088"/>
                </a:cubicBezTo>
                <a:cubicBezTo>
                  <a:pt x="163410" y="226088"/>
                  <a:pt x="178346" y="219488"/>
                  <a:pt x="188072" y="206289"/>
                </a:cubicBezTo>
                <a:cubicBezTo>
                  <a:pt x="197798" y="193089"/>
                  <a:pt x="202661" y="172518"/>
                  <a:pt x="202661" y="144576"/>
                </a:cubicBezTo>
                <a:cubicBezTo>
                  <a:pt x="202661" y="116633"/>
                  <a:pt x="197720" y="95792"/>
                  <a:pt x="187840" y="82400"/>
                </a:cubicBezTo>
                <a:cubicBezTo>
                  <a:pt x="177960" y="69007"/>
                  <a:pt x="163217" y="62330"/>
                  <a:pt x="143611" y="62330"/>
                </a:cubicBezTo>
                <a:cubicBezTo>
                  <a:pt x="103704" y="62330"/>
                  <a:pt x="83789" y="89771"/>
                  <a:pt x="83789" y="144614"/>
                </a:cubicBezTo>
                <a:lnTo>
                  <a:pt x="83789" y="144614"/>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D2D807D-EDC2-E77E-0F43-A20758777E6B}"/>
              </a:ext>
            </a:extLst>
          </p:cNvPr>
          <p:cNvSpPr/>
          <p:nvPr/>
        </p:nvSpPr>
        <p:spPr>
          <a:xfrm>
            <a:off x="16450361" y="1239896"/>
            <a:ext cx="213814" cy="281007"/>
          </a:xfrm>
          <a:custGeom>
            <a:avLst/>
            <a:gdLst>
              <a:gd name="connsiteX0" fmla="*/ 213737 w 213814"/>
              <a:gd name="connsiteY0" fmla="*/ 89385 h 281007"/>
              <a:gd name="connsiteX1" fmla="*/ 184637 w 213814"/>
              <a:gd name="connsiteY1" fmla="*/ 162136 h 281007"/>
              <a:gd name="connsiteX2" fmla="*/ 101929 w 213814"/>
              <a:gd name="connsiteY2" fmla="*/ 187802 h 281007"/>
              <a:gd name="connsiteX3" fmla="*/ 79582 w 213814"/>
              <a:gd name="connsiteY3" fmla="*/ 187802 h 281007"/>
              <a:gd name="connsiteX4" fmla="*/ 79582 w 213814"/>
              <a:gd name="connsiteY4" fmla="*/ 281008 h 281007"/>
              <a:gd name="connsiteX5" fmla="*/ 0 w 213814"/>
              <a:gd name="connsiteY5" fmla="*/ 281008 h 281007"/>
              <a:gd name="connsiteX6" fmla="*/ 0 w 213814"/>
              <a:gd name="connsiteY6" fmla="*/ 0 h 281007"/>
              <a:gd name="connsiteX7" fmla="*/ 101967 w 213814"/>
              <a:gd name="connsiteY7" fmla="*/ 0 h 281007"/>
              <a:gd name="connsiteX8" fmla="*/ 185795 w 213814"/>
              <a:gd name="connsiteY8" fmla="*/ 23273 h 281007"/>
              <a:gd name="connsiteX9" fmla="*/ 213814 w 213814"/>
              <a:gd name="connsiteY9" fmla="*/ 89385 h 281007"/>
              <a:gd name="connsiteX10" fmla="*/ 213737 w 213814"/>
              <a:gd name="connsiteY10" fmla="*/ 89385 h 281007"/>
              <a:gd name="connsiteX11" fmla="*/ 79544 w 213814"/>
              <a:gd name="connsiteY11" fmla="*/ 125896 h 281007"/>
              <a:gd name="connsiteX12" fmla="*/ 94055 w 213814"/>
              <a:gd name="connsiteY12" fmla="*/ 125896 h 281007"/>
              <a:gd name="connsiteX13" fmla="*/ 122577 w 213814"/>
              <a:gd name="connsiteY13" fmla="*/ 116286 h 281007"/>
              <a:gd name="connsiteX14" fmla="*/ 133152 w 213814"/>
              <a:gd name="connsiteY14" fmla="*/ 89771 h 281007"/>
              <a:gd name="connsiteX15" fmla="*/ 100115 w 213814"/>
              <a:gd name="connsiteY15" fmla="*/ 61327 h 281007"/>
              <a:gd name="connsiteX16" fmla="*/ 79544 w 213814"/>
              <a:gd name="connsiteY16" fmla="*/ 61327 h 281007"/>
              <a:gd name="connsiteX17" fmla="*/ 79544 w 213814"/>
              <a:gd name="connsiteY17" fmla="*/ 125896 h 281007"/>
              <a:gd name="connsiteX18" fmla="*/ 79544 w 213814"/>
              <a:gd name="connsiteY18" fmla="*/ 125896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3814" h="281007">
                <a:moveTo>
                  <a:pt x="213737" y="89385"/>
                </a:moveTo>
                <a:cubicBezTo>
                  <a:pt x="213737" y="120763"/>
                  <a:pt x="204011" y="145039"/>
                  <a:pt x="184637" y="162136"/>
                </a:cubicBezTo>
                <a:cubicBezTo>
                  <a:pt x="165262" y="179234"/>
                  <a:pt x="137667" y="187802"/>
                  <a:pt x="101929" y="187802"/>
                </a:cubicBezTo>
                <a:lnTo>
                  <a:pt x="79582" y="187802"/>
                </a:lnTo>
                <a:lnTo>
                  <a:pt x="79582" y="281008"/>
                </a:lnTo>
                <a:lnTo>
                  <a:pt x="0" y="281008"/>
                </a:lnTo>
                <a:lnTo>
                  <a:pt x="0" y="0"/>
                </a:lnTo>
                <a:lnTo>
                  <a:pt x="101967" y="0"/>
                </a:lnTo>
                <a:cubicBezTo>
                  <a:pt x="139172" y="0"/>
                  <a:pt x="167115" y="7758"/>
                  <a:pt x="185795" y="23273"/>
                </a:cubicBezTo>
                <a:cubicBezTo>
                  <a:pt x="204474" y="38788"/>
                  <a:pt x="213814" y="60825"/>
                  <a:pt x="213814" y="89385"/>
                </a:cubicBezTo>
                <a:lnTo>
                  <a:pt x="213737" y="89385"/>
                </a:lnTo>
                <a:close/>
                <a:moveTo>
                  <a:pt x="79544" y="125896"/>
                </a:moveTo>
                <a:lnTo>
                  <a:pt x="94055" y="125896"/>
                </a:lnTo>
                <a:cubicBezTo>
                  <a:pt x="106020" y="125896"/>
                  <a:pt x="115514" y="122692"/>
                  <a:pt x="122577" y="116286"/>
                </a:cubicBezTo>
                <a:cubicBezTo>
                  <a:pt x="129639" y="109879"/>
                  <a:pt x="133152" y="101041"/>
                  <a:pt x="133152" y="89771"/>
                </a:cubicBezTo>
                <a:cubicBezTo>
                  <a:pt x="133152" y="70821"/>
                  <a:pt x="122152" y="61327"/>
                  <a:pt x="100115" y="61327"/>
                </a:cubicBezTo>
                <a:lnTo>
                  <a:pt x="79544" y="61327"/>
                </a:lnTo>
                <a:lnTo>
                  <a:pt x="79544" y="125896"/>
                </a:lnTo>
                <a:lnTo>
                  <a:pt x="79544" y="125896"/>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D0180F99-1A8D-8915-7194-CDF80D3C2FCE}"/>
              </a:ext>
            </a:extLst>
          </p:cNvPr>
          <p:cNvSpPr/>
          <p:nvPr/>
        </p:nvSpPr>
        <p:spPr>
          <a:xfrm>
            <a:off x="16711068" y="1239935"/>
            <a:ext cx="174872" cy="281046"/>
          </a:xfrm>
          <a:custGeom>
            <a:avLst/>
            <a:gdLst>
              <a:gd name="connsiteX0" fmla="*/ 174872 w 174872"/>
              <a:gd name="connsiteY0" fmla="*/ 281008 h 281046"/>
              <a:gd name="connsiteX1" fmla="*/ 0 w 174872"/>
              <a:gd name="connsiteY1" fmla="*/ 281008 h 281046"/>
              <a:gd name="connsiteX2" fmla="*/ 0 w 174872"/>
              <a:gd name="connsiteY2" fmla="*/ 0 h 281046"/>
              <a:gd name="connsiteX3" fmla="*/ 174872 w 174872"/>
              <a:gd name="connsiteY3" fmla="*/ 0 h 281046"/>
              <a:gd name="connsiteX4" fmla="*/ 174872 w 174872"/>
              <a:gd name="connsiteY4" fmla="*/ 60941 h 281046"/>
              <a:gd name="connsiteX5" fmla="*/ 79582 w 174872"/>
              <a:gd name="connsiteY5" fmla="*/ 60941 h 281046"/>
              <a:gd name="connsiteX6" fmla="*/ 79582 w 174872"/>
              <a:gd name="connsiteY6" fmla="*/ 105132 h 281046"/>
              <a:gd name="connsiteX7" fmla="*/ 167848 w 174872"/>
              <a:gd name="connsiteY7" fmla="*/ 105132 h 281046"/>
              <a:gd name="connsiteX8" fmla="*/ 167848 w 174872"/>
              <a:gd name="connsiteY8" fmla="*/ 166073 h 281046"/>
              <a:gd name="connsiteX9" fmla="*/ 79582 w 174872"/>
              <a:gd name="connsiteY9" fmla="*/ 166073 h 281046"/>
              <a:gd name="connsiteX10" fmla="*/ 79582 w 174872"/>
              <a:gd name="connsiteY10" fmla="*/ 219141 h 281046"/>
              <a:gd name="connsiteX11" fmla="*/ 174872 w 174872"/>
              <a:gd name="connsiteY11" fmla="*/ 219141 h 281046"/>
              <a:gd name="connsiteX12" fmla="*/ 174872 w 174872"/>
              <a:gd name="connsiteY12" fmla="*/ 281046 h 281046"/>
              <a:gd name="connsiteX13" fmla="*/ 174872 w 174872"/>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72" h="281046">
                <a:moveTo>
                  <a:pt x="174872"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4DBF581A-B8BD-D3B8-2A01-702BC9413A79}"/>
              </a:ext>
            </a:extLst>
          </p:cNvPr>
          <p:cNvSpPr/>
          <p:nvPr/>
        </p:nvSpPr>
        <p:spPr>
          <a:xfrm>
            <a:off x="16916585" y="1238777"/>
            <a:ext cx="299571" cy="282165"/>
          </a:xfrm>
          <a:custGeom>
            <a:avLst/>
            <a:gdLst>
              <a:gd name="connsiteX0" fmla="*/ 212579 w 299571"/>
              <a:gd name="connsiteY0" fmla="*/ 282166 h 282165"/>
              <a:gd name="connsiteX1" fmla="*/ 198068 w 299571"/>
              <a:gd name="connsiteY1" fmla="*/ 229484 h 282165"/>
              <a:gd name="connsiteX2" fmla="*/ 102353 w 299571"/>
              <a:gd name="connsiteY2" fmla="*/ 229484 h 282165"/>
              <a:gd name="connsiteX3" fmla="*/ 87456 w 299571"/>
              <a:gd name="connsiteY3" fmla="*/ 282166 h 282165"/>
              <a:gd name="connsiteX4" fmla="*/ 0 w 299571"/>
              <a:gd name="connsiteY4" fmla="*/ 282166 h 282165"/>
              <a:gd name="connsiteX5" fmla="*/ 96101 w 299571"/>
              <a:gd name="connsiteY5" fmla="*/ 0 h 282165"/>
              <a:gd name="connsiteX6" fmla="*/ 202275 w 299571"/>
              <a:gd name="connsiteY6" fmla="*/ 0 h 282165"/>
              <a:gd name="connsiteX7" fmla="*/ 299572 w 299571"/>
              <a:gd name="connsiteY7" fmla="*/ 282166 h 282165"/>
              <a:gd name="connsiteX8" fmla="*/ 212541 w 299571"/>
              <a:gd name="connsiteY8" fmla="*/ 282166 h 282165"/>
              <a:gd name="connsiteX9" fmla="*/ 212541 w 299571"/>
              <a:gd name="connsiteY9" fmla="*/ 282166 h 282165"/>
              <a:gd name="connsiteX10" fmla="*/ 181549 w 299571"/>
              <a:gd name="connsiteY10" fmla="*/ 167231 h 282165"/>
              <a:gd name="connsiteX11" fmla="*/ 168852 w 299571"/>
              <a:gd name="connsiteY11" fmla="*/ 121110 h 282165"/>
              <a:gd name="connsiteX12" fmla="*/ 158084 w 299571"/>
              <a:gd name="connsiteY12" fmla="*/ 81319 h 282165"/>
              <a:gd name="connsiteX13" fmla="*/ 149709 w 299571"/>
              <a:gd name="connsiteY13" fmla="*/ 46352 h 282165"/>
              <a:gd name="connsiteX14" fmla="*/ 142569 w 299571"/>
              <a:gd name="connsiteY14" fmla="*/ 78656 h 282165"/>
              <a:gd name="connsiteX15" fmla="*/ 118910 w 299571"/>
              <a:gd name="connsiteY15" fmla="*/ 167269 h 282165"/>
              <a:gd name="connsiteX16" fmla="*/ 181588 w 299571"/>
              <a:gd name="connsiteY16" fmla="*/ 167269 h 282165"/>
              <a:gd name="connsiteX17" fmla="*/ 181588 w 299571"/>
              <a:gd name="connsiteY17" fmla="*/ 167269 h 2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571" h="282165">
                <a:moveTo>
                  <a:pt x="212579" y="282166"/>
                </a:moveTo>
                <a:lnTo>
                  <a:pt x="198068" y="229484"/>
                </a:lnTo>
                <a:lnTo>
                  <a:pt x="102353" y="229484"/>
                </a:lnTo>
                <a:lnTo>
                  <a:pt x="87456" y="282166"/>
                </a:lnTo>
                <a:lnTo>
                  <a:pt x="0" y="282166"/>
                </a:lnTo>
                <a:lnTo>
                  <a:pt x="96101" y="0"/>
                </a:lnTo>
                <a:lnTo>
                  <a:pt x="202275" y="0"/>
                </a:lnTo>
                <a:lnTo>
                  <a:pt x="299572" y="282166"/>
                </a:lnTo>
                <a:lnTo>
                  <a:pt x="212541" y="282166"/>
                </a:lnTo>
                <a:lnTo>
                  <a:pt x="212541" y="282166"/>
                </a:lnTo>
                <a:close/>
                <a:moveTo>
                  <a:pt x="181549" y="167231"/>
                </a:moveTo>
                <a:lnTo>
                  <a:pt x="168852" y="121110"/>
                </a:lnTo>
                <a:cubicBezTo>
                  <a:pt x="165880" y="110844"/>
                  <a:pt x="162291" y="97606"/>
                  <a:pt x="158084" y="81319"/>
                </a:cubicBezTo>
                <a:cubicBezTo>
                  <a:pt x="153838" y="65032"/>
                  <a:pt x="151060" y="53376"/>
                  <a:pt x="149709" y="46352"/>
                </a:cubicBezTo>
                <a:cubicBezTo>
                  <a:pt x="148512" y="52875"/>
                  <a:pt x="146119" y="63643"/>
                  <a:pt x="142569" y="78656"/>
                </a:cubicBezTo>
                <a:cubicBezTo>
                  <a:pt x="139018" y="93631"/>
                  <a:pt x="131106" y="123194"/>
                  <a:pt x="118910" y="167269"/>
                </a:cubicBezTo>
                <a:lnTo>
                  <a:pt x="181588" y="167269"/>
                </a:lnTo>
                <a:lnTo>
                  <a:pt x="181588" y="167269"/>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C8F51B3-A929-1F14-DC38-05F5BC61E3B8}"/>
              </a:ext>
            </a:extLst>
          </p:cNvPr>
          <p:cNvSpPr/>
          <p:nvPr/>
        </p:nvSpPr>
        <p:spPr>
          <a:xfrm>
            <a:off x="17248036" y="1239935"/>
            <a:ext cx="280467" cy="281007"/>
          </a:xfrm>
          <a:custGeom>
            <a:avLst/>
            <a:gdLst>
              <a:gd name="connsiteX0" fmla="*/ 280467 w 280467"/>
              <a:gd name="connsiteY0" fmla="*/ 281008 h 281007"/>
              <a:gd name="connsiteX1" fmla="*/ 176107 w 280467"/>
              <a:gd name="connsiteY1" fmla="*/ 281008 h 281007"/>
              <a:gd name="connsiteX2" fmla="*/ 68506 w 280467"/>
              <a:gd name="connsiteY2" fmla="*/ 83017 h 281007"/>
              <a:gd name="connsiteX3" fmla="*/ 66691 w 280467"/>
              <a:gd name="connsiteY3" fmla="*/ 83017 h 281007"/>
              <a:gd name="connsiteX4" fmla="*/ 70513 w 280467"/>
              <a:gd name="connsiteY4" fmla="*/ 154340 h 281007"/>
              <a:gd name="connsiteX5" fmla="*/ 70513 w 280467"/>
              <a:gd name="connsiteY5" fmla="*/ 281008 h 281007"/>
              <a:gd name="connsiteX6" fmla="*/ 0 w 280467"/>
              <a:gd name="connsiteY6" fmla="*/ 281008 h 281007"/>
              <a:gd name="connsiteX7" fmla="*/ 0 w 280467"/>
              <a:gd name="connsiteY7" fmla="*/ 0 h 281007"/>
              <a:gd name="connsiteX8" fmla="*/ 103974 w 280467"/>
              <a:gd name="connsiteY8" fmla="*/ 0 h 281007"/>
              <a:gd name="connsiteX9" fmla="*/ 211151 w 280467"/>
              <a:gd name="connsiteY9" fmla="*/ 195289 h 281007"/>
              <a:gd name="connsiteX10" fmla="*/ 212348 w 280467"/>
              <a:gd name="connsiteY10" fmla="*/ 195289 h 281007"/>
              <a:gd name="connsiteX11" fmla="*/ 209530 w 280467"/>
              <a:gd name="connsiteY11" fmla="*/ 127054 h 281007"/>
              <a:gd name="connsiteX12" fmla="*/ 209530 w 280467"/>
              <a:gd name="connsiteY12" fmla="*/ 0 h 281007"/>
              <a:gd name="connsiteX13" fmla="*/ 280467 w 280467"/>
              <a:gd name="connsiteY13" fmla="*/ 0 h 281007"/>
              <a:gd name="connsiteX14" fmla="*/ 280467 w 280467"/>
              <a:gd name="connsiteY14" fmla="*/ 281008 h 281007"/>
              <a:gd name="connsiteX15" fmla="*/ 280467 w 280467"/>
              <a:gd name="connsiteY15" fmla="*/ 281008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467" h="281007">
                <a:moveTo>
                  <a:pt x="280467" y="281008"/>
                </a:moveTo>
                <a:lnTo>
                  <a:pt x="176107" y="281008"/>
                </a:lnTo>
                <a:lnTo>
                  <a:pt x="68506" y="83017"/>
                </a:lnTo>
                <a:lnTo>
                  <a:pt x="66691" y="83017"/>
                </a:lnTo>
                <a:cubicBezTo>
                  <a:pt x="69239" y="114163"/>
                  <a:pt x="70513" y="137937"/>
                  <a:pt x="70513" y="154340"/>
                </a:cubicBezTo>
                <a:lnTo>
                  <a:pt x="70513" y="281008"/>
                </a:lnTo>
                <a:lnTo>
                  <a:pt x="0" y="281008"/>
                </a:lnTo>
                <a:lnTo>
                  <a:pt x="0" y="0"/>
                </a:lnTo>
                <a:lnTo>
                  <a:pt x="103974" y="0"/>
                </a:lnTo>
                <a:lnTo>
                  <a:pt x="211151" y="195289"/>
                </a:lnTo>
                <a:lnTo>
                  <a:pt x="212348" y="195289"/>
                </a:lnTo>
                <a:cubicBezTo>
                  <a:pt x="210457" y="166961"/>
                  <a:pt x="209530" y="144228"/>
                  <a:pt x="209530" y="127054"/>
                </a:cubicBezTo>
                <a:lnTo>
                  <a:pt x="209530" y="0"/>
                </a:lnTo>
                <a:lnTo>
                  <a:pt x="280467" y="0"/>
                </a:lnTo>
                <a:lnTo>
                  <a:pt x="280467" y="281008"/>
                </a:lnTo>
                <a:lnTo>
                  <a:pt x="280467" y="281008"/>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1CB885F-EFC2-D305-4C57-8E3BF4075DD1}"/>
              </a:ext>
            </a:extLst>
          </p:cNvPr>
          <p:cNvSpPr/>
          <p:nvPr/>
        </p:nvSpPr>
        <p:spPr>
          <a:xfrm>
            <a:off x="15659171" y="1642825"/>
            <a:ext cx="1937451" cy="442989"/>
          </a:xfrm>
          <a:custGeom>
            <a:avLst/>
            <a:gdLst>
              <a:gd name="connsiteX0" fmla="*/ 0 w 1937451"/>
              <a:gd name="connsiteY0" fmla="*/ 0 h 442989"/>
              <a:gd name="connsiteX1" fmla="*/ 1937452 w 1937451"/>
              <a:gd name="connsiteY1" fmla="*/ 0 h 442989"/>
              <a:gd name="connsiteX2" fmla="*/ 1937452 w 1937451"/>
              <a:gd name="connsiteY2" fmla="*/ 442990 h 442989"/>
              <a:gd name="connsiteX3" fmla="*/ 0 w 1937451"/>
              <a:gd name="connsiteY3" fmla="*/ 442990 h 442989"/>
            </a:gdLst>
            <a:ahLst/>
            <a:cxnLst>
              <a:cxn ang="0">
                <a:pos x="connsiteX0" y="connsiteY0"/>
              </a:cxn>
              <a:cxn ang="0">
                <a:pos x="connsiteX1" y="connsiteY1"/>
              </a:cxn>
              <a:cxn ang="0">
                <a:pos x="connsiteX2" y="connsiteY2"/>
              </a:cxn>
              <a:cxn ang="0">
                <a:pos x="connsiteX3" y="connsiteY3"/>
              </a:cxn>
            </a:cxnLst>
            <a:rect l="l" t="t" r="r" b="b"/>
            <a:pathLst>
              <a:path w="1937451" h="442989">
                <a:moveTo>
                  <a:pt x="0" y="0"/>
                </a:moveTo>
                <a:lnTo>
                  <a:pt x="1937452" y="0"/>
                </a:lnTo>
                <a:lnTo>
                  <a:pt x="1937452" y="442990"/>
                </a:lnTo>
                <a:lnTo>
                  <a:pt x="0" y="442990"/>
                </a:lnTo>
                <a:close/>
              </a:path>
            </a:pathLst>
          </a:custGeom>
          <a:solidFill>
            <a:srgbClr val="2A255A"/>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435268F-2309-BAC7-0E0A-EFF0514D44EE}"/>
              </a:ext>
            </a:extLst>
          </p:cNvPr>
          <p:cNvSpPr/>
          <p:nvPr/>
        </p:nvSpPr>
        <p:spPr>
          <a:xfrm>
            <a:off x="15733851" y="1718663"/>
            <a:ext cx="238399" cy="291428"/>
          </a:xfrm>
          <a:custGeom>
            <a:avLst/>
            <a:gdLst>
              <a:gd name="connsiteX0" fmla="*/ 144653 w 238399"/>
              <a:gd name="connsiteY0" fmla="*/ 62832 h 291428"/>
              <a:gd name="connsiteX1" fmla="*/ 99536 w 238399"/>
              <a:gd name="connsiteY1" fmla="*/ 85217 h 291428"/>
              <a:gd name="connsiteX2" fmla="*/ 83326 w 238399"/>
              <a:gd name="connsiteY2" fmla="*/ 146969 h 291428"/>
              <a:gd name="connsiteX3" fmla="*/ 149168 w 238399"/>
              <a:gd name="connsiteY3" fmla="*/ 228789 h 291428"/>
              <a:gd name="connsiteX4" fmla="*/ 187724 w 238399"/>
              <a:gd name="connsiteY4" fmla="*/ 223540 h 291428"/>
              <a:gd name="connsiteX5" fmla="*/ 225277 w 238399"/>
              <a:gd name="connsiteY5" fmla="*/ 210959 h 291428"/>
              <a:gd name="connsiteX6" fmla="*/ 225277 w 238399"/>
              <a:gd name="connsiteY6" fmla="*/ 275720 h 291428"/>
              <a:gd name="connsiteX7" fmla="*/ 140330 w 238399"/>
              <a:gd name="connsiteY7" fmla="*/ 291428 h 291428"/>
              <a:gd name="connsiteX8" fmla="*/ 36202 w 238399"/>
              <a:gd name="connsiteY8" fmla="*/ 254185 h 291428"/>
              <a:gd name="connsiteX9" fmla="*/ 0 w 238399"/>
              <a:gd name="connsiteY9" fmla="*/ 146583 h 291428"/>
              <a:gd name="connsiteX10" fmla="*/ 17522 w 238399"/>
              <a:gd name="connsiteY10" fmla="*/ 69239 h 291428"/>
              <a:gd name="connsiteX11" fmla="*/ 68004 w 238399"/>
              <a:gd name="connsiteY11" fmla="*/ 17947 h 291428"/>
              <a:gd name="connsiteX12" fmla="*/ 145463 w 238399"/>
              <a:gd name="connsiteY12" fmla="*/ 0 h 291428"/>
              <a:gd name="connsiteX13" fmla="*/ 238399 w 238399"/>
              <a:gd name="connsiteY13" fmla="*/ 19954 h 291428"/>
              <a:gd name="connsiteX14" fmla="*/ 213583 w 238399"/>
              <a:gd name="connsiteY14" fmla="*/ 80238 h 291428"/>
              <a:gd name="connsiteX15" fmla="*/ 180353 w 238399"/>
              <a:gd name="connsiteY15" fmla="*/ 67850 h 291428"/>
              <a:gd name="connsiteX16" fmla="*/ 144653 w 238399"/>
              <a:gd name="connsiteY16" fmla="*/ 62794 h 291428"/>
              <a:gd name="connsiteX17" fmla="*/ 144653 w 238399"/>
              <a:gd name="connsiteY17" fmla="*/ 62794 h 29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399" h="291428">
                <a:moveTo>
                  <a:pt x="144653" y="62832"/>
                </a:moveTo>
                <a:cubicBezTo>
                  <a:pt x="125355" y="62832"/>
                  <a:pt x="110304" y="70281"/>
                  <a:pt x="99536" y="85217"/>
                </a:cubicBezTo>
                <a:cubicBezTo>
                  <a:pt x="88729" y="100153"/>
                  <a:pt x="83326" y="120724"/>
                  <a:pt x="83326" y="146969"/>
                </a:cubicBezTo>
                <a:cubicBezTo>
                  <a:pt x="83326" y="201503"/>
                  <a:pt x="105286" y="228789"/>
                  <a:pt x="149168" y="228789"/>
                </a:cubicBezTo>
                <a:cubicBezTo>
                  <a:pt x="162445" y="228789"/>
                  <a:pt x="175297" y="227053"/>
                  <a:pt x="187724" y="223540"/>
                </a:cubicBezTo>
                <a:cubicBezTo>
                  <a:pt x="200152" y="220067"/>
                  <a:pt x="212695" y="215860"/>
                  <a:pt x="225277" y="210959"/>
                </a:cubicBezTo>
                <a:lnTo>
                  <a:pt x="225277" y="275720"/>
                </a:lnTo>
                <a:cubicBezTo>
                  <a:pt x="200268" y="286180"/>
                  <a:pt x="171939" y="291428"/>
                  <a:pt x="140330" y="291428"/>
                </a:cubicBezTo>
                <a:cubicBezTo>
                  <a:pt x="95059" y="291428"/>
                  <a:pt x="60362" y="279001"/>
                  <a:pt x="36202" y="254185"/>
                </a:cubicBezTo>
                <a:cubicBezTo>
                  <a:pt x="12080" y="229368"/>
                  <a:pt x="0" y="193514"/>
                  <a:pt x="0" y="146583"/>
                </a:cubicBezTo>
                <a:cubicBezTo>
                  <a:pt x="0" y="117251"/>
                  <a:pt x="5828" y="91469"/>
                  <a:pt x="17522" y="69239"/>
                </a:cubicBezTo>
                <a:cubicBezTo>
                  <a:pt x="29216" y="47008"/>
                  <a:pt x="46043" y="29911"/>
                  <a:pt x="68004" y="17947"/>
                </a:cubicBezTo>
                <a:cubicBezTo>
                  <a:pt x="89964" y="5982"/>
                  <a:pt x="115784" y="0"/>
                  <a:pt x="145463" y="0"/>
                </a:cubicBezTo>
                <a:cubicBezTo>
                  <a:pt x="177883" y="0"/>
                  <a:pt x="208874" y="6677"/>
                  <a:pt x="238399" y="19954"/>
                </a:cubicBezTo>
                <a:lnTo>
                  <a:pt x="213583" y="80238"/>
                </a:lnTo>
                <a:cubicBezTo>
                  <a:pt x="202506" y="75337"/>
                  <a:pt x="191430" y="71207"/>
                  <a:pt x="180353" y="67850"/>
                </a:cubicBezTo>
                <a:cubicBezTo>
                  <a:pt x="169276" y="64492"/>
                  <a:pt x="157389" y="62794"/>
                  <a:pt x="144653" y="62794"/>
                </a:cubicBezTo>
                <a:lnTo>
                  <a:pt x="144653" y="6279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4674473-D990-552B-AE04-298A2505CB53}"/>
              </a:ext>
            </a:extLst>
          </p:cNvPr>
          <p:cNvSpPr/>
          <p:nvPr/>
        </p:nvSpPr>
        <p:spPr>
          <a:xfrm>
            <a:off x="16017599" y="1722754"/>
            <a:ext cx="196562" cy="283477"/>
          </a:xfrm>
          <a:custGeom>
            <a:avLst/>
            <a:gdLst>
              <a:gd name="connsiteX0" fmla="*/ 0 w 196562"/>
              <a:gd name="connsiteY0" fmla="*/ 283478 h 283477"/>
              <a:gd name="connsiteX1" fmla="*/ 0 w 196562"/>
              <a:gd name="connsiteY1" fmla="*/ 0 h 283477"/>
              <a:gd name="connsiteX2" fmla="*/ 81049 w 196562"/>
              <a:gd name="connsiteY2" fmla="*/ 0 h 283477"/>
              <a:gd name="connsiteX3" fmla="*/ 81049 w 196562"/>
              <a:gd name="connsiteY3" fmla="*/ 221611 h 283477"/>
              <a:gd name="connsiteX4" fmla="*/ 196563 w 196562"/>
              <a:gd name="connsiteY4" fmla="*/ 221611 h 283477"/>
              <a:gd name="connsiteX5" fmla="*/ 196563 w 196562"/>
              <a:gd name="connsiteY5" fmla="*/ 283478 h 283477"/>
              <a:gd name="connsiteX6" fmla="*/ 0 w 196562"/>
              <a:gd name="connsiteY6"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62" h="283477">
                <a:moveTo>
                  <a:pt x="0" y="283478"/>
                </a:moveTo>
                <a:lnTo>
                  <a:pt x="0" y="0"/>
                </a:lnTo>
                <a:lnTo>
                  <a:pt x="81049" y="0"/>
                </a:lnTo>
                <a:lnTo>
                  <a:pt x="81049" y="221611"/>
                </a:lnTo>
                <a:lnTo>
                  <a:pt x="196563" y="221611"/>
                </a:lnTo>
                <a:lnTo>
                  <a:pt x="196563" y="283478"/>
                </a:lnTo>
                <a:lnTo>
                  <a:pt x="0" y="28347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533BB47-0EB6-AB4F-8CA4-A2A1EDBE69B1}"/>
              </a:ext>
            </a:extLst>
          </p:cNvPr>
          <p:cNvSpPr/>
          <p:nvPr/>
        </p:nvSpPr>
        <p:spPr>
          <a:xfrm>
            <a:off x="16262174" y="1722754"/>
            <a:ext cx="81434" cy="283477"/>
          </a:xfrm>
          <a:custGeom>
            <a:avLst/>
            <a:gdLst>
              <a:gd name="connsiteX0" fmla="*/ 0 w 81434"/>
              <a:gd name="connsiteY0" fmla="*/ 283478 h 283477"/>
              <a:gd name="connsiteX1" fmla="*/ 0 w 81434"/>
              <a:gd name="connsiteY1" fmla="*/ 0 h 283477"/>
              <a:gd name="connsiteX2" fmla="*/ 81435 w 81434"/>
              <a:gd name="connsiteY2" fmla="*/ 0 h 283477"/>
              <a:gd name="connsiteX3" fmla="*/ 81435 w 81434"/>
              <a:gd name="connsiteY3" fmla="*/ 283478 h 283477"/>
              <a:gd name="connsiteX4" fmla="*/ 0 w 81434"/>
              <a:gd name="connsiteY4" fmla="*/ 283478 h 28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4" h="283477">
                <a:moveTo>
                  <a:pt x="0" y="283478"/>
                </a:moveTo>
                <a:lnTo>
                  <a:pt x="0" y="0"/>
                </a:lnTo>
                <a:lnTo>
                  <a:pt x="81435" y="0"/>
                </a:lnTo>
                <a:lnTo>
                  <a:pt x="81435" y="283478"/>
                </a:lnTo>
                <a:lnTo>
                  <a:pt x="0" y="283478"/>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D59BD0E-6818-2F16-928D-F5EC0282791B}"/>
              </a:ext>
            </a:extLst>
          </p:cNvPr>
          <p:cNvSpPr/>
          <p:nvPr/>
        </p:nvSpPr>
        <p:spPr>
          <a:xfrm>
            <a:off x="16408486" y="1722754"/>
            <a:ext cx="341562" cy="283477"/>
          </a:xfrm>
          <a:custGeom>
            <a:avLst/>
            <a:gdLst>
              <a:gd name="connsiteX0" fmla="*/ 130643 w 341562"/>
              <a:gd name="connsiteY0" fmla="*/ 283478 h 283477"/>
              <a:gd name="connsiteX1" fmla="*/ 69316 w 341562"/>
              <a:gd name="connsiteY1" fmla="*/ 79312 h 283477"/>
              <a:gd name="connsiteX2" fmla="*/ 67464 w 341562"/>
              <a:gd name="connsiteY2" fmla="*/ 79312 h 283477"/>
              <a:gd name="connsiteX3" fmla="*/ 71786 w 341562"/>
              <a:gd name="connsiteY3" fmla="*/ 160361 h 283477"/>
              <a:gd name="connsiteX4" fmla="*/ 71786 w 341562"/>
              <a:gd name="connsiteY4" fmla="*/ 283478 h 283477"/>
              <a:gd name="connsiteX5" fmla="*/ 0 w 341562"/>
              <a:gd name="connsiteY5" fmla="*/ 283478 h 283477"/>
              <a:gd name="connsiteX6" fmla="*/ 0 w 341562"/>
              <a:gd name="connsiteY6" fmla="*/ 0 h 283477"/>
              <a:gd name="connsiteX7" fmla="*/ 107911 w 341562"/>
              <a:gd name="connsiteY7" fmla="*/ 0 h 283477"/>
              <a:gd name="connsiteX8" fmla="*/ 170473 w 341562"/>
              <a:gd name="connsiteY8" fmla="*/ 201271 h 283477"/>
              <a:gd name="connsiteX9" fmla="*/ 172132 w 341562"/>
              <a:gd name="connsiteY9" fmla="*/ 201271 h 283477"/>
              <a:gd name="connsiteX10" fmla="*/ 233459 w 341562"/>
              <a:gd name="connsiteY10" fmla="*/ 0 h 283477"/>
              <a:gd name="connsiteX11" fmla="*/ 341563 w 341562"/>
              <a:gd name="connsiteY11" fmla="*/ 0 h 283477"/>
              <a:gd name="connsiteX12" fmla="*/ 341563 w 341562"/>
              <a:gd name="connsiteY12" fmla="*/ 283478 h 283477"/>
              <a:gd name="connsiteX13" fmla="*/ 267075 w 341562"/>
              <a:gd name="connsiteY13" fmla="*/ 283478 h 283477"/>
              <a:gd name="connsiteX14" fmla="*/ 267075 w 341562"/>
              <a:gd name="connsiteY14" fmla="*/ 159203 h 283477"/>
              <a:gd name="connsiteX15" fmla="*/ 267384 w 341562"/>
              <a:gd name="connsiteY15" fmla="*/ 137667 h 283477"/>
              <a:gd name="connsiteX16" fmla="*/ 270163 w 341562"/>
              <a:gd name="connsiteY16" fmla="*/ 79698 h 283477"/>
              <a:gd name="connsiteX17" fmla="*/ 268310 w 341562"/>
              <a:gd name="connsiteY17" fmla="*/ 79698 h 283477"/>
              <a:gd name="connsiteX18" fmla="*/ 207794 w 341562"/>
              <a:gd name="connsiteY18" fmla="*/ 283478 h 283477"/>
              <a:gd name="connsiteX19" fmla="*/ 130643 w 341562"/>
              <a:gd name="connsiteY19" fmla="*/ 283478 h 283477"/>
              <a:gd name="connsiteX20" fmla="*/ 130643 w 341562"/>
              <a:gd name="connsiteY20"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562" h="283477">
                <a:moveTo>
                  <a:pt x="130643" y="283478"/>
                </a:moveTo>
                <a:lnTo>
                  <a:pt x="69316" y="79312"/>
                </a:lnTo>
                <a:lnTo>
                  <a:pt x="67464" y="79312"/>
                </a:lnTo>
                <a:cubicBezTo>
                  <a:pt x="70319" y="114086"/>
                  <a:pt x="71786" y="141102"/>
                  <a:pt x="71786" y="160361"/>
                </a:cubicBezTo>
                <a:lnTo>
                  <a:pt x="71786" y="283478"/>
                </a:lnTo>
                <a:lnTo>
                  <a:pt x="0" y="283478"/>
                </a:lnTo>
                <a:lnTo>
                  <a:pt x="0" y="0"/>
                </a:lnTo>
                <a:lnTo>
                  <a:pt x="107911" y="0"/>
                </a:lnTo>
                <a:lnTo>
                  <a:pt x="170473" y="201271"/>
                </a:lnTo>
                <a:lnTo>
                  <a:pt x="172132" y="201271"/>
                </a:lnTo>
                <a:lnTo>
                  <a:pt x="233459" y="0"/>
                </a:lnTo>
                <a:lnTo>
                  <a:pt x="341563" y="0"/>
                </a:lnTo>
                <a:lnTo>
                  <a:pt x="341563" y="283478"/>
                </a:lnTo>
                <a:lnTo>
                  <a:pt x="267075" y="283478"/>
                </a:lnTo>
                <a:lnTo>
                  <a:pt x="267075" y="159203"/>
                </a:lnTo>
                <a:cubicBezTo>
                  <a:pt x="267075" y="152758"/>
                  <a:pt x="267191" y="145579"/>
                  <a:pt x="267384" y="137667"/>
                </a:cubicBezTo>
                <a:cubicBezTo>
                  <a:pt x="267577" y="129794"/>
                  <a:pt x="268503" y="110458"/>
                  <a:pt x="270163" y="79698"/>
                </a:cubicBezTo>
                <a:lnTo>
                  <a:pt x="268310" y="79698"/>
                </a:lnTo>
                <a:lnTo>
                  <a:pt x="207794" y="283478"/>
                </a:lnTo>
                <a:lnTo>
                  <a:pt x="130643" y="283478"/>
                </a:lnTo>
                <a:lnTo>
                  <a:pt x="130643" y="283478"/>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F4F12F7-28CE-C8AF-08A9-7C9C723B0DF4}"/>
              </a:ext>
            </a:extLst>
          </p:cNvPr>
          <p:cNvSpPr/>
          <p:nvPr/>
        </p:nvSpPr>
        <p:spPr>
          <a:xfrm>
            <a:off x="16782237" y="1721597"/>
            <a:ext cx="305052" cy="284635"/>
          </a:xfrm>
          <a:custGeom>
            <a:avLst/>
            <a:gdLst>
              <a:gd name="connsiteX0" fmla="*/ 216439 w 305052"/>
              <a:gd name="connsiteY0" fmla="*/ 284636 h 284635"/>
              <a:gd name="connsiteX1" fmla="*/ 201657 w 305052"/>
              <a:gd name="connsiteY1" fmla="*/ 231491 h 284635"/>
              <a:gd name="connsiteX2" fmla="*/ 104206 w 305052"/>
              <a:gd name="connsiteY2" fmla="*/ 231491 h 284635"/>
              <a:gd name="connsiteX3" fmla="*/ 89038 w 305052"/>
              <a:gd name="connsiteY3" fmla="*/ 284636 h 284635"/>
              <a:gd name="connsiteX4" fmla="*/ 0 w 305052"/>
              <a:gd name="connsiteY4" fmla="*/ 284636 h 284635"/>
              <a:gd name="connsiteX5" fmla="*/ 97876 w 305052"/>
              <a:gd name="connsiteY5" fmla="*/ 0 h 284635"/>
              <a:gd name="connsiteX6" fmla="*/ 205980 w 305052"/>
              <a:gd name="connsiteY6" fmla="*/ 0 h 284635"/>
              <a:gd name="connsiteX7" fmla="*/ 305052 w 305052"/>
              <a:gd name="connsiteY7" fmla="*/ 284636 h 284635"/>
              <a:gd name="connsiteX8" fmla="*/ 216439 w 305052"/>
              <a:gd name="connsiteY8" fmla="*/ 284636 h 284635"/>
              <a:gd name="connsiteX9" fmla="*/ 184830 w 305052"/>
              <a:gd name="connsiteY9" fmla="*/ 168697 h 284635"/>
              <a:gd name="connsiteX10" fmla="*/ 171901 w 305052"/>
              <a:gd name="connsiteY10" fmla="*/ 122152 h 284635"/>
              <a:gd name="connsiteX11" fmla="*/ 160940 w 305052"/>
              <a:gd name="connsiteY11" fmla="*/ 82014 h 284635"/>
              <a:gd name="connsiteX12" fmla="*/ 152410 w 305052"/>
              <a:gd name="connsiteY12" fmla="*/ 46738 h 284635"/>
              <a:gd name="connsiteX13" fmla="*/ 145116 w 305052"/>
              <a:gd name="connsiteY13" fmla="*/ 79312 h 284635"/>
              <a:gd name="connsiteX14" fmla="*/ 120994 w 305052"/>
              <a:gd name="connsiteY14" fmla="*/ 168697 h 284635"/>
              <a:gd name="connsiteX15" fmla="*/ 184830 w 305052"/>
              <a:gd name="connsiteY15" fmla="*/ 168697 h 2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52" h="284635">
                <a:moveTo>
                  <a:pt x="216439" y="284636"/>
                </a:moveTo>
                <a:lnTo>
                  <a:pt x="201657" y="231491"/>
                </a:lnTo>
                <a:lnTo>
                  <a:pt x="104206" y="231491"/>
                </a:lnTo>
                <a:lnTo>
                  <a:pt x="89038" y="284636"/>
                </a:lnTo>
                <a:lnTo>
                  <a:pt x="0" y="284636"/>
                </a:lnTo>
                <a:lnTo>
                  <a:pt x="97876" y="0"/>
                </a:lnTo>
                <a:lnTo>
                  <a:pt x="205980" y="0"/>
                </a:lnTo>
                <a:lnTo>
                  <a:pt x="305052" y="284636"/>
                </a:lnTo>
                <a:lnTo>
                  <a:pt x="216439" y="284636"/>
                </a:lnTo>
                <a:close/>
                <a:moveTo>
                  <a:pt x="184830" y="168697"/>
                </a:moveTo>
                <a:lnTo>
                  <a:pt x="171901" y="122152"/>
                </a:lnTo>
                <a:cubicBezTo>
                  <a:pt x="168890" y="111809"/>
                  <a:pt x="165224" y="98416"/>
                  <a:pt x="160940" y="82014"/>
                </a:cubicBezTo>
                <a:cubicBezTo>
                  <a:pt x="156617" y="65611"/>
                  <a:pt x="153800" y="53840"/>
                  <a:pt x="152410" y="46738"/>
                </a:cubicBezTo>
                <a:cubicBezTo>
                  <a:pt x="151175" y="53338"/>
                  <a:pt x="148744" y="64183"/>
                  <a:pt x="145116" y="79312"/>
                </a:cubicBezTo>
                <a:cubicBezTo>
                  <a:pt x="141488" y="94441"/>
                  <a:pt x="133460" y="124236"/>
                  <a:pt x="120994" y="168697"/>
                </a:cubicBezTo>
                <a:lnTo>
                  <a:pt x="184830" y="16869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1197CA8A-09AA-6AAC-3EA5-7958194859B0}"/>
              </a:ext>
            </a:extLst>
          </p:cNvPr>
          <p:cNvSpPr/>
          <p:nvPr/>
        </p:nvSpPr>
        <p:spPr>
          <a:xfrm>
            <a:off x="17068725" y="1722754"/>
            <a:ext cx="227322" cy="283477"/>
          </a:xfrm>
          <a:custGeom>
            <a:avLst/>
            <a:gdLst>
              <a:gd name="connsiteX0" fmla="*/ 154302 w 227322"/>
              <a:gd name="connsiteY0" fmla="*/ 283478 h 283477"/>
              <a:gd name="connsiteX1" fmla="*/ 73253 w 227322"/>
              <a:gd name="connsiteY1" fmla="*/ 283478 h 283477"/>
              <a:gd name="connsiteX2" fmla="*/ 73253 w 227322"/>
              <a:gd name="connsiteY2" fmla="*/ 62639 h 283477"/>
              <a:gd name="connsiteX3" fmla="*/ 0 w 227322"/>
              <a:gd name="connsiteY3" fmla="*/ 62639 h 283477"/>
              <a:gd name="connsiteX4" fmla="*/ 0 w 227322"/>
              <a:gd name="connsiteY4" fmla="*/ 0 h 283477"/>
              <a:gd name="connsiteX5" fmla="*/ 227323 w 227322"/>
              <a:gd name="connsiteY5" fmla="*/ 0 h 283477"/>
              <a:gd name="connsiteX6" fmla="*/ 227323 w 227322"/>
              <a:gd name="connsiteY6" fmla="*/ 62639 h 283477"/>
              <a:gd name="connsiteX7" fmla="*/ 154302 w 227322"/>
              <a:gd name="connsiteY7" fmla="*/ 62639 h 283477"/>
              <a:gd name="connsiteX8" fmla="*/ 154302 w 227322"/>
              <a:gd name="connsiteY8" fmla="*/ 283478 h 283477"/>
              <a:gd name="connsiteX9" fmla="*/ 154302 w 227322"/>
              <a:gd name="connsiteY9"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322" h="283477">
                <a:moveTo>
                  <a:pt x="154302" y="283478"/>
                </a:moveTo>
                <a:lnTo>
                  <a:pt x="73253" y="283478"/>
                </a:lnTo>
                <a:lnTo>
                  <a:pt x="73253" y="62639"/>
                </a:lnTo>
                <a:lnTo>
                  <a:pt x="0" y="62639"/>
                </a:lnTo>
                <a:lnTo>
                  <a:pt x="0" y="0"/>
                </a:lnTo>
                <a:lnTo>
                  <a:pt x="227323" y="0"/>
                </a:lnTo>
                <a:lnTo>
                  <a:pt x="227323" y="62639"/>
                </a:lnTo>
                <a:lnTo>
                  <a:pt x="154302" y="62639"/>
                </a:lnTo>
                <a:lnTo>
                  <a:pt x="154302" y="283478"/>
                </a:lnTo>
                <a:lnTo>
                  <a:pt x="154302" y="283478"/>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67F94296-D2A2-81A8-87FD-6AD0EC14B721}"/>
              </a:ext>
            </a:extLst>
          </p:cNvPr>
          <p:cNvSpPr/>
          <p:nvPr/>
        </p:nvSpPr>
        <p:spPr>
          <a:xfrm>
            <a:off x="17338965" y="1722754"/>
            <a:ext cx="178075" cy="283516"/>
          </a:xfrm>
          <a:custGeom>
            <a:avLst/>
            <a:gdLst>
              <a:gd name="connsiteX0" fmla="*/ 178076 w 178075"/>
              <a:gd name="connsiteY0" fmla="*/ 283478 h 283516"/>
              <a:gd name="connsiteX1" fmla="*/ 0 w 178075"/>
              <a:gd name="connsiteY1" fmla="*/ 283478 h 283516"/>
              <a:gd name="connsiteX2" fmla="*/ 0 w 178075"/>
              <a:gd name="connsiteY2" fmla="*/ 0 h 283516"/>
              <a:gd name="connsiteX3" fmla="*/ 178076 w 178075"/>
              <a:gd name="connsiteY3" fmla="*/ 0 h 283516"/>
              <a:gd name="connsiteX4" fmla="*/ 178076 w 178075"/>
              <a:gd name="connsiteY4" fmla="*/ 61481 h 283516"/>
              <a:gd name="connsiteX5" fmla="*/ 81049 w 178075"/>
              <a:gd name="connsiteY5" fmla="*/ 61481 h 283516"/>
              <a:gd name="connsiteX6" fmla="*/ 81049 w 178075"/>
              <a:gd name="connsiteY6" fmla="*/ 106058 h 283516"/>
              <a:gd name="connsiteX7" fmla="*/ 170897 w 178075"/>
              <a:gd name="connsiteY7" fmla="*/ 106058 h 283516"/>
              <a:gd name="connsiteX8" fmla="*/ 170897 w 178075"/>
              <a:gd name="connsiteY8" fmla="*/ 167540 h 283516"/>
              <a:gd name="connsiteX9" fmla="*/ 81049 w 178075"/>
              <a:gd name="connsiteY9" fmla="*/ 167540 h 283516"/>
              <a:gd name="connsiteX10" fmla="*/ 81049 w 178075"/>
              <a:gd name="connsiteY10" fmla="*/ 221070 h 283516"/>
              <a:gd name="connsiteX11" fmla="*/ 178076 w 178075"/>
              <a:gd name="connsiteY11" fmla="*/ 221070 h 283516"/>
              <a:gd name="connsiteX12" fmla="*/ 178076 w 178075"/>
              <a:gd name="connsiteY12" fmla="*/ 283517 h 283516"/>
              <a:gd name="connsiteX13" fmla="*/ 178076 w 178075"/>
              <a:gd name="connsiteY13" fmla="*/ 283517 h 28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075" h="283516">
                <a:moveTo>
                  <a:pt x="178076" y="283478"/>
                </a:moveTo>
                <a:lnTo>
                  <a:pt x="0" y="283478"/>
                </a:lnTo>
                <a:lnTo>
                  <a:pt x="0" y="0"/>
                </a:lnTo>
                <a:lnTo>
                  <a:pt x="178076" y="0"/>
                </a:lnTo>
                <a:lnTo>
                  <a:pt x="178076" y="61481"/>
                </a:lnTo>
                <a:lnTo>
                  <a:pt x="81049" y="61481"/>
                </a:lnTo>
                <a:lnTo>
                  <a:pt x="81049" y="106058"/>
                </a:lnTo>
                <a:lnTo>
                  <a:pt x="170897" y="106058"/>
                </a:lnTo>
                <a:lnTo>
                  <a:pt x="170897" y="167540"/>
                </a:lnTo>
                <a:lnTo>
                  <a:pt x="81049" y="167540"/>
                </a:lnTo>
                <a:lnTo>
                  <a:pt x="81049" y="221070"/>
                </a:lnTo>
                <a:lnTo>
                  <a:pt x="178076" y="221070"/>
                </a:lnTo>
                <a:lnTo>
                  <a:pt x="178076" y="283517"/>
                </a:lnTo>
                <a:lnTo>
                  <a:pt x="178076" y="28351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E0F97456-A3A1-FF9F-C130-7A2A9735DF20}"/>
              </a:ext>
            </a:extLst>
          </p:cNvPr>
          <p:cNvSpPr/>
          <p:nvPr/>
        </p:nvSpPr>
        <p:spPr>
          <a:xfrm>
            <a:off x="16404588" y="2125876"/>
            <a:ext cx="1192034" cy="450361"/>
          </a:xfrm>
          <a:custGeom>
            <a:avLst/>
            <a:gdLst>
              <a:gd name="connsiteX0" fmla="*/ 0 w 1192034"/>
              <a:gd name="connsiteY0" fmla="*/ 0 h 450361"/>
              <a:gd name="connsiteX1" fmla="*/ 1192035 w 1192034"/>
              <a:gd name="connsiteY1" fmla="*/ 0 h 450361"/>
              <a:gd name="connsiteX2" fmla="*/ 1192035 w 1192034"/>
              <a:gd name="connsiteY2" fmla="*/ 450361 h 450361"/>
              <a:gd name="connsiteX3" fmla="*/ 0 w 1192034"/>
              <a:gd name="connsiteY3" fmla="*/ 450361 h 450361"/>
            </a:gdLst>
            <a:ahLst/>
            <a:cxnLst>
              <a:cxn ang="0">
                <a:pos x="connsiteX0" y="connsiteY0"/>
              </a:cxn>
              <a:cxn ang="0">
                <a:pos x="connsiteX1" y="connsiteY1"/>
              </a:cxn>
              <a:cxn ang="0">
                <a:pos x="connsiteX2" y="connsiteY2"/>
              </a:cxn>
              <a:cxn ang="0">
                <a:pos x="connsiteX3" y="connsiteY3"/>
              </a:cxn>
            </a:cxnLst>
            <a:rect l="l" t="t" r="r" b="b"/>
            <a:pathLst>
              <a:path w="1192034" h="450361">
                <a:moveTo>
                  <a:pt x="0" y="0"/>
                </a:moveTo>
                <a:lnTo>
                  <a:pt x="1192035" y="0"/>
                </a:lnTo>
                <a:lnTo>
                  <a:pt x="1192035" y="450361"/>
                </a:lnTo>
                <a:lnTo>
                  <a:pt x="0" y="450361"/>
                </a:lnTo>
                <a:close/>
              </a:path>
            </a:pathLst>
          </a:custGeom>
          <a:solidFill>
            <a:srgbClr val="2A255A"/>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2E8D06D-9B8B-D54B-0E87-9A2701B5536D}"/>
              </a:ext>
            </a:extLst>
          </p:cNvPr>
          <p:cNvSpPr/>
          <p:nvPr/>
        </p:nvSpPr>
        <p:spPr>
          <a:xfrm>
            <a:off x="16484633" y="2206847"/>
            <a:ext cx="220298" cy="289614"/>
          </a:xfrm>
          <a:custGeom>
            <a:avLst/>
            <a:gdLst>
              <a:gd name="connsiteX0" fmla="*/ 220298 w 220298"/>
              <a:gd name="connsiteY0" fmla="*/ 92125 h 289614"/>
              <a:gd name="connsiteX1" fmla="*/ 190310 w 220298"/>
              <a:gd name="connsiteY1" fmla="*/ 167115 h 289614"/>
              <a:gd name="connsiteX2" fmla="*/ 105055 w 220298"/>
              <a:gd name="connsiteY2" fmla="*/ 193552 h 289614"/>
              <a:gd name="connsiteX3" fmla="*/ 82014 w 220298"/>
              <a:gd name="connsiteY3" fmla="*/ 193552 h 289614"/>
              <a:gd name="connsiteX4" fmla="*/ 82014 w 220298"/>
              <a:gd name="connsiteY4" fmla="*/ 289614 h 289614"/>
              <a:gd name="connsiteX5" fmla="*/ 0 w 220298"/>
              <a:gd name="connsiteY5" fmla="*/ 289614 h 289614"/>
              <a:gd name="connsiteX6" fmla="*/ 0 w 220298"/>
              <a:gd name="connsiteY6" fmla="*/ 0 h 289614"/>
              <a:gd name="connsiteX7" fmla="*/ 105055 w 220298"/>
              <a:gd name="connsiteY7" fmla="*/ 0 h 289614"/>
              <a:gd name="connsiteX8" fmla="*/ 191429 w 220298"/>
              <a:gd name="connsiteY8" fmla="*/ 23967 h 289614"/>
              <a:gd name="connsiteX9" fmla="*/ 220298 w 220298"/>
              <a:gd name="connsiteY9" fmla="*/ 92125 h 289614"/>
              <a:gd name="connsiteX10" fmla="*/ 82014 w 220298"/>
              <a:gd name="connsiteY10" fmla="*/ 129755 h 289614"/>
              <a:gd name="connsiteX11" fmla="*/ 96950 w 220298"/>
              <a:gd name="connsiteY11" fmla="*/ 129755 h 289614"/>
              <a:gd name="connsiteX12" fmla="*/ 126320 w 220298"/>
              <a:gd name="connsiteY12" fmla="*/ 119836 h 289614"/>
              <a:gd name="connsiteX13" fmla="*/ 137204 w 220298"/>
              <a:gd name="connsiteY13" fmla="*/ 92511 h 289614"/>
              <a:gd name="connsiteX14" fmla="*/ 103163 w 220298"/>
              <a:gd name="connsiteY14" fmla="*/ 63179 h 289614"/>
              <a:gd name="connsiteX15" fmla="*/ 81975 w 220298"/>
              <a:gd name="connsiteY15" fmla="*/ 63179 h 289614"/>
              <a:gd name="connsiteX16" fmla="*/ 81975 w 220298"/>
              <a:gd name="connsiteY16" fmla="*/ 129755 h 289614"/>
              <a:gd name="connsiteX17" fmla="*/ 82014 w 220298"/>
              <a:gd name="connsiteY17" fmla="*/ 12975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298" h="289614">
                <a:moveTo>
                  <a:pt x="220298" y="92125"/>
                </a:moveTo>
                <a:cubicBezTo>
                  <a:pt x="220298" y="124468"/>
                  <a:pt x="210302" y="149477"/>
                  <a:pt x="190310" y="167115"/>
                </a:cubicBezTo>
                <a:cubicBezTo>
                  <a:pt x="170318" y="184753"/>
                  <a:pt x="141913" y="193552"/>
                  <a:pt x="105055" y="193552"/>
                </a:cubicBezTo>
                <a:lnTo>
                  <a:pt x="82014" y="193552"/>
                </a:lnTo>
                <a:lnTo>
                  <a:pt x="82014" y="289614"/>
                </a:lnTo>
                <a:lnTo>
                  <a:pt x="0" y="289614"/>
                </a:lnTo>
                <a:lnTo>
                  <a:pt x="0" y="0"/>
                </a:lnTo>
                <a:lnTo>
                  <a:pt x="105055" y="0"/>
                </a:lnTo>
                <a:cubicBezTo>
                  <a:pt x="143379" y="0"/>
                  <a:pt x="172209" y="7989"/>
                  <a:pt x="191429" y="23967"/>
                </a:cubicBezTo>
                <a:cubicBezTo>
                  <a:pt x="210688" y="39945"/>
                  <a:pt x="220298" y="62678"/>
                  <a:pt x="220298" y="92125"/>
                </a:cubicBezTo>
                <a:close/>
                <a:moveTo>
                  <a:pt x="82014" y="129755"/>
                </a:moveTo>
                <a:lnTo>
                  <a:pt x="96950" y="129755"/>
                </a:lnTo>
                <a:cubicBezTo>
                  <a:pt x="109261" y="129755"/>
                  <a:pt x="119064" y="126436"/>
                  <a:pt x="126320" y="119836"/>
                </a:cubicBezTo>
                <a:cubicBezTo>
                  <a:pt x="133576" y="113237"/>
                  <a:pt x="137204" y="104128"/>
                  <a:pt x="137204" y="92511"/>
                </a:cubicBezTo>
                <a:cubicBezTo>
                  <a:pt x="137204" y="72982"/>
                  <a:pt x="125857" y="63179"/>
                  <a:pt x="103163" y="63179"/>
                </a:cubicBezTo>
                <a:lnTo>
                  <a:pt x="81975" y="63179"/>
                </a:lnTo>
                <a:lnTo>
                  <a:pt x="81975" y="129755"/>
                </a:lnTo>
                <a:lnTo>
                  <a:pt x="82014" y="129755"/>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DE0F40F-A05E-52EF-7F08-E6E18129717F}"/>
              </a:ext>
            </a:extLst>
          </p:cNvPr>
          <p:cNvSpPr/>
          <p:nvPr/>
        </p:nvSpPr>
        <p:spPr>
          <a:xfrm>
            <a:off x="16699683" y="2205690"/>
            <a:ext cx="308757" cy="290810"/>
          </a:xfrm>
          <a:custGeom>
            <a:avLst/>
            <a:gdLst>
              <a:gd name="connsiteX0" fmla="*/ 219063 w 308757"/>
              <a:gd name="connsiteY0" fmla="*/ 290811 h 290810"/>
              <a:gd name="connsiteX1" fmla="*/ 204127 w 308757"/>
              <a:gd name="connsiteY1" fmla="*/ 236547 h 290810"/>
              <a:gd name="connsiteX2" fmla="*/ 105479 w 308757"/>
              <a:gd name="connsiteY2" fmla="*/ 236547 h 290810"/>
              <a:gd name="connsiteX3" fmla="*/ 90119 w 308757"/>
              <a:gd name="connsiteY3" fmla="*/ 290811 h 290810"/>
              <a:gd name="connsiteX4" fmla="*/ 0 w 308757"/>
              <a:gd name="connsiteY4" fmla="*/ 290811 h 290810"/>
              <a:gd name="connsiteX5" fmla="*/ 99034 w 308757"/>
              <a:gd name="connsiteY5" fmla="*/ 0 h 290810"/>
              <a:gd name="connsiteX6" fmla="*/ 208450 w 308757"/>
              <a:gd name="connsiteY6" fmla="*/ 0 h 290810"/>
              <a:gd name="connsiteX7" fmla="*/ 308757 w 308757"/>
              <a:gd name="connsiteY7" fmla="*/ 290811 h 290810"/>
              <a:gd name="connsiteX8" fmla="*/ 219063 w 308757"/>
              <a:gd name="connsiteY8" fmla="*/ 290811 h 290810"/>
              <a:gd name="connsiteX9" fmla="*/ 187068 w 308757"/>
              <a:gd name="connsiteY9" fmla="*/ 172364 h 290810"/>
              <a:gd name="connsiteX10" fmla="*/ 173985 w 308757"/>
              <a:gd name="connsiteY10" fmla="*/ 124815 h 290810"/>
              <a:gd name="connsiteX11" fmla="*/ 162870 w 308757"/>
              <a:gd name="connsiteY11" fmla="*/ 83828 h 290810"/>
              <a:gd name="connsiteX12" fmla="*/ 154263 w 308757"/>
              <a:gd name="connsiteY12" fmla="*/ 47780 h 290810"/>
              <a:gd name="connsiteX13" fmla="*/ 146891 w 308757"/>
              <a:gd name="connsiteY13" fmla="*/ 81049 h 290810"/>
              <a:gd name="connsiteX14" fmla="*/ 122500 w 308757"/>
              <a:gd name="connsiteY14" fmla="*/ 172364 h 290810"/>
              <a:gd name="connsiteX15" fmla="*/ 187068 w 308757"/>
              <a:gd name="connsiteY15" fmla="*/ 172364 h 2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757" h="290810">
                <a:moveTo>
                  <a:pt x="219063" y="290811"/>
                </a:moveTo>
                <a:lnTo>
                  <a:pt x="204127" y="236547"/>
                </a:lnTo>
                <a:lnTo>
                  <a:pt x="105479" y="236547"/>
                </a:lnTo>
                <a:lnTo>
                  <a:pt x="90119" y="290811"/>
                </a:lnTo>
                <a:lnTo>
                  <a:pt x="0" y="290811"/>
                </a:lnTo>
                <a:lnTo>
                  <a:pt x="99034" y="0"/>
                </a:lnTo>
                <a:lnTo>
                  <a:pt x="208450" y="0"/>
                </a:lnTo>
                <a:lnTo>
                  <a:pt x="308757" y="290811"/>
                </a:lnTo>
                <a:lnTo>
                  <a:pt x="219063" y="290811"/>
                </a:lnTo>
                <a:close/>
                <a:moveTo>
                  <a:pt x="187068" y="172364"/>
                </a:moveTo>
                <a:lnTo>
                  <a:pt x="173985" y="124815"/>
                </a:lnTo>
                <a:cubicBezTo>
                  <a:pt x="170936" y="114240"/>
                  <a:pt x="167231" y="100578"/>
                  <a:pt x="162870" y="83828"/>
                </a:cubicBezTo>
                <a:cubicBezTo>
                  <a:pt x="158508" y="67039"/>
                  <a:pt x="155652" y="55036"/>
                  <a:pt x="154263" y="47780"/>
                </a:cubicBezTo>
                <a:cubicBezTo>
                  <a:pt x="153028" y="54534"/>
                  <a:pt x="150558" y="65611"/>
                  <a:pt x="146891" y="81049"/>
                </a:cubicBezTo>
                <a:cubicBezTo>
                  <a:pt x="143225" y="96487"/>
                  <a:pt x="135081" y="126938"/>
                  <a:pt x="122500" y="172364"/>
                </a:cubicBezTo>
                <a:lnTo>
                  <a:pt x="187068" y="172364"/>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AE82ECCC-61F7-DE81-BE84-DC1FEC67354F}"/>
              </a:ext>
            </a:extLst>
          </p:cNvPr>
          <p:cNvSpPr/>
          <p:nvPr/>
        </p:nvSpPr>
        <p:spPr>
          <a:xfrm>
            <a:off x="17021524" y="2202641"/>
            <a:ext cx="241255" cy="297796"/>
          </a:xfrm>
          <a:custGeom>
            <a:avLst/>
            <a:gdLst>
              <a:gd name="connsiteX0" fmla="*/ 146390 w 241255"/>
              <a:gd name="connsiteY0" fmla="*/ 64260 h 297796"/>
              <a:gd name="connsiteX1" fmla="*/ 100693 w 241255"/>
              <a:gd name="connsiteY1" fmla="*/ 87147 h 297796"/>
              <a:gd name="connsiteX2" fmla="*/ 84291 w 241255"/>
              <a:gd name="connsiteY2" fmla="*/ 150249 h 297796"/>
              <a:gd name="connsiteX3" fmla="*/ 150944 w 241255"/>
              <a:gd name="connsiteY3" fmla="*/ 233845 h 297796"/>
              <a:gd name="connsiteX4" fmla="*/ 189963 w 241255"/>
              <a:gd name="connsiteY4" fmla="*/ 228481 h 297796"/>
              <a:gd name="connsiteX5" fmla="*/ 227979 w 241255"/>
              <a:gd name="connsiteY5" fmla="*/ 215590 h 297796"/>
              <a:gd name="connsiteX6" fmla="*/ 227979 w 241255"/>
              <a:gd name="connsiteY6" fmla="*/ 281741 h 297796"/>
              <a:gd name="connsiteX7" fmla="*/ 142028 w 241255"/>
              <a:gd name="connsiteY7" fmla="*/ 297797 h 297796"/>
              <a:gd name="connsiteX8" fmla="*/ 36665 w 241255"/>
              <a:gd name="connsiteY8" fmla="*/ 259742 h 297796"/>
              <a:gd name="connsiteX9" fmla="*/ 0 w 241255"/>
              <a:gd name="connsiteY9" fmla="*/ 149786 h 297796"/>
              <a:gd name="connsiteX10" fmla="*/ 17754 w 241255"/>
              <a:gd name="connsiteY10" fmla="*/ 70744 h 297796"/>
              <a:gd name="connsiteX11" fmla="*/ 68814 w 241255"/>
              <a:gd name="connsiteY11" fmla="*/ 18332 h 297796"/>
              <a:gd name="connsiteX12" fmla="*/ 147200 w 241255"/>
              <a:gd name="connsiteY12" fmla="*/ 0 h 297796"/>
              <a:gd name="connsiteX13" fmla="*/ 241255 w 241255"/>
              <a:gd name="connsiteY13" fmla="*/ 20417 h 297796"/>
              <a:gd name="connsiteX14" fmla="*/ 216130 w 241255"/>
              <a:gd name="connsiteY14" fmla="*/ 82014 h 297796"/>
              <a:gd name="connsiteX15" fmla="*/ 182476 w 241255"/>
              <a:gd name="connsiteY15" fmla="*/ 69316 h 297796"/>
              <a:gd name="connsiteX16" fmla="*/ 146351 w 241255"/>
              <a:gd name="connsiteY16" fmla="*/ 64183 h 297796"/>
              <a:gd name="connsiteX17" fmla="*/ 146351 w 241255"/>
              <a:gd name="connsiteY17" fmla="*/ 64260 h 29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255" h="297796">
                <a:moveTo>
                  <a:pt x="146390" y="64260"/>
                </a:moveTo>
                <a:cubicBezTo>
                  <a:pt x="126861" y="64260"/>
                  <a:pt x="111654" y="71902"/>
                  <a:pt x="100693" y="87147"/>
                </a:cubicBezTo>
                <a:cubicBezTo>
                  <a:pt x="89771" y="102392"/>
                  <a:pt x="84291" y="123426"/>
                  <a:pt x="84291" y="150249"/>
                </a:cubicBezTo>
                <a:cubicBezTo>
                  <a:pt x="84291" y="205980"/>
                  <a:pt x="106521" y="233845"/>
                  <a:pt x="150944" y="233845"/>
                </a:cubicBezTo>
                <a:cubicBezTo>
                  <a:pt x="164375" y="233845"/>
                  <a:pt x="177381" y="232070"/>
                  <a:pt x="189963" y="228481"/>
                </a:cubicBezTo>
                <a:cubicBezTo>
                  <a:pt x="202545" y="224930"/>
                  <a:pt x="215243" y="220607"/>
                  <a:pt x="227979" y="215590"/>
                </a:cubicBezTo>
                <a:lnTo>
                  <a:pt x="227979" y="281741"/>
                </a:lnTo>
                <a:cubicBezTo>
                  <a:pt x="202661" y="292432"/>
                  <a:pt x="173985" y="297797"/>
                  <a:pt x="142028" y="297797"/>
                </a:cubicBezTo>
                <a:cubicBezTo>
                  <a:pt x="96216" y="297797"/>
                  <a:pt x="61095" y="285099"/>
                  <a:pt x="36665" y="259742"/>
                </a:cubicBezTo>
                <a:cubicBezTo>
                  <a:pt x="12235" y="234386"/>
                  <a:pt x="0" y="197721"/>
                  <a:pt x="0" y="149786"/>
                </a:cubicBezTo>
                <a:cubicBezTo>
                  <a:pt x="0" y="119798"/>
                  <a:pt x="5905" y="93476"/>
                  <a:pt x="17754" y="70744"/>
                </a:cubicBezTo>
                <a:cubicBezTo>
                  <a:pt x="29602" y="48050"/>
                  <a:pt x="46622" y="30567"/>
                  <a:pt x="68814" y="18332"/>
                </a:cubicBezTo>
                <a:cubicBezTo>
                  <a:pt x="91006" y="6098"/>
                  <a:pt x="117173" y="0"/>
                  <a:pt x="147200" y="0"/>
                </a:cubicBezTo>
                <a:cubicBezTo>
                  <a:pt x="180006" y="0"/>
                  <a:pt x="211344" y="6793"/>
                  <a:pt x="241255" y="20417"/>
                </a:cubicBezTo>
                <a:lnTo>
                  <a:pt x="216130" y="82014"/>
                </a:lnTo>
                <a:cubicBezTo>
                  <a:pt x="204899" y="76996"/>
                  <a:pt x="193707" y="72790"/>
                  <a:pt x="182476" y="69316"/>
                </a:cubicBezTo>
                <a:cubicBezTo>
                  <a:pt x="171244" y="65881"/>
                  <a:pt x="159203" y="64183"/>
                  <a:pt x="146351" y="64183"/>
                </a:cubicBezTo>
                <a:lnTo>
                  <a:pt x="146351" y="64260"/>
                </a:lnTo>
                <a:close/>
              </a:path>
            </a:pathLst>
          </a:custGeom>
          <a:solidFill>
            <a:srgbClr val="FFFFFF"/>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D1431C0E-9DE8-AE7F-5138-B91D552D3DDA}"/>
              </a:ext>
            </a:extLst>
          </p:cNvPr>
          <p:cNvSpPr/>
          <p:nvPr/>
        </p:nvSpPr>
        <p:spPr>
          <a:xfrm>
            <a:off x="17286476" y="2206886"/>
            <a:ext cx="230062" cy="289614"/>
          </a:xfrm>
          <a:custGeom>
            <a:avLst/>
            <a:gdLst>
              <a:gd name="connsiteX0" fmla="*/ 156154 w 230062"/>
              <a:gd name="connsiteY0" fmla="*/ 289615 h 289614"/>
              <a:gd name="connsiteX1" fmla="*/ 74140 w 230062"/>
              <a:gd name="connsiteY1" fmla="*/ 289615 h 289614"/>
              <a:gd name="connsiteX2" fmla="*/ 74140 w 230062"/>
              <a:gd name="connsiteY2" fmla="*/ 63990 h 289614"/>
              <a:gd name="connsiteX3" fmla="*/ 0 w 230062"/>
              <a:gd name="connsiteY3" fmla="*/ 63990 h 289614"/>
              <a:gd name="connsiteX4" fmla="*/ 0 w 230062"/>
              <a:gd name="connsiteY4" fmla="*/ 0 h 289614"/>
              <a:gd name="connsiteX5" fmla="*/ 230063 w 230062"/>
              <a:gd name="connsiteY5" fmla="*/ 0 h 289614"/>
              <a:gd name="connsiteX6" fmla="*/ 230063 w 230062"/>
              <a:gd name="connsiteY6" fmla="*/ 63990 h 289614"/>
              <a:gd name="connsiteX7" fmla="*/ 156154 w 230062"/>
              <a:gd name="connsiteY7" fmla="*/ 63990 h 289614"/>
              <a:gd name="connsiteX8" fmla="*/ 156154 w 230062"/>
              <a:gd name="connsiteY8" fmla="*/ 289615 h 289614"/>
              <a:gd name="connsiteX9" fmla="*/ 156154 w 230062"/>
              <a:gd name="connsiteY9" fmla="*/ 28961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062" h="289614">
                <a:moveTo>
                  <a:pt x="156154" y="289615"/>
                </a:moveTo>
                <a:lnTo>
                  <a:pt x="74140" y="289615"/>
                </a:lnTo>
                <a:lnTo>
                  <a:pt x="74140" y="63990"/>
                </a:lnTo>
                <a:lnTo>
                  <a:pt x="0" y="63990"/>
                </a:lnTo>
                <a:lnTo>
                  <a:pt x="0" y="0"/>
                </a:lnTo>
                <a:lnTo>
                  <a:pt x="230063" y="0"/>
                </a:lnTo>
                <a:lnTo>
                  <a:pt x="230063" y="63990"/>
                </a:lnTo>
                <a:lnTo>
                  <a:pt x="156154" y="63990"/>
                </a:lnTo>
                <a:lnTo>
                  <a:pt x="156154" y="289615"/>
                </a:lnTo>
                <a:lnTo>
                  <a:pt x="156154" y="289615"/>
                </a:lnTo>
                <a:close/>
              </a:path>
            </a:pathLst>
          </a:custGeom>
          <a:solidFill>
            <a:srgbClr val="FFFFFF"/>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DC839580-9F07-AE5C-5A02-1D0DA01C3500}"/>
              </a:ext>
            </a:extLst>
          </p:cNvPr>
          <p:cNvSpPr/>
          <p:nvPr/>
        </p:nvSpPr>
        <p:spPr>
          <a:xfrm>
            <a:off x="16965754" y="660475"/>
            <a:ext cx="643295" cy="436968"/>
          </a:xfrm>
          <a:custGeom>
            <a:avLst/>
            <a:gdLst>
              <a:gd name="connsiteX0" fmla="*/ 0 w 643295"/>
              <a:gd name="connsiteY0" fmla="*/ 0 h 436968"/>
              <a:gd name="connsiteX1" fmla="*/ 643296 w 643295"/>
              <a:gd name="connsiteY1" fmla="*/ 0 h 436968"/>
              <a:gd name="connsiteX2" fmla="*/ 643296 w 643295"/>
              <a:gd name="connsiteY2" fmla="*/ 436969 h 436968"/>
              <a:gd name="connsiteX3" fmla="*/ 0 w 643295"/>
              <a:gd name="connsiteY3" fmla="*/ 436969 h 436968"/>
            </a:gdLst>
            <a:ahLst/>
            <a:cxnLst>
              <a:cxn ang="0">
                <a:pos x="connsiteX0" y="connsiteY0"/>
              </a:cxn>
              <a:cxn ang="0">
                <a:pos x="connsiteX1" y="connsiteY1"/>
              </a:cxn>
              <a:cxn ang="0">
                <a:pos x="connsiteX2" y="connsiteY2"/>
              </a:cxn>
              <a:cxn ang="0">
                <a:pos x="connsiteX3" y="connsiteY3"/>
              </a:cxn>
            </a:cxnLst>
            <a:rect l="l" t="t" r="r" b="b"/>
            <a:pathLst>
              <a:path w="643295" h="436968">
                <a:moveTo>
                  <a:pt x="0" y="0"/>
                </a:moveTo>
                <a:lnTo>
                  <a:pt x="643296" y="0"/>
                </a:lnTo>
                <a:lnTo>
                  <a:pt x="643296" y="436969"/>
                </a:lnTo>
                <a:lnTo>
                  <a:pt x="0" y="436969"/>
                </a:lnTo>
                <a:close/>
              </a:path>
            </a:pathLst>
          </a:custGeom>
          <a:solidFill>
            <a:srgbClr val="FFFFFF"/>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F336763-958C-670B-A75B-0E5BC5FA69A3}"/>
              </a:ext>
            </a:extLst>
          </p:cNvPr>
          <p:cNvSpPr/>
          <p:nvPr/>
        </p:nvSpPr>
        <p:spPr>
          <a:xfrm>
            <a:off x="16978182" y="672786"/>
            <a:ext cx="618440" cy="412306"/>
          </a:xfrm>
          <a:custGeom>
            <a:avLst/>
            <a:gdLst>
              <a:gd name="connsiteX0" fmla="*/ 0 w 618440"/>
              <a:gd name="connsiteY0" fmla="*/ 0 h 412306"/>
              <a:gd name="connsiteX1" fmla="*/ 618441 w 618440"/>
              <a:gd name="connsiteY1" fmla="*/ 0 h 412306"/>
              <a:gd name="connsiteX2" fmla="*/ 618441 w 618440"/>
              <a:gd name="connsiteY2" fmla="*/ 412307 h 412306"/>
              <a:gd name="connsiteX3" fmla="*/ 0 w 618440"/>
              <a:gd name="connsiteY3" fmla="*/ 412307 h 412306"/>
            </a:gdLst>
            <a:ahLst/>
            <a:cxnLst>
              <a:cxn ang="0">
                <a:pos x="connsiteX0" y="connsiteY0"/>
              </a:cxn>
              <a:cxn ang="0">
                <a:pos x="connsiteX1" y="connsiteY1"/>
              </a:cxn>
              <a:cxn ang="0">
                <a:pos x="connsiteX2" y="connsiteY2"/>
              </a:cxn>
              <a:cxn ang="0">
                <a:pos x="connsiteX3" y="connsiteY3"/>
              </a:cxn>
            </a:cxnLst>
            <a:rect l="l" t="t" r="r" b="b"/>
            <a:pathLst>
              <a:path w="618440" h="412306">
                <a:moveTo>
                  <a:pt x="0" y="0"/>
                </a:moveTo>
                <a:lnTo>
                  <a:pt x="618441" y="0"/>
                </a:lnTo>
                <a:lnTo>
                  <a:pt x="618441" y="412307"/>
                </a:lnTo>
                <a:lnTo>
                  <a:pt x="0" y="412307"/>
                </a:lnTo>
                <a:close/>
              </a:path>
            </a:pathLst>
          </a:custGeom>
          <a:solidFill>
            <a:srgbClr val="144390"/>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B773F7B-0684-7C11-4E25-BB92D38BD81C}"/>
              </a:ext>
            </a:extLst>
          </p:cNvPr>
          <p:cNvSpPr/>
          <p:nvPr/>
        </p:nvSpPr>
        <p:spPr>
          <a:xfrm>
            <a:off x="17265944" y="722110"/>
            <a:ext cx="42685" cy="40524"/>
          </a:xfrm>
          <a:custGeom>
            <a:avLst/>
            <a:gdLst>
              <a:gd name="connsiteX0" fmla="*/ 8259 w 42685"/>
              <a:gd name="connsiteY0" fmla="*/ 40524 h 40524"/>
              <a:gd name="connsiteX1" fmla="*/ 21343 w 42685"/>
              <a:gd name="connsiteY1" fmla="*/ 30992 h 40524"/>
              <a:gd name="connsiteX2" fmla="*/ 34388 w 42685"/>
              <a:gd name="connsiteY2" fmla="*/ 40524 h 40524"/>
              <a:gd name="connsiteX3" fmla="*/ 29409 w 42685"/>
              <a:gd name="connsiteY3" fmla="*/ 25125 h 40524"/>
              <a:gd name="connsiteX4" fmla="*/ 42686 w 42685"/>
              <a:gd name="connsiteY4" fmla="*/ 15592 h 40524"/>
              <a:gd name="connsiteX5" fmla="*/ 26322 w 42685"/>
              <a:gd name="connsiteY5" fmla="*/ 15592 h 40524"/>
              <a:gd name="connsiteX6" fmla="*/ 21343 w 42685"/>
              <a:gd name="connsiteY6" fmla="*/ 0 h 40524"/>
              <a:gd name="connsiteX7" fmla="*/ 16325 w 42685"/>
              <a:gd name="connsiteY7" fmla="*/ 15631 h 40524"/>
              <a:gd name="connsiteX8" fmla="*/ 0 w 42685"/>
              <a:gd name="connsiteY8" fmla="*/ 15592 h 40524"/>
              <a:gd name="connsiteX9" fmla="*/ 13238 w 42685"/>
              <a:gd name="connsiteY9" fmla="*/ 25125 h 40524"/>
              <a:gd name="connsiteX10" fmla="*/ 8259 w 42685"/>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8259" y="40524"/>
                </a:moveTo>
                <a:lnTo>
                  <a:pt x="21343" y="30992"/>
                </a:lnTo>
                <a:lnTo>
                  <a:pt x="34388" y="40524"/>
                </a:lnTo>
                <a:lnTo>
                  <a:pt x="29409" y="25125"/>
                </a:lnTo>
                <a:lnTo>
                  <a:pt x="42686" y="15592"/>
                </a:lnTo>
                <a:lnTo>
                  <a:pt x="26322" y="15592"/>
                </a:lnTo>
                <a:lnTo>
                  <a:pt x="21343" y="0"/>
                </a:lnTo>
                <a:lnTo>
                  <a:pt x="16325" y="15631"/>
                </a:lnTo>
                <a:lnTo>
                  <a:pt x="0" y="15592"/>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B10249D9-3212-68E4-6A28-ACE2D72F2832}"/>
              </a:ext>
            </a:extLst>
          </p:cNvPr>
          <p:cNvSpPr/>
          <p:nvPr/>
        </p:nvSpPr>
        <p:spPr>
          <a:xfrm>
            <a:off x="17198403" y="740250"/>
            <a:ext cx="42647" cy="40524"/>
          </a:xfrm>
          <a:custGeom>
            <a:avLst/>
            <a:gdLst>
              <a:gd name="connsiteX0" fmla="*/ 8298 w 42647"/>
              <a:gd name="connsiteY0" fmla="*/ 40524 h 40524"/>
              <a:gd name="connsiteX1" fmla="*/ 21343 w 42647"/>
              <a:gd name="connsiteY1" fmla="*/ 30992 h 40524"/>
              <a:gd name="connsiteX2" fmla="*/ 34388 w 42647"/>
              <a:gd name="connsiteY2" fmla="*/ 40524 h 40524"/>
              <a:gd name="connsiteX3" fmla="*/ 29409 w 42647"/>
              <a:gd name="connsiteY3" fmla="*/ 25125 h 40524"/>
              <a:gd name="connsiteX4" fmla="*/ 42647 w 42647"/>
              <a:gd name="connsiteY4" fmla="*/ 15592 h 40524"/>
              <a:gd name="connsiteX5" fmla="*/ 26322 w 42647"/>
              <a:gd name="connsiteY5" fmla="*/ 15592 h 40524"/>
              <a:gd name="connsiteX6" fmla="*/ 21343 w 42647"/>
              <a:gd name="connsiteY6" fmla="*/ 0 h 40524"/>
              <a:gd name="connsiteX7" fmla="*/ 16326 w 42647"/>
              <a:gd name="connsiteY7" fmla="*/ 15631 h 40524"/>
              <a:gd name="connsiteX8" fmla="*/ 0 w 42647"/>
              <a:gd name="connsiteY8" fmla="*/ 15592 h 40524"/>
              <a:gd name="connsiteX9" fmla="*/ 13238 w 42647"/>
              <a:gd name="connsiteY9" fmla="*/ 25125 h 40524"/>
              <a:gd name="connsiteX10" fmla="*/ 8298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98" y="40524"/>
                </a:moveTo>
                <a:lnTo>
                  <a:pt x="21343" y="30992"/>
                </a:lnTo>
                <a:lnTo>
                  <a:pt x="34388" y="40524"/>
                </a:lnTo>
                <a:lnTo>
                  <a:pt x="29409" y="25125"/>
                </a:lnTo>
                <a:lnTo>
                  <a:pt x="42647" y="15592"/>
                </a:lnTo>
                <a:lnTo>
                  <a:pt x="26322" y="15592"/>
                </a:lnTo>
                <a:lnTo>
                  <a:pt x="21343" y="0"/>
                </a:lnTo>
                <a:lnTo>
                  <a:pt x="16326" y="15631"/>
                </a:lnTo>
                <a:lnTo>
                  <a:pt x="0" y="15592"/>
                </a:lnTo>
                <a:lnTo>
                  <a:pt x="13238" y="25125"/>
                </a:lnTo>
                <a:lnTo>
                  <a:pt x="8298" y="40524"/>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138ECBB-A3AE-7A99-3B63-1A489DB323EA}"/>
              </a:ext>
            </a:extLst>
          </p:cNvPr>
          <p:cNvSpPr/>
          <p:nvPr/>
        </p:nvSpPr>
        <p:spPr>
          <a:xfrm>
            <a:off x="17149002" y="789767"/>
            <a:ext cx="42647" cy="40524"/>
          </a:xfrm>
          <a:custGeom>
            <a:avLst/>
            <a:gdLst>
              <a:gd name="connsiteX0" fmla="*/ 21343 w 42647"/>
              <a:gd name="connsiteY0" fmla="*/ 0 h 40524"/>
              <a:gd name="connsiteX1" fmla="*/ 16326 w 42647"/>
              <a:gd name="connsiteY1" fmla="*/ 15631 h 40524"/>
              <a:gd name="connsiteX2" fmla="*/ 0 w 42647"/>
              <a:gd name="connsiteY2" fmla="*/ 15631 h 40524"/>
              <a:gd name="connsiteX3" fmla="*/ 13238 w 42647"/>
              <a:gd name="connsiteY3" fmla="*/ 25125 h 40524"/>
              <a:gd name="connsiteX4" fmla="*/ 8259 w 42647"/>
              <a:gd name="connsiteY4" fmla="*/ 40524 h 40524"/>
              <a:gd name="connsiteX5" fmla="*/ 21343 w 42647"/>
              <a:gd name="connsiteY5" fmla="*/ 31030 h 40524"/>
              <a:gd name="connsiteX6" fmla="*/ 34388 w 42647"/>
              <a:gd name="connsiteY6" fmla="*/ 40524 h 40524"/>
              <a:gd name="connsiteX7" fmla="*/ 29409 w 42647"/>
              <a:gd name="connsiteY7" fmla="*/ 25125 h 40524"/>
              <a:gd name="connsiteX8" fmla="*/ 42647 w 42647"/>
              <a:gd name="connsiteY8" fmla="*/ 15631 h 40524"/>
              <a:gd name="connsiteX9" fmla="*/ 26322 w 42647"/>
              <a:gd name="connsiteY9" fmla="*/ 15631 h 40524"/>
              <a:gd name="connsiteX10" fmla="*/ 21343 w 42647"/>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1343" y="0"/>
                </a:moveTo>
                <a:lnTo>
                  <a:pt x="16326" y="15631"/>
                </a:lnTo>
                <a:lnTo>
                  <a:pt x="0" y="15631"/>
                </a:lnTo>
                <a:lnTo>
                  <a:pt x="13238" y="25125"/>
                </a:lnTo>
                <a:lnTo>
                  <a:pt x="8259" y="40524"/>
                </a:lnTo>
                <a:lnTo>
                  <a:pt x="21343" y="31030"/>
                </a:lnTo>
                <a:lnTo>
                  <a:pt x="34388" y="40524"/>
                </a:lnTo>
                <a:lnTo>
                  <a:pt x="29409" y="25125"/>
                </a:lnTo>
                <a:lnTo>
                  <a:pt x="42647" y="15631"/>
                </a:lnTo>
                <a:lnTo>
                  <a:pt x="26322" y="15631"/>
                </a:lnTo>
                <a:lnTo>
                  <a:pt x="21343" y="0"/>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7F45EB7-DA87-A2BD-EE82-CC8FDD866273}"/>
              </a:ext>
            </a:extLst>
          </p:cNvPr>
          <p:cNvSpPr/>
          <p:nvPr/>
        </p:nvSpPr>
        <p:spPr>
          <a:xfrm>
            <a:off x="17130862" y="857230"/>
            <a:ext cx="42685" cy="40524"/>
          </a:xfrm>
          <a:custGeom>
            <a:avLst/>
            <a:gdLst>
              <a:gd name="connsiteX0" fmla="*/ 21343 w 42685"/>
              <a:gd name="connsiteY0" fmla="*/ 30992 h 40524"/>
              <a:gd name="connsiteX1" fmla="*/ 34388 w 42685"/>
              <a:gd name="connsiteY1" fmla="*/ 40524 h 40524"/>
              <a:gd name="connsiteX2" fmla="*/ 29409 w 42685"/>
              <a:gd name="connsiteY2" fmla="*/ 25125 h 40524"/>
              <a:gd name="connsiteX3" fmla="*/ 42686 w 42685"/>
              <a:gd name="connsiteY3" fmla="*/ 15592 h 40524"/>
              <a:gd name="connsiteX4" fmla="*/ 26322 w 42685"/>
              <a:gd name="connsiteY4" fmla="*/ 15592 h 40524"/>
              <a:gd name="connsiteX5" fmla="*/ 21343 w 42685"/>
              <a:gd name="connsiteY5" fmla="*/ 0 h 40524"/>
              <a:gd name="connsiteX6" fmla="*/ 16326 w 42685"/>
              <a:gd name="connsiteY6" fmla="*/ 15631 h 40524"/>
              <a:gd name="connsiteX7" fmla="*/ 0 w 42685"/>
              <a:gd name="connsiteY7" fmla="*/ 15592 h 40524"/>
              <a:gd name="connsiteX8" fmla="*/ 13238 w 42685"/>
              <a:gd name="connsiteY8" fmla="*/ 25125 h 40524"/>
              <a:gd name="connsiteX9" fmla="*/ 8298 w 42685"/>
              <a:gd name="connsiteY9" fmla="*/ 40524 h 40524"/>
              <a:gd name="connsiteX10" fmla="*/ 21343 w 42685"/>
              <a:gd name="connsiteY10" fmla="*/ 309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43" y="30992"/>
                </a:moveTo>
                <a:lnTo>
                  <a:pt x="34388" y="40524"/>
                </a:lnTo>
                <a:lnTo>
                  <a:pt x="29409" y="25125"/>
                </a:lnTo>
                <a:lnTo>
                  <a:pt x="42686" y="15592"/>
                </a:lnTo>
                <a:lnTo>
                  <a:pt x="26322" y="15592"/>
                </a:lnTo>
                <a:lnTo>
                  <a:pt x="21343" y="0"/>
                </a:lnTo>
                <a:lnTo>
                  <a:pt x="16326" y="15631"/>
                </a:lnTo>
                <a:lnTo>
                  <a:pt x="0" y="15592"/>
                </a:lnTo>
                <a:lnTo>
                  <a:pt x="13238" y="25125"/>
                </a:lnTo>
                <a:lnTo>
                  <a:pt x="8298" y="40524"/>
                </a:lnTo>
                <a:lnTo>
                  <a:pt x="21343" y="30992"/>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981B62C8-FD90-BACA-53C8-63F7AE5C208B}"/>
              </a:ext>
            </a:extLst>
          </p:cNvPr>
          <p:cNvSpPr/>
          <p:nvPr/>
        </p:nvSpPr>
        <p:spPr>
          <a:xfrm>
            <a:off x="17149002" y="924887"/>
            <a:ext cx="42647" cy="40524"/>
          </a:xfrm>
          <a:custGeom>
            <a:avLst/>
            <a:gdLst>
              <a:gd name="connsiteX0" fmla="*/ 26322 w 42647"/>
              <a:gd name="connsiteY0" fmla="*/ 15592 h 40524"/>
              <a:gd name="connsiteX1" fmla="*/ 21343 w 42647"/>
              <a:gd name="connsiteY1" fmla="*/ 0 h 40524"/>
              <a:gd name="connsiteX2" fmla="*/ 16326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43 w 42647"/>
              <a:gd name="connsiteY6" fmla="*/ 30992 h 40524"/>
              <a:gd name="connsiteX7" fmla="*/ 34388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43" y="0"/>
                </a:lnTo>
                <a:lnTo>
                  <a:pt x="16326" y="15592"/>
                </a:lnTo>
                <a:lnTo>
                  <a:pt x="0" y="15592"/>
                </a:lnTo>
                <a:lnTo>
                  <a:pt x="13238" y="25125"/>
                </a:lnTo>
                <a:lnTo>
                  <a:pt x="8259" y="40524"/>
                </a:lnTo>
                <a:lnTo>
                  <a:pt x="21343" y="30992"/>
                </a:lnTo>
                <a:lnTo>
                  <a:pt x="34388"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381150D-3EC4-3111-278D-BDA52AD97D02}"/>
              </a:ext>
            </a:extLst>
          </p:cNvPr>
          <p:cNvSpPr/>
          <p:nvPr/>
        </p:nvSpPr>
        <p:spPr>
          <a:xfrm>
            <a:off x="17198519" y="974404"/>
            <a:ext cx="42647" cy="40485"/>
          </a:xfrm>
          <a:custGeom>
            <a:avLst/>
            <a:gdLst>
              <a:gd name="connsiteX0" fmla="*/ 26322 w 42647"/>
              <a:gd name="connsiteY0" fmla="*/ 15592 h 40485"/>
              <a:gd name="connsiteX1" fmla="*/ 21304 w 42647"/>
              <a:gd name="connsiteY1" fmla="*/ 0 h 40485"/>
              <a:gd name="connsiteX2" fmla="*/ 16326 w 42647"/>
              <a:gd name="connsiteY2" fmla="*/ 15592 h 40485"/>
              <a:gd name="connsiteX3" fmla="*/ 0 w 42647"/>
              <a:gd name="connsiteY3" fmla="*/ 15592 h 40485"/>
              <a:gd name="connsiteX4" fmla="*/ 13238 w 42647"/>
              <a:gd name="connsiteY4" fmla="*/ 25087 h 40485"/>
              <a:gd name="connsiteX5" fmla="*/ 8259 w 42647"/>
              <a:gd name="connsiteY5" fmla="*/ 40486 h 40485"/>
              <a:gd name="connsiteX6" fmla="*/ 21304 w 42647"/>
              <a:gd name="connsiteY6" fmla="*/ 30992 h 40485"/>
              <a:gd name="connsiteX7" fmla="*/ 34349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04" y="0"/>
                </a:lnTo>
                <a:lnTo>
                  <a:pt x="16326" y="15592"/>
                </a:lnTo>
                <a:lnTo>
                  <a:pt x="0" y="15592"/>
                </a:lnTo>
                <a:lnTo>
                  <a:pt x="13238" y="25087"/>
                </a:lnTo>
                <a:lnTo>
                  <a:pt x="8259" y="40486"/>
                </a:lnTo>
                <a:lnTo>
                  <a:pt x="21304" y="30992"/>
                </a:lnTo>
                <a:lnTo>
                  <a:pt x="34349"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8180E4EC-16A5-95A8-028F-8D8823EA8041}"/>
              </a:ext>
            </a:extLst>
          </p:cNvPr>
          <p:cNvSpPr/>
          <p:nvPr/>
        </p:nvSpPr>
        <p:spPr>
          <a:xfrm>
            <a:off x="17265944" y="992312"/>
            <a:ext cx="42685" cy="40524"/>
          </a:xfrm>
          <a:custGeom>
            <a:avLst/>
            <a:gdLst>
              <a:gd name="connsiteX0" fmla="*/ 26322 w 42685"/>
              <a:gd name="connsiteY0" fmla="*/ 15631 h 40524"/>
              <a:gd name="connsiteX1" fmla="*/ 21343 w 42685"/>
              <a:gd name="connsiteY1" fmla="*/ 0 h 40524"/>
              <a:gd name="connsiteX2" fmla="*/ 16364 w 42685"/>
              <a:gd name="connsiteY2" fmla="*/ 15631 h 40524"/>
              <a:gd name="connsiteX3" fmla="*/ 0 w 42685"/>
              <a:gd name="connsiteY3" fmla="*/ 15631 h 40524"/>
              <a:gd name="connsiteX4" fmla="*/ 13238 w 42685"/>
              <a:gd name="connsiteY4" fmla="*/ 25125 h 40524"/>
              <a:gd name="connsiteX5" fmla="*/ 8298 w 42685"/>
              <a:gd name="connsiteY5" fmla="*/ 40524 h 40524"/>
              <a:gd name="connsiteX6" fmla="*/ 21343 w 42685"/>
              <a:gd name="connsiteY6" fmla="*/ 31030 h 40524"/>
              <a:gd name="connsiteX7" fmla="*/ 34388 w 42685"/>
              <a:gd name="connsiteY7" fmla="*/ 40524 h 40524"/>
              <a:gd name="connsiteX8" fmla="*/ 29409 w 42685"/>
              <a:gd name="connsiteY8" fmla="*/ 25125 h 40524"/>
              <a:gd name="connsiteX9" fmla="*/ 42686 w 42685"/>
              <a:gd name="connsiteY9" fmla="*/ 15631 h 40524"/>
              <a:gd name="connsiteX10" fmla="*/ 26322 w 42685"/>
              <a:gd name="connsiteY10" fmla="*/ 15631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6322" y="15631"/>
                </a:moveTo>
                <a:lnTo>
                  <a:pt x="21343" y="0"/>
                </a:lnTo>
                <a:lnTo>
                  <a:pt x="16364" y="15631"/>
                </a:lnTo>
                <a:lnTo>
                  <a:pt x="0" y="15631"/>
                </a:lnTo>
                <a:lnTo>
                  <a:pt x="13238" y="25125"/>
                </a:lnTo>
                <a:lnTo>
                  <a:pt x="8298" y="40524"/>
                </a:lnTo>
                <a:lnTo>
                  <a:pt x="21343" y="31030"/>
                </a:lnTo>
                <a:lnTo>
                  <a:pt x="34388" y="40524"/>
                </a:lnTo>
                <a:lnTo>
                  <a:pt x="29409" y="25125"/>
                </a:lnTo>
                <a:lnTo>
                  <a:pt x="42686" y="15631"/>
                </a:lnTo>
                <a:lnTo>
                  <a:pt x="26322" y="15631"/>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E9CB1CB-CCFB-9C68-0375-F42AC22DCCEE}"/>
              </a:ext>
            </a:extLst>
          </p:cNvPr>
          <p:cNvSpPr/>
          <p:nvPr/>
        </p:nvSpPr>
        <p:spPr>
          <a:xfrm>
            <a:off x="17333407" y="974404"/>
            <a:ext cx="42647" cy="40485"/>
          </a:xfrm>
          <a:custGeom>
            <a:avLst/>
            <a:gdLst>
              <a:gd name="connsiteX0" fmla="*/ 26322 w 42647"/>
              <a:gd name="connsiteY0" fmla="*/ 15592 h 40485"/>
              <a:gd name="connsiteX1" fmla="*/ 21343 w 42647"/>
              <a:gd name="connsiteY1" fmla="*/ 0 h 40485"/>
              <a:gd name="connsiteX2" fmla="*/ 16325 w 42647"/>
              <a:gd name="connsiteY2" fmla="*/ 15592 h 40485"/>
              <a:gd name="connsiteX3" fmla="*/ 0 w 42647"/>
              <a:gd name="connsiteY3" fmla="*/ 15592 h 40485"/>
              <a:gd name="connsiteX4" fmla="*/ 13238 w 42647"/>
              <a:gd name="connsiteY4" fmla="*/ 25087 h 40485"/>
              <a:gd name="connsiteX5" fmla="*/ 8298 w 42647"/>
              <a:gd name="connsiteY5" fmla="*/ 40486 h 40485"/>
              <a:gd name="connsiteX6" fmla="*/ 21343 w 42647"/>
              <a:gd name="connsiteY6" fmla="*/ 30992 h 40485"/>
              <a:gd name="connsiteX7" fmla="*/ 34388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43" y="0"/>
                </a:lnTo>
                <a:lnTo>
                  <a:pt x="16325" y="15592"/>
                </a:lnTo>
                <a:lnTo>
                  <a:pt x="0" y="15592"/>
                </a:lnTo>
                <a:lnTo>
                  <a:pt x="13238" y="25087"/>
                </a:lnTo>
                <a:lnTo>
                  <a:pt x="8298" y="40486"/>
                </a:lnTo>
                <a:lnTo>
                  <a:pt x="21343" y="30992"/>
                </a:lnTo>
                <a:lnTo>
                  <a:pt x="34388"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F097894-7ED2-115F-0971-E764F2DC7042}"/>
              </a:ext>
            </a:extLst>
          </p:cNvPr>
          <p:cNvSpPr/>
          <p:nvPr/>
        </p:nvSpPr>
        <p:spPr>
          <a:xfrm>
            <a:off x="17382924" y="924887"/>
            <a:ext cx="42647" cy="40524"/>
          </a:xfrm>
          <a:custGeom>
            <a:avLst/>
            <a:gdLst>
              <a:gd name="connsiteX0" fmla="*/ 26322 w 42647"/>
              <a:gd name="connsiteY0" fmla="*/ 15592 h 40524"/>
              <a:gd name="connsiteX1" fmla="*/ 21304 w 42647"/>
              <a:gd name="connsiteY1" fmla="*/ 0 h 40524"/>
              <a:gd name="connsiteX2" fmla="*/ 16325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04 w 42647"/>
              <a:gd name="connsiteY6" fmla="*/ 30992 h 40524"/>
              <a:gd name="connsiteX7" fmla="*/ 34349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04" y="0"/>
                </a:lnTo>
                <a:lnTo>
                  <a:pt x="16325" y="15592"/>
                </a:lnTo>
                <a:lnTo>
                  <a:pt x="0" y="15592"/>
                </a:lnTo>
                <a:lnTo>
                  <a:pt x="13238" y="25125"/>
                </a:lnTo>
                <a:lnTo>
                  <a:pt x="8259" y="40524"/>
                </a:lnTo>
                <a:lnTo>
                  <a:pt x="21304" y="30992"/>
                </a:lnTo>
                <a:lnTo>
                  <a:pt x="34349"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5B13C612-9988-B8B9-FE2B-26C63E7115A1}"/>
              </a:ext>
            </a:extLst>
          </p:cNvPr>
          <p:cNvSpPr/>
          <p:nvPr/>
        </p:nvSpPr>
        <p:spPr>
          <a:xfrm>
            <a:off x="17400832" y="857037"/>
            <a:ext cx="42685" cy="40524"/>
          </a:xfrm>
          <a:custGeom>
            <a:avLst/>
            <a:gdLst>
              <a:gd name="connsiteX0" fmla="*/ 42686 w 42685"/>
              <a:gd name="connsiteY0" fmla="*/ 15592 h 40524"/>
              <a:gd name="connsiteX1" fmla="*/ 26321 w 42685"/>
              <a:gd name="connsiteY1" fmla="*/ 15592 h 40524"/>
              <a:gd name="connsiteX2" fmla="*/ 21343 w 42685"/>
              <a:gd name="connsiteY2" fmla="*/ 0 h 40524"/>
              <a:gd name="connsiteX3" fmla="*/ 16325 w 42685"/>
              <a:gd name="connsiteY3" fmla="*/ 15631 h 40524"/>
              <a:gd name="connsiteX4" fmla="*/ 0 w 42685"/>
              <a:gd name="connsiteY4" fmla="*/ 15592 h 40524"/>
              <a:gd name="connsiteX5" fmla="*/ 13238 w 42685"/>
              <a:gd name="connsiteY5" fmla="*/ 25125 h 40524"/>
              <a:gd name="connsiteX6" fmla="*/ 8298 w 42685"/>
              <a:gd name="connsiteY6" fmla="*/ 40524 h 40524"/>
              <a:gd name="connsiteX7" fmla="*/ 21343 w 42685"/>
              <a:gd name="connsiteY7" fmla="*/ 30992 h 40524"/>
              <a:gd name="connsiteX8" fmla="*/ 34388 w 42685"/>
              <a:gd name="connsiteY8" fmla="*/ 40524 h 40524"/>
              <a:gd name="connsiteX9" fmla="*/ 29409 w 42685"/>
              <a:gd name="connsiteY9" fmla="*/ 25125 h 40524"/>
              <a:gd name="connsiteX10" fmla="*/ 42686 w 42685"/>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42686" y="15592"/>
                </a:moveTo>
                <a:lnTo>
                  <a:pt x="26321" y="15592"/>
                </a:lnTo>
                <a:lnTo>
                  <a:pt x="21343" y="0"/>
                </a:lnTo>
                <a:lnTo>
                  <a:pt x="16325" y="15631"/>
                </a:lnTo>
                <a:lnTo>
                  <a:pt x="0" y="15592"/>
                </a:lnTo>
                <a:lnTo>
                  <a:pt x="13238" y="25125"/>
                </a:lnTo>
                <a:lnTo>
                  <a:pt x="8298" y="40524"/>
                </a:lnTo>
                <a:lnTo>
                  <a:pt x="21343" y="30992"/>
                </a:lnTo>
                <a:lnTo>
                  <a:pt x="34388" y="40524"/>
                </a:lnTo>
                <a:lnTo>
                  <a:pt x="29409" y="25125"/>
                </a:lnTo>
                <a:lnTo>
                  <a:pt x="42686" y="15592"/>
                </a:lnTo>
                <a:close/>
              </a:path>
            </a:pathLst>
          </a:custGeom>
          <a:solidFill>
            <a:srgbClr val="FDEA18"/>
          </a:solidFill>
          <a:ln w="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EBB45D9B-9009-8A38-B0A2-6393208B3AE4}"/>
              </a:ext>
            </a:extLst>
          </p:cNvPr>
          <p:cNvSpPr/>
          <p:nvPr/>
        </p:nvSpPr>
        <p:spPr>
          <a:xfrm>
            <a:off x="17382924" y="789574"/>
            <a:ext cx="42647" cy="40524"/>
          </a:xfrm>
          <a:custGeom>
            <a:avLst/>
            <a:gdLst>
              <a:gd name="connsiteX0" fmla="*/ 8259 w 42647"/>
              <a:gd name="connsiteY0" fmla="*/ 40524 h 40524"/>
              <a:gd name="connsiteX1" fmla="*/ 21304 w 42647"/>
              <a:gd name="connsiteY1" fmla="*/ 30992 h 40524"/>
              <a:gd name="connsiteX2" fmla="*/ 34388 w 42647"/>
              <a:gd name="connsiteY2" fmla="*/ 40524 h 40524"/>
              <a:gd name="connsiteX3" fmla="*/ 29409 w 42647"/>
              <a:gd name="connsiteY3" fmla="*/ 25125 h 40524"/>
              <a:gd name="connsiteX4" fmla="*/ 42647 w 42647"/>
              <a:gd name="connsiteY4" fmla="*/ 15631 h 40524"/>
              <a:gd name="connsiteX5" fmla="*/ 26322 w 42647"/>
              <a:gd name="connsiteY5" fmla="*/ 15631 h 40524"/>
              <a:gd name="connsiteX6" fmla="*/ 21304 w 42647"/>
              <a:gd name="connsiteY6" fmla="*/ 0 h 40524"/>
              <a:gd name="connsiteX7" fmla="*/ 16325 w 42647"/>
              <a:gd name="connsiteY7" fmla="*/ 15631 h 40524"/>
              <a:gd name="connsiteX8" fmla="*/ 0 w 42647"/>
              <a:gd name="connsiteY8" fmla="*/ 15631 h 40524"/>
              <a:gd name="connsiteX9" fmla="*/ 13238 w 42647"/>
              <a:gd name="connsiteY9" fmla="*/ 25125 h 40524"/>
              <a:gd name="connsiteX10" fmla="*/ 8259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59" y="40524"/>
                </a:moveTo>
                <a:lnTo>
                  <a:pt x="21304" y="30992"/>
                </a:lnTo>
                <a:lnTo>
                  <a:pt x="34388" y="40524"/>
                </a:lnTo>
                <a:lnTo>
                  <a:pt x="29409" y="25125"/>
                </a:lnTo>
                <a:lnTo>
                  <a:pt x="42647" y="15631"/>
                </a:lnTo>
                <a:lnTo>
                  <a:pt x="26322" y="15631"/>
                </a:lnTo>
                <a:lnTo>
                  <a:pt x="21304" y="0"/>
                </a:lnTo>
                <a:lnTo>
                  <a:pt x="16325" y="15631"/>
                </a:lnTo>
                <a:lnTo>
                  <a:pt x="0" y="15631"/>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8BD03DED-3A00-CCDC-30BB-BA243BE8FD75}"/>
              </a:ext>
            </a:extLst>
          </p:cNvPr>
          <p:cNvSpPr/>
          <p:nvPr/>
        </p:nvSpPr>
        <p:spPr>
          <a:xfrm>
            <a:off x="17333600" y="740288"/>
            <a:ext cx="42685" cy="40524"/>
          </a:xfrm>
          <a:custGeom>
            <a:avLst/>
            <a:gdLst>
              <a:gd name="connsiteX0" fmla="*/ 21304 w 42685"/>
              <a:gd name="connsiteY0" fmla="*/ 0 h 40524"/>
              <a:gd name="connsiteX1" fmla="*/ 16326 w 42685"/>
              <a:gd name="connsiteY1" fmla="*/ 15592 h 40524"/>
              <a:gd name="connsiteX2" fmla="*/ 0 w 42685"/>
              <a:gd name="connsiteY2" fmla="*/ 15554 h 40524"/>
              <a:gd name="connsiteX3" fmla="*/ 13238 w 42685"/>
              <a:gd name="connsiteY3" fmla="*/ 25125 h 40524"/>
              <a:gd name="connsiteX4" fmla="*/ 8259 w 42685"/>
              <a:gd name="connsiteY4" fmla="*/ 40524 h 40524"/>
              <a:gd name="connsiteX5" fmla="*/ 21343 w 42685"/>
              <a:gd name="connsiteY5" fmla="*/ 30953 h 40524"/>
              <a:gd name="connsiteX6" fmla="*/ 34388 w 42685"/>
              <a:gd name="connsiteY6" fmla="*/ 40524 h 40524"/>
              <a:gd name="connsiteX7" fmla="*/ 29409 w 42685"/>
              <a:gd name="connsiteY7" fmla="*/ 25125 h 40524"/>
              <a:gd name="connsiteX8" fmla="*/ 42686 w 42685"/>
              <a:gd name="connsiteY8" fmla="*/ 15554 h 40524"/>
              <a:gd name="connsiteX9" fmla="*/ 26322 w 42685"/>
              <a:gd name="connsiteY9" fmla="*/ 15554 h 40524"/>
              <a:gd name="connsiteX10" fmla="*/ 21304 w 42685"/>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04" y="0"/>
                </a:moveTo>
                <a:lnTo>
                  <a:pt x="16326" y="15592"/>
                </a:lnTo>
                <a:lnTo>
                  <a:pt x="0" y="15554"/>
                </a:lnTo>
                <a:lnTo>
                  <a:pt x="13238" y="25125"/>
                </a:lnTo>
                <a:lnTo>
                  <a:pt x="8259" y="40524"/>
                </a:lnTo>
                <a:lnTo>
                  <a:pt x="21343" y="30953"/>
                </a:lnTo>
                <a:lnTo>
                  <a:pt x="34388" y="40524"/>
                </a:lnTo>
                <a:lnTo>
                  <a:pt x="29409" y="25125"/>
                </a:lnTo>
                <a:lnTo>
                  <a:pt x="42686" y="15554"/>
                </a:lnTo>
                <a:lnTo>
                  <a:pt x="26322" y="15554"/>
                </a:lnTo>
                <a:lnTo>
                  <a:pt x="21304" y="0"/>
                </a:lnTo>
                <a:close/>
              </a:path>
            </a:pathLst>
          </a:custGeom>
          <a:solidFill>
            <a:srgbClr val="FDEA18"/>
          </a:solidFill>
          <a:ln w="0" cap="flat">
            <a:noFill/>
            <a:prstDash val="solid"/>
            <a:miter/>
          </a:ln>
        </p:spPr>
        <p:txBody>
          <a:bodyPr rtlCol="0" anchor="ctr"/>
          <a:lstStyle/>
          <a:p>
            <a:endParaRPr lang="en-GB"/>
          </a:p>
        </p:txBody>
      </p:sp>
      <p:sp>
        <p:nvSpPr>
          <p:cNvPr id="12" name="Text Placeholder 11">
            <a:extLst>
              <a:ext uri="{FF2B5EF4-FFF2-40B4-BE49-F238E27FC236}">
                <a16:creationId xmlns:a16="http://schemas.microsoft.com/office/drawing/2014/main" id="{A203675E-E4D3-E347-D831-1B4BB18FBA9C}"/>
              </a:ext>
            </a:extLst>
          </p:cNvPr>
          <p:cNvSpPr>
            <a:spLocks noGrp="1"/>
          </p:cNvSpPr>
          <p:nvPr>
            <p:ph type="body" sz="quarter" idx="12" hasCustomPrompt="1"/>
          </p:nvPr>
        </p:nvSpPr>
        <p:spPr>
          <a:xfrm>
            <a:off x="953503" y="6991011"/>
            <a:ext cx="5103813" cy="838200"/>
          </a:xfrm>
          <a:prstGeom prst="rect">
            <a:avLst/>
          </a:prstGeom>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subheading maybe on two lines</a:t>
            </a:r>
          </a:p>
        </p:txBody>
      </p:sp>
      <p:sp>
        <p:nvSpPr>
          <p:cNvPr id="13" name="Text Placeholder 11">
            <a:extLst>
              <a:ext uri="{FF2B5EF4-FFF2-40B4-BE49-F238E27FC236}">
                <a16:creationId xmlns:a16="http://schemas.microsoft.com/office/drawing/2014/main" id="{CB6F789C-2F96-C61E-F050-927333989DED}"/>
              </a:ext>
            </a:extLst>
          </p:cNvPr>
          <p:cNvSpPr>
            <a:spLocks noGrp="1"/>
          </p:cNvSpPr>
          <p:nvPr>
            <p:ph type="body" sz="quarter" idx="13" hasCustomPrompt="1"/>
          </p:nvPr>
        </p:nvSpPr>
        <p:spPr>
          <a:xfrm>
            <a:off x="953503" y="8170465"/>
            <a:ext cx="5103813" cy="258738"/>
          </a:xfrm>
          <a:prstGeom prst="rect">
            <a:avLst/>
          </a:prstGeom>
        </p:spPr>
        <p:txBody>
          <a:bodyPr/>
          <a:lstStyle>
            <a:lvl1pPr marL="0" indent="0">
              <a:buNone/>
              <a:defRPr sz="2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01 JANUARY 2023</a:t>
            </a:r>
          </a:p>
        </p:txBody>
      </p:sp>
      <p:sp>
        <p:nvSpPr>
          <p:cNvPr id="4" name="TextBox 3">
            <a:extLst>
              <a:ext uri="{FF2B5EF4-FFF2-40B4-BE49-F238E27FC236}">
                <a16:creationId xmlns:a16="http://schemas.microsoft.com/office/drawing/2014/main" id="{717C26C6-5814-86B6-143A-EB7766E2A66E}"/>
              </a:ext>
            </a:extLst>
          </p:cNvPr>
          <p:cNvSpPr txBox="1"/>
          <p:nvPr userDrawn="1"/>
        </p:nvSpPr>
        <p:spPr>
          <a:xfrm>
            <a:off x="795700"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#MyWorldOurPlanet</a:t>
            </a:r>
          </a:p>
        </p:txBody>
      </p:sp>
      <p:sp>
        <p:nvSpPr>
          <p:cNvPr id="5" name="TextBox 4">
            <a:extLst>
              <a:ext uri="{FF2B5EF4-FFF2-40B4-BE49-F238E27FC236}">
                <a16:creationId xmlns:a16="http://schemas.microsoft.com/office/drawing/2014/main" id="{07FC797C-41BB-48A5-92B8-58418D938D74}"/>
              </a:ext>
            </a:extLst>
          </p:cNvPr>
          <p:cNvSpPr txBox="1"/>
          <p:nvPr userDrawn="1"/>
        </p:nvSpPr>
        <p:spPr>
          <a:xfrm>
            <a:off x="3348867"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#EUClimatePact</a:t>
            </a:r>
          </a:p>
        </p:txBody>
      </p:sp>
      <p:pic>
        <p:nvPicPr>
          <p:cNvPr id="6" name="Picture 5" descr="A black and white corner&#10;&#10;Description automatically generated">
            <a:extLst>
              <a:ext uri="{FF2B5EF4-FFF2-40B4-BE49-F238E27FC236}">
                <a16:creationId xmlns:a16="http://schemas.microsoft.com/office/drawing/2014/main" id="{23CDB113-C756-52B8-C3EF-46971B27D174}"/>
              </a:ext>
            </a:extLst>
          </p:cNvPr>
          <p:cNvPicPr>
            <a:picLocks noChangeAspect="1"/>
          </p:cNvPicPr>
          <p:nvPr userDrawn="1"/>
        </p:nvPicPr>
        <p:blipFill>
          <a:blip r:embed="rId3">
            <a:duotone>
              <a:schemeClr val="bg2">
                <a:shade val="45000"/>
                <a:satMod val="135000"/>
              </a:schemeClr>
              <a:prstClr val="white"/>
            </a:duotone>
          </a:blip>
          <a:srcRect r="3169" b="8037"/>
          <a:stretch/>
        </p:blipFill>
        <p:spPr>
          <a:xfrm>
            <a:off x="14716000" y="8490888"/>
            <a:ext cx="3580763" cy="1811807"/>
          </a:xfrm>
          <a:prstGeom prst="rect">
            <a:avLst/>
          </a:prstGeom>
        </p:spPr>
      </p:pic>
      <p:pic>
        <p:nvPicPr>
          <p:cNvPr id="7" name="Picture 6" descr="A black background with orange and blue text&#10;&#10;Description automatically generated">
            <a:extLst>
              <a:ext uri="{FF2B5EF4-FFF2-40B4-BE49-F238E27FC236}">
                <a16:creationId xmlns:a16="http://schemas.microsoft.com/office/drawing/2014/main" id="{E0D6A834-ADE7-74EE-1864-C6AC708EF6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413912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ody Slide Orang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FE488-47CC-BA09-63AE-8DC7D09A57BF}"/>
              </a:ext>
            </a:extLst>
          </p:cNvPr>
          <p:cNvSpPr/>
          <p:nvPr userDrawn="1"/>
        </p:nvSpPr>
        <p:spPr>
          <a:xfrm>
            <a:off x="0" y="0"/>
            <a:ext cx="18288000" cy="10287000"/>
          </a:xfrm>
          <a:prstGeom prst="rect">
            <a:avLst/>
          </a:prstGeom>
          <a:solidFill>
            <a:srgbClr val="FF9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4">
            <a:extLst>
              <a:ext uri="{FF2B5EF4-FFF2-40B4-BE49-F238E27FC236}">
                <a16:creationId xmlns:a16="http://schemas.microsoft.com/office/drawing/2014/main" id="{58FCEDF3-AA7B-822F-EFD1-EA820677548D}"/>
              </a:ext>
            </a:extLst>
          </p:cNvPr>
          <p:cNvSpPr>
            <a:spLocks noGrp="1"/>
          </p:cNvSpPr>
          <p:nvPr>
            <p:ph type="body" sz="quarter" idx="10"/>
          </p:nvPr>
        </p:nvSpPr>
        <p:spPr>
          <a:xfrm>
            <a:off x="1484396" y="3779559"/>
            <a:ext cx="10639425" cy="4697042"/>
          </a:xfrm>
          <a:prstGeom prst="rect">
            <a:avLst/>
          </a:prstGeom>
        </p:spPr>
        <p:txBody>
          <a:bodyPr lIns="0" tIns="0" rIns="0" bIns="0"/>
          <a:lstStyle>
            <a:lvl1pPr marL="0" indent="0">
              <a:lnSpc>
                <a:spcPct val="130000"/>
              </a:lnSpc>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a:t>
            </a:r>
          </a:p>
        </p:txBody>
      </p:sp>
      <p:sp>
        <p:nvSpPr>
          <p:cNvPr id="6" name="Text Placeholder 20">
            <a:extLst>
              <a:ext uri="{FF2B5EF4-FFF2-40B4-BE49-F238E27FC236}">
                <a16:creationId xmlns:a16="http://schemas.microsoft.com/office/drawing/2014/main" id="{5B45E453-8497-A876-5E28-9FC2749112DF}"/>
              </a:ext>
            </a:extLst>
          </p:cNvPr>
          <p:cNvSpPr>
            <a:spLocks noGrp="1"/>
          </p:cNvSpPr>
          <p:nvPr>
            <p:ph type="body" sz="quarter" idx="12" hasCustomPrompt="1"/>
          </p:nvPr>
        </p:nvSpPr>
        <p:spPr>
          <a:xfrm>
            <a:off x="1484397" y="2995495"/>
            <a:ext cx="10639424" cy="773112"/>
          </a:xfrm>
          <a:prstGeom prst="rect">
            <a:avLst/>
          </a:prstGeom>
        </p:spPr>
        <p:txBody>
          <a:bodyPr lIns="0" tIns="0" rIns="0" bIns="0"/>
          <a:lstStyle>
            <a:lvl1pPr marL="0" indent="0">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7" name="Text Placeholder 18">
            <a:extLst>
              <a:ext uri="{FF2B5EF4-FFF2-40B4-BE49-F238E27FC236}">
                <a16:creationId xmlns:a16="http://schemas.microsoft.com/office/drawing/2014/main" id="{7FEDF206-CC0A-4F35-DDBC-8A4040721CAE}"/>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grpSp>
        <p:nvGrpSpPr>
          <p:cNvPr id="5" name="Group 4">
            <a:extLst>
              <a:ext uri="{FF2B5EF4-FFF2-40B4-BE49-F238E27FC236}">
                <a16:creationId xmlns:a16="http://schemas.microsoft.com/office/drawing/2014/main" id="{D016C06D-1FBE-BB20-9EF7-326C1D7E152A}"/>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DEFD833A-DF8F-3420-C839-724759AD5342}"/>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8E86664C-A8E9-142A-2A77-088C0996C15A}"/>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0066A76C-19A6-E0E7-802E-ECA657AB85A9}"/>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3D558EE-8AFA-03BA-AFB0-647408C0DBFC}"/>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2A1B2BC-9B38-033E-DEBC-482F44A406D5}"/>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D4B4E59-793D-B137-0706-B2DF8CCEAA07}"/>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B8FFFF1-ED61-D333-FA48-CC45DE816882}"/>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66DC106-352E-A2E7-3087-E549BEDBF07E}"/>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18CFEC8-7274-6F1C-F5B5-741B8A61BF2B}"/>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ACE2911-57D7-DD15-D85F-E6BF998F6802}"/>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1069DE4-A618-20F4-E29C-AFF7E6C613FF}"/>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1FFB80C-F6CB-4E00-BF5B-649F1E60296F}"/>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BF7A0A33-741B-68C8-0FD9-D28348B1FBBA}"/>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353325-E59A-879C-D21F-9CE11993AA50}"/>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EB76017F-5E05-8495-052D-D23813E969A6}"/>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6189B0A-18DE-6261-31A7-F5238FCE5548}"/>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5475422-34CF-9ABD-4539-805E7032D032}"/>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EEFD8F1-C1D4-FCA1-6D19-57D0E96EF644}"/>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45001B8-7F81-2F42-4D95-0CA9E0DBF163}"/>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2BEE897-1326-CF4E-6A5D-1CB77A4E984D}"/>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1110939-9F81-A3F4-F501-8BD8F308468D}"/>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7EF32550-2FBA-ADF4-8FFB-C285056CB2B7}"/>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D12B963-A384-F829-BF9E-61930839BBF2}"/>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BF4CA81-4DBA-377C-C049-A0D1DF0A3476}"/>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74AEDD09-C2AF-304F-0F05-5809753542B9}"/>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877B444D-9BEA-1ABF-5ECD-0B6FF9319E6F}"/>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E9BF831-A733-ECC7-2950-851E454C88DA}"/>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2CEAD4E-DA3B-F6E4-9138-14A082F3EC48}"/>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A1E74276-6A3C-8EF7-2C3C-2E0D2A8378D5}"/>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FEBF046-6BC9-6C29-80EB-9417202B7813}"/>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F0948ED-1926-37F7-EE76-7153B67DBDCB}"/>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AFA31B4-E1EE-353A-52F1-08F94B5FCC5C}"/>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4493AB2E-6639-725E-4E81-C8403409C062}"/>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00CD96A-A2B6-0E62-6950-7C7E8CE1AE15}"/>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258977A-BC89-9BDF-E826-183DD7659724}"/>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976E8B6-2B69-9B4F-95E7-BAFD389B25B7}"/>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40654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24A493-43AE-D47D-23D7-C48D01092642}"/>
              </a:ext>
            </a:extLst>
          </p:cNvPr>
          <p:cNvSpPr>
            <a:spLocks noGrp="1"/>
          </p:cNvSpPr>
          <p:nvPr>
            <p:ph type="body" sz="quarter" idx="10" hasCustomPrompt="1"/>
          </p:nvPr>
        </p:nvSpPr>
        <p:spPr>
          <a:xfrm>
            <a:off x="1484396" y="3757655"/>
            <a:ext cx="10639425"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84543"/>
            <a:ext cx="10639424"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grpSp>
        <p:nvGrpSpPr>
          <p:cNvPr id="2" name="Group 1">
            <a:extLst>
              <a:ext uri="{FF2B5EF4-FFF2-40B4-BE49-F238E27FC236}">
                <a16:creationId xmlns:a16="http://schemas.microsoft.com/office/drawing/2014/main" id="{C4F3B4D1-7648-4FA4-0980-07BE53DCF90D}"/>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172F1515-BB22-B747-2DF8-2D2F6E2F6421}"/>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9ECD9E94-E6E6-D4B5-19CC-078AF913C72B}"/>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BA3E7F0-7131-A6B9-4AAF-0FB77C1D26DA}"/>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CC56754-E80B-25C1-3B94-A52E5D57CA12}"/>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A5103C5-4F03-11B4-0B7D-4FA71B869F17}"/>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71175F9-BDCA-4FD0-1DB8-781C3AB21EFE}"/>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0CBBA62-BE48-33B3-C9B6-33A971ED0771}"/>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017F8E0-2450-E004-93C1-3AADC7F44995}"/>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1E1FFA6-73BC-EC39-3E56-557ABE852467}"/>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ACAB39-65E8-03DC-6244-95A22862D67C}"/>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C060399-EC19-564E-304A-671F971FCD12}"/>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F0C40F3-B77E-4235-E3AE-62C405FF37C3}"/>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AD9A5AD-1886-4462-F9FC-D0424C04278F}"/>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C83D9DA-7575-578F-ABEF-BF5AE5A74BD7}"/>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187C4276-1939-C85E-7879-DFE8BC1E6427}"/>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091E70B-BADD-026E-0D30-18446E25678F}"/>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B641290-F05C-054F-D9CC-4B67449DEDBB}"/>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3418F9A-83FB-F019-E990-7B99C61D4427}"/>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1F8A2FA-D24F-5990-EB89-6409CC9343F6}"/>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2FB831B3-5F1B-AFAB-C5DC-3861D0A58330}"/>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FBECF5C-9680-36AB-3985-D14FB7AAB819}"/>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AF2EAB3-20B3-6C4E-8B36-A289A96D83DD}"/>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6918DDC-A0D1-3B27-0FDF-949E4647A066}"/>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7567F41-BD59-DE2E-58C9-412A3192B5AD}"/>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11540DD1-BD0A-9857-6CF0-F19865552309}"/>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37B1C56-09D5-F66E-4834-6F6D93050667}"/>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DEC7D2E-0E14-79BF-30B4-F93807C3D996}"/>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8BA3C6EA-C144-3716-B0E9-5A38AB202AAC}"/>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94E04B1-37F7-B8A0-A956-1CD9E55BE15E}"/>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12F888AB-00A1-1887-2FB2-3D6708EFF9ED}"/>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86E4483-BEB4-F0B7-8558-7F47AA877C01}"/>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6FB7A756-4743-959F-DF4F-0225CCAD9405}"/>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C13E6A0-E3EE-5464-2958-44402ED774DC}"/>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9FC5BA8-773A-CA58-BE98-D299452B87ED}"/>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7B3C5A1-996D-882D-B20C-DC67478100AD}"/>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B8144D0E-8DF0-87B4-B9B7-77818604C935}"/>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pic>
        <p:nvPicPr>
          <p:cNvPr id="3" name="Picture 2" descr="A black background with orange and blue text&#10;&#10;Description automatically generated">
            <a:extLst>
              <a:ext uri="{FF2B5EF4-FFF2-40B4-BE49-F238E27FC236}">
                <a16:creationId xmlns:a16="http://schemas.microsoft.com/office/drawing/2014/main" id="{4B17D9BC-99BB-4B40-BC0F-0F7E5CBEA89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164528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Orang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C414FE9-76AD-AAD3-7052-EADD6450263D}"/>
              </a:ext>
            </a:extLst>
          </p:cNvPr>
          <p:cNvPicPr>
            <a:picLocks noChangeAspect="1"/>
          </p:cNvPicPr>
          <p:nvPr userDrawn="1"/>
        </p:nvPicPr>
        <p:blipFill rotWithShape="1">
          <a:blip>
            <a:alphaModFix amt="1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l="5676" t="17901" b="44229"/>
          <a:stretch/>
        </p:blipFill>
        <p:spPr>
          <a:xfrm>
            <a:off x="0" y="0"/>
            <a:ext cx="17187661" cy="10287000"/>
          </a:xfrm>
          <a:prstGeom prst="rect">
            <a:avLst/>
          </a:prstGeom>
        </p:spPr>
      </p:pic>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100320"/>
            <a:ext cx="10112911"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CHAPTER text style</a:t>
            </a:r>
          </a:p>
        </p:txBody>
      </p:sp>
      <p:grpSp>
        <p:nvGrpSpPr>
          <p:cNvPr id="48" name="Group 47">
            <a:extLst>
              <a:ext uri="{FF2B5EF4-FFF2-40B4-BE49-F238E27FC236}">
                <a16:creationId xmlns:a16="http://schemas.microsoft.com/office/drawing/2014/main" id="{061D7753-9791-2BE3-A1A0-ABB399FCA4D1}"/>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70189436-EC6D-F62D-F8A5-14C3B84108E8}"/>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2C916EE-B6A3-29F0-CAE8-91206C699785}"/>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83EB507-B74E-2514-7AD9-CF44A56139FF}"/>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44942B5-6E1D-6510-09CF-312B65176C5A}"/>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75509B8-2F60-6E9C-1FD8-506889187A99}"/>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3CEEC60-7855-6679-EEB3-49400889F0A6}"/>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A789F6D-DDFE-30C0-DC6F-61BD346B33BC}"/>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B6C9937-0F69-A8B6-AF14-3924080798BD}"/>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259424B-9D8B-18C7-F8DF-9DDCB8FF09D7}"/>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A2E5632-EFDD-9D60-B0BE-982CE3A56A1A}"/>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A562ABE-E0BB-0A1D-DC17-E1DA377DCD9A}"/>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5DB070B-29FB-647C-ACA1-46755FC48739}"/>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75E82A6-837B-4D14-F21F-951982CC140E}"/>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7B28B23-B787-6170-56E7-02F19DDEBFCD}"/>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021147A-9516-1EE8-C428-031867151C8A}"/>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E163186-B204-B7DD-86E1-94246878B322}"/>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00D7F8C-9B40-0CC4-B7F9-0D8F40BB0955}"/>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789421B-79D8-3214-6C87-C80FC858B0D4}"/>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91A69F00-28A0-A58F-4289-B5CA7C639AA0}"/>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1145ACF0-1250-2A51-F516-1728BAFBCE12}"/>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59F5961D-D12B-87DC-8063-490A97E25311}"/>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9750B53-4ADB-118D-55CF-C1F20A0FFA8A}"/>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C334234-519C-A0D7-5148-84A883A8D0E0}"/>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BD3A50B-5400-0FAD-65E2-F2F4318C96E8}"/>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8D0748A-9541-3810-1A1E-57847D5C8D92}"/>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3BB3B84F-EFA6-BD52-FC57-E5FFA9CD1EB3}"/>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389ED4E1-C6CF-2A29-02B7-1318AA3799B1}"/>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1382856B-7A71-F041-C6AD-E70E9B16F7A7}"/>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A5799A86-8D8B-0062-D19E-BEA8F6E0A945}"/>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86BA103B-A11C-E240-BC96-335CC3C7A190}"/>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15F25D6-DB11-E831-7182-7249A7589531}"/>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56454D2E-1CA6-7150-BD92-DB7FD4F72AF7}"/>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8FDC0012-12CA-B2D8-444C-635FB216E83A}"/>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D1F8611-3A09-66B9-A4A4-FAAB971E53B3}"/>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284ADCA0-9F86-6A27-6A02-CAE8BCEB20C0}"/>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B6A08A5-6690-1F3D-6686-D9E3250813EE}"/>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
        <p:nvSpPr>
          <p:cNvPr id="5" name="Text Placeholder 20">
            <a:extLst>
              <a:ext uri="{FF2B5EF4-FFF2-40B4-BE49-F238E27FC236}">
                <a16:creationId xmlns:a16="http://schemas.microsoft.com/office/drawing/2014/main" id="{EF30957D-BE9D-BC62-7D08-239D686C969A}"/>
              </a:ext>
            </a:extLst>
          </p:cNvPr>
          <p:cNvSpPr>
            <a:spLocks noGrp="1"/>
          </p:cNvSpPr>
          <p:nvPr>
            <p:ph type="body" sz="quarter" idx="12" hasCustomPrompt="1"/>
          </p:nvPr>
        </p:nvSpPr>
        <p:spPr>
          <a:xfrm>
            <a:off x="1484397" y="2994955"/>
            <a:ext cx="10639424" cy="836159"/>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6" name="Text Placeholder 14">
            <a:extLst>
              <a:ext uri="{FF2B5EF4-FFF2-40B4-BE49-F238E27FC236}">
                <a16:creationId xmlns:a16="http://schemas.microsoft.com/office/drawing/2014/main" id="{05449095-69C8-2B62-F7E8-64583941C0C1}"/>
              </a:ext>
            </a:extLst>
          </p:cNvPr>
          <p:cNvSpPr>
            <a:spLocks noGrp="1"/>
          </p:cNvSpPr>
          <p:nvPr>
            <p:ph type="body" sz="quarter" idx="13" hasCustomPrompt="1"/>
          </p:nvPr>
        </p:nvSpPr>
        <p:spPr>
          <a:xfrm>
            <a:off x="1484396" y="3831114"/>
            <a:ext cx="10639425" cy="3312636"/>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pic>
        <p:nvPicPr>
          <p:cNvPr id="3" name="Picture 2" descr="A black background with orange and blue text&#10;&#10;Description automatically generated">
            <a:extLst>
              <a:ext uri="{FF2B5EF4-FFF2-40B4-BE49-F238E27FC236}">
                <a16:creationId xmlns:a16="http://schemas.microsoft.com/office/drawing/2014/main" id="{BC17EDA0-AC69-7825-ECF4-18D2314272F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51515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Orange Box">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F89D3423-8695-B4CA-1FF7-5702C9323716}"/>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6" name="Rectangle 5">
            <a:extLst>
              <a:ext uri="{FF2B5EF4-FFF2-40B4-BE49-F238E27FC236}">
                <a16:creationId xmlns:a16="http://schemas.microsoft.com/office/drawing/2014/main" id="{98B55C6E-DD47-B694-2418-B3F353328133}"/>
              </a:ext>
            </a:extLst>
          </p:cNvPr>
          <p:cNvSpPr/>
          <p:nvPr userDrawn="1"/>
        </p:nvSpPr>
        <p:spPr>
          <a:xfrm>
            <a:off x="1484396" y="2984542"/>
            <a:ext cx="5564104" cy="5514975"/>
          </a:xfrm>
          <a:prstGeom prst="rect">
            <a:avLst/>
          </a:prstGeom>
          <a:solidFill>
            <a:srgbClr val="FF9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a:extLst>
              <a:ext uri="{FF2B5EF4-FFF2-40B4-BE49-F238E27FC236}">
                <a16:creationId xmlns:a16="http://schemas.microsoft.com/office/drawing/2014/main" id="{A9935987-3433-E0A1-38F1-1B012AE950B2}"/>
              </a:ext>
            </a:extLst>
          </p:cNvPr>
          <p:cNvSpPr>
            <a:spLocks noGrp="1"/>
          </p:cNvSpPr>
          <p:nvPr>
            <p:ph type="body" sz="quarter" idx="10" hasCustomPrompt="1"/>
          </p:nvPr>
        </p:nvSpPr>
        <p:spPr>
          <a:xfrm>
            <a:off x="7389897"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8" name="Text Placeholder 20">
            <a:extLst>
              <a:ext uri="{FF2B5EF4-FFF2-40B4-BE49-F238E27FC236}">
                <a16:creationId xmlns:a16="http://schemas.microsoft.com/office/drawing/2014/main" id="{2993690A-C69D-7659-4B07-7BD2072D9C79}"/>
              </a:ext>
            </a:extLst>
          </p:cNvPr>
          <p:cNvSpPr>
            <a:spLocks noGrp="1"/>
          </p:cNvSpPr>
          <p:nvPr>
            <p:ph type="body" sz="quarter" idx="12" hasCustomPrompt="1"/>
          </p:nvPr>
        </p:nvSpPr>
        <p:spPr>
          <a:xfrm>
            <a:off x="7389897" y="2984543"/>
            <a:ext cx="7450053"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11" name="Text Placeholder 10">
            <a:extLst>
              <a:ext uri="{FF2B5EF4-FFF2-40B4-BE49-F238E27FC236}">
                <a16:creationId xmlns:a16="http://schemas.microsoft.com/office/drawing/2014/main" id="{75F5BEAE-189C-438F-D364-62B800602B0A}"/>
              </a:ext>
            </a:extLst>
          </p:cNvPr>
          <p:cNvSpPr>
            <a:spLocks noGrp="1"/>
          </p:cNvSpPr>
          <p:nvPr>
            <p:ph type="body" sz="quarter" idx="13" hasCustomPrompt="1"/>
          </p:nvPr>
        </p:nvSpPr>
        <p:spPr>
          <a:xfrm>
            <a:off x="1771650" y="3314700"/>
            <a:ext cx="4991100" cy="4697413"/>
          </a:xfrm>
          <a:prstGeom prst="rect">
            <a:avLst/>
          </a:prstGeom>
        </p:spPr>
        <p:txBody>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text.</a:t>
            </a:r>
            <a:endParaRPr lang="en-GB"/>
          </a:p>
        </p:txBody>
      </p:sp>
      <p:grpSp>
        <p:nvGrpSpPr>
          <p:cNvPr id="5" name="Group 4">
            <a:extLst>
              <a:ext uri="{FF2B5EF4-FFF2-40B4-BE49-F238E27FC236}">
                <a16:creationId xmlns:a16="http://schemas.microsoft.com/office/drawing/2014/main" id="{F223DA0B-6E47-E297-882C-2A6D7D45E5BE}"/>
              </a:ext>
            </a:extLst>
          </p:cNvPr>
          <p:cNvGrpSpPr/>
          <p:nvPr userDrawn="1"/>
        </p:nvGrpSpPr>
        <p:grpSpPr>
          <a:xfrm>
            <a:off x="15852647" y="660475"/>
            <a:ext cx="1756167" cy="1410037"/>
            <a:chOff x="15852647" y="660475"/>
            <a:chExt cx="1756167" cy="1410037"/>
          </a:xfrm>
        </p:grpSpPr>
        <p:sp>
          <p:nvSpPr>
            <p:cNvPr id="9" name="Freeform: Shape 8">
              <a:extLst>
                <a:ext uri="{FF2B5EF4-FFF2-40B4-BE49-F238E27FC236}">
                  <a16:creationId xmlns:a16="http://schemas.microsoft.com/office/drawing/2014/main" id="{A3E8033B-509A-AEF1-E3A8-677E6411AE55}"/>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56FC87AF-15AB-64BC-777E-13B97EFFA557}"/>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6EA3F5-04D1-3C21-0791-2168E5F96229}"/>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2DAFE0D-4B99-BB66-B5E9-8BC1F70B7B2E}"/>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6DAB77E-D263-97D9-0987-9DAF234E19E5}"/>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9F46234-8D03-D210-0205-823BE2346290}"/>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C41A09F-4BA3-27CD-F8D5-00641CB221E9}"/>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233C6AB-7903-200E-82A3-21974FF1F839}"/>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1FF6995-1F6A-234B-6228-348630FB4A89}"/>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D97CD64-D4E2-18EA-EAA4-D47E807DE976}"/>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8C88DC6-1DD0-5030-D6B6-1AC151451496}"/>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B1BFD06-6DA9-E353-6C8E-74A788C3405A}"/>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ACAB736-F937-5C31-5FF8-341927EB987E}"/>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AB07B22-BDE8-55FE-6EE4-080911036B3A}"/>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2B841CE-84FF-F5C4-B39A-2FFE252F0A6F}"/>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1F9CF34-F4BE-A5ED-483E-121847A2EE58}"/>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503B5CA-6993-5890-A209-88F0D3AC2A62}"/>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89606261-7BBD-B4CD-BA91-5C7F74B9283C}"/>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F8D8D30-432A-391B-ECA3-D6C5BCAF0B64}"/>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538CBB2-7C8D-454E-F2F0-3B11C5274664}"/>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708C4E1-0745-4FA7-7358-F32C77CEEC88}"/>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7216A121-FB6F-4280-7C60-31CCF8348B13}"/>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3351220-06AD-3A9E-EA45-94514807770F}"/>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368C707-A75E-8417-A01B-B9336FA00F2F}"/>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8E039DD7-EF02-AB66-DE5D-CB09024173FB}"/>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F5ED3CF3-3801-CA50-0953-274F7526C996}"/>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7690FC8-2E3D-FEBE-79F8-491FDA5BCCCB}"/>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4175209A-4D80-9EED-5F53-7BECD0041B59}"/>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119A1A3-3525-2554-A417-FF6169958617}"/>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6A174122-D779-F896-256C-969962D5EF75}"/>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00336101-76DF-A980-FD93-F9BF0CE93C09}"/>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715CF08B-9B4D-C5DC-AB50-AAD11CA9D0CA}"/>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59A9258C-616F-8447-075E-6B8A5555D8B2}"/>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9DC41B91-CA1E-3DF2-8A10-5526C9D1AA09}"/>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7F22B54-F5BA-0D77-B475-71AA168F51EE}"/>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2880F79-670E-5FB5-7893-7F14C7DEF7FA}"/>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pic>
        <p:nvPicPr>
          <p:cNvPr id="3" name="Picture 2" descr="A black background with orange and blue text&#10;&#10;Description automatically generated">
            <a:extLst>
              <a:ext uri="{FF2B5EF4-FFF2-40B4-BE49-F238E27FC236}">
                <a16:creationId xmlns:a16="http://schemas.microsoft.com/office/drawing/2014/main" id="{7DB34A4C-AB8C-1F3D-1D76-DD087F47CC1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264098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 Orange Blank">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flipH="1">
            <a:off x="0" y="4772025"/>
            <a:ext cx="6619875" cy="5514975"/>
          </a:xfrm>
          <a:prstGeom prst="rect">
            <a:avLst/>
          </a:prstGeom>
        </p:spPr>
      </p:pic>
      <p:grpSp>
        <p:nvGrpSpPr>
          <p:cNvPr id="2" name="Group 1">
            <a:extLst>
              <a:ext uri="{FF2B5EF4-FFF2-40B4-BE49-F238E27FC236}">
                <a16:creationId xmlns:a16="http://schemas.microsoft.com/office/drawing/2014/main" id="{302BEA28-3B1C-CDBA-80AC-A32DE6DC2C7F}"/>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CFD804DC-EBE7-077D-FD20-CE497844EA89}"/>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F808656F-672F-4155-1568-86C129FF44DF}"/>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D106C56D-D27D-D297-F204-BA766AF3A04C}"/>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8F32BCB-32A2-8F8D-DDDF-F6AD6EA382F4}"/>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F7CA0F15-7542-57AD-DD05-DAEC18D49682}"/>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4418335-35D7-FCAB-63F5-E46A9A123DC9}"/>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6E14DDD-5411-77DE-928C-6D609F33FF84}"/>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42F91BB-856D-3252-354B-3B7A630F2A44}"/>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F4C881A-C6A2-843D-095F-39B68A36C216}"/>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B717054-994B-276C-095A-5C1C189742B8}"/>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8ACC383-AA98-AA11-638B-3E5D4F43293C}"/>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EE54A5A-9A03-93B6-CC4A-20830362E928}"/>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36E4EFD-8E9F-A189-7AB7-9433CF418B3D}"/>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4C3F2AD-CA08-AC86-53D6-1337948C4AF0}"/>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A60CA07-5503-C9BA-8091-FFBD3816A8BA}"/>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A4F22B1-8C31-B0EF-8EA0-28CE07B99AE4}"/>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B78D235-37EB-D7D8-B60B-09B19AC3BA93}"/>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7854E73-EB26-6580-55EF-0FED61F2C357}"/>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505B60A-CEF4-9919-9580-29A1B03B213C}"/>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CED2355-5BEF-2C70-DC88-9A588368B30D}"/>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0522455-9413-4D62-3654-F5265716C9E2}"/>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DC036F7-B0CE-845F-F54F-33C8549A1B9B}"/>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78E0564-83AB-4D1E-DECE-A6169FD0DFD0}"/>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79D15049-DB5F-2561-3A49-E2122A61B848}"/>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EE4B9AE-6F5B-1C77-2197-7039F96F90B8}"/>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49CC4E02-3724-0E9E-B3A8-BBE642092CF2}"/>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AC1565B-29CE-E098-9E12-736814E79235}"/>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DFA49C5E-8139-7841-4F60-293E2016970E}"/>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77147EED-5B74-780B-ADF6-2937692D96C3}"/>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C506F36-8A6A-3EC8-150F-44F354DBCAEF}"/>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F2125C91-B210-5F5D-0017-FF7CC8DB7740}"/>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DAF31FC7-69AF-71DE-ACFE-8B7F40BD5E1A}"/>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A18900C-97D8-F477-2113-8827781E8FE2}"/>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28B064C-F07C-2DDE-EDFD-9C57AC869954}"/>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9BE67DE-566D-077C-8B8B-A617E7037687}"/>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6245043D-DC22-343A-A090-DF742425E354}"/>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pic>
        <p:nvPicPr>
          <p:cNvPr id="3" name="Picture 2" descr="A black background with orange and blue text&#10;&#10;Description automatically generated">
            <a:extLst>
              <a:ext uri="{FF2B5EF4-FFF2-40B4-BE49-F238E27FC236}">
                <a16:creationId xmlns:a16="http://schemas.microsoft.com/office/drawing/2014/main" id="{5DDAD65E-EA93-47F1-B055-2219716D7F3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699325" y="8762046"/>
            <a:ext cx="3580763" cy="1524954"/>
          </a:xfrm>
          <a:prstGeom prst="rect">
            <a:avLst/>
          </a:prstGeom>
        </p:spPr>
      </p:pic>
    </p:spTree>
    <p:extLst>
      <p:ext uri="{BB962C8B-B14F-4D97-AF65-F5344CB8AC3E}">
        <p14:creationId xmlns:p14="http://schemas.microsoft.com/office/powerpoint/2010/main" val="215483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Orang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11368DE-4280-2A14-B19A-16BD374B300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C310A926-366C-05AA-248B-40A1B3EBEB89}"/>
              </a:ext>
            </a:extLst>
          </p:cNvPr>
          <p:cNvSpPr>
            <a:spLocks noGrp="1" noChangeAspect="1"/>
          </p:cNvSpPr>
          <p:nvPr>
            <p:ph type="title" hasCustomPrompt="1"/>
          </p:nvPr>
        </p:nvSpPr>
        <p:spPr>
          <a:xfrm>
            <a:off x="8159155" y="2416393"/>
            <a:ext cx="9309092" cy="1288009"/>
          </a:xfrm>
          <a:prstGeom prst="rect">
            <a:avLst/>
          </a:prstGeom>
          <a:solidFill>
            <a:srgbClr val="8C0B31"/>
          </a:solidFill>
        </p:spPr>
        <p:txBody>
          <a:bodyPr wrap="none" lIns="216000" tIns="180000" rIns="252000" bIns="108000" anchor="ctr" anchorCtr="0">
            <a:spAutoFit/>
          </a:bodyPr>
          <a:lstStyle>
            <a:lvl1pPr algn="r">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16" name="Text Placeholder 15">
            <a:extLst>
              <a:ext uri="{FF2B5EF4-FFF2-40B4-BE49-F238E27FC236}">
                <a16:creationId xmlns:a16="http://schemas.microsoft.com/office/drawing/2014/main" id="{3125FFE5-9A69-CE79-3104-B5788B34F7D9}"/>
              </a:ext>
            </a:extLst>
          </p:cNvPr>
          <p:cNvSpPr>
            <a:spLocks noGrp="1"/>
          </p:cNvSpPr>
          <p:nvPr>
            <p:ph type="body" sz="quarter" idx="10"/>
          </p:nvPr>
        </p:nvSpPr>
        <p:spPr>
          <a:xfrm>
            <a:off x="10603734" y="3666302"/>
            <a:ext cx="6864513" cy="1288009"/>
          </a:xfrm>
          <a:prstGeom prst="rect">
            <a:avLst/>
          </a:prstGeom>
          <a:solidFill>
            <a:srgbClr val="8C0B31"/>
          </a:solidFill>
        </p:spPr>
        <p:txBody>
          <a:bodyPr wrap="none" lIns="216000" tIns="180000" rIns="252000" bIns="108000" anchor="ctr" anchorCtr="0">
            <a:spAutoFit/>
          </a:bodyPr>
          <a:lstStyle>
            <a:lvl1pPr marL="0" indent="0" algn="r">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grpSp>
        <p:nvGrpSpPr>
          <p:cNvPr id="7" name="Group 6">
            <a:extLst>
              <a:ext uri="{FF2B5EF4-FFF2-40B4-BE49-F238E27FC236}">
                <a16:creationId xmlns:a16="http://schemas.microsoft.com/office/drawing/2014/main" id="{EC8D1F42-5D81-230C-CE2D-9639758C530C}"/>
              </a:ext>
            </a:extLst>
          </p:cNvPr>
          <p:cNvGrpSpPr/>
          <p:nvPr userDrawn="1"/>
        </p:nvGrpSpPr>
        <p:grpSpPr>
          <a:xfrm>
            <a:off x="720000" y="720000"/>
            <a:ext cx="2573887" cy="2066587"/>
            <a:chOff x="720000" y="720000"/>
            <a:chExt cx="2573887" cy="2066587"/>
          </a:xfrm>
        </p:grpSpPr>
        <p:sp>
          <p:nvSpPr>
            <p:cNvPr id="8" name="Freeform: Shape 7">
              <a:extLst>
                <a:ext uri="{FF2B5EF4-FFF2-40B4-BE49-F238E27FC236}">
                  <a16:creationId xmlns:a16="http://schemas.microsoft.com/office/drawing/2014/main" id="{24A29612-372C-878A-C126-3E16D4CA8289}"/>
                </a:ext>
              </a:extLst>
            </p:cNvPr>
            <p:cNvSpPr/>
            <p:nvPr/>
          </p:nvSpPr>
          <p:spPr>
            <a:xfrm>
              <a:off x="733405" y="1261273"/>
              <a:ext cx="2560482" cy="474868"/>
            </a:xfrm>
            <a:custGeom>
              <a:avLst/>
              <a:gdLst>
                <a:gd name="connsiteX0" fmla="*/ 0 w 2560482"/>
                <a:gd name="connsiteY0" fmla="*/ 0 h 474868"/>
                <a:gd name="connsiteX1" fmla="*/ 2560483 w 2560482"/>
                <a:gd name="connsiteY1" fmla="*/ 0 h 474868"/>
                <a:gd name="connsiteX2" fmla="*/ 2560483 w 2560482"/>
                <a:gd name="connsiteY2" fmla="*/ 474868 h 474868"/>
                <a:gd name="connsiteX3" fmla="*/ 0 w 2560482"/>
                <a:gd name="connsiteY3" fmla="*/ 474868 h 474868"/>
              </a:gdLst>
              <a:ahLst/>
              <a:cxnLst>
                <a:cxn ang="0">
                  <a:pos x="connsiteX0" y="connsiteY0"/>
                </a:cxn>
                <a:cxn ang="0">
                  <a:pos x="connsiteX1" y="connsiteY1"/>
                </a:cxn>
                <a:cxn ang="0">
                  <a:pos x="connsiteX2" y="connsiteY2"/>
                </a:cxn>
                <a:cxn ang="0">
                  <a:pos x="connsiteX3" y="connsiteY3"/>
                </a:cxn>
              </a:cxnLst>
              <a:rect l="l" t="t" r="r" b="b"/>
              <a:pathLst>
                <a:path w="2560482" h="474868">
                  <a:moveTo>
                    <a:pt x="0" y="0"/>
                  </a:moveTo>
                  <a:lnTo>
                    <a:pt x="2560483" y="0"/>
                  </a:lnTo>
                  <a:lnTo>
                    <a:pt x="2560483" y="474868"/>
                  </a:lnTo>
                  <a:lnTo>
                    <a:pt x="0" y="474868"/>
                  </a:lnTo>
                  <a:close/>
                </a:path>
              </a:pathLst>
            </a:custGeom>
            <a:solidFill>
              <a:srgbClr val="812604"/>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94152B4-FCF4-C794-B6A4-7FFDDC4F957F}"/>
                </a:ext>
              </a:extLst>
            </p:cNvPr>
            <p:cNvSpPr/>
            <p:nvPr/>
          </p:nvSpPr>
          <p:spPr>
            <a:xfrm>
              <a:off x="733405" y="1779689"/>
              <a:ext cx="2089986" cy="477865"/>
            </a:xfrm>
            <a:custGeom>
              <a:avLst/>
              <a:gdLst>
                <a:gd name="connsiteX0" fmla="*/ 0 w 2089986"/>
                <a:gd name="connsiteY0" fmla="*/ 0 h 477865"/>
                <a:gd name="connsiteX1" fmla="*/ 2089986 w 2089986"/>
                <a:gd name="connsiteY1" fmla="*/ 0 h 477865"/>
                <a:gd name="connsiteX2" fmla="*/ 2089986 w 2089986"/>
                <a:gd name="connsiteY2" fmla="*/ 477866 h 477865"/>
                <a:gd name="connsiteX3" fmla="*/ 0 w 2089986"/>
                <a:gd name="connsiteY3" fmla="*/ 477866 h 477865"/>
              </a:gdLst>
              <a:ahLst/>
              <a:cxnLst>
                <a:cxn ang="0">
                  <a:pos x="connsiteX0" y="connsiteY0"/>
                </a:cxn>
                <a:cxn ang="0">
                  <a:pos x="connsiteX1" y="connsiteY1"/>
                </a:cxn>
                <a:cxn ang="0">
                  <a:pos x="connsiteX2" y="connsiteY2"/>
                </a:cxn>
                <a:cxn ang="0">
                  <a:pos x="connsiteX3" y="connsiteY3"/>
                </a:cxn>
              </a:cxnLst>
              <a:rect l="l" t="t" r="r" b="b"/>
              <a:pathLst>
                <a:path w="2089986" h="477865">
                  <a:moveTo>
                    <a:pt x="0" y="0"/>
                  </a:moveTo>
                  <a:lnTo>
                    <a:pt x="2089986" y="0"/>
                  </a:lnTo>
                  <a:lnTo>
                    <a:pt x="2089986" y="477866"/>
                  </a:lnTo>
                  <a:lnTo>
                    <a:pt x="0" y="477866"/>
                  </a:lnTo>
                  <a:close/>
                </a:path>
              </a:pathLst>
            </a:custGeom>
            <a:solidFill>
              <a:srgbClr val="812604"/>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6168453-C472-7EFA-9926-7F4B8BA572F6}"/>
                </a:ext>
              </a:extLst>
            </p:cNvPr>
            <p:cNvSpPr/>
            <p:nvPr/>
          </p:nvSpPr>
          <p:spPr>
            <a:xfrm>
              <a:off x="733405" y="2300770"/>
              <a:ext cx="1285882" cy="485817"/>
            </a:xfrm>
            <a:custGeom>
              <a:avLst/>
              <a:gdLst>
                <a:gd name="connsiteX0" fmla="*/ 0 w 1285882"/>
                <a:gd name="connsiteY0" fmla="*/ 0 h 485817"/>
                <a:gd name="connsiteX1" fmla="*/ 1285883 w 1285882"/>
                <a:gd name="connsiteY1" fmla="*/ 0 h 485817"/>
                <a:gd name="connsiteX2" fmla="*/ 1285883 w 1285882"/>
                <a:gd name="connsiteY2" fmla="*/ 485818 h 485817"/>
                <a:gd name="connsiteX3" fmla="*/ 0 w 1285882"/>
                <a:gd name="connsiteY3" fmla="*/ 485818 h 485817"/>
              </a:gdLst>
              <a:ahLst/>
              <a:cxnLst>
                <a:cxn ang="0">
                  <a:pos x="connsiteX0" y="connsiteY0"/>
                </a:cxn>
                <a:cxn ang="0">
                  <a:pos x="connsiteX1" y="connsiteY1"/>
                </a:cxn>
                <a:cxn ang="0">
                  <a:pos x="connsiteX2" y="connsiteY2"/>
                </a:cxn>
                <a:cxn ang="0">
                  <a:pos x="connsiteX3" y="connsiteY3"/>
                </a:cxn>
              </a:cxnLst>
              <a:rect l="l" t="t" r="r" b="b"/>
              <a:pathLst>
                <a:path w="1285882" h="485817">
                  <a:moveTo>
                    <a:pt x="0" y="0"/>
                  </a:moveTo>
                  <a:lnTo>
                    <a:pt x="1285883" y="0"/>
                  </a:lnTo>
                  <a:lnTo>
                    <a:pt x="1285883" y="485818"/>
                  </a:lnTo>
                  <a:lnTo>
                    <a:pt x="0" y="485818"/>
                  </a:lnTo>
                  <a:close/>
                </a:path>
              </a:pathLst>
            </a:custGeom>
            <a:solidFill>
              <a:srgbClr val="812604"/>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CF034E7-4C62-E547-B16F-604C0206DF01}"/>
                </a:ext>
              </a:extLst>
            </p:cNvPr>
            <p:cNvSpPr/>
            <p:nvPr/>
          </p:nvSpPr>
          <p:spPr>
            <a:xfrm>
              <a:off x="820211" y="1345080"/>
              <a:ext cx="188681" cy="303172"/>
            </a:xfrm>
            <a:custGeom>
              <a:avLst/>
              <a:gdLst>
                <a:gd name="connsiteX0" fmla="*/ 188682 w 188681"/>
                <a:gd name="connsiteY0" fmla="*/ 303131 h 303172"/>
                <a:gd name="connsiteX1" fmla="*/ 0 w 188681"/>
                <a:gd name="connsiteY1" fmla="*/ 303131 h 303172"/>
                <a:gd name="connsiteX2" fmla="*/ 0 w 188681"/>
                <a:gd name="connsiteY2" fmla="*/ 0 h 303172"/>
                <a:gd name="connsiteX3" fmla="*/ 188640 w 188681"/>
                <a:gd name="connsiteY3" fmla="*/ 0 h 303172"/>
                <a:gd name="connsiteX4" fmla="*/ 188640 w 188681"/>
                <a:gd name="connsiteY4" fmla="*/ 65739 h 303172"/>
                <a:gd name="connsiteX5" fmla="*/ 85848 w 188681"/>
                <a:gd name="connsiteY5" fmla="*/ 65739 h 303172"/>
                <a:gd name="connsiteX6" fmla="*/ 85848 w 188681"/>
                <a:gd name="connsiteY6" fmla="*/ 113409 h 303172"/>
                <a:gd name="connsiteX7" fmla="*/ 181063 w 188681"/>
                <a:gd name="connsiteY7" fmla="*/ 113409 h 303172"/>
                <a:gd name="connsiteX8" fmla="*/ 181063 w 188681"/>
                <a:gd name="connsiteY8" fmla="*/ 179148 h 303172"/>
                <a:gd name="connsiteX9" fmla="*/ 85848 w 188681"/>
                <a:gd name="connsiteY9" fmla="*/ 179148 h 303172"/>
                <a:gd name="connsiteX10" fmla="*/ 85848 w 188681"/>
                <a:gd name="connsiteY10" fmla="*/ 236393 h 303172"/>
                <a:gd name="connsiteX11" fmla="*/ 188640 w 188681"/>
                <a:gd name="connsiteY11" fmla="*/ 236393 h 303172"/>
                <a:gd name="connsiteX12" fmla="*/ 188640 w 188681"/>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81" h="303172">
                  <a:moveTo>
                    <a:pt x="188682"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5A7F537-2A3B-16B3-0685-E004BE45B554}"/>
                </a:ext>
              </a:extLst>
            </p:cNvPr>
            <p:cNvSpPr/>
            <p:nvPr/>
          </p:nvSpPr>
          <p:spPr>
            <a:xfrm>
              <a:off x="1062766" y="1345039"/>
              <a:ext cx="271947" cy="307294"/>
            </a:xfrm>
            <a:custGeom>
              <a:avLst/>
              <a:gdLst>
                <a:gd name="connsiteX0" fmla="*/ 271906 w 271947"/>
                <a:gd name="connsiteY0" fmla="*/ 0 h 307294"/>
                <a:gd name="connsiteX1" fmla="*/ 271906 w 271947"/>
                <a:gd name="connsiteY1" fmla="*/ 182478 h 307294"/>
                <a:gd name="connsiteX2" fmla="*/ 236601 w 271947"/>
                <a:gd name="connsiteY2" fmla="*/ 274654 h 307294"/>
                <a:gd name="connsiteX3" fmla="*/ 134767 w 271947"/>
                <a:gd name="connsiteY3" fmla="*/ 307295 h 307294"/>
                <a:gd name="connsiteX4" fmla="*/ 34889 w 271947"/>
                <a:gd name="connsiteY4" fmla="*/ 275570 h 307294"/>
                <a:gd name="connsiteX5" fmla="*/ 0 w 271947"/>
                <a:gd name="connsiteY5" fmla="*/ 184352 h 307294"/>
                <a:gd name="connsiteX6" fmla="*/ 0 w 271947"/>
                <a:gd name="connsiteY6" fmla="*/ 0 h 307294"/>
                <a:gd name="connsiteX7" fmla="*/ 86306 w 271947"/>
                <a:gd name="connsiteY7" fmla="*/ 0 h 307294"/>
                <a:gd name="connsiteX8" fmla="*/ 86306 w 271947"/>
                <a:gd name="connsiteY8" fmla="*/ 177899 h 307294"/>
                <a:gd name="connsiteX9" fmla="*/ 98920 w 271947"/>
                <a:gd name="connsiteY9" fmla="*/ 224569 h 307294"/>
                <a:gd name="connsiteX10" fmla="*/ 136099 w 271947"/>
                <a:gd name="connsiteY10" fmla="*/ 239099 h 307294"/>
                <a:gd name="connsiteX11" fmla="*/ 174235 w 271947"/>
                <a:gd name="connsiteY11" fmla="*/ 224694 h 307294"/>
                <a:gd name="connsiteX12" fmla="*/ 186100 w 271947"/>
                <a:gd name="connsiteY12" fmla="*/ 177524 h 307294"/>
                <a:gd name="connsiteX13" fmla="*/ 186100 w 271947"/>
                <a:gd name="connsiteY13" fmla="*/ 42 h 307294"/>
                <a:gd name="connsiteX14" fmla="*/ 271948 w 271947"/>
                <a:gd name="connsiteY14" fmla="*/ 42 h 30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947" h="307294">
                  <a:moveTo>
                    <a:pt x="271906" y="0"/>
                  </a:moveTo>
                  <a:lnTo>
                    <a:pt x="271906" y="182478"/>
                  </a:lnTo>
                  <a:cubicBezTo>
                    <a:pt x="271906" y="222155"/>
                    <a:pt x="260124" y="252880"/>
                    <a:pt x="236601" y="274654"/>
                  </a:cubicBezTo>
                  <a:cubicBezTo>
                    <a:pt x="213037" y="296428"/>
                    <a:pt x="179106" y="307295"/>
                    <a:pt x="134767" y="307295"/>
                  </a:cubicBezTo>
                  <a:cubicBezTo>
                    <a:pt x="90427" y="307295"/>
                    <a:pt x="58162" y="296720"/>
                    <a:pt x="34889" y="275570"/>
                  </a:cubicBezTo>
                  <a:cubicBezTo>
                    <a:pt x="11616" y="254420"/>
                    <a:pt x="0" y="224028"/>
                    <a:pt x="0" y="184352"/>
                  </a:cubicBezTo>
                  <a:lnTo>
                    <a:pt x="0" y="0"/>
                  </a:lnTo>
                  <a:lnTo>
                    <a:pt x="86306" y="0"/>
                  </a:lnTo>
                  <a:lnTo>
                    <a:pt x="86306" y="177899"/>
                  </a:lnTo>
                  <a:cubicBezTo>
                    <a:pt x="86306" y="199340"/>
                    <a:pt x="90511" y="214869"/>
                    <a:pt x="98920" y="224569"/>
                  </a:cubicBezTo>
                  <a:cubicBezTo>
                    <a:pt x="107330" y="234228"/>
                    <a:pt x="119695" y="239099"/>
                    <a:pt x="136099" y="239099"/>
                  </a:cubicBezTo>
                  <a:cubicBezTo>
                    <a:pt x="153626" y="239099"/>
                    <a:pt x="166325" y="234312"/>
                    <a:pt x="174235" y="224694"/>
                  </a:cubicBezTo>
                  <a:cubicBezTo>
                    <a:pt x="182145" y="215077"/>
                    <a:pt x="186100" y="199381"/>
                    <a:pt x="186100" y="177524"/>
                  </a:cubicBezTo>
                  <a:lnTo>
                    <a:pt x="186100" y="42"/>
                  </a:lnTo>
                  <a:lnTo>
                    <a:pt x="271948" y="42"/>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F8D9DB2-E166-40FE-FD18-12C442184F7F}"/>
                </a:ext>
              </a:extLst>
            </p:cNvPr>
            <p:cNvSpPr/>
            <p:nvPr/>
          </p:nvSpPr>
          <p:spPr>
            <a:xfrm>
              <a:off x="1401410" y="1345080"/>
              <a:ext cx="272322" cy="303131"/>
            </a:xfrm>
            <a:custGeom>
              <a:avLst/>
              <a:gdLst>
                <a:gd name="connsiteX0" fmla="*/ 85848 w 272322"/>
                <a:gd name="connsiteY0" fmla="*/ 192803 h 303131"/>
                <a:gd name="connsiteX1" fmla="*/ 85848 w 272322"/>
                <a:gd name="connsiteY1" fmla="*/ 303131 h 303131"/>
                <a:gd name="connsiteX2" fmla="*/ 0 w 272322"/>
                <a:gd name="connsiteY2" fmla="*/ 303131 h 303131"/>
                <a:gd name="connsiteX3" fmla="*/ 0 w 272322"/>
                <a:gd name="connsiteY3" fmla="*/ 0 h 303131"/>
                <a:gd name="connsiteX4" fmla="*/ 104125 w 272322"/>
                <a:gd name="connsiteY4" fmla="*/ 0 h 303131"/>
                <a:gd name="connsiteX5" fmla="*/ 233645 w 272322"/>
                <a:gd name="connsiteY5" fmla="*/ 89595 h 303131"/>
                <a:gd name="connsiteX6" fmla="*/ 179730 w 272322"/>
                <a:gd name="connsiteY6" fmla="*/ 171071 h 303131"/>
                <a:gd name="connsiteX7" fmla="*/ 272323 w 272322"/>
                <a:gd name="connsiteY7" fmla="*/ 303131 h 303131"/>
                <a:gd name="connsiteX8" fmla="*/ 174943 w 272322"/>
                <a:gd name="connsiteY8" fmla="*/ 303131 h 303131"/>
                <a:gd name="connsiteX9" fmla="*/ 107580 w 272322"/>
                <a:gd name="connsiteY9" fmla="*/ 192803 h 303131"/>
                <a:gd name="connsiteX10" fmla="*/ 85848 w 272322"/>
                <a:gd name="connsiteY10" fmla="*/ 192803 h 303131"/>
                <a:gd name="connsiteX11" fmla="*/ 85848 w 272322"/>
                <a:gd name="connsiteY11" fmla="*/ 131228 h 303131"/>
                <a:gd name="connsiteX12" fmla="*/ 101918 w 272322"/>
                <a:gd name="connsiteY12" fmla="*/ 131228 h 303131"/>
                <a:gd name="connsiteX13" fmla="*/ 146924 w 272322"/>
                <a:gd name="connsiteY13" fmla="*/ 93300 h 303131"/>
                <a:gd name="connsiteX14" fmla="*/ 102792 w 272322"/>
                <a:gd name="connsiteY14" fmla="*/ 61992 h 303131"/>
                <a:gd name="connsiteX15" fmla="*/ 85848 w 272322"/>
                <a:gd name="connsiteY15" fmla="*/ 61992 h 303131"/>
                <a:gd name="connsiteX16" fmla="*/ 85848 w 272322"/>
                <a:gd name="connsiteY16" fmla="*/ 131228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322" h="303131">
                  <a:moveTo>
                    <a:pt x="85848" y="192803"/>
                  </a:moveTo>
                  <a:lnTo>
                    <a:pt x="85848" y="303131"/>
                  </a:lnTo>
                  <a:lnTo>
                    <a:pt x="0" y="303131"/>
                  </a:lnTo>
                  <a:lnTo>
                    <a:pt x="0" y="0"/>
                  </a:lnTo>
                  <a:lnTo>
                    <a:pt x="104125" y="0"/>
                  </a:lnTo>
                  <a:cubicBezTo>
                    <a:pt x="190472" y="0"/>
                    <a:pt x="233645" y="29851"/>
                    <a:pt x="233645" y="89595"/>
                  </a:cubicBezTo>
                  <a:cubicBezTo>
                    <a:pt x="233645" y="124691"/>
                    <a:pt x="215660" y="151878"/>
                    <a:pt x="179730" y="171071"/>
                  </a:cubicBezTo>
                  <a:lnTo>
                    <a:pt x="272323" y="303131"/>
                  </a:lnTo>
                  <a:lnTo>
                    <a:pt x="174943" y="303131"/>
                  </a:lnTo>
                  <a:lnTo>
                    <a:pt x="107580" y="192803"/>
                  </a:lnTo>
                  <a:lnTo>
                    <a:pt x="85848" y="192803"/>
                  </a:lnTo>
                  <a:close/>
                  <a:moveTo>
                    <a:pt x="85848" y="131228"/>
                  </a:moveTo>
                  <a:lnTo>
                    <a:pt x="101918" y="131228"/>
                  </a:lnTo>
                  <a:cubicBezTo>
                    <a:pt x="131894" y="131228"/>
                    <a:pt x="146924" y="118571"/>
                    <a:pt x="146924" y="93300"/>
                  </a:cubicBezTo>
                  <a:cubicBezTo>
                    <a:pt x="146924" y="72442"/>
                    <a:pt x="132227" y="61992"/>
                    <a:pt x="102792" y="61992"/>
                  </a:cubicBezTo>
                  <a:lnTo>
                    <a:pt x="85848" y="61992"/>
                  </a:lnTo>
                  <a:lnTo>
                    <a:pt x="85848" y="131228"/>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601974F-1ED1-982E-DDAC-54AB975985C4}"/>
                </a:ext>
              </a:extLst>
            </p:cNvPr>
            <p:cNvSpPr/>
            <p:nvPr/>
          </p:nvSpPr>
          <p:spPr>
            <a:xfrm>
              <a:off x="1690885" y="1340251"/>
              <a:ext cx="309084" cy="312082"/>
            </a:xfrm>
            <a:custGeom>
              <a:avLst/>
              <a:gdLst>
                <a:gd name="connsiteX0" fmla="*/ 309085 w 309084"/>
                <a:gd name="connsiteY0" fmla="*/ 155958 h 312082"/>
                <a:gd name="connsiteX1" fmla="*/ 269741 w 309084"/>
                <a:gd name="connsiteY1" fmla="*/ 272281 h 312082"/>
                <a:gd name="connsiteX2" fmla="*/ 154542 w 309084"/>
                <a:gd name="connsiteY2" fmla="*/ 312082 h 312082"/>
                <a:gd name="connsiteX3" fmla="*/ 39885 w 309084"/>
                <a:gd name="connsiteY3" fmla="*/ 272073 h 312082"/>
                <a:gd name="connsiteX4" fmla="*/ 0 w 309084"/>
                <a:gd name="connsiteY4" fmla="*/ 155542 h 312082"/>
                <a:gd name="connsiteX5" fmla="*/ 39676 w 309084"/>
                <a:gd name="connsiteY5" fmla="*/ 39926 h 312082"/>
                <a:gd name="connsiteX6" fmla="*/ 154959 w 309084"/>
                <a:gd name="connsiteY6" fmla="*/ 0 h 312082"/>
                <a:gd name="connsiteX7" fmla="*/ 269950 w 309084"/>
                <a:gd name="connsiteY7" fmla="*/ 39593 h 312082"/>
                <a:gd name="connsiteX8" fmla="*/ 309085 w 309084"/>
                <a:gd name="connsiteY8" fmla="*/ 155916 h 312082"/>
                <a:gd name="connsiteX9" fmla="*/ 90427 w 309084"/>
                <a:gd name="connsiteY9" fmla="*/ 155958 h 312082"/>
                <a:gd name="connsiteX10" fmla="*/ 154542 w 309084"/>
                <a:gd name="connsiteY10" fmla="*/ 243887 h 312082"/>
                <a:gd name="connsiteX11" fmla="*/ 202879 w 309084"/>
                <a:gd name="connsiteY11" fmla="*/ 222529 h 312082"/>
                <a:gd name="connsiteX12" fmla="*/ 218616 w 309084"/>
                <a:gd name="connsiteY12" fmla="*/ 155958 h 312082"/>
                <a:gd name="connsiteX13" fmla="*/ 202629 w 309084"/>
                <a:gd name="connsiteY13" fmla="*/ 88887 h 312082"/>
                <a:gd name="connsiteX14" fmla="*/ 154917 w 309084"/>
                <a:gd name="connsiteY14" fmla="*/ 67238 h 312082"/>
                <a:gd name="connsiteX15" fmla="*/ 90386 w 309084"/>
                <a:gd name="connsiteY15" fmla="*/ 156000 h 3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84" h="312082">
                  <a:moveTo>
                    <a:pt x="309085" y="155958"/>
                  </a:moveTo>
                  <a:cubicBezTo>
                    <a:pt x="309085" y="206959"/>
                    <a:pt x="295970" y="245719"/>
                    <a:pt x="269741" y="272281"/>
                  </a:cubicBezTo>
                  <a:cubicBezTo>
                    <a:pt x="243513" y="298843"/>
                    <a:pt x="205127" y="312082"/>
                    <a:pt x="154542" y="312082"/>
                  </a:cubicBezTo>
                  <a:cubicBezTo>
                    <a:pt x="103958" y="312082"/>
                    <a:pt x="66488" y="298760"/>
                    <a:pt x="39885" y="272073"/>
                  </a:cubicBezTo>
                  <a:cubicBezTo>
                    <a:pt x="13281" y="245386"/>
                    <a:pt x="0" y="206542"/>
                    <a:pt x="0" y="155542"/>
                  </a:cubicBezTo>
                  <a:cubicBezTo>
                    <a:pt x="0" y="104541"/>
                    <a:pt x="13239" y="66571"/>
                    <a:pt x="39676" y="39926"/>
                  </a:cubicBezTo>
                  <a:cubicBezTo>
                    <a:pt x="66114" y="13323"/>
                    <a:pt x="104541" y="0"/>
                    <a:pt x="154959" y="0"/>
                  </a:cubicBezTo>
                  <a:cubicBezTo>
                    <a:pt x="205377" y="0"/>
                    <a:pt x="243846" y="13198"/>
                    <a:pt x="269950" y="39593"/>
                  </a:cubicBezTo>
                  <a:cubicBezTo>
                    <a:pt x="296012" y="65989"/>
                    <a:pt x="309085" y="104791"/>
                    <a:pt x="309085" y="155916"/>
                  </a:cubicBezTo>
                  <a:close/>
                  <a:moveTo>
                    <a:pt x="90427" y="155958"/>
                  </a:moveTo>
                  <a:cubicBezTo>
                    <a:pt x="90427" y="214577"/>
                    <a:pt x="111785" y="243887"/>
                    <a:pt x="154542" y="243887"/>
                  </a:cubicBezTo>
                  <a:cubicBezTo>
                    <a:pt x="176275" y="243887"/>
                    <a:pt x="192387" y="236768"/>
                    <a:pt x="202879" y="222529"/>
                  </a:cubicBezTo>
                  <a:cubicBezTo>
                    <a:pt x="213370" y="208291"/>
                    <a:pt x="218616" y="186100"/>
                    <a:pt x="218616" y="155958"/>
                  </a:cubicBezTo>
                  <a:cubicBezTo>
                    <a:pt x="218616" y="125815"/>
                    <a:pt x="213287" y="103334"/>
                    <a:pt x="202629" y="88887"/>
                  </a:cubicBezTo>
                  <a:cubicBezTo>
                    <a:pt x="191971" y="74440"/>
                    <a:pt x="176067" y="67238"/>
                    <a:pt x="154917" y="67238"/>
                  </a:cubicBezTo>
                  <a:cubicBezTo>
                    <a:pt x="111868" y="67238"/>
                    <a:pt x="90386" y="96839"/>
                    <a:pt x="90386" y="156000"/>
                  </a:cubicBez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D8B6E1F-EFC7-9697-CC3B-4A5524CA58F7}"/>
                </a:ext>
              </a:extLst>
            </p:cNvPr>
            <p:cNvSpPr/>
            <p:nvPr/>
          </p:nvSpPr>
          <p:spPr>
            <a:xfrm>
              <a:off x="2057382" y="1345039"/>
              <a:ext cx="230647" cy="303131"/>
            </a:xfrm>
            <a:custGeom>
              <a:avLst/>
              <a:gdLst>
                <a:gd name="connsiteX0" fmla="*/ 230564 w 230647"/>
                <a:gd name="connsiteY0" fmla="*/ 96422 h 303131"/>
                <a:gd name="connsiteX1" fmla="*/ 199173 w 230647"/>
                <a:gd name="connsiteY1" fmla="*/ 174901 h 303131"/>
                <a:gd name="connsiteX2" fmla="*/ 109953 w 230647"/>
                <a:gd name="connsiteY2" fmla="*/ 202587 h 303131"/>
                <a:gd name="connsiteX3" fmla="*/ 85848 w 230647"/>
                <a:gd name="connsiteY3" fmla="*/ 202587 h 303131"/>
                <a:gd name="connsiteX4" fmla="*/ 85848 w 230647"/>
                <a:gd name="connsiteY4" fmla="*/ 303131 h 303131"/>
                <a:gd name="connsiteX5" fmla="*/ 0 w 230647"/>
                <a:gd name="connsiteY5" fmla="*/ 303131 h 303131"/>
                <a:gd name="connsiteX6" fmla="*/ 0 w 230647"/>
                <a:gd name="connsiteY6" fmla="*/ 0 h 303131"/>
                <a:gd name="connsiteX7" fmla="*/ 109995 w 230647"/>
                <a:gd name="connsiteY7" fmla="*/ 0 h 303131"/>
                <a:gd name="connsiteX8" fmla="*/ 200422 w 230647"/>
                <a:gd name="connsiteY8" fmla="*/ 25105 h 303131"/>
                <a:gd name="connsiteX9" fmla="*/ 230648 w 230647"/>
                <a:gd name="connsiteY9" fmla="*/ 96422 h 303131"/>
                <a:gd name="connsiteX10" fmla="*/ 85806 w 230647"/>
                <a:gd name="connsiteY10" fmla="*/ 135807 h 303131"/>
                <a:gd name="connsiteX11" fmla="*/ 101460 w 230647"/>
                <a:gd name="connsiteY11" fmla="*/ 135807 h 303131"/>
                <a:gd name="connsiteX12" fmla="*/ 132227 w 230647"/>
                <a:gd name="connsiteY12" fmla="*/ 125441 h 303131"/>
                <a:gd name="connsiteX13" fmla="*/ 143635 w 230647"/>
                <a:gd name="connsiteY13" fmla="*/ 96839 h 303131"/>
                <a:gd name="connsiteX14" fmla="*/ 107997 w 230647"/>
                <a:gd name="connsiteY14" fmla="*/ 66155 h 303131"/>
                <a:gd name="connsiteX15" fmla="*/ 85806 w 230647"/>
                <a:gd name="connsiteY15" fmla="*/ 66155 h 303131"/>
                <a:gd name="connsiteX16" fmla="*/ 85806 w 230647"/>
                <a:gd name="connsiteY16" fmla="*/ 135807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647" h="303131">
                  <a:moveTo>
                    <a:pt x="230564" y="96422"/>
                  </a:moveTo>
                  <a:cubicBezTo>
                    <a:pt x="230564" y="130270"/>
                    <a:pt x="220073" y="156458"/>
                    <a:pt x="199173" y="174901"/>
                  </a:cubicBezTo>
                  <a:cubicBezTo>
                    <a:pt x="178273" y="193345"/>
                    <a:pt x="148506" y="202587"/>
                    <a:pt x="109953" y="202587"/>
                  </a:cubicBezTo>
                  <a:lnTo>
                    <a:pt x="85848" y="202587"/>
                  </a:lnTo>
                  <a:lnTo>
                    <a:pt x="85848" y="303131"/>
                  </a:lnTo>
                  <a:lnTo>
                    <a:pt x="0" y="303131"/>
                  </a:lnTo>
                  <a:lnTo>
                    <a:pt x="0" y="0"/>
                  </a:lnTo>
                  <a:lnTo>
                    <a:pt x="109995" y="0"/>
                  </a:lnTo>
                  <a:cubicBezTo>
                    <a:pt x="150129" y="0"/>
                    <a:pt x="180272" y="8368"/>
                    <a:pt x="200422" y="25105"/>
                  </a:cubicBezTo>
                  <a:cubicBezTo>
                    <a:pt x="220573" y="41841"/>
                    <a:pt x="230648" y="65614"/>
                    <a:pt x="230648" y="96422"/>
                  </a:cubicBezTo>
                  <a:close/>
                  <a:moveTo>
                    <a:pt x="85806" y="135807"/>
                  </a:moveTo>
                  <a:lnTo>
                    <a:pt x="101460" y="135807"/>
                  </a:lnTo>
                  <a:cubicBezTo>
                    <a:pt x="114366" y="135807"/>
                    <a:pt x="124608" y="132352"/>
                    <a:pt x="132227" y="125441"/>
                  </a:cubicBezTo>
                  <a:cubicBezTo>
                    <a:pt x="139846" y="118530"/>
                    <a:pt x="143635" y="108996"/>
                    <a:pt x="143635" y="96839"/>
                  </a:cubicBezTo>
                  <a:cubicBezTo>
                    <a:pt x="143635" y="76397"/>
                    <a:pt x="131769" y="66155"/>
                    <a:pt x="107997" y="66155"/>
                  </a:cubicBezTo>
                  <a:lnTo>
                    <a:pt x="85806" y="66155"/>
                  </a:lnTo>
                  <a:lnTo>
                    <a:pt x="85806" y="13580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2E21BE2-EAB6-B4F1-55DC-DBEA3CBF36ED}"/>
                </a:ext>
              </a:extLst>
            </p:cNvPr>
            <p:cNvSpPr/>
            <p:nvPr/>
          </p:nvSpPr>
          <p:spPr>
            <a:xfrm>
              <a:off x="2338615" y="1345080"/>
              <a:ext cx="188639" cy="303172"/>
            </a:xfrm>
            <a:custGeom>
              <a:avLst/>
              <a:gdLst>
                <a:gd name="connsiteX0" fmla="*/ 188640 w 188639"/>
                <a:gd name="connsiteY0" fmla="*/ 303131 h 303172"/>
                <a:gd name="connsiteX1" fmla="*/ 0 w 188639"/>
                <a:gd name="connsiteY1" fmla="*/ 303131 h 303172"/>
                <a:gd name="connsiteX2" fmla="*/ 0 w 188639"/>
                <a:gd name="connsiteY2" fmla="*/ 0 h 303172"/>
                <a:gd name="connsiteX3" fmla="*/ 188640 w 188639"/>
                <a:gd name="connsiteY3" fmla="*/ 0 h 303172"/>
                <a:gd name="connsiteX4" fmla="*/ 188640 w 188639"/>
                <a:gd name="connsiteY4" fmla="*/ 65739 h 303172"/>
                <a:gd name="connsiteX5" fmla="*/ 85848 w 188639"/>
                <a:gd name="connsiteY5" fmla="*/ 65739 h 303172"/>
                <a:gd name="connsiteX6" fmla="*/ 85848 w 188639"/>
                <a:gd name="connsiteY6" fmla="*/ 113409 h 303172"/>
                <a:gd name="connsiteX7" fmla="*/ 181063 w 188639"/>
                <a:gd name="connsiteY7" fmla="*/ 113409 h 303172"/>
                <a:gd name="connsiteX8" fmla="*/ 181063 w 188639"/>
                <a:gd name="connsiteY8" fmla="*/ 179148 h 303172"/>
                <a:gd name="connsiteX9" fmla="*/ 85848 w 188639"/>
                <a:gd name="connsiteY9" fmla="*/ 179148 h 303172"/>
                <a:gd name="connsiteX10" fmla="*/ 85848 w 188639"/>
                <a:gd name="connsiteY10" fmla="*/ 236393 h 303172"/>
                <a:gd name="connsiteX11" fmla="*/ 188640 w 188639"/>
                <a:gd name="connsiteY11" fmla="*/ 236393 h 303172"/>
                <a:gd name="connsiteX12" fmla="*/ 188640 w 188639"/>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39" h="303172">
                  <a:moveTo>
                    <a:pt x="188640"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14DD977-BFD6-5EF1-80C5-E9043F701915}"/>
                </a:ext>
              </a:extLst>
            </p:cNvPr>
            <p:cNvSpPr/>
            <p:nvPr/>
          </p:nvSpPr>
          <p:spPr>
            <a:xfrm>
              <a:off x="2560311" y="1343831"/>
              <a:ext cx="323156" cy="304380"/>
            </a:xfrm>
            <a:custGeom>
              <a:avLst/>
              <a:gdLst>
                <a:gd name="connsiteX0" fmla="*/ 229316 w 323156"/>
                <a:gd name="connsiteY0" fmla="*/ 304380 h 304380"/>
                <a:gd name="connsiteX1" fmla="*/ 213662 w 323156"/>
                <a:gd name="connsiteY1" fmla="*/ 247551 h 304380"/>
                <a:gd name="connsiteX2" fmla="*/ 110411 w 323156"/>
                <a:gd name="connsiteY2" fmla="*/ 247551 h 304380"/>
                <a:gd name="connsiteX3" fmla="*/ 94341 w 323156"/>
                <a:gd name="connsiteY3" fmla="*/ 304380 h 304380"/>
                <a:gd name="connsiteX4" fmla="*/ 0 w 323156"/>
                <a:gd name="connsiteY4" fmla="*/ 304380 h 304380"/>
                <a:gd name="connsiteX5" fmla="*/ 103667 w 323156"/>
                <a:gd name="connsiteY5" fmla="*/ 0 h 304380"/>
                <a:gd name="connsiteX6" fmla="*/ 218200 w 323156"/>
                <a:gd name="connsiteY6" fmla="*/ 0 h 304380"/>
                <a:gd name="connsiteX7" fmla="*/ 323157 w 323156"/>
                <a:gd name="connsiteY7" fmla="*/ 304380 h 304380"/>
                <a:gd name="connsiteX8" fmla="*/ 229274 w 323156"/>
                <a:gd name="connsiteY8" fmla="*/ 304380 h 304380"/>
                <a:gd name="connsiteX9" fmla="*/ 195843 w 323156"/>
                <a:gd name="connsiteY9" fmla="*/ 180397 h 304380"/>
                <a:gd name="connsiteX10" fmla="*/ 182145 w 323156"/>
                <a:gd name="connsiteY10" fmla="*/ 130645 h 304380"/>
                <a:gd name="connsiteX11" fmla="*/ 170530 w 323156"/>
                <a:gd name="connsiteY11" fmla="*/ 87721 h 304380"/>
                <a:gd name="connsiteX12" fmla="*/ 161495 w 323156"/>
                <a:gd name="connsiteY12" fmla="*/ 50001 h 304380"/>
                <a:gd name="connsiteX13" fmla="*/ 153793 w 323156"/>
                <a:gd name="connsiteY13" fmla="*/ 84848 h 304380"/>
                <a:gd name="connsiteX14" fmla="*/ 128272 w 323156"/>
                <a:gd name="connsiteY14" fmla="*/ 180438 h 304380"/>
                <a:gd name="connsiteX15" fmla="*/ 195884 w 323156"/>
                <a:gd name="connsiteY15" fmla="*/ 180438 h 30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156" h="304380">
                  <a:moveTo>
                    <a:pt x="229316" y="304380"/>
                  </a:moveTo>
                  <a:lnTo>
                    <a:pt x="213662" y="247551"/>
                  </a:lnTo>
                  <a:lnTo>
                    <a:pt x="110411" y="247551"/>
                  </a:lnTo>
                  <a:lnTo>
                    <a:pt x="94341" y="304380"/>
                  </a:lnTo>
                  <a:lnTo>
                    <a:pt x="0" y="304380"/>
                  </a:lnTo>
                  <a:lnTo>
                    <a:pt x="103667" y="0"/>
                  </a:lnTo>
                  <a:lnTo>
                    <a:pt x="218200" y="0"/>
                  </a:lnTo>
                  <a:lnTo>
                    <a:pt x="323157" y="304380"/>
                  </a:lnTo>
                  <a:lnTo>
                    <a:pt x="229274" y="304380"/>
                  </a:lnTo>
                  <a:close/>
                  <a:moveTo>
                    <a:pt x="195843" y="180397"/>
                  </a:moveTo>
                  <a:lnTo>
                    <a:pt x="182145" y="130645"/>
                  </a:lnTo>
                  <a:cubicBezTo>
                    <a:pt x="178939" y="119571"/>
                    <a:pt x="175068" y="105290"/>
                    <a:pt x="170530" y="87721"/>
                  </a:cubicBezTo>
                  <a:cubicBezTo>
                    <a:pt x="165950" y="70152"/>
                    <a:pt x="162952" y="57579"/>
                    <a:pt x="161495" y="50001"/>
                  </a:cubicBezTo>
                  <a:cubicBezTo>
                    <a:pt x="160205" y="57037"/>
                    <a:pt x="157623" y="68653"/>
                    <a:pt x="153793" y="84848"/>
                  </a:cubicBezTo>
                  <a:cubicBezTo>
                    <a:pt x="149963" y="101002"/>
                    <a:pt x="141428" y="132893"/>
                    <a:pt x="128272" y="180438"/>
                  </a:cubicBezTo>
                  <a:lnTo>
                    <a:pt x="195884" y="180438"/>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E55EBC0-8076-AA4F-C258-F273EA5E78CB}"/>
                </a:ext>
              </a:extLst>
            </p:cNvPr>
            <p:cNvSpPr/>
            <p:nvPr/>
          </p:nvSpPr>
          <p:spPr>
            <a:xfrm>
              <a:off x="2917857" y="1345080"/>
              <a:ext cx="302548" cy="303131"/>
            </a:xfrm>
            <a:custGeom>
              <a:avLst/>
              <a:gdLst>
                <a:gd name="connsiteX0" fmla="*/ 302549 w 302548"/>
                <a:gd name="connsiteY0" fmla="*/ 303131 h 303131"/>
                <a:gd name="connsiteX1" fmla="*/ 189972 w 302548"/>
                <a:gd name="connsiteY1" fmla="*/ 303131 h 303131"/>
                <a:gd name="connsiteX2" fmla="*/ 73899 w 302548"/>
                <a:gd name="connsiteY2" fmla="*/ 89553 h 303131"/>
                <a:gd name="connsiteX3" fmla="*/ 71942 w 302548"/>
                <a:gd name="connsiteY3" fmla="*/ 89553 h 303131"/>
                <a:gd name="connsiteX4" fmla="*/ 76064 w 302548"/>
                <a:gd name="connsiteY4" fmla="*/ 166491 h 303131"/>
                <a:gd name="connsiteX5" fmla="*/ 76064 w 302548"/>
                <a:gd name="connsiteY5" fmla="*/ 303131 h 303131"/>
                <a:gd name="connsiteX6" fmla="*/ 0 w 302548"/>
                <a:gd name="connsiteY6" fmla="*/ 303131 h 303131"/>
                <a:gd name="connsiteX7" fmla="*/ 0 w 302548"/>
                <a:gd name="connsiteY7" fmla="*/ 0 h 303131"/>
                <a:gd name="connsiteX8" fmla="*/ 112160 w 302548"/>
                <a:gd name="connsiteY8" fmla="*/ 0 h 303131"/>
                <a:gd name="connsiteX9" fmla="*/ 227775 w 302548"/>
                <a:gd name="connsiteY9" fmla="*/ 210664 h 303131"/>
                <a:gd name="connsiteX10" fmla="*/ 229066 w 302548"/>
                <a:gd name="connsiteY10" fmla="*/ 210664 h 303131"/>
                <a:gd name="connsiteX11" fmla="*/ 226027 w 302548"/>
                <a:gd name="connsiteY11" fmla="*/ 137056 h 303131"/>
                <a:gd name="connsiteX12" fmla="*/ 226027 w 302548"/>
                <a:gd name="connsiteY12" fmla="*/ 0 h 303131"/>
                <a:gd name="connsiteX13" fmla="*/ 302549 w 302548"/>
                <a:gd name="connsiteY13" fmla="*/ 0 h 303131"/>
                <a:gd name="connsiteX14" fmla="*/ 302549 w 302548"/>
                <a:gd name="connsiteY14" fmla="*/ 303131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548" h="303131">
                  <a:moveTo>
                    <a:pt x="302549" y="303131"/>
                  </a:moveTo>
                  <a:lnTo>
                    <a:pt x="189972" y="303131"/>
                  </a:lnTo>
                  <a:lnTo>
                    <a:pt x="73899" y="89553"/>
                  </a:lnTo>
                  <a:lnTo>
                    <a:pt x="71942" y="89553"/>
                  </a:lnTo>
                  <a:cubicBezTo>
                    <a:pt x="74690" y="123151"/>
                    <a:pt x="76064" y="148797"/>
                    <a:pt x="76064" y="166491"/>
                  </a:cubicBezTo>
                  <a:lnTo>
                    <a:pt x="76064" y="303131"/>
                  </a:lnTo>
                  <a:lnTo>
                    <a:pt x="0" y="303131"/>
                  </a:lnTo>
                  <a:lnTo>
                    <a:pt x="0" y="0"/>
                  </a:lnTo>
                  <a:lnTo>
                    <a:pt x="112160" y="0"/>
                  </a:lnTo>
                  <a:lnTo>
                    <a:pt x="227775" y="210664"/>
                  </a:lnTo>
                  <a:lnTo>
                    <a:pt x="229066" y="210664"/>
                  </a:lnTo>
                  <a:cubicBezTo>
                    <a:pt x="227026" y="180105"/>
                    <a:pt x="226027" y="155583"/>
                    <a:pt x="226027" y="137056"/>
                  </a:cubicBezTo>
                  <a:lnTo>
                    <a:pt x="226027" y="0"/>
                  </a:lnTo>
                  <a:lnTo>
                    <a:pt x="302549" y="0"/>
                  </a:lnTo>
                  <a:lnTo>
                    <a:pt x="302549" y="303131"/>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76C4754-73D5-3E7C-515D-C6EDFC31402F}"/>
                </a:ext>
              </a:extLst>
            </p:cNvPr>
            <p:cNvSpPr/>
            <p:nvPr/>
          </p:nvSpPr>
          <p:spPr>
            <a:xfrm>
              <a:off x="813966" y="1861498"/>
              <a:ext cx="257168" cy="314372"/>
            </a:xfrm>
            <a:custGeom>
              <a:avLst/>
              <a:gdLst>
                <a:gd name="connsiteX0" fmla="*/ 156041 w 257168"/>
                <a:gd name="connsiteY0" fmla="*/ 67779 h 314372"/>
                <a:gd name="connsiteX1" fmla="*/ 107372 w 257168"/>
                <a:gd name="connsiteY1" fmla="*/ 91926 h 314372"/>
                <a:gd name="connsiteX2" fmla="*/ 89886 w 257168"/>
                <a:gd name="connsiteY2" fmla="*/ 158539 h 314372"/>
                <a:gd name="connsiteX3" fmla="*/ 160912 w 257168"/>
                <a:gd name="connsiteY3" fmla="*/ 246802 h 314372"/>
                <a:gd name="connsiteX4" fmla="*/ 202504 w 257168"/>
                <a:gd name="connsiteY4" fmla="*/ 241139 h 314372"/>
                <a:gd name="connsiteX5" fmla="*/ 243013 w 257168"/>
                <a:gd name="connsiteY5" fmla="*/ 227567 h 314372"/>
                <a:gd name="connsiteX6" fmla="*/ 243013 w 257168"/>
                <a:gd name="connsiteY6" fmla="*/ 297428 h 314372"/>
                <a:gd name="connsiteX7" fmla="*/ 151378 w 257168"/>
                <a:gd name="connsiteY7" fmla="*/ 314372 h 314372"/>
                <a:gd name="connsiteX8" fmla="*/ 39052 w 257168"/>
                <a:gd name="connsiteY8" fmla="*/ 274196 h 314372"/>
                <a:gd name="connsiteX9" fmla="*/ 0 w 257168"/>
                <a:gd name="connsiteY9" fmla="*/ 158123 h 314372"/>
                <a:gd name="connsiteX10" fmla="*/ 18901 w 257168"/>
                <a:gd name="connsiteY10" fmla="*/ 74690 h 314372"/>
                <a:gd name="connsiteX11" fmla="*/ 73358 w 257168"/>
                <a:gd name="connsiteY11" fmla="*/ 19359 h 314372"/>
                <a:gd name="connsiteX12" fmla="*/ 156915 w 257168"/>
                <a:gd name="connsiteY12" fmla="*/ 0 h 314372"/>
                <a:gd name="connsiteX13" fmla="*/ 257168 w 257168"/>
                <a:gd name="connsiteY13" fmla="*/ 21524 h 314372"/>
                <a:gd name="connsiteX14" fmla="*/ 230398 w 257168"/>
                <a:gd name="connsiteY14" fmla="*/ 86555 h 314372"/>
                <a:gd name="connsiteX15" fmla="*/ 194552 w 257168"/>
                <a:gd name="connsiteY15" fmla="*/ 73191 h 314372"/>
                <a:gd name="connsiteX16" fmla="*/ 156041 w 257168"/>
                <a:gd name="connsiteY16" fmla="*/ 67737 h 3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68" h="314372">
                  <a:moveTo>
                    <a:pt x="156041" y="67779"/>
                  </a:moveTo>
                  <a:cubicBezTo>
                    <a:pt x="135225" y="67779"/>
                    <a:pt x="118988" y="75814"/>
                    <a:pt x="107372" y="91926"/>
                  </a:cubicBezTo>
                  <a:cubicBezTo>
                    <a:pt x="95715" y="108038"/>
                    <a:pt x="89886" y="130229"/>
                    <a:pt x="89886" y="158539"/>
                  </a:cubicBezTo>
                  <a:cubicBezTo>
                    <a:pt x="89886" y="217367"/>
                    <a:pt x="113575" y="246802"/>
                    <a:pt x="160912" y="246802"/>
                  </a:cubicBezTo>
                  <a:cubicBezTo>
                    <a:pt x="175234" y="246802"/>
                    <a:pt x="189098" y="244928"/>
                    <a:pt x="202504" y="241139"/>
                  </a:cubicBezTo>
                  <a:cubicBezTo>
                    <a:pt x="215910" y="237393"/>
                    <a:pt x="229441" y="232854"/>
                    <a:pt x="243013" y="227567"/>
                  </a:cubicBezTo>
                  <a:lnTo>
                    <a:pt x="243013" y="297428"/>
                  </a:lnTo>
                  <a:cubicBezTo>
                    <a:pt x="216035" y="308710"/>
                    <a:pt x="185476" y="314372"/>
                    <a:pt x="151378" y="314372"/>
                  </a:cubicBezTo>
                  <a:cubicBezTo>
                    <a:pt x="102543" y="314372"/>
                    <a:pt x="65114" y="300966"/>
                    <a:pt x="39052" y="274196"/>
                  </a:cubicBezTo>
                  <a:cubicBezTo>
                    <a:pt x="13031" y="247426"/>
                    <a:pt x="0" y="208749"/>
                    <a:pt x="0" y="158123"/>
                  </a:cubicBezTo>
                  <a:cubicBezTo>
                    <a:pt x="0" y="126482"/>
                    <a:pt x="6287" y="98671"/>
                    <a:pt x="18901" y="74690"/>
                  </a:cubicBezTo>
                  <a:cubicBezTo>
                    <a:pt x="31516" y="50709"/>
                    <a:pt x="49668" y="32266"/>
                    <a:pt x="73358" y="19359"/>
                  </a:cubicBezTo>
                  <a:cubicBezTo>
                    <a:pt x="97047" y="6453"/>
                    <a:pt x="124900" y="0"/>
                    <a:pt x="156915" y="0"/>
                  </a:cubicBezTo>
                  <a:cubicBezTo>
                    <a:pt x="191887" y="0"/>
                    <a:pt x="225319" y="7203"/>
                    <a:pt x="257168" y="21524"/>
                  </a:cubicBezTo>
                  <a:lnTo>
                    <a:pt x="230398" y="86555"/>
                  </a:lnTo>
                  <a:cubicBezTo>
                    <a:pt x="218449" y="81268"/>
                    <a:pt x="206501" y="76813"/>
                    <a:pt x="194552" y="73191"/>
                  </a:cubicBezTo>
                  <a:cubicBezTo>
                    <a:pt x="182603" y="69569"/>
                    <a:pt x="169780" y="67737"/>
                    <a:pt x="156041" y="67737"/>
                  </a:cubicBez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321B6A8-D164-AA27-6496-E8C98D6F406C}"/>
                </a:ext>
              </a:extLst>
            </p:cNvPr>
            <p:cNvSpPr/>
            <p:nvPr/>
          </p:nvSpPr>
          <p:spPr>
            <a:xfrm>
              <a:off x="1120053" y="1865911"/>
              <a:ext cx="212037" cy="305795"/>
            </a:xfrm>
            <a:custGeom>
              <a:avLst/>
              <a:gdLst>
                <a:gd name="connsiteX0" fmla="*/ 0 w 212037"/>
                <a:gd name="connsiteY0" fmla="*/ 305796 h 305795"/>
                <a:gd name="connsiteX1" fmla="*/ 0 w 212037"/>
                <a:gd name="connsiteY1" fmla="*/ 0 h 305795"/>
                <a:gd name="connsiteX2" fmla="*/ 87430 w 212037"/>
                <a:gd name="connsiteY2" fmla="*/ 0 h 305795"/>
                <a:gd name="connsiteX3" fmla="*/ 87430 w 212037"/>
                <a:gd name="connsiteY3" fmla="*/ 239058 h 305795"/>
                <a:gd name="connsiteX4" fmla="*/ 212038 w 212037"/>
                <a:gd name="connsiteY4" fmla="*/ 239058 h 305795"/>
                <a:gd name="connsiteX5" fmla="*/ 212038 w 212037"/>
                <a:gd name="connsiteY5" fmla="*/ 305796 h 305795"/>
                <a:gd name="connsiteX6" fmla="*/ 42 w 212037"/>
                <a:gd name="connsiteY6"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37" h="305795">
                  <a:moveTo>
                    <a:pt x="0" y="305796"/>
                  </a:moveTo>
                  <a:lnTo>
                    <a:pt x="0" y="0"/>
                  </a:lnTo>
                  <a:lnTo>
                    <a:pt x="87430" y="0"/>
                  </a:lnTo>
                  <a:lnTo>
                    <a:pt x="87430" y="239058"/>
                  </a:lnTo>
                  <a:lnTo>
                    <a:pt x="212038" y="239058"/>
                  </a:lnTo>
                  <a:lnTo>
                    <a:pt x="212038" y="305796"/>
                  </a:lnTo>
                  <a:lnTo>
                    <a:pt x="42" y="305796"/>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ED36082-E46C-626E-9C68-61555D3559C5}"/>
                </a:ext>
              </a:extLst>
            </p:cNvPr>
            <p:cNvSpPr/>
            <p:nvPr/>
          </p:nvSpPr>
          <p:spPr>
            <a:xfrm>
              <a:off x="1383882" y="1865911"/>
              <a:ext cx="87845" cy="305795"/>
            </a:xfrm>
            <a:custGeom>
              <a:avLst/>
              <a:gdLst>
                <a:gd name="connsiteX0" fmla="*/ 0 w 87845"/>
                <a:gd name="connsiteY0" fmla="*/ 305796 h 305795"/>
                <a:gd name="connsiteX1" fmla="*/ 0 w 87845"/>
                <a:gd name="connsiteY1" fmla="*/ 0 h 305795"/>
                <a:gd name="connsiteX2" fmla="*/ 87846 w 87845"/>
                <a:gd name="connsiteY2" fmla="*/ 0 h 305795"/>
                <a:gd name="connsiteX3" fmla="*/ 87846 w 87845"/>
                <a:gd name="connsiteY3" fmla="*/ 305796 h 305795"/>
                <a:gd name="connsiteX4" fmla="*/ 0 w 87845"/>
                <a:gd name="connsiteY4" fmla="*/ 305796 h 3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5" h="305795">
                  <a:moveTo>
                    <a:pt x="0" y="305796"/>
                  </a:moveTo>
                  <a:lnTo>
                    <a:pt x="0" y="0"/>
                  </a:lnTo>
                  <a:lnTo>
                    <a:pt x="87846" y="0"/>
                  </a:lnTo>
                  <a:lnTo>
                    <a:pt x="87846" y="305796"/>
                  </a:lnTo>
                  <a:lnTo>
                    <a:pt x="0" y="305796"/>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8FE6AB0-D060-2818-55D2-FB9760854F03}"/>
                </a:ext>
              </a:extLst>
            </p:cNvPr>
            <p:cNvSpPr/>
            <p:nvPr/>
          </p:nvSpPr>
          <p:spPr>
            <a:xfrm>
              <a:off x="1541714" y="1865911"/>
              <a:ext cx="368453" cy="305795"/>
            </a:xfrm>
            <a:custGeom>
              <a:avLst/>
              <a:gdLst>
                <a:gd name="connsiteX0" fmla="*/ 140928 w 368453"/>
                <a:gd name="connsiteY0" fmla="*/ 305796 h 305795"/>
                <a:gd name="connsiteX1" fmla="*/ 74773 w 368453"/>
                <a:gd name="connsiteY1" fmla="*/ 85556 h 305795"/>
                <a:gd name="connsiteX2" fmla="*/ 72775 w 368453"/>
                <a:gd name="connsiteY2" fmla="*/ 85556 h 305795"/>
                <a:gd name="connsiteX3" fmla="*/ 77438 w 368453"/>
                <a:gd name="connsiteY3" fmla="*/ 172986 h 305795"/>
                <a:gd name="connsiteX4" fmla="*/ 77438 w 368453"/>
                <a:gd name="connsiteY4" fmla="*/ 305796 h 305795"/>
                <a:gd name="connsiteX5" fmla="*/ 0 w 368453"/>
                <a:gd name="connsiteY5" fmla="*/ 305796 h 305795"/>
                <a:gd name="connsiteX6" fmla="*/ 0 w 368453"/>
                <a:gd name="connsiteY6" fmla="*/ 0 h 305795"/>
                <a:gd name="connsiteX7" fmla="*/ 116406 w 368453"/>
                <a:gd name="connsiteY7" fmla="*/ 0 h 305795"/>
                <a:gd name="connsiteX8" fmla="*/ 183894 w 368453"/>
                <a:gd name="connsiteY8" fmla="*/ 217117 h 305795"/>
                <a:gd name="connsiteX9" fmla="*/ 185684 w 368453"/>
                <a:gd name="connsiteY9" fmla="*/ 217117 h 305795"/>
                <a:gd name="connsiteX10" fmla="*/ 251839 w 368453"/>
                <a:gd name="connsiteY10" fmla="*/ 0 h 305795"/>
                <a:gd name="connsiteX11" fmla="*/ 368454 w 368453"/>
                <a:gd name="connsiteY11" fmla="*/ 0 h 305795"/>
                <a:gd name="connsiteX12" fmla="*/ 368454 w 368453"/>
                <a:gd name="connsiteY12" fmla="*/ 305796 h 305795"/>
                <a:gd name="connsiteX13" fmla="*/ 288102 w 368453"/>
                <a:gd name="connsiteY13" fmla="*/ 305796 h 305795"/>
                <a:gd name="connsiteX14" fmla="*/ 288102 w 368453"/>
                <a:gd name="connsiteY14" fmla="*/ 171737 h 305795"/>
                <a:gd name="connsiteX15" fmla="*/ 288435 w 368453"/>
                <a:gd name="connsiteY15" fmla="*/ 148506 h 305795"/>
                <a:gd name="connsiteX16" fmla="*/ 291432 w 368453"/>
                <a:gd name="connsiteY16" fmla="*/ 85973 h 305795"/>
                <a:gd name="connsiteX17" fmla="*/ 289434 w 368453"/>
                <a:gd name="connsiteY17" fmla="*/ 85973 h 305795"/>
                <a:gd name="connsiteX18" fmla="*/ 224153 w 368453"/>
                <a:gd name="connsiteY18" fmla="*/ 305796 h 305795"/>
                <a:gd name="connsiteX19" fmla="*/ 140928 w 368453"/>
                <a:gd name="connsiteY19"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453" h="305795">
                  <a:moveTo>
                    <a:pt x="140928" y="305796"/>
                  </a:moveTo>
                  <a:lnTo>
                    <a:pt x="74773" y="85556"/>
                  </a:lnTo>
                  <a:lnTo>
                    <a:pt x="72775" y="85556"/>
                  </a:lnTo>
                  <a:cubicBezTo>
                    <a:pt x="75856" y="123068"/>
                    <a:pt x="77438" y="152211"/>
                    <a:pt x="77438" y="172986"/>
                  </a:cubicBezTo>
                  <a:lnTo>
                    <a:pt x="77438" y="305796"/>
                  </a:lnTo>
                  <a:lnTo>
                    <a:pt x="0" y="305796"/>
                  </a:lnTo>
                  <a:lnTo>
                    <a:pt x="0" y="0"/>
                  </a:lnTo>
                  <a:lnTo>
                    <a:pt x="116406" y="0"/>
                  </a:lnTo>
                  <a:lnTo>
                    <a:pt x="183894" y="217117"/>
                  </a:lnTo>
                  <a:lnTo>
                    <a:pt x="185684" y="217117"/>
                  </a:lnTo>
                  <a:lnTo>
                    <a:pt x="251839" y="0"/>
                  </a:lnTo>
                  <a:lnTo>
                    <a:pt x="368454" y="0"/>
                  </a:lnTo>
                  <a:lnTo>
                    <a:pt x="368454" y="305796"/>
                  </a:lnTo>
                  <a:lnTo>
                    <a:pt x="288102" y="305796"/>
                  </a:lnTo>
                  <a:lnTo>
                    <a:pt x="288102" y="171737"/>
                  </a:lnTo>
                  <a:cubicBezTo>
                    <a:pt x="288102" y="164784"/>
                    <a:pt x="288227" y="157040"/>
                    <a:pt x="288435" y="148506"/>
                  </a:cubicBezTo>
                  <a:cubicBezTo>
                    <a:pt x="288643" y="140012"/>
                    <a:pt x="289642" y="119154"/>
                    <a:pt x="291432" y="85973"/>
                  </a:cubicBezTo>
                  <a:lnTo>
                    <a:pt x="289434" y="85973"/>
                  </a:lnTo>
                  <a:lnTo>
                    <a:pt x="224153" y="305796"/>
                  </a:lnTo>
                  <a:lnTo>
                    <a:pt x="140928" y="305796"/>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B481D6D-DFFD-AAE3-BDC9-6FCB4D0ACEDB}"/>
                </a:ext>
              </a:extLst>
            </p:cNvPr>
            <p:cNvSpPr/>
            <p:nvPr/>
          </p:nvSpPr>
          <p:spPr>
            <a:xfrm>
              <a:off x="1944889" y="1864662"/>
              <a:ext cx="329068" cy="307044"/>
            </a:xfrm>
            <a:custGeom>
              <a:avLst/>
              <a:gdLst>
                <a:gd name="connsiteX0" fmla="*/ 233479 w 329068"/>
                <a:gd name="connsiteY0" fmla="*/ 307045 h 307044"/>
                <a:gd name="connsiteX1" fmla="*/ 217533 w 329068"/>
                <a:gd name="connsiteY1" fmla="*/ 249716 h 307044"/>
                <a:gd name="connsiteX2" fmla="*/ 112410 w 329068"/>
                <a:gd name="connsiteY2" fmla="*/ 249716 h 307044"/>
                <a:gd name="connsiteX3" fmla="*/ 96048 w 329068"/>
                <a:gd name="connsiteY3" fmla="*/ 307045 h 307044"/>
                <a:gd name="connsiteX4" fmla="*/ 0 w 329068"/>
                <a:gd name="connsiteY4" fmla="*/ 307045 h 307044"/>
                <a:gd name="connsiteX5" fmla="*/ 105582 w 329068"/>
                <a:gd name="connsiteY5" fmla="*/ 0 h 307044"/>
                <a:gd name="connsiteX6" fmla="*/ 222196 w 329068"/>
                <a:gd name="connsiteY6" fmla="*/ 0 h 307044"/>
                <a:gd name="connsiteX7" fmla="*/ 329069 w 329068"/>
                <a:gd name="connsiteY7" fmla="*/ 307045 h 307044"/>
                <a:gd name="connsiteX8" fmla="*/ 233479 w 329068"/>
                <a:gd name="connsiteY8" fmla="*/ 307045 h 307044"/>
                <a:gd name="connsiteX9" fmla="*/ 199381 w 329068"/>
                <a:gd name="connsiteY9" fmla="*/ 181979 h 307044"/>
                <a:gd name="connsiteX10" fmla="*/ 185434 w 329068"/>
                <a:gd name="connsiteY10" fmla="*/ 131769 h 307044"/>
                <a:gd name="connsiteX11" fmla="*/ 173610 w 329068"/>
                <a:gd name="connsiteY11" fmla="*/ 88471 h 307044"/>
                <a:gd name="connsiteX12" fmla="*/ 164410 w 329068"/>
                <a:gd name="connsiteY12" fmla="*/ 50418 h 307044"/>
                <a:gd name="connsiteX13" fmla="*/ 156541 w 329068"/>
                <a:gd name="connsiteY13" fmla="*/ 85556 h 307044"/>
                <a:gd name="connsiteX14" fmla="*/ 130520 w 329068"/>
                <a:gd name="connsiteY14" fmla="*/ 181979 h 307044"/>
                <a:gd name="connsiteX15" fmla="*/ 199340 w 329068"/>
                <a:gd name="connsiteY15" fmla="*/ 181979 h 3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068" h="307044">
                  <a:moveTo>
                    <a:pt x="233479" y="307045"/>
                  </a:moveTo>
                  <a:lnTo>
                    <a:pt x="217533" y="249716"/>
                  </a:lnTo>
                  <a:lnTo>
                    <a:pt x="112410" y="249716"/>
                  </a:lnTo>
                  <a:lnTo>
                    <a:pt x="96048" y="307045"/>
                  </a:lnTo>
                  <a:lnTo>
                    <a:pt x="0" y="307045"/>
                  </a:lnTo>
                  <a:lnTo>
                    <a:pt x="105582" y="0"/>
                  </a:lnTo>
                  <a:lnTo>
                    <a:pt x="222196" y="0"/>
                  </a:lnTo>
                  <a:lnTo>
                    <a:pt x="329069" y="307045"/>
                  </a:lnTo>
                  <a:lnTo>
                    <a:pt x="233479" y="307045"/>
                  </a:lnTo>
                  <a:close/>
                  <a:moveTo>
                    <a:pt x="199381" y="181979"/>
                  </a:moveTo>
                  <a:lnTo>
                    <a:pt x="185434" y="131769"/>
                  </a:lnTo>
                  <a:cubicBezTo>
                    <a:pt x="182187" y="120611"/>
                    <a:pt x="178232" y="106165"/>
                    <a:pt x="173610" y="88471"/>
                  </a:cubicBezTo>
                  <a:cubicBezTo>
                    <a:pt x="168948" y="70776"/>
                    <a:pt x="165908" y="58078"/>
                    <a:pt x="164410" y="50418"/>
                  </a:cubicBezTo>
                  <a:cubicBezTo>
                    <a:pt x="163077" y="57537"/>
                    <a:pt x="160454" y="69236"/>
                    <a:pt x="156541" y="85556"/>
                  </a:cubicBezTo>
                  <a:cubicBezTo>
                    <a:pt x="152627" y="101876"/>
                    <a:pt x="143968" y="134017"/>
                    <a:pt x="130520" y="181979"/>
                  </a:cubicBezTo>
                  <a:lnTo>
                    <a:pt x="199340" y="181979"/>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EC7F4E-230C-C1A9-F705-B887401B57E3}"/>
                </a:ext>
              </a:extLst>
            </p:cNvPr>
            <p:cNvSpPr/>
            <p:nvPr/>
          </p:nvSpPr>
          <p:spPr>
            <a:xfrm>
              <a:off x="2253933" y="1865911"/>
              <a:ext cx="245219" cy="305795"/>
            </a:xfrm>
            <a:custGeom>
              <a:avLst/>
              <a:gdLst>
                <a:gd name="connsiteX0" fmla="*/ 166450 w 245219"/>
                <a:gd name="connsiteY0" fmla="*/ 305796 h 305795"/>
                <a:gd name="connsiteX1" fmla="*/ 79020 w 245219"/>
                <a:gd name="connsiteY1" fmla="*/ 305796 h 305795"/>
                <a:gd name="connsiteX2" fmla="*/ 79020 w 245219"/>
                <a:gd name="connsiteY2" fmla="*/ 67571 h 305795"/>
                <a:gd name="connsiteX3" fmla="*/ 0 w 245219"/>
                <a:gd name="connsiteY3" fmla="*/ 67571 h 305795"/>
                <a:gd name="connsiteX4" fmla="*/ 0 w 245219"/>
                <a:gd name="connsiteY4" fmla="*/ 0 h 305795"/>
                <a:gd name="connsiteX5" fmla="*/ 245219 w 245219"/>
                <a:gd name="connsiteY5" fmla="*/ 0 h 305795"/>
                <a:gd name="connsiteX6" fmla="*/ 245219 w 245219"/>
                <a:gd name="connsiteY6" fmla="*/ 67571 h 305795"/>
                <a:gd name="connsiteX7" fmla="*/ 166450 w 245219"/>
                <a:gd name="connsiteY7" fmla="*/ 67571 h 305795"/>
                <a:gd name="connsiteX8" fmla="*/ 166450 w 245219"/>
                <a:gd name="connsiteY8"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19" h="305795">
                  <a:moveTo>
                    <a:pt x="166450" y="305796"/>
                  </a:moveTo>
                  <a:lnTo>
                    <a:pt x="79020" y="305796"/>
                  </a:lnTo>
                  <a:lnTo>
                    <a:pt x="79020" y="67571"/>
                  </a:lnTo>
                  <a:lnTo>
                    <a:pt x="0" y="67571"/>
                  </a:lnTo>
                  <a:lnTo>
                    <a:pt x="0" y="0"/>
                  </a:lnTo>
                  <a:lnTo>
                    <a:pt x="245219" y="0"/>
                  </a:lnTo>
                  <a:lnTo>
                    <a:pt x="245219" y="67571"/>
                  </a:lnTo>
                  <a:lnTo>
                    <a:pt x="166450" y="67571"/>
                  </a:lnTo>
                  <a:lnTo>
                    <a:pt x="166450" y="305796"/>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26E89A5-2FF7-8EDB-0573-3DD55CD0FD53}"/>
                </a:ext>
              </a:extLst>
            </p:cNvPr>
            <p:cNvSpPr/>
            <p:nvPr/>
          </p:nvSpPr>
          <p:spPr>
            <a:xfrm>
              <a:off x="2545448" y="1865911"/>
              <a:ext cx="192095" cy="305837"/>
            </a:xfrm>
            <a:custGeom>
              <a:avLst/>
              <a:gdLst>
                <a:gd name="connsiteX0" fmla="*/ 192096 w 192095"/>
                <a:gd name="connsiteY0" fmla="*/ 305796 h 305837"/>
                <a:gd name="connsiteX1" fmla="*/ 0 w 192095"/>
                <a:gd name="connsiteY1" fmla="*/ 305796 h 305837"/>
                <a:gd name="connsiteX2" fmla="*/ 0 w 192095"/>
                <a:gd name="connsiteY2" fmla="*/ 0 h 305837"/>
                <a:gd name="connsiteX3" fmla="*/ 192096 w 192095"/>
                <a:gd name="connsiteY3" fmla="*/ 0 h 305837"/>
                <a:gd name="connsiteX4" fmla="*/ 192096 w 192095"/>
                <a:gd name="connsiteY4" fmla="*/ 66322 h 305837"/>
                <a:gd name="connsiteX5" fmla="*/ 87430 w 192095"/>
                <a:gd name="connsiteY5" fmla="*/ 66322 h 305837"/>
                <a:gd name="connsiteX6" fmla="*/ 87430 w 192095"/>
                <a:gd name="connsiteY6" fmla="*/ 114408 h 305837"/>
                <a:gd name="connsiteX7" fmla="*/ 184352 w 192095"/>
                <a:gd name="connsiteY7" fmla="*/ 114408 h 305837"/>
                <a:gd name="connsiteX8" fmla="*/ 184352 w 192095"/>
                <a:gd name="connsiteY8" fmla="*/ 180730 h 305837"/>
                <a:gd name="connsiteX9" fmla="*/ 87430 w 192095"/>
                <a:gd name="connsiteY9" fmla="*/ 180730 h 305837"/>
                <a:gd name="connsiteX10" fmla="*/ 87430 w 192095"/>
                <a:gd name="connsiteY10" fmla="*/ 238475 h 305837"/>
                <a:gd name="connsiteX11" fmla="*/ 192096 w 192095"/>
                <a:gd name="connsiteY11" fmla="*/ 238475 h 305837"/>
                <a:gd name="connsiteX12" fmla="*/ 192096 w 192095"/>
                <a:gd name="connsiteY12" fmla="*/ 305837 h 3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95" h="305837">
                  <a:moveTo>
                    <a:pt x="192096" y="305796"/>
                  </a:moveTo>
                  <a:lnTo>
                    <a:pt x="0" y="305796"/>
                  </a:lnTo>
                  <a:lnTo>
                    <a:pt x="0" y="0"/>
                  </a:lnTo>
                  <a:lnTo>
                    <a:pt x="192096" y="0"/>
                  </a:lnTo>
                  <a:lnTo>
                    <a:pt x="192096" y="66322"/>
                  </a:lnTo>
                  <a:lnTo>
                    <a:pt x="87430" y="66322"/>
                  </a:lnTo>
                  <a:lnTo>
                    <a:pt x="87430" y="114408"/>
                  </a:lnTo>
                  <a:lnTo>
                    <a:pt x="184352" y="114408"/>
                  </a:lnTo>
                  <a:lnTo>
                    <a:pt x="184352" y="180730"/>
                  </a:lnTo>
                  <a:lnTo>
                    <a:pt x="87430" y="180730"/>
                  </a:lnTo>
                  <a:lnTo>
                    <a:pt x="87430" y="238475"/>
                  </a:lnTo>
                  <a:lnTo>
                    <a:pt x="192096" y="238475"/>
                  </a:lnTo>
                  <a:lnTo>
                    <a:pt x="192096" y="305837"/>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DED970E-BA0D-E8F5-0482-FE5663DB0F8D}"/>
                </a:ext>
              </a:extLst>
            </p:cNvPr>
            <p:cNvSpPr/>
            <p:nvPr/>
          </p:nvSpPr>
          <p:spPr>
            <a:xfrm>
              <a:off x="819753" y="2388116"/>
              <a:ext cx="237642" cy="312415"/>
            </a:xfrm>
            <a:custGeom>
              <a:avLst/>
              <a:gdLst>
                <a:gd name="connsiteX0" fmla="*/ 237642 w 237642"/>
                <a:gd name="connsiteY0" fmla="*/ 99378 h 312415"/>
                <a:gd name="connsiteX1" fmla="*/ 205293 w 237642"/>
                <a:gd name="connsiteY1" fmla="*/ 180272 h 312415"/>
                <a:gd name="connsiteX2" fmla="*/ 113326 w 237642"/>
                <a:gd name="connsiteY2" fmla="*/ 208790 h 312415"/>
                <a:gd name="connsiteX3" fmla="*/ 88471 w 237642"/>
                <a:gd name="connsiteY3" fmla="*/ 208790 h 312415"/>
                <a:gd name="connsiteX4" fmla="*/ 88471 w 237642"/>
                <a:gd name="connsiteY4" fmla="*/ 312415 h 312415"/>
                <a:gd name="connsiteX5" fmla="*/ 0 w 237642"/>
                <a:gd name="connsiteY5" fmla="*/ 312415 h 312415"/>
                <a:gd name="connsiteX6" fmla="*/ 0 w 237642"/>
                <a:gd name="connsiteY6" fmla="*/ 0 h 312415"/>
                <a:gd name="connsiteX7" fmla="*/ 113326 w 237642"/>
                <a:gd name="connsiteY7" fmla="*/ 0 h 312415"/>
                <a:gd name="connsiteX8" fmla="*/ 206501 w 237642"/>
                <a:gd name="connsiteY8" fmla="*/ 25854 h 312415"/>
                <a:gd name="connsiteX9" fmla="*/ 237642 w 237642"/>
                <a:gd name="connsiteY9" fmla="*/ 99378 h 312415"/>
                <a:gd name="connsiteX10" fmla="*/ 88471 w 237642"/>
                <a:gd name="connsiteY10" fmla="*/ 139971 h 312415"/>
                <a:gd name="connsiteX11" fmla="*/ 104583 w 237642"/>
                <a:gd name="connsiteY11" fmla="*/ 139971 h 312415"/>
                <a:gd name="connsiteX12" fmla="*/ 136265 w 237642"/>
                <a:gd name="connsiteY12" fmla="*/ 129271 h 312415"/>
                <a:gd name="connsiteX13" fmla="*/ 148006 w 237642"/>
                <a:gd name="connsiteY13" fmla="*/ 99795 h 312415"/>
                <a:gd name="connsiteX14" fmla="*/ 111286 w 237642"/>
                <a:gd name="connsiteY14" fmla="*/ 68154 h 312415"/>
                <a:gd name="connsiteX15" fmla="*/ 88429 w 237642"/>
                <a:gd name="connsiteY15" fmla="*/ 68154 h 312415"/>
                <a:gd name="connsiteX16" fmla="*/ 88429 w 237642"/>
                <a:gd name="connsiteY16" fmla="*/ 139971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642" h="312415">
                  <a:moveTo>
                    <a:pt x="237642" y="99378"/>
                  </a:moveTo>
                  <a:cubicBezTo>
                    <a:pt x="237642" y="134267"/>
                    <a:pt x="226859" y="161245"/>
                    <a:pt x="205293" y="180272"/>
                  </a:cubicBezTo>
                  <a:cubicBezTo>
                    <a:pt x="183727" y="199298"/>
                    <a:pt x="153085" y="208790"/>
                    <a:pt x="113326" y="208790"/>
                  </a:cubicBezTo>
                  <a:lnTo>
                    <a:pt x="88471" y="208790"/>
                  </a:lnTo>
                  <a:lnTo>
                    <a:pt x="88471" y="312415"/>
                  </a:lnTo>
                  <a:lnTo>
                    <a:pt x="0" y="312415"/>
                  </a:lnTo>
                  <a:lnTo>
                    <a:pt x="0" y="0"/>
                  </a:lnTo>
                  <a:lnTo>
                    <a:pt x="113326" y="0"/>
                  </a:lnTo>
                  <a:cubicBezTo>
                    <a:pt x="154667" y="0"/>
                    <a:pt x="185767" y="8618"/>
                    <a:pt x="206501" y="25854"/>
                  </a:cubicBezTo>
                  <a:cubicBezTo>
                    <a:pt x="227276" y="43090"/>
                    <a:pt x="237642" y="67612"/>
                    <a:pt x="237642" y="99378"/>
                  </a:cubicBezTo>
                  <a:close/>
                  <a:moveTo>
                    <a:pt x="88471" y="139971"/>
                  </a:moveTo>
                  <a:lnTo>
                    <a:pt x="104583" y="139971"/>
                  </a:lnTo>
                  <a:cubicBezTo>
                    <a:pt x="117864" y="139971"/>
                    <a:pt x="128438" y="136390"/>
                    <a:pt x="136265" y="129271"/>
                  </a:cubicBezTo>
                  <a:cubicBezTo>
                    <a:pt x="144092" y="122152"/>
                    <a:pt x="148006" y="112326"/>
                    <a:pt x="148006" y="99795"/>
                  </a:cubicBezTo>
                  <a:cubicBezTo>
                    <a:pt x="148006" y="78728"/>
                    <a:pt x="135766" y="68154"/>
                    <a:pt x="111286" y="68154"/>
                  </a:cubicBezTo>
                  <a:lnTo>
                    <a:pt x="88429" y="68154"/>
                  </a:lnTo>
                  <a:lnTo>
                    <a:pt x="88429" y="139971"/>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FC57AFF-9D6F-8D87-9142-D11919FEA125}"/>
                </a:ext>
              </a:extLst>
            </p:cNvPr>
            <p:cNvSpPr/>
            <p:nvPr/>
          </p:nvSpPr>
          <p:spPr>
            <a:xfrm>
              <a:off x="1051733" y="2386867"/>
              <a:ext cx="333065" cy="313706"/>
            </a:xfrm>
            <a:custGeom>
              <a:avLst/>
              <a:gdLst>
                <a:gd name="connsiteX0" fmla="*/ 236310 w 333065"/>
                <a:gd name="connsiteY0" fmla="*/ 313706 h 313706"/>
                <a:gd name="connsiteX1" fmla="*/ 220198 w 333065"/>
                <a:gd name="connsiteY1" fmla="*/ 255170 h 313706"/>
                <a:gd name="connsiteX2" fmla="*/ 113784 w 333065"/>
                <a:gd name="connsiteY2" fmla="*/ 255170 h 313706"/>
                <a:gd name="connsiteX3" fmla="*/ 97213 w 333065"/>
                <a:gd name="connsiteY3" fmla="*/ 313706 h 313706"/>
                <a:gd name="connsiteX4" fmla="*/ 0 w 333065"/>
                <a:gd name="connsiteY4" fmla="*/ 313706 h 313706"/>
                <a:gd name="connsiteX5" fmla="*/ 106831 w 333065"/>
                <a:gd name="connsiteY5" fmla="*/ 0 h 313706"/>
                <a:gd name="connsiteX6" fmla="*/ 224861 w 333065"/>
                <a:gd name="connsiteY6" fmla="*/ 0 h 313706"/>
                <a:gd name="connsiteX7" fmla="*/ 333065 w 333065"/>
                <a:gd name="connsiteY7" fmla="*/ 313706 h 313706"/>
                <a:gd name="connsiteX8" fmla="*/ 236310 w 333065"/>
                <a:gd name="connsiteY8" fmla="*/ 313706 h 313706"/>
                <a:gd name="connsiteX9" fmla="*/ 201796 w 333065"/>
                <a:gd name="connsiteY9" fmla="*/ 185934 h 313706"/>
                <a:gd name="connsiteX10" fmla="*/ 187682 w 333065"/>
                <a:gd name="connsiteY10" fmla="*/ 134642 h 313706"/>
                <a:gd name="connsiteX11" fmla="*/ 175692 w 333065"/>
                <a:gd name="connsiteY11" fmla="*/ 90427 h 313706"/>
                <a:gd name="connsiteX12" fmla="*/ 166408 w 333065"/>
                <a:gd name="connsiteY12" fmla="*/ 51542 h 313706"/>
                <a:gd name="connsiteX13" fmla="*/ 158456 w 333065"/>
                <a:gd name="connsiteY13" fmla="*/ 87430 h 313706"/>
                <a:gd name="connsiteX14" fmla="*/ 132144 w 333065"/>
                <a:gd name="connsiteY14" fmla="*/ 185934 h 313706"/>
                <a:gd name="connsiteX15" fmla="*/ 201796 w 333065"/>
                <a:gd name="connsiteY15" fmla="*/ 185934 h 3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065" h="313706">
                  <a:moveTo>
                    <a:pt x="236310" y="313706"/>
                  </a:moveTo>
                  <a:lnTo>
                    <a:pt x="220198" y="255170"/>
                  </a:lnTo>
                  <a:lnTo>
                    <a:pt x="113784" y="255170"/>
                  </a:lnTo>
                  <a:lnTo>
                    <a:pt x="97213" y="313706"/>
                  </a:lnTo>
                  <a:lnTo>
                    <a:pt x="0" y="313706"/>
                  </a:lnTo>
                  <a:lnTo>
                    <a:pt x="106831" y="0"/>
                  </a:lnTo>
                  <a:lnTo>
                    <a:pt x="224861" y="0"/>
                  </a:lnTo>
                  <a:lnTo>
                    <a:pt x="333065" y="313706"/>
                  </a:lnTo>
                  <a:lnTo>
                    <a:pt x="236310" y="313706"/>
                  </a:lnTo>
                  <a:close/>
                  <a:moveTo>
                    <a:pt x="201796" y="185934"/>
                  </a:moveTo>
                  <a:lnTo>
                    <a:pt x="187682" y="134642"/>
                  </a:lnTo>
                  <a:cubicBezTo>
                    <a:pt x="184393" y="123234"/>
                    <a:pt x="180397" y="108496"/>
                    <a:pt x="175692" y="90427"/>
                  </a:cubicBezTo>
                  <a:cubicBezTo>
                    <a:pt x="170988" y="72317"/>
                    <a:pt x="167907" y="59369"/>
                    <a:pt x="166408" y="51542"/>
                  </a:cubicBezTo>
                  <a:cubicBezTo>
                    <a:pt x="165076" y="58828"/>
                    <a:pt x="162411" y="70776"/>
                    <a:pt x="158456" y="87430"/>
                  </a:cubicBezTo>
                  <a:cubicBezTo>
                    <a:pt x="154501" y="104083"/>
                    <a:pt x="145716" y="136932"/>
                    <a:pt x="132144" y="185934"/>
                  </a:cubicBezTo>
                  <a:lnTo>
                    <a:pt x="201796" y="185934"/>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1A0994C1-D2FF-A5C4-982A-1E57561E0582}"/>
                </a:ext>
              </a:extLst>
            </p:cNvPr>
            <p:cNvSpPr/>
            <p:nvPr/>
          </p:nvSpPr>
          <p:spPr>
            <a:xfrm>
              <a:off x="1398912" y="2383578"/>
              <a:ext cx="260249" cy="321241"/>
            </a:xfrm>
            <a:custGeom>
              <a:avLst/>
              <a:gdLst>
                <a:gd name="connsiteX0" fmla="*/ 157915 w 260249"/>
                <a:gd name="connsiteY0" fmla="*/ 69319 h 321241"/>
                <a:gd name="connsiteX1" fmla="*/ 108621 w 260249"/>
                <a:gd name="connsiteY1" fmla="*/ 94008 h 321241"/>
                <a:gd name="connsiteX2" fmla="*/ 90927 w 260249"/>
                <a:gd name="connsiteY2" fmla="*/ 162078 h 321241"/>
                <a:gd name="connsiteX3" fmla="*/ 162827 w 260249"/>
                <a:gd name="connsiteY3" fmla="*/ 252256 h 321241"/>
                <a:gd name="connsiteX4" fmla="*/ 204918 w 260249"/>
                <a:gd name="connsiteY4" fmla="*/ 246469 h 321241"/>
                <a:gd name="connsiteX5" fmla="*/ 245927 w 260249"/>
                <a:gd name="connsiteY5" fmla="*/ 232563 h 321241"/>
                <a:gd name="connsiteX6" fmla="*/ 245927 w 260249"/>
                <a:gd name="connsiteY6" fmla="*/ 303922 h 321241"/>
                <a:gd name="connsiteX7" fmla="*/ 153210 w 260249"/>
                <a:gd name="connsiteY7" fmla="*/ 321242 h 321241"/>
                <a:gd name="connsiteX8" fmla="*/ 39552 w 260249"/>
                <a:gd name="connsiteY8" fmla="*/ 280191 h 321241"/>
                <a:gd name="connsiteX9" fmla="*/ 0 w 260249"/>
                <a:gd name="connsiteY9" fmla="*/ 161579 h 321241"/>
                <a:gd name="connsiteX10" fmla="*/ 19151 w 260249"/>
                <a:gd name="connsiteY10" fmla="*/ 76314 h 321241"/>
                <a:gd name="connsiteX11" fmla="*/ 74232 w 260249"/>
                <a:gd name="connsiteY11" fmla="*/ 19776 h 321241"/>
                <a:gd name="connsiteX12" fmla="*/ 158789 w 260249"/>
                <a:gd name="connsiteY12" fmla="*/ 0 h 321241"/>
                <a:gd name="connsiteX13" fmla="*/ 260249 w 260249"/>
                <a:gd name="connsiteY13" fmla="*/ 22024 h 321241"/>
                <a:gd name="connsiteX14" fmla="*/ 233146 w 260249"/>
                <a:gd name="connsiteY14" fmla="*/ 88471 h 321241"/>
                <a:gd name="connsiteX15" fmla="*/ 196842 w 260249"/>
                <a:gd name="connsiteY15" fmla="*/ 74773 h 321241"/>
                <a:gd name="connsiteX16" fmla="*/ 157873 w 260249"/>
                <a:gd name="connsiteY16" fmla="*/ 69236 h 3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249" h="321241">
                  <a:moveTo>
                    <a:pt x="157915" y="69319"/>
                  </a:moveTo>
                  <a:cubicBezTo>
                    <a:pt x="136848" y="69319"/>
                    <a:pt x="120445" y="77563"/>
                    <a:pt x="108621" y="94008"/>
                  </a:cubicBezTo>
                  <a:cubicBezTo>
                    <a:pt x="96839" y="110453"/>
                    <a:pt x="90927" y="133143"/>
                    <a:pt x="90927" y="162078"/>
                  </a:cubicBezTo>
                  <a:cubicBezTo>
                    <a:pt x="90927" y="222196"/>
                    <a:pt x="114908" y="252256"/>
                    <a:pt x="162827" y="252256"/>
                  </a:cubicBezTo>
                  <a:cubicBezTo>
                    <a:pt x="177316" y="252256"/>
                    <a:pt x="191346" y="250340"/>
                    <a:pt x="204918" y="246469"/>
                  </a:cubicBezTo>
                  <a:cubicBezTo>
                    <a:pt x="218491" y="242638"/>
                    <a:pt x="232188" y="237975"/>
                    <a:pt x="245927" y="232563"/>
                  </a:cubicBezTo>
                  <a:lnTo>
                    <a:pt x="245927" y="303922"/>
                  </a:lnTo>
                  <a:cubicBezTo>
                    <a:pt x="218616" y="315455"/>
                    <a:pt x="187682" y="321242"/>
                    <a:pt x="153210" y="321242"/>
                  </a:cubicBezTo>
                  <a:cubicBezTo>
                    <a:pt x="103792" y="321242"/>
                    <a:pt x="65905" y="307544"/>
                    <a:pt x="39552" y="280191"/>
                  </a:cubicBezTo>
                  <a:cubicBezTo>
                    <a:pt x="13198" y="252838"/>
                    <a:pt x="0" y="213287"/>
                    <a:pt x="0" y="161579"/>
                  </a:cubicBezTo>
                  <a:cubicBezTo>
                    <a:pt x="0" y="129229"/>
                    <a:pt x="6370" y="100836"/>
                    <a:pt x="19151" y="76314"/>
                  </a:cubicBezTo>
                  <a:cubicBezTo>
                    <a:pt x="31933" y="51833"/>
                    <a:pt x="50293" y="32974"/>
                    <a:pt x="74232" y="19776"/>
                  </a:cubicBezTo>
                  <a:cubicBezTo>
                    <a:pt x="98171" y="6578"/>
                    <a:pt x="126398" y="0"/>
                    <a:pt x="158789" y="0"/>
                  </a:cubicBezTo>
                  <a:cubicBezTo>
                    <a:pt x="194177" y="0"/>
                    <a:pt x="227983" y="7327"/>
                    <a:pt x="260249" y="22024"/>
                  </a:cubicBezTo>
                  <a:lnTo>
                    <a:pt x="233146" y="88471"/>
                  </a:lnTo>
                  <a:cubicBezTo>
                    <a:pt x="221031" y="83058"/>
                    <a:pt x="208957" y="78520"/>
                    <a:pt x="196842" y="74773"/>
                  </a:cubicBezTo>
                  <a:cubicBezTo>
                    <a:pt x="184726" y="71068"/>
                    <a:pt x="171737" y="69236"/>
                    <a:pt x="157873" y="69236"/>
                  </a:cubicBez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60498A5-C459-27EC-844A-C0B197F847E3}"/>
                </a:ext>
              </a:extLst>
            </p:cNvPr>
            <p:cNvSpPr/>
            <p:nvPr/>
          </p:nvSpPr>
          <p:spPr>
            <a:xfrm>
              <a:off x="1684724" y="2388158"/>
              <a:ext cx="248175" cy="312415"/>
            </a:xfrm>
            <a:custGeom>
              <a:avLst/>
              <a:gdLst>
                <a:gd name="connsiteX0" fmla="*/ 168448 w 248175"/>
                <a:gd name="connsiteY0" fmla="*/ 312415 h 312415"/>
                <a:gd name="connsiteX1" fmla="*/ 79977 w 248175"/>
                <a:gd name="connsiteY1" fmla="*/ 312415 h 312415"/>
                <a:gd name="connsiteX2" fmla="*/ 79977 w 248175"/>
                <a:gd name="connsiteY2" fmla="*/ 69028 h 312415"/>
                <a:gd name="connsiteX3" fmla="*/ 0 w 248175"/>
                <a:gd name="connsiteY3" fmla="*/ 69028 h 312415"/>
                <a:gd name="connsiteX4" fmla="*/ 0 w 248175"/>
                <a:gd name="connsiteY4" fmla="*/ 0 h 312415"/>
                <a:gd name="connsiteX5" fmla="*/ 248175 w 248175"/>
                <a:gd name="connsiteY5" fmla="*/ 0 h 312415"/>
                <a:gd name="connsiteX6" fmla="*/ 248175 w 248175"/>
                <a:gd name="connsiteY6" fmla="*/ 69028 h 312415"/>
                <a:gd name="connsiteX7" fmla="*/ 168448 w 248175"/>
                <a:gd name="connsiteY7" fmla="*/ 69028 h 312415"/>
                <a:gd name="connsiteX8" fmla="*/ 168448 w 248175"/>
                <a:gd name="connsiteY8" fmla="*/ 312415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75" h="312415">
                  <a:moveTo>
                    <a:pt x="168448" y="312415"/>
                  </a:moveTo>
                  <a:lnTo>
                    <a:pt x="79977" y="312415"/>
                  </a:lnTo>
                  <a:lnTo>
                    <a:pt x="79977" y="69028"/>
                  </a:lnTo>
                  <a:lnTo>
                    <a:pt x="0" y="69028"/>
                  </a:lnTo>
                  <a:lnTo>
                    <a:pt x="0" y="0"/>
                  </a:lnTo>
                  <a:lnTo>
                    <a:pt x="248175" y="0"/>
                  </a:lnTo>
                  <a:lnTo>
                    <a:pt x="248175" y="69028"/>
                  </a:lnTo>
                  <a:lnTo>
                    <a:pt x="168448" y="69028"/>
                  </a:lnTo>
                  <a:lnTo>
                    <a:pt x="168448" y="31241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BDCA33E-2303-3341-B513-FFCFA9238B53}"/>
                </a:ext>
              </a:extLst>
            </p:cNvPr>
            <p:cNvSpPr/>
            <p:nvPr/>
          </p:nvSpPr>
          <p:spPr>
            <a:xfrm>
              <a:off x="720000" y="720000"/>
              <a:ext cx="693941" cy="471370"/>
            </a:xfrm>
            <a:custGeom>
              <a:avLst/>
              <a:gdLst>
                <a:gd name="connsiteX0" fmla="*/ 0 w 693941"/>
                <a:gd name="connsiteY0" fmla="*/ 0 h 471370"/>
                <a:gd name="connsiteX1" fmla="*/ 693942 w 693941"/>
                <a:gd name="connsiteY1" fmla="*/ 0 h 471370"/>
                <a:gd name="connsiteX2" fmla="*/ 693942 w 693941"/>
                <a:gd name="connsiteY2" fmla="*/ 471371 h 471370"/>
                <a:gd name="connsiteX3" fmla="*/ 0 w 693941"/>
                <a:gd name="connsiteY3" fmla="*/ 471371 h 471370"/>
              </a:gdLst>
              <a:ahLst/>
              <a:cxnLst>
                <a:cxn ang="0">
                  <a:pos x="connsiteX0" y="connsiteY0"/>
                </a:cxn>
                <a:cxn ang="0">
                  <a:pos x="connsiteX1" y="connsiteY1"/>
                </a:cxn>
                <a:cxn ang="0">
                  <a:pos x="connsiteX2" y="connsiteY2"/>
                </a:cxn>
                <a:cxn ang="0">
                  <a:pos x="connsiteX3" y="connsiteY3"/>
                </a:cxn>
              </a:cxnLst>
              <a:rect l="l" t="t" r="r" b="b"/>
              <a:pathLst>
                <a:path w="693941" h="471370">
                  <a:moveTo>
                    <a:pt x="0" y="0"/>
                  </a:moveTo>
                  <a:lnTo>
                    <a:pt x="693942" y="0"/>
                  </a:lnTo>
                  <a:lnTo>
                    <a:pt x="693942" y="471371"/>
                  </a:lnTo>
                  <a:lnTo>
                    <a:pt x="0" y="471371"/>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0F85734-7DE7-1980-F5AF-1D3A1C4E8E58}"/>
                </a:ext>
              </a:extLst>
            </p:cNvPr>
            <p:cNvSpPr/>
            <p:nvPr/>
          </p:nvSpPr>
          <p:spPr>
            <a:xfrm>
              <a:off x="733405" y="733280"/>
              <a:ext cx="667130" cy="444767"/>
            </a:xfrm>
            <a:custGeom>
              <a:avLst/>
              <a:gdLst>
                <a:gd name="connsiteX0" fmla="*/ 0 w 667130"/>
                <a:gd name="connsiteY0" fmla="*/ 0 h 444767"/>
                <a:gd name="connsiteX1" fmla="*/ 667130 w 667130"/>
                <a:gd name="connsiteY1" fmla="*/ 0 h 444767"/>
                <a:gd name="connsiteX2" fmla="*/ 667130 w 667130"/>
                <a:gd name="connsiteY2" fmla="*/ 444767 h 444767"/>
                <a:gd name="connsiteX3" fmla="*/ 0 w 667130"/>
                <a:gd name="connsiteY3" fmla="*/ 444767 h 444767"/>
              </a:gdLst>
              <a:ahLst/>
              <a:cxnLst>
                <a:cxn ang="0">
                  <a:pos x="connsiteX0" y="connsiteY0"/>
                </a:cxn>
                <a:cxn ang="0">
                  <a:pos x="connsiteX1" y="connsiteY1"/>
                </a:cxn>
                <a:cxn ang="0">
                  <a:pos x="connsiteX2" y="connsiteY2"/>
                </a:cxn>
                <a:cxn ang="0">
                  <a:pos x="connsiteX3" y="connsiteY3"/>
                </a:cxn>
              </a:cxnLst>
              <a:rect l="l" t="t" r="r" b="b"/>
              <a:pathLst>
                <a:path w="667130" h="444767">
                  <a:moveTo>
                    <a:pt x="0" y="0"/>
                  </a:moveTo>
                  <a:lnTo>
                    <a:pt x="667130" y="0"/>
                  </a:lnTo>
                  <a:lnTo>
                    <a:pt x="667130" y="444767"/>
                  </a:lnTo>
                  <a:lnTo>
                    <a:pt x="0" y="444767"/>
                  </a:lnTo>
                  <a:close/>
                </a:path>
              </a:pathLst>
            </a:custGeom>
            <a:solidFill>
              <a:srgbClr val="144390"/>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379F3A0-EAD9-DD0B-2315-0E4C8605D2E4}"/>
                </a:ext>
              </a:extLst>
            </p:cNvPr>
            <p:cNvSpPr/>
            <p:nvPr/>
          </p:nvSpPr>
          <p:spPr>
            <a:xfrm>
              <a:off x="1043822" y="786488"/>
              <a:ext cx="46046" cy="43714"/>
            </a:xfrm>
            <a:custGeom>
              <a:avLst/>
              <a:gdLst>
                <a:gd name="connsiteX0" fmla="*/ 8910 w 46046"/>
                <a:gd name="connsiteY0" fmla="*/ 43715 h 43714"/>
                <a:gd name="connsiteX1" fmla="*/ 23023 w 46046"/>
                <a:gd name="connsiteY1" fmla="*/ 33431 h 43714"/>
                <a:gd name="connsiteX2" fmla="*/ 37095 w 46046"/>
                <a:gd name="connsiteY2" fmla="*/ 43715 h 43714"/>
                <a:gd name="connsiteX3" fmla="*/ 31725 w 46046"/>
                <a:gd name="connsiteY3" fmla="*/ 27103 h 43714"/>
                <a:gd name="connsiteX4" fmla="*/ 46046 w 46046"/>
                <a:gd name="connsiteY4" fmla="*/ 16820 h 43714"/>
                <a:gd name="connsiteX5" fmla="*/ 28394 w 46046"/>
                <a:gd name="connsiteY5" fmla="*/ 16820 h 43714"/>
                <a:gd name="connsiteX6" fmla="*/ 23023 w 46046"/>
                <a:gd name="connsiteY6" fmla="*/ 0 h 43714"/>
                <a:gd name="connsiteX7" fmla="*/ 17611 w 46046"/>
                <a:gd name="connsiteY7" fmla="*/ 16861 h 43714"/>
                <a:gd name="connsiteX8" fmla="*/ 0 w 46046"/>
                <a:gd name="connsiteY8" fmla="*/ 16820 h 43714"/>
                <a:gd name="connsiteX9" fmla="*/ 14280 w 46046"/>
                <a:gd name="connsiteY9" fmla="*/ 27103 h 43714"/>
                <a:gd name="connsiteX10" fmla="*/ 8910 w 46046"/>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8910" y="43715"/>
                  </a:moveTo>
                  <a:lnTo>
                    <a:pt x="23023" y="33431"/>
                  </a:lnTo>
                  <a:lnTo>
                    <a:pt x="37095" y="43715"/>
                  </a:lnTo>
                  <a:lnTo>
                    <a:pt x="31725" y="27103"/>
                  </a:lnTo>
                  <a:lnTo>
                    <a:pt x="46046" y="16820"/>
                  </a:lnTo>
                  <a:lnTo>
                    <a:pt x="28394" y="16820"/>
                  </a:lnTo>
                  <a:lnTo>
                    <a:pt x="23023" y="0"/>
                  </a:lnTo>
                  <a:lnTo>
                    <a:pt x="17611" y="16861"/>
                  </a:lnTo>
                  <a:lnTo>
                    <a:pt x="0" y="16820"/>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6A3BDF2-D4E5-AF5D-5083-C32EA23413CF}"/>
                </a:ext>
              </a:extLst>
            </p:cNvPr>
            <p:cNvSpPr/>
            <p:nvPr/>
          </p:nvSpPr>
          <p:spPr>
            <a:xfrm>
              <a:off x="970964" y="806055"/>
              <a:ext cx="46004" cy="43714"/>
            </a:xfrm>
            <a:custGeom>
              <a:avLst/>
              <a:gdLst>
                <a:gd name="connsiteX0" fmla="*/ 8951 w 46004"/>
                <a:gd name="connsiteY0" fmla="*/ 43715 h 43714"/>
                <a:gd name="connsiteX1" fmla="*/ 23023 w 46004"/>
                <a:gd name="connsiteY1" fmla="*/ 33431 h 43714"/>
                <a:gd name="connsiteX2" fmla="*/ 37095 w 46004"/>
                <a:gd name="connsiteY2" fmla="*/ 43715 h 43714"/>
                <a:gd name="connsiteX3" fmla="*/ 31725 w 46004"/>
                <a:gd name="connsiteY3" fmla="*/ 27103 h 43714"/>
                <a:gd name="connsiteX4" fmla="*/ 46005 w 46004"/>
                <a:gd name="connsiteY4" fmla="*/ 16820 h 43714"/>
                <a:gd name="connsiteX5" fmla="*/ 28394 w 46004"/>
                <a:gd name="connsiteY5" fmla="*/ 16820 h 43714"/>
                <a:gd name="connsiteX6" fmla="*/ 23023 w 46004"/>
                <a:gd name="connsiteY6" fmla="*/ 0 h 43714"/>
                <a:gd name="connsiteX7" fmla="*/ 17611 w 46004"/>
                <a:gd name="connsiteY7" fmla="*/ 16861 h 43714"/>
                <a:gd name="connsiteX8" fmla="*/ 0 w 46004"/>
                <a:gd name="connsiteY8" fmla="*/ 16820 h 43714"/>
                <a:gd name="connsiteX9" fmla="*/ 14280 w 46004"/>
                <a:gd name="connsiteY9" fmla="*/ 27103 h 43714"/>
                <a:gd name="connsiteX10" fmla="*/ 8951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51" y="43715"/>
                  </a:moveTo>
                  <a:lnTo>
                    <a:pt x="23023" y="33431"/>
                  </a:lnTo>
                  <a:lnTo>
                    <a:pt x="37095" y="43715"/>
                  </a:lnTo>
                  <a:lnTo>
                    <a:pt x="31725" y="27103"/>
                  </a:lnTo>
                  <a:lnTo>
                    <a:pt x="46005" y="16820"/>
                  </a:lnTo>
                  <a:lnTo>
                    <a:pt x="28394" y="16820"/>
                  </a:lnTo>
                  <a:lnTo>
                    <a:pt x="23023" y="0"/>
                  </a:lnTo>
                  <a:lnTo>
                    <a:pt x="17611" y="16861"/>
                  </a:lnTo>
                  <a:lnTo>
                    <a:pt x="0" y="16820"/>
                  </a:lnTo>
                  <a:lnTo>
                    <a:pt x="14280" y="27103"/>
                  </a:lnTo>
                  <a:lnTo>
                    <a:pt x="8951" y="43715"/>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68BB895-3003-99F9-8F8B-C2EE08F53899}"/>
                </a:ext>
              </a:extLst>
            </p:cNvPr>
            <p:cNvSpPr/>
            <p:nvPr/>
          </p:nvSpPr>
          <p:spPr>
            <a:xfrm>
              <a:off x="917674" y="859471"/>
              <a:ext cx="46004" cy="43714"/>
            </a:xfrm>
            <a:custGeom>
              <a:avLst/>
              <a:gdLst>
                <a:gd name="connsiteX0" fmla="*/ 23023 w 46004"/>
                <a:gd name="connsiteY0" fmla="*/ 0 h 43714"/>
                <a:gd name="connsiteX1" fmla="*/ 17611 w 46004"/>
                <a:gd name="connsiteY1" fmla="*/ 16861 h 43714"/>
                <a:gd name="connsiteX2" fmla="*/ 0 w 46004"/>
                <a:gd name="connsiteY2" fmla="*/ 16861 h 43714"/>
                <a:gd name="connsiteX3" fmla="*/ 14280 w 46004"/>
                <a:gd name="connsiteY3" fmla="*/ 27103 h 43714"/>
                <a:gd name="connsiteX4" fmla="*/ 8910 w 46004"/>
                <a:gd name="connsiteY4" fmla="*/ 43715 h 43714"/>
                <a:gd name="connsiteX5" fmla="*/ 23023 w 46004"/>
                <a:gd name="connsiteY5" fmla="*/ 33473 h 43714"/>
                <a:gd name="connsiteX6" fmla="*/ 37095 w 46004"/>
                <a:gd name="connsiteY6" fmla="*/ 43715 h 43714"/>
                <a:gd name="connsiteX7" fmla="*/ 31724 w 46004"/>
                <a:gd name="connsiteY7" fmla="*/ 27103 h 43714"/>
                <a:gd name="connsiteX8" fmla="*/ 46005 w 46004"/>
                <a:gd name="connsiteY8" fmla="*/ 16861 h 43714"/>
                <a:gd name="connsiteX9" fmla="*/ 28394 w 46004"/>
                <a:gd name="connsiteY9" fmla="*/ 16861 h 43714"/>
                <a:gd name="connsiteX10" fmla="*/ 23023 w 46004"/>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3023" y="0"/>
                  </a:moveTo>
                  <a:lnTo>
                    <a:pt x="17611" y="16861"/>
                  </a:lnTo>
                  <a:lnTo>
                    <a:pt x="0" y="16861"/>
                  </a:lnTo>
                  <a:lnTo>
                    <a:pt x="14280" y="27103"/>
                  </a:lnTo>
                  <a:lnTo>
                    <a:pt x="8910" y="43715"/>
                  </a:lnTo>
                  <a:lnTo>
                    <a:pt x="23023" y="33473"/>
                  </a:lnTo>
                  <a:lnTo>
                    <a:pt x="37095" y="43715"/>
                  </a:lnTo>
                  <a:lnTo>
                    <a:pt x="31724" y="27103"/>
                  </a:lnTo>
                  <a:lnTo>
                    <a:pt x="46005" y="16861"/>
                  </a:lnTo>
                  <a:lnTo>
                    <a:pt x="28394" y="16861"/>
                  </a:lnTo>
                  <a:lnTo>
                    <a:pt x="23023" y="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3A2AF45-A7BD-7A3D-BE57-F5EBC38E0D7F}"/>
                </a:ext>
              </a:extLst>
            </p:cNvPr>
            <p:cNvSpPr/>
            <p:nvPr/>
          </p:nvSpPr>
          <p:spPr>
            <a:xfrm>
              <a:off x="898106" y="932245"/>
              <a:ext cx="46046" cy="43714"/>
            </a:xfrm>
            <a:custGeom>
              <a:avLst/>
              <a:gdLst>
                <a:gd name="connsiteX0" fmla="*/ 23023 w 46046"/>
                <a:gd name="connsiteY0" fmla="*/ 33431 h 43714"/>
                <a:gd name="connsiteX1" fmla="*/ 37095 w 46046"/>
                <a:gd name="connsiteY1" fmla="*/ 43715 h 43714"/>
                <a:gd name="connsiteX2" fmla="*/ 31725 w 46046"/>
                <a:gd name="connsiteY2" fmla="*/ 27103 h 43714"/>
                <a:gd name="connsiteX3" fmla="*/ 46046 w 46046"/>
                <a:gd name="connsiteY3" fmla="*/ 16820 h 43714"/>
                <a:gd name="connsiteX4" fmla="*/ 28394 w 46046"/>
                <a:gd name="connsiteY4" fmla="*/ 16820 h 43714"/>
                <a:gd name="connsiteX5" fmla="*/ 23023 w 46046"/>
                <a:gd name="connsiteY5" fmla="*/ 0 h 43714"/>
                <a:gd name="connsiteX6" fmla="*/ 17611 w 46046"/>
                <a:gd name="connsiteY6" fmla="*/ 16861 h 43714"/>
                <a:gd name="connsiteX7" fmla="*/ 0 w 46046"/>
                <a:gd name="connsiteY7" fmla="*/ 16820 h 43714"/>
                <a:gd name="connsiteX8" fmla="*/ 14280 w 46046"/>
                <a:gd name="connsiteY8" fmla="*/ 27103 h 43714"/>
                <a:gd name="connsiteX9" fmla="*/ 8951 w 46046"/>
                <a:gd name="connsiteY9" fmla="*/ 43715 h 43714"/>
                <a:gd name="connsiteX10" fmla="*/ 23023 w 46046"/>
                <a:gd name="connsiteY10" fmla="*/ 3343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3023" y="33431"/>
                  </a:moveTo>
                  <a:lnTo>
                    <a:pt x="37095" y="43715"/>
                  </a:lnTo>
                  <a:lnTo>
                    <a:pt x="31725" y="27103"/>
                  </a:lnTo>
                  <a:lnTo>
                    <a:pt x="46046" y="16820"/>
                  </a:lnTo>
                  <a:lnTo>
                    <a:pt x="28394" y="16820"/>
                  </a:lnTo>
                  <a:lnTo>
                    <a:pt x="23023" y="0"/>
                  </a:lnTo>
                  <a:lnTo>
                    <a:pt x="17611" y="16861"/>
                  </a:lnTo>
                  <a:lnTo>
                    <a:pt x="0" y="16820"/>
                  </a:lnTo>
                  <a:lnTo>
                    <a:pt x="14280" y="27103"/>
                  </a:lnTo>
                  <a:lnTo>
                    <a:pt x="8951" y="43715"/>
                  </a:lnTo>
                  <a:lnTo>
                    <a:pt x="23023" y="33431"/>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1E332CA-C117-B07D-D9F9-5F8621CF5C42}"/>
                </a:ext>
              </a:extLst>
            </p:cNvPr>
            <p:cNvSpPr/>
            <p:nvPr/>
          </p:nvSpPr>
          <p:spPr>
            <a:xfrm>
              <a:off x="917674" y="1005228"/>
              <a:ext cx="46004" cy="43714"/>
            </a:xfrm>
            <a:custGeom>
              <a:avLst/>
              <a:gdLst>
                <a:gd name="connsiteX0" fmla="*/ 28394 w 46004"/>
                <a:gd name="connsiteY0" fmla="*/ 16820 h 43714"/>
                <a:gd name="connsiteX1" fmla="*/ 23023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3023 w 46004"/>
                <a:gd name="connsiteY6" fmla="*/ 33431 h 43714"/>
                <a:gd name="connsiteX7" fmla="*/ 37095 w 46004"/>
                <a:gd name="connsiteY7" fmla="*/ 43715 h 43714"/>
                <a:gd name="connsiteX8" fmla="*/ 31724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3023" y="0"/>
                  </a:lnTo>
                  <a:lnTo>
                    <a:pt x="17611" y="16820"/>
                  </a:lnTo>
                  <a:lnTo>
                    <a:pt x="0" y="16820"/>
                  </a:lnTo>
                  <a:lnTo>
                    <a:pt x="14280" y="27103"/>
                  </a:lnTo>
                  <a:lnTo>
                    <a:pt x="8910" y="43715"/>
                  </a:lnTo>
                  <a:lnTo>
                    <a:pt x="23023" y="33431"/>
                  </a:lnTo>
                  <a:lnTo>
                    <a:pt x="37095" y="43715"/>
                  </a:lnTo>
                  <a:lnTo>
                    <a:pt x="31724"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B4931297-3917-1DA1-74C0-01145113EF09}"/>
                </a:ext>
              </a:extLst>
            </p:cNvPr>
            <p:cNvSpPr/>
            <p:nvPr/>
          </p:nvSpPr>
          <p:spPr>
            <a:xfrm>
              <a:off x="971089" y="1058644"/>
              <a:ext cx="46004" cy="43673"/>
            </a:xfrm>
            <a:custGeom>
              <a:avLst/>
              <a:gdLst>
                <a:gd name="connsiteX0" fmla="*/ 28394 w 46004"/>
                <a:gd name="connsiteY0" fmla="*/ 16820 h 43673"/>
                <a:gd name="connsiteX1" fmla="*/ 22982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10 w 46004"/>
                <a:gd name="connsiteY5" fmla="*/ 43673 h 43673"/>
                <a:gd name="connsiteX6" fmla="*/ 22982 w 46004"/>
                <a:gd name="connsiteY6" fmla="*/ 33431 h 43673"/>
                <a:gd name="connsiteX7" fmla="*/ 37054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2982" y="0"/>
                  </a:lnTo>
                  <a:lnTo>
                    <a:pt x="17611" y="16820"/>
                  </a:lnTo>
                  <a:lnTo>
                    <a:pt x="0" y="16820"/>
                  </a:lnTo>
                  <a:lnTo>
                    <a:pt x="14280" y="27062"/>
                  </a:lnTo>
                  <a:lnTo>
                    <a:pt x="8910" y="43673"/>
                  </a:lnTo>
                  <a:lnTo>
                    <a:pt x="22982" y="33431"/>
                  </a:lnTo>
                  <a:lnTo>
                    <a:pt x="37054"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AD91F48-125C-BFEA-8987-BF38DFE6CEE2}"/>
                </a:ext>
              </a:extLst>
            </p:cNvPr>
            <p:cNvSpPr/>
            <p:nvPr/>
          </p:nvSpPr>
          <p:spPr>
            <a:xfrm>
              <a:off x="1043822" y="1077962"/>
              <a:ext cx="46046" cy="43714"/>
            </a:xfrm>
            <a:custGeom>
              <a:avLst/>
              <a:gdLst>
                <a:gd name="connsiteX0" fmla="*/ 28394 w 46046"/>
                <a:gd name="connsiteY0" fmla="*/ 16861 h 43714"/>
                <a:gd name="connsiteX1" fmla="*/ 23023 w 46046"/>
                <a:gd name="connsiteY1" fmla="*/ 0 h 43714"/>
                <a:gd name="connsiteX2" fmla="*/ 17652 w 46046"/>
                <a:gd name="connsiteY2" fmla="*/ 16861 h 43714"/>
                <a:gd name="connsiteX3" fmla="*/ 0 w 46046"/>
                <a:gd name="connsiteY3" fmla="*/ 16861 h 43714"/>
                <a:gd name="connsiteX4" fmla="*/ 14280 w 46046"/>
                <a:gd name="connsiteY4" fmla="*/ 27103 h 43714"/>
                <a:gd name="connsiteX5" fmla="*/ 8951 w 46046"/>
                <a:gd name="connsiteY5" fmla="*/ 43715 h 43714"/>
                <a:gd name="connsiteX6" fmla="*/ 23023 w 46046"/>
                <a:gd name="connsiteY6" fmla="*/ 33473 h 43714"/>
                <a:gd name="connsiteX7" fmla="*/ 37095 w 46046"/>
                <a:gd name="connsiteY7" fmla="*/ 43715 h 43714"/>
                <a:gd name="connsiteX8" fmla="*/ 31725 w 46046"/>
                <a:gd name="connsiteY8" fmla="*/ 27103 h 43714"/>
                <a:gd name="connsiteX9" fmla="*/ 46046 w 46046"/>
                <a:gd name="connsiteY9" fmla="*/ 16861 h 43714"/>
                <a:gd name="connsiteX10" fmla="*/ 28394 w 46046"/>
                <a:gd name="connsiteY10" fmla="*/ 1686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8394" y="16861"/>
                  </a:moveTo>
                  <a:lnTo>
                    <a:pt x="23023" y="0"/>
                  </a:lnTo>
                  <a:lnTo>
                    <a:pt x="17652" y="16861"/>
                  </a:lnTo>
                  <a:lnTo>
                    <a:pt x="0" y="16861"/>
                  </a:lnTo>
                  <a:lnTo>
                    <a:pt x="14280" y="27103"/>
                  </a:lnTo>
                  <a:lnTo>
                    <a:pt x="8951" y="43715"/>
                  </a:lnTo>
                  <a:lnTo>
                    <a:pt x="23023" y="33473"/>
                  </a:lnTo>
                  <a:lnTo>
                    <a:pt x="37095" y="43715"/>
                  </a:lnTo>
                  <a:lnTo>
                    <a:pt x="31725" y="27103"/>
                  </a:lnTo>
                  <a:lnTo>
                    <a:pt x="46046" y="16861"/>
                  </a:lnTo>
                  <a:lnTo>
                    <a:pt x="28394" y="16861"/>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4B19FE91-FB05-49B2-B845-201421DE93C6}"/>
                </a:ext>
              </a:extLst>
            </p:cNvPr>
            <p:cNvSpPr/>
            <p:nvPr/>
          </p:nvSpPr>
          <p:spPr>
            <a:xfrm>
              <a:off x="1116597" y="1058644"/>
              <a:ext cx="46004" cy="43673"/>
            </a:xfrm>
            <a:custGeom>
              <a:avLst/>
              <a:gdLst>
                <a:gd name="connsiteX0" fmla="*/ 28394 w 46004"/>
                <a:gd name="connsiteY0" fmla="*/ 16820 h 43673"/>
                <a:gd name="connsiteX1" fmla="*/ 23023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51 w 46004"/>
                <a:gd name="connsiteY5" fmla="*/ 43673 h 43673"/>
                <a:gd name="connsiteX6" fmla="*/ 23023 w 46004"/>
                <a:gd name="connsiteY6" fmla="*/ 33431 h 43673"/>
                <a:gd name="connsiteX7" fmla="*/ 37095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3023" y="0"/>
                  </a:lnTo>
                  <a:lnTo>
                    <a:pt x="17611" y="16820"/>
                  </a:lnTo>
                  <a:lnTo>
                    <a:pt x="0" y="16820"/>
                  </a:lnTo>
                  <a:lnTo>
                    <a:pt x="14280" y="27062"/>
                  </a:lnTo>
                  <a:lnTo>
                    <a:pt x="8951" y="43673"/>
                  </a:lnTo>
                  <a:lnTo>
                    <a:pt x="23023" y="33431"/>
                  </a:lnTo>
                  <a:lnTo>
                    <a:pt x="37095"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46E157F-A7E0-41A5-ADEB-6D68331B6F60}"/>
                </a:ext>
              </a:extLst>
            </p:cNvPr>
            <p:cNvSpPr/>
            <p:nvPr/>
          </p:nvSpPr>
          <p:spPr>
            <a:xfrm>
              <a:off x="1170013" y="1005228"/>
              <a:ext cx="46004" cy="43714"/>
            </a:xfrm>
            <a:custGeom>
              <a:avLst/>
              <a:gdLst>
                <a:gd name="connsiteX0" fmla="*/ 28394 w 46004"/>
                <a:gd name="connsiteY0" fmla="*/ 16820 h 43714"/>
                <a:gd name="connsiteX1" fmla="*/ 22982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2982 w 46004"/>
                <a:gd name="connsiteY6" fmla="*/ 33431 h 43714"/>
                <a:gd name="connsiteX7" fmla="*/ 37054 w 46004"/>
                <a:gd name="connsiteY7" fmla="*/ 43715 h 43714"/>
                <a:gd name="connsiteX8" fmla="*/ 31725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2982" y="0"/>
                  </a:lnTo>
                  <a:lnTo>
                    <a:pt x="17611" y="16820"/>
                  </a:lnTo>
                  <a:lnTo>
                    <a:pt x="0" y="16820"/>
                  </a:lnTo>
                  <a:lnTo>
                    <a:pt x="14280" y="27103"/>
                  </a:lnTo>
                  <a:lnTo>
                    <a:pt x="8910" y="43715"/>
                  </a:lnTo>
                  <a:lnTo>
                    <a:pt x="22982" y="33431"/>
                  </a:lnTo>
                  <a:lnTo>
                    <a:pt x="37054" y="43715"/>
                  </a:lnTo>
                  <a:lnTo>
                    <a:pt x="31725"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7A46AAFA-4A4B-C0CD-E13B-5E190C39694E}"/>
                </a:ext>
              </a:extLst>
            </p:cNvPr>
            <p:cNvSpPr/>
            <p:nvPr/>
          </p:nvSpPr>
          <p:spPr>
            <a:xfrm>
              <a:off x="1189330" y="932037"/>
              <a:ext cx="46046" cy="43714"/>
            </a:xfrm>
            <a:custGeom>
              <a:avLst/>
              <a:gdLst>
                <a:gd name="connsiteX0" fmla="*/ 46046 w 46046"/>
                <a:gd name="connsiteY0" fmla="*/ 16820 h 43714"/>
                <a:gd name="connsiteX1" fmla="*/ 28394 w 46046"/>
                <a:gd name="connsiteY1" fmla="*/ 16820 h 43714"/>
                <a:gd name="connsiteX2" fmla="*/ 23023 w 46046"/>
                <a:gd name="connsiteY2" fmla="*/ 0 h 43714"/>
                <a:gd name="connsiteX3" fmla="*/ 17611 w 46046"/>
                <a:gd name="connsiteY3" fmla="*/ 16861 h 43714"/>
                <a:gd name="connsiteX4" fmla="*/ 0 w 46046"/>
                <a:gd name="connsiteY4" fmla="*/ 16820 h 43714"/>
                <a:gd name="connsiteX5" fmla="*/ 14280 w 46046"/>
                <a:gd name="connsiteY5" fmla="*/ 27103 h 43714"/>
                <a:gd name="connsiteX6" fmla="*/ 8951 w 46046"/>
                <a:gd name="connsiteY6" fmla="*/ 43715 h 43714"/>
                <a:gd name="connsiteX7" fmla="*/ 23023 w 46046"/>
                <a:gd name="connsiteY7" fmla="*/ 33431 h 43714"/>
                <a:gd name="connsiteX8" fmla="*/ 37095 w 46046"/>
                <a:gd name="connsiteY8" fmla="*/ 43715 h 43714"/>
                <a:gd name="connsiteX9" fmla="*/ 31724 w 46046"/>
                <a:gd name="connsiteY9" fmla="*/ 27103 h 43714"/>
                <a:gd name="connsiteX10" fmla="*/ 46046 w 46046"/>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46046" y="16820"/>
                  </a:moveTo>
                  <a:lnTo>
                    <a:pt x="28394" y="16820"/>
                  </a:lnTo>
                  <a:lnTo>
                    <a:pt x="23023" y="0"/>
                  </a:lnTo>
                  <a:lnTo>
                    <a:pt x="17611" y="16861"/>
                  </a:lnTo>
                  <a:lnTo>
                    <a:pt x="0" y="16820"/>
                  </a:lnTo>
                  <a:lnTo>
                    <a:pt x="14280" y="27103"/>
                  </a:lnTo>
                  <a:lnTo>
                    <a:pt x="8951" y="43715"/>
                  </a:lnTo>
                  <a:lnTo>
                    <a:pt x="23023" y="33431"/>
                  </a:lnTo>
                  <a:lnTo>
                    <a:pt x="37095" y="43715"/>
                  </a:lnTo>
                  <a:lnTo>
                    <a:pt x="31724" y="27103"/>
                  </a:lnTo>
                  <a:lnTo>
                    <a:pt x="46046" y="16820"/>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00CAA6AA-322D-7CCF-2302-1137141C2C06}"/>
                </a:ext>
              </a:extLst>
            </p:cNvPr>
            <p:cNvSpPr/>
            <p:nvPr/>
          </p:nvSpPr>
          <p:spPr>
            <a:xfrm>
              <a:off x="1170013" y="859263"/>
              <a:ext cx="46004" cy="43714"/>
            </a:xfrm>
            <a:custGeom>
              <a:avLst/>
              <a:gdLst>
                <a:gd name="connsiteX0" fmla="*/ 8910 w 46004"/>
                <a:gd name="connsiteY0" fmla="*/ 43715 h 43714"/>
                <a:gd name="connsiteX1" fmla="*/ 22982 w 46004"/>
                <a:gd name="connsiteY1" fmla="*/ 33431 h 43714"/>
                <a:gd name="connsiteX2" fmla="*/ 37095 w 46004"/>
                <a:gd name="connsiteY2" fmla="*/ 43715 h 43714"/>
                <a:gd name="connsiteX3" fmla="*/ 31725 w 46004"/>
                <a:gd name="connsiteY3" fmla="*/ 27103 h 43714"/>
                <a:gd name="connsiteX4" fmla="*/ 46005 w 46004"/>
                <a:gd name="connsiteY4" fmla="*/ 16861 h 43714"/>
                <a:gd name="connsiteX5" fmla="*/ 28394 w 46004"/>
                <a:gd name="connsiteY5" fmla="*/ 16861 h 43714"/>
                <a:gd name="connsiteX6" fmla="*/ 22982 w 46004"/>
                <a:gd name="connsiteY6" fmla="*/ 0 h 43714"/>
                <a:gd name="connsiteX7" fmla="*/ 17611 w 46004"/>
                <a:gd name="connsiteY7" fmla="*/ 16861 h 43714"/>
                <a:gd name="connsiteX8" fmla="*/ 0 w 46004"/>
                <a:gd name="connsiteY8" fmla="*/ 16861 h 43714"/>
                <a:gd name="connsiteX9" fmla="*/ 14280 w 46004"/>
                <a:gd name="connsiteY9" fmla="*/ 27103 h 43714"/>
                <a:gd name="connsiteX10" fmla="*/ 8910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10" y="43715"/>
                  </a:moveTo>
                  <a:lnTo>
                    <a:pt x="22982" y="33431"/>
                  </a:lnTo>
                  <a:lnTo>
                    <a:pt x="37095" y="43715"/>
                  </a:lnTo>
                  <a:lnTo>
                    <a:pt x="31725" y="27103"/>
                  </a:lnTo>
                  <a:lnTo>
                    <a:pt x="46005" y="16861"/>
                  </a:lnTo>
                  <a:lnTo>
                    <a:pt x="28394" y="16861"/>
                  </a:lnTo>
                  <a:lnTo>
                    <a:pt x="22982" y="0"/>
                  </a:lnTo>
                  <a:lnTo>
                    <a:pt x="17611" y="16861"/>
                  </a:lnTo>
                  <a:lnTo>
                    <a:pt x="0" y="16861"/>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53CDFAED-181F-8EC0-89DD-33405451C485}"/>
                </a:ext>
              </a:extLst>
            </p:cNvPr>
            <p:cNvSpPr/>
            <p:nvPr/>
          </p:nvSpPr>
          <p:spPr>
            <a:xfrm>
              <a:off x="1116805" y="806097"/>
              <a:ext cx="46046" cy="43714"/>
            </a:xfrm>
            <a:custGeom>
              <a:avLst/>
              <a:gdLst>
                <a:gd name="connsiteX0" fmla="*/ 22982 w 46046"/>
                <a:gd name="connsiteY0" fmla="*/ 0 h 43714"/>
                <a:gd name="connsiteX1" fmla="*/ 17611 w 46046"/>
                <a:gd name="connsiteY1" fmla="*/ 16820 h 43714"/>
                <a:gd name="connsiteX2" fmla="*/ 0 w 46046"/>
                <a:gd name="connsiteY2" fmla="*/ 16778 h 43714"/>
                <a:gd name="connsiteX3" fmla="*/ 14280 w 46046"/>
                <a:gd name="connsiteY3" fmla="*/ 27103 h 43714"/>
                <a:gd name="connsiteX4" fmla="*/ 8910 w 46046"/>
                <a:gd name="connsiteY4" fmla="*/ 43715 h 43714"/>
                <a:gd name="connsiteX5" fmla="*/ 23023 w 46046"/>
                <a:gd name="connsiteY5" fmla="*/ 33390 h 43714"/>
                <a:gd name="connsiteX6" fmla="*/ 37095 w 46046"/>
                <a:gd name="connsiteY6" fmla="*/ 43715 h 43714"/>
                <a:gd name="connsiteX7" fmla="*/ 31725 w 46046"/>
                <a:gd name="connsiteY7" fmla="*/ 27103 h 43714"/>
                <a:gd name="connsiteX8" fmla="*/ 46046 w 46046"/>
                <a:gd name="connsiteY8" fmla="*/ 16778 h 43714"/>
                <a:gd name="connsiteX9" fmla="*/ 28394 w 46046"/>
                <a:gd name="connsiteY9" fmla="*/ 16778 h 43714"/>
                <a:gd name="connsiteX10" fmla="*/ 22982 w 46046"/>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2982" y="0"/>
                  </a:moveTo>
                  <a:lnTo>
                    <a:pt x="17611" y="16820"/>
                  </a:lnTo>
                  <a:lnTo>
                    <a:pt x="0" y="16778"/>
                  </a:lnTo>
                  <a:lnTo>
                    <a:pt x="14280" y="27103"/>
                  </a:lnTo>
                  <a:lnTo>
                    <a:pt x="8910" y="43715"/>
                  </a:lnTo>
                  <a:lnTo>
                    <a:pt x="23023" y="33390"/>
                  </a:lnTo>
                  <a:lnTo>
                    <a:pt x="37095" y="43715"/>
                  </a:lnTo>
                  <a:lnTo>
                    <a:pt x="31725" y="27103"/>
                  </a:lnTo>
                  <a:lnTo>
                    <a:pt x="46046" y="16778"/>
                  </a:lnTo>
                  <a:lnTo>
                    <a:pt x="28394" y="16778"/>
                  </a:lnTo>
                  <a:lnTo>
                    <a:pt x="22982" y="0"/>
                  </a:lnTo>
                  <a:close/>
                </a:path>
              </a:pathLst>
            </a:custGeom>
            <a:solidFill>
              <a:srgbClr val="FDEA18"/>
            </a:solidFill>
            <a:ln w="0" cap="flat">
              <a:noFill/>
              <a:prstDash val="solid"/>
              <a:miter/>
            </a:ln>
          </p:spPr>
          <p:txBody>
            <a:bodyPr rtlCol="0" anchor="ctr"/>
            <a:lstStyle/>
            <a:p>
              <a:endParaRPr lang="en-GB"/>
            </a:p>
          </p:txBody>
        </p:sp>
      </p:grpSp>
      <p:pic>
        <p:nvPicPr>
          <p:cNvPr id="3" name="Picture 2">
            <a:extLst>
              <a:ext uri="{FF2B5EF4-FFF2-40B4-BE49-F238E27FC236}">
                <a16:creationId xmlns:a16="http://schemas.microsoft.com/office/drawing/2014/main" id="{A7D54898-126B-54D8-41A9-2E8B018CA87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780174" y="5787018"/>
            <a:ext cx="10459574" cy="3904827"/>
          </a:xfrm>
          <a:prstGeom prst="rect">
            <a:avLst/>
          </a:prstGeom>
        </p:spPr>
      </p:pic>
      <p:sp>
        <p:nvSpPr>
          <p:cNvPr id="4" name="TextBox 3">
            <a:extLst>
              <a:ext uri="{FF2B5EF4-FFF2-40B4-BE49-F238E27FC236}">
                <a16:creationId xmlns:a16="http://schemas.microsoft.com/office/drawing/2014/main" id="{E12D3518-3725-CDDB-F35E-0040ACC044FB}"/>
              </a:ext>
            </a:extLst>
          </p:cNvPr>
          <p:cNvSpPr txBox="1"/>
          <p:nvPr userDrawn="1"/>
        </p:nvSpPr>
        <p:spPr>
          <a:xfrm>
            <a:off x="11342043" y="8838615"/>
            <a:ext cx="6149954" cy="1169551"/>
          </a:xfrm>
          <a:prstGeom prst="rect">
            <a:avLst/>
          </a:prstGeom>
          <a:noFill/>
        </p:spPr>
        <p:txBody>
          <a:bodyPr wrap="square" rtlCol="0">
            <a:spAutoFit/>
          </a:bodyPr>
          <a:lstStyle/>
          <a:p>
            <a:pPr marL="0" indent="0" algn="just">
              <a:lnSpc>
                <a:spcPts val="1350"/>
              </a:lnSpc>
              <a:buNone/>
            </a:pPr>
            <a:r>
              <a:rPr lang="en-GB" sz="1200">
                <a:solidFill>
                  <a:srgbClr val="812604"/>
                </a:solidFill>
                <a:latin typeface="Open Sans" panose="020B0606030504020204" pitchFamily="34" charset="0"/>
                <a:ea typeface="Open Sans" panose="020B0606030504020204" pitchFamily="34" charset="0"/>
                <a:cs typeface="Open Sans" panose="020B0606030504020204" pitchFamily="34" charset="0"/>
              </a:rPr>
              <a:t>© European Union 2026</a:t>
            </a:r>
          </a:p>
          <a:p>
            <a:pPr marL="0" indent="0" algn="just">
              <a:lnSpc>
                <a:spcPts val="1350"/>
              </a:lnSpc>
              <a:buNone/>
            </a:pPr>
            <a:endParaRPr lang="en-GB" sz="1200">
              <a:solidFill>
                <a:srgbClr val="812604"/>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ts val="1350"/>
              </a:lnSpc>
              <a:buNone/>
            </a:pPr>
            <a:r>
              <a:rPr lang="en-GB" sz="1200">
                <a:solidFill>
                  <a:srgbClr val="812604"/>
                </a:solidFill>
                <a:latin typeface="Open Sans" panose="020B0606030504020204" pitchFamily="34" charset="0"/>
                <a:ea typeface="Open Sans" panose="020B0606030504020204" pitchFamily="34" charset="0"/>
                <a:cs typeface="Open Sans" panose="020B0606030504020204" pitchFamily="34" charset="0"/>
              </a:rPr>
              <a:t>Unless otherwise noted the reuse of this presentation is authorised under the CC BY 4.0 license. For any use or reproduction of elements that are not owned by the EU, permission may need to be sought directly from the respective right holders. </a:t>
            </a:r>
          </a:p>
          <a:p>
            <a:pPr>
              <a:lnSpc>
                <a:spcPts val="1350"/>
              </a:lnSpc>
            </a:pPr>
            <a:endParaRPr lang="en-GB" sz="1200">
              <a:solidFill>
                <a:srgbClr val="812604"/>
              </a:solidFill>
            </a:endParaRPr>
          </a:p>
        </p:txBody>
      </p:sp>
    </p:spTree>
    <p:extLst>
      <p:ext uri="{BB962C8B-B14F-4D97-AF65-F5344CB8AC3E}">
        <p14:creationId xmlns:p14="http://schemas.microsoft.com/office/powerpoint/2010/main" val="293918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766441"/>
      </p:ext>
    </p:extLst>
  </p:cSld>
  <p:clrMap bg1="lt1" tx1="dk1" bg2="lt2" tx2="dk2" accent1="accent1" accent2="accent2" accent3="accent3" accent4="accent4" accent5="accent5" accent6="accent6" hlink="hlink" folHlink="folHlink"/>
  <p:sldLayoutIdLst>
    <p:sldLayoutId id="2147484343" r:id="rId1"/>
    <p:sldLayoutId id="2147483685" r:id="rId2"/>
    <p:sldLayoutId id="2147483676" r:id="rId3"/>
    <p:sldLayoutId id="2147483739" r:id="rId4"/>
    <p:sldLayoutId id="2147483740" r:id="rId5"/>
    <p:sldLayoutId id="2147484349" r:id="rId6"/>
    <p:sldLayoutId id="2147484350" r:id="rId7"/>
    <p:sldLayoutId id="2147484351" r:id="rId8"/>
    <p:sldLayoutId id="2147484352" r:id="rId9"/>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222835"/>
      </p:ext>
    </p:extLst>
  </p:cSld>
  <p:clrMap bg1="lt1" tx1="dk1" bg2="lt2" tx2="dk2" accent1="accent1" accent2="accent2" accent3="accent3" accent4="accent4" accent5="accent5" accent6="accent6" hlink="hlink" folHlink="folHlink"/>
  <p:sldLayoutIdLst>
    <p:sldLayoutId id="2147483701" r:id="rId1"/>
    <p:sldLayoutId id="2147483699" r:id="rId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562136"/>
      </p:ext>
    </p:extLst>
  </p:cSld>
  <p:clrMap bg1="lt1" tx1="dk1" bg2="lt2" tx2="dk2" accent1="accent1" accent2="accent2" accent3="accent3" accent4="accent4" accent5="accent5" accent6="accent6" hlink="hlink" folHlink="folHlink"/>
  <p:sldLayoutIdLst>
    <p:sldLayoutId id="2147483651" r:id="rId1"/>
    <p:sldLayoutId id="2147484325" r:id="rId2"/>
    <p:sldLayoutId id="2147484344" r:id="rId3"/>
    <p:sldLayoutId id="2147484345" r:id="rId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1712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4346" r:id="rId6"/>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2632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climate-pact.europa.eu/making-impact-your-climate-stories_en"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768091-E69A-429E-4821-5A329758E1EB}"/>
              </a:ext>
            </a:extLst>
          </p:cNvPr>
          <p:cNvSpPr>
            <a:spLocks noGrp="1"/>
          </p:cNvSpPr>
          <p:nvPr>
            <p:ph type="body" sz="quarter" idx="10"/>
          </p:nvPr>
        </p:nvSpPr>
        <p:spPr>
          <a:xfrm>
            <a:off x="733405" y="5305845"/>
            <a:ext cx="11094837" cy="1121809"/>
          </a:xfrm>
        </p:spPr>
        <p:txBody>
          <a:bodyPr/>
          <a:lstStyle/>
          <a:p>
            <a:r>
              <a:rPr lang="en-GB" dirty="0"/>
              <a:t>ABC OF EU CLIMATE POLICY:</a:t>
            </a:r>
            <a:endParaRPr lang="en-US" dirty="0"/>
          </a:p>
        </p:txBody>
      </p:sp>
      <p:sp>
        <p:nvSpPr>
          <p:cNvPr id="3" name="Text Placeholder 2">
            <a:extLst>
              <a:ext uri="{FF2B5EF4-FFF2-40B4-BE49-F238E27FC236}">
                <a16:creationId xmlns:a16="http://schemas.microsoft.com/office/drawing/2014/main" id="{B5E3EB46-E3DB-1256-3BA6-987EFFE5E39A}"/>
              </a:ext>
            </a:extLst>
          </p:cNvPr>
          <p:cNvSpPr>
            <a:spLocks noGrp="1"/>
          </p:cNvSpPr>
          <p:nvPr>
            <p:ph type="body" sz="quarter" idx="11"/>
          </p:nvPr>
        </p:nvSpPr>
        <p:spPr>
          <a:xfrm>
            <a:off x="742381" y="6430561"/>
            <a:ext cx="9192906" cy="1121809"/>
          </a:xfrm>
        </p:spPr>
        <p:txBody>
          <a:bodyPr/>
          <a:lstStyle/>
          <a:p>
            <a:pPr marL="0" indent="0">
              <a:buNone/>
            </a:pPr>
            <a:r>
              <a:rPr lang="en-GB" dirty="0"/>
              <a:t>INSIDE POLICYMAKING</a:t>
            </a:r>
            <a:endParaRPr lang="en-US" dirty="0"/>
          </a:p>
        </p:txBody>
      </p:sp>
      <p:sp>
        <p:nvSpPr>
          <p:cNvPr id="5" name="Text Placeholder 4">
            <a:extLst>
              <a:ext uri="{FF2B5EF4-FFF2-40B4-BE49-F238E27FC236}">
                <a16:creationId xmlns:a16="http://schemas.microsoft.com/office/drawing/2014/main" id="{84823B37-E7F6-9E81-128D-8821763943F1}"/>
              </a:ext>
            </a:extLst>
          </p:cNvPr>
          <p:cNvSpPr>
            <a:spLocks noGrp="1"/>
          </p:cNvSpPr>
          <p:nvPr>
            <p:ph type="body" sz="quarter" idx="14"/>
          </p:nvPr>
        </p:nvSpPr>
        <p:spPr>
          <a:xfrm>
            <a:off x="720000" y="3955367"/>
            <a:ext cx="4342219" cy="1121809"/>
          </a:xfrm>
        </p:spPr>
        <p:txBody>
          <a:bodyPr/>
          <a:lstStyle/>
          <a:p>
            <a:r>
              <a:rPr lang="en-GB" dirty="0"/>
              <a:t>DEEP DIVE</a:t>
            </a:r>
            <a:endParaRPr lang="en-US" dirty="0"/>
          </a:p>
        </p:txBody>
      </p:sp>
      <p:sp>
        <p:nvSpPr>
          <p:cNvPr id="6" name="Text Placeholder 3">
            <a:extLst>
              <a:ext uri="{FF2B5EF4-FFF2-40B4-BE49-F238E27FC236}">
                <a16:creationId xmlns:a16="http://schemas.microsoft.com/office/drawing/2014/main" id="{135F3A6E-86F6-387B-53E8-59DE99B5FFB6}"/>
              </a:ext>
            </a:extLst>
          </p:cNvPr>
          <p:cNvSpPr txBox="1">
            <a:spLocks/>
          </p:cNvSpPr>
          <p:nvPr/>
        </p:nvSpPr>
        <p:spPr>
          <a:xfrm>
            <a:off x="720000" y="8084004"/>
            <a:ext cx="5714456" cy="430970"/>
          </a:xfrm>
          <a:prstGeom prst="rect">
            <a:avLst/>
          </a:prstGeom>
        </p:spPr>
        <p:txBody>
          <a:bodyPr lIns="91440" tIns="45720" rIns="91440" bIns="45720" anchor="t"/>
          <a:lstStyle>
            <a:lvl1pPr marL="0" indent="0" algn="l" defTabSz="1371600" rtl="0" eaLnBrk="1" latinLnBrk="0" hangingPunct="1">
              <a:lnSpc>
                <a:spcPct val="90000"/>
              </a:lnSpc>
              <a:spcBef>
                <a:spcPts val="1500"/>
              </a:spcBef>
              <a:buFont typeface="Arial" panose="020B0604020202020204" pitchFamily="34" charset="0"/>
              <a:buNone/>
              <a:defRPr sz="2000" b="1" kern="1200">
                <a:solidFill>
                  <a:srgbClr val="2A255A"/>
                </a:solidFill>
                <a:latin typeface="Open Sans" panose="020B0606030504020204" pitchFamily="34" charset="0"/>
                <a:ea typeface="Open Sans" panose="020B0606030504020204" pitchFamily="34" charset="0"/>
                <a:cs typeface="Open Sans" panose="020B0606030504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800" dirty="0">
                <a:latin typeface="Open Sans"/>
                <a:ea typeface="Open Sans"/>
                <a:cs typeface="Open Sans"/>
              </a:rPr>
              <a:t>Thursday 12 March 2026</a:t>
            </a:r>
          </a:p>
          <a:p>
            <a:r>
              <a:rPr lang="en-GB" dirty="0">
                <a:latin typeface="Open Sans"/>
                <a:ea typeface="Open Sans"/>
                <a:cs typeface="Open Sans"/>
              </a:rPr>
              <a:t>12:15 – 13:00 CET</a:t>
            </a:r>
          </a:p>
        </p:txBody>
      </p:sp>
    </p:spTree>
    <p:extLst>
      <p:ext uri="{BB962C8B-B14F-4D97-AF65-F5344CB8AC3E}">
        <p14:creationId xmlns:p14="http://schemas.microsoft.com/office/powerpoint/2010/main" val="226272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E9BBA81-0AAA-8A8C-5860-A2EA87ECC251}"/>
              </a:ext>
            </a:extLst>
          </p:cNvPr>
          <p:cNvSpPr>
            <a:spLocks noGrp="1"/>
          </p:cNvSpPr>
          <p:nvPr>
            <p:ph type="body" sz="quarter" idx="11"/>
          </p:nvPr>
        </p:nvSpPr>
        <p:spPr>
          <a:xfrm>
            <a:off x="1484396" y="1089193"/>
            <a:ext cx="9926554" cy="836159"/>
          </a:xfrm>
        </p:spPr>
        <p:txBody>
          <a:bodyPr/>
          <a:lstStyle/>
          <a:p>
            <a:r>
              <a:rPr lang="fr-BE" dirty="0"/>
              <a:t>The En-</a:t>
            </a:r>
            <a:r>
              <a:rPr lang="fr-BE" dirty="0" err="1"/>
              <a:t>Roads</a:t>
            </a:r>
            <a:r>
              <a:rPr lang="fr-BE" dirty="0"/>
              <a:t> </a:t>
            </a:r>
            <a:r>
              <a:rPr lang="fr-BE" dirty="0" err="1"/>
              <a:t>policy</a:t>
            </a:r>
            <a:r>
              <a:rPr lang="fr-BE" dirty="0"/>
              <a:t> </a:t>
            </a:r>
            <a:r>
              <a:rPr lang="fr-BE" dirty="0" err="1"/>
              <a:t>dashboard</a:t>
            </a:r>
            <a:endParaRPr lang="fr-BE" dirty="0"/>
          </a:p>
        </p:txBody>
      </p:sp>
      <p:sp>
        <p:nvSpPr>
          <p:cNvPr id="3" name="Espace réservé du texte 2">
            <a:extLst>
              <a:ext uri="{FF2B5EF4-FFF2-40B4-BE49-F238E27FC236}">
                <a16:creationId xmlns:a16="http://schemas.microsoft.com/office/drawing/2014/main" id="{EE05DB33-9140-2274-437F-BA44E17E8CE8}"/>
              </a:ext>
            </a:extLst>
          </p:cNvPr>
          <p:cNvSpPr>
            <a:spLocks noGrp="1"/>
          </p:cNvSpPr>
          <p:nvPr>
            <p:ph type="body" sz="quarter" idx="4294967295"/>
          </p:nvPr>
        </p:nvSpPr>
        <p:spPr>
          <a:xfrm>
            <a:off x="1484396" y="2652713"/>
            <a:ext cx="10639425" cy="835025"/>
          </a:xfrm>
          <a:prstGeom prst="rect">
            <a:avLst/>
          </a:prstGeom>
        </p:spPr>
        <p:txBody>
          <a:bodyPr/>
          <a:lstStyle/>
          <a:p>
            <a:pPr marL="0" indent="0">
              <a:buNone/>
            </a:pPr>
            <a:r>
              <a:rPr lang="fr-BE" b="1" dirty="0">
                <a:solidFill>
                  <a:srgbClr val="8C0B31"/>
                </a:solidFill>
                <a:latin typeface="Open Sans" panose="020B0606030504020204" pitchFamily="34" charset="0"/>
                <a:ea typeface="Open Sans" panose="020B0606030504020204" pitchFamily="34" charset="0"/>
                <a:cs typeface="Open Sans" panose="020B0606030504020204" pitchFamily="34" charset="0"/>
              </a:rPr>
              <a:t>A few levers</a:t>
            </a:r>
          </a:p>
        </p:txBody>
      </p:sp>
      <p:sp>
        <p:nvSpPr>
          <p:cNvPr id="4" name="Espace réservé du texte 3">
            <a:extLst>
              <a:ext uri="{FF2B5EF4-FFF2-40B4-BE49-F238E27FC236}">
                <a16:creationId xmlns:a16="http://schemas.microsoft.com/office/drawing/2014/main" id="{472F7B61-ECB4-AEC0-6295-63D28FA6745B}"/>
              </a:ext>
            </a:extLst>
          </p:cNvPr>
          <p:cNvSpPr>
            <a:spLocks noGrp="1"/>
          </p:cNvSpPr>
          <p:nvPr>
            <p:ph type="body" sz="quarter" idx="4294967295"/>
          </p:nvPr>
        </p:nvSpPr>
        <p:spPr>
          <a:xfrm>
            <a:off x="1484396" y="3487738"/>
            <a:ext cx="10639425" cy="3313112"/>
          </a:xfrm>
          <a:prstGeom prst="rect">
            <a:avLst/>
          </a:prstGeom>
        </p:spPr>
        <p:txBody>
          <a:bodyPr/>
          <a:lstStyle/>
          <a:p>
            <a:pPr marL="457200" indent="-457200">
              <a:buFont typeface="+mj-lt"/>
              <a:buAutoNum type="arabicPeriod"/>
            </a:pPr>
            <a:r>
              <a:rPr lang="fr-BE" sz="2400" dirty="0">
                <a:latin typeface="Open Sans" panose="020B0606030504020204" pitchFamily="34" charset="0"/>
                <a:ea typeface="Open Sans" panose="020B0606030504020204" pitchFamily="34" charset="0"/>
                <a:cs typeface="Open Sans" panose="020B0606030504020204" pitchFamily="34" charset="0"/>
              </a:rPr>
              <a:t>Energy </a:t>
            </a:r>
            <a:r>
              <a:rPr lang="fr-BE" sz="2400" dirty="0" err="1">
                <a:latin typeface="Open Sans" panose="020B0606030504020204" pitchFamily="34" charset="0"/>
                <a:ea typeface="Open Sans" panose="020B0606030504020204" pitchFamily="34" charset="0"/>
                <a:cs typeface="Open Sans" panose="020B0606030504020204" pitchFamily="34" charset="0"/>
              </a:rPr>
              <a:t>supply</a:t>
            </a:r>
            <a:r>
              <a:rPr lang="fr-BE" sz="2400" dirty="0">
                <a:latin typeface="Open Sans" panose="020B0606030504020204" pitchFamily="34" charset="0"/>
                <a:ea typeface="Open Sans" panose="020B0606030504020204" pitchFamily="34" charset="0"/>
                <a:cs typeface="Open Sans" panose="020B0606030504020204" pitchFamily="34" charset="0"/>
              </a:rPr>
              <a:t> </a:t>
            </a:r>
          </a:p>
          <a:p>
            <a:pPr marL="457200" indent="-457200">
              <a:buFont typeface="+mj-lt"/>
              <a:buAutoNum type="arabicPeriod"/>
            </a:pPr>
            <a:r>
              <a:rPr lang="fr-BE" sz="2400" dirty="0">
                <a:latin typeface="Open Sans" panose="020B0606030504020204" pitchFamily="34" charset="0"/>
                <a:ea typeface="Open Sans" panose="020B0606030504020204" pitchFamily="34" charset="0"/>
                <a:cs typeface="Open Sans" panose="020B0606030504020204" pitchFamily="34" charset="0"/>
              </a:rPr>
              <a:t>Transport</a:t>
            </a:r>
          </a:p>
          <a:p>
            <a:pPr marL="457200" indent="-457200">
              <a:buFont typeface="+mj-lt"/>
              <a:buAutoNum type="arabicPeriod"/>
            </a:pPr>
            <a:r>
              <a:rPr lang="fr-BE" sz="2400" dirty="0">
                <a:latin typeface="Open Sans" panose="020B0606030504020204" pitchFamily="34" charset="0"/>
                <a:ea typeface="Open Sans" panose="020B0606030504020204" pitchFamily="34" charset="0"/>
                <a:cs typeface="Open Sans" panose="020B0606030504020204" pitchFamily="34" charset="0"/>
              </a:rPr>
              <a:t>Buildings</a:t>
            </a:r>
          </a:p>
          <a:p>
            <a:pPr marL="457200" indent="-457200">
              <a:buFont typeface="+mj-lt"/>
              <a:buAutoNum type="arabicPeriod"/>
            </a:pPr>
            <a:r>
              <a:rPr lang="fr-BE" sz="2400" dirty="0">
                <a:latin typeface="Open Sans" panose="020B0606030504020204" pitchFamily="34" charset="0"/>
                <a:ea typeface="Open Sans" panose="020B0606030504020204" pitchFamily="34" charset="0"/>
                <a:cs typeface="Open Sans" panose="020B0606030504020204" pitchFamily="34" charset="0"/>
              </a:rPr>
              <a:t>Carbon </a:t>
            </a:r>
            <a:r>
              <a:rPr lang="fr-BE" sz="2400" dirty="0" err="1">
                <a:latin typeface="Open Sans" panose="020B0606030504020204" pitchFamily="34" charset="0"/>
                <a:ea typeface="Open Sans" panose="020B0606030504020204" pitchFamily="34" charset="0"/>
                <a:cs typeface="Open Sans" panose="020B0606030504020204" pitchFamily="34" charset="0"/>
              </a:rPr>
              <a:t>pricing</a:t>
            </a:r>
            <a:endParaRPr lang="fr-BE" sz="24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fr-BE" sz="2400" dirty="0">
                <a:latin typeface="Open Sans" panose="020B0606030504020204" pitchFamily="34" charset="0"/>
                <a:ea typeface="Open Sans" panose="020B0606030504020204" pitchFamily="34" charset="0"/>
                <a:cs typeface="Open Sans" panose="020B0606030504020204" pitchFamily="34" charset="0"/>
              </a:rPr>
              <a:t>Land use </a:t>
            </a:r>
          </a:p>
          <a:p>
            <a:pPr marL="457200" indent="-457200">
              <a:buFont typeface="+mj-lt"/>
              <a:buAutoNum type="arabicPeriod"/>
            </a:pPr>
            <a:r>
              <a:rPr lang="fr-BE" sz="2400" dirty="0" err="1">
                <a:latin typeface="Open Sans" panose="020B0606030504020204" pitchFamily="34" charset="0"/>
                <a:ea typeface="Open Sans" panose="020B0606030504020204" pitchFamily="34" charset="0"/>
                <a:cs typeface="Open Sans" panose="020B0606030504020204" pitchFamily="34" charset="0"/>
              </a:rPr>
              <a:t>Methane</a:t>
            </a:r>
            <a:r>
              <a:rPr lang="fr-BE" sz="2400" dirty="0">
                <a:latin typeface="Open Sans" panose="020B0606030504020204" pitchFamily="34" charset="0"/>
                <a:ea typeface="Open Sans" panose="020B0606030504020204" pitchFamily="34" charset="0"/>
                <a:cs typeface="Open Sans" panose="020B0606030504020204" pitchFamily="34" charset="0"/>
              </a:rPr>
              <a:t> </a:t>
            </a:r>
          </a:p>
          <a:p>
            <a:pPr marL="457200" indent="-457200">
              <a:buFont typeface="+mj-lt"/>
              <a:buAutoNum type="arabicPeriod"/>
            </a:pPr>
            <a:endParaRPr lang="fr-BE"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661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E55A8E3-88DE-0626-0D9C-6E3BD25A08D8}"/>
              </a:ext>
            </a:extLst>
          </p:cNvPr>
          <p:cNvSpPr>
            <a:spLocks noGrp="1"/>
          </p:cNvSpPr>
          <p:nvPr>
            <p:ph type="body" sz="quarter" idx="11"/>
          </p:nvPr>
        </p:nvSpPr>
        <p:spPr>
          <a:xfrm>
            <a:off x="1484396" y="1089193"/>
            <a:ext cx="4950793" cy="836159"/>
          </a:xfrm>
        </p:spPr>
        <p:txBody>
          <a:bodyPr/>
          <a:lstStyle/>
          <a:p>
            <a:r>
              <a:rPr lang="fr-BE" dirty="0"/>
              <a:t>Policy </a:t>
            </a:r>
            <a:r>
              <a:rPr lang="fr-BE" dirty="0" err="1"/>
              <a:t>priority</a:t>
            </a:r>
            <a:endParaRPr lang="fr-BE" dirty="0"/>
          </a:p>
        </p:txBody>
      </p:sp>
      <p:sp>
        <p:nvSpPr>
          <p:cNvPr id="3" name="Espace réservé du texte 2">
            <a:extLst>
              <a:ext uri="{FF2B5EF4-FFF2-40B4-BE49-F238E27FC236}">
                <a16:creationId xmlns:a16="http://schemas.microsoft.com/office/drawing/2014/main" id="{D1D82E92-AEB7-564F-B764-7B34DCDF37C3}"/>
              </a:ext>
            </a:extLst>
          </p:cNvPr>
          <p:cNvSpPr>
            <a:spLocks noGrp="1"/>
          </p:cNvSpPr>
          <p:nvPr>
            <p:ph type="body" sz="quarter" idx="4294967295"/>
          </p:nvPr>
        </p:nvSpPr>
        <p:spPr>
          <a:xfrm>
            <a:off x="1484396" y="2386013"/>
            <a:ext cx="15089104" cy="835025"/>
          </a:xfrm>
          <a:prstGeom prst="rect">
            <a:avLst/>
          </a:prstGeom>
        </p:spPr>
        <p:txBody>
          <a:bodyPr/>
          <a:lstStyle/>
          <a:p>
            <a:pPr marL="0" indent="0">
              <a:buNone/>
            </a:pPr>
            <a:r>
              <a:rPr lang="fr-BE" sz="3400"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Which</a:t>
            </a:r>
            <a:r>
              <a:rPr lang="fr-BE" sz="34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 </a:t>
            </a:r>
            <a:r>
              <a:rPr lang="fr-BE" sz="3400"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policy</a:t>
            </a:r>
            <a:r>
              <a:rPr lang="fr-BE" sz="34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 </a:t>
            </a:r>
            <a:r>
              <a:rPr lang="fr-BE" sz="3400"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should</a:t>
            </a:r>
            <a:r>
              <a:rPr lang="fr-BE" sz="34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 </a:t>
            </a:r>
            <a:r>
              <a:rPr lang="fr-BE" sz="3400"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we</a:t>
            </a:r>
            <a:r>
              <a:rPr lang="fr-BE" sz="34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 </a:t>
            </a:r>
            <a:r>
              <a:rPr lang="fr-BE" sz="3400"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strengthen</a:t>
            </a:r>
            <a:r>
              <a:rPr lang="fr-BE" sz="34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 first in the simulation?</a:t>
            </a:r>
          </a:p>
        </p:txBody>
      </p:sp>
      <p:sp>
        <p:nvSpPr>
          <p:cNvPr id="4" name="Espace réservé du texte 3">
            <a:extLst>
              <a:ext uri="{FF2B5EF4-FFF2-40B4-BE49-F238E27FC236}">
                <a16:creationId xmlns:a16="http://schemas.microsoft.com/office/drawing/2014/main" id="{15BF6196-F039-7612-298C-3EBE543322E9}"/>
              </a:ext>
            </a:extLst>
          </p:cNvPr>
          <p:cNvSpPr>
            <a:spLocks noGrp="1"/>
          </p:cNvSpPr>
          <p:nvPr>
            <p:ph type="body" sz="quarter" idx="4294967295"/>
          </p:nvPr>
        </p:nvSpPr>
        <p:spPr>
          <a:xfrm>
            <a:off x="1484396" y="3221038"/>
            <a:ext cx="9155029" cy="3313112"/>
          </a:xfrm>
          <a:prstGeom prst="rect">
            <a:avLst/>
          </a:prstGeom>
        </p:spPr>
        <p:txBody>
          <a:bodyPr/>
          <a:lstStyle/>
          <a:p>
            <a:pPr marL="457200" indent="-457200">
              <a:buFont typeface="+mj-lt"/>
              <a:buAutoNum type="arabicPeriod"/>
            </a:pPr>
            <a:r>
              <a:rPr lang="fr-BE" sz="2600" dirty="0">
                <a:latin typeface="Open Sans" panose="020B0606030504020204" pitchFamily="34" charset="0"/>
                <a:ea typeface="Open Sans" panose="020B0606030504020204" pitchFamily="34" charset="0"/>
                <a:cs typeface="Open Sans" panose="020B0606030504020204" pitchFamily="34" charset="0"/>
              </a:rPr>
              <a:t>Carbon </a:t>
            </a:r>
            <a:r>
              <a:rPr lang="fr-BE" sz="2600" dirty="0" err="1">
                <a:latin typeface="Open Sans" panose="020B0606030504020204" pitchFamily="34" charset="0"/>
                <a:ea typeface="Open Sans" panose="020B0606030504020204" pitchFamily="34" charset="0"/>
                <a:cs typeface="Open Sans" panose="020B0606030504020204" pitchFamily="34" charset="0"/>
              </a:rPr>
              <a:t>pricing</a:t>
            </a:r>
            <a:endParaRPr lang="fr-BE" sz="26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fr-BE" sz="2600" dirty="0" err="1">
                <a:latin typeface="Open Sans" panose="020B0606030504020204" pitchFamily="34" charset="0"/>
                <a:ea typeface="Open Sans" panose="020B0606030504020204" pitchFamily="34" charset="0"/>
                <a:cs typeface="Open Sans" panose="020B0606030504020204" pitchFamily="34" charset="0"/>
              </a:rPr>
              <a:t>Renewable</a:t>
            </a:r>
            <a:r>
              <a:rPr lang="fr-BE" sz="2600" dirty="0">
                <a:latin typeface="Open Sans" panose="020B0606030504020204" pitchFamily="34" charset="0"/>
                <a:ea typeface="Open Sans" panose="020B0606030504020204" pitchFamily="34" charset="0"/>
                <a:cs typeface="Open Sans" panose="020B0606030504020204" pitchFamily="34" charset="0"/>
              </a:rPr>
              <a:t> </a:t>
            </a:r>
            <a:r>
              <a:rPr lang="fr-BE" sz="2600" dirty="0" err="1">
                <a:latin typeface="Open Sans" panose="020B0606030504020204" pitchFamily="34" charset="0"/>
                <a:ea typeface="Open Sans" panose="020B0606030504020204" pitchFamily="34" charset="0"/>
                <a:cs typeface="Open Sans" panose="020B0606030504020204" pitchFamily="34" charset="0"/>
              </a:rPr>
              <a:t>energy</a:t>
            </a:r>
            <a:endParaRPr lang="fr-BE" sz="26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fr-BE" sz="2600" dirty="0">
                <a:latin typeface="Open Sans" panose="020B0606030504020204" pitchFamily="34" charset="0"/>
                <a:ea typeface="Open Sans" panose="020B0606030504020204" pitchFamily="34" charset="0"/>
                <a:cs typeface="Open Sans" panose="020B0606030504020204" pitchFamily="34" charset="0"/>
              </a:rPr>
              <a:t>Energy </a:t>
            </a:r>
            <a:r>
              <a:rPr lang="fr-BE" sz="2600" dirty="0" err="1">
                <a:latin typeface="Open Sans" panose="020B0606030504020204" pitchFamily="34" charset="0"/>
                <a:ea typeface="Open Sans" panose="020B0606030504020204" pitchFamily="34" charset="0"/>
                <a:cs typeface="Open Sans" panose="020B0606030504020204" pitchFamily="34" charset="0"/>
              </a:rPr>
              <a:t>efficiency</a:t>
            </a:r>
            <a:endParaRPr lang="fr-BE" sz="26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fr-BE" sz="2600" dirty="0">
                <a:latin typeface="Open Sans" panose="020B0606030504020204" pitchFamily="34" charset="0"/>
                <a:ea typeface="Open Sans" panose="020B0606030504020204" pitchFamily="34" charset="0"/>
                <a:cs typeface="Open Sans" panose="020B0606030504020204" pitchFamily="34" charset="0"/>
              </a:rPr>
              <a:t>Electrification</a:t>
            </a:r>
          </a:p>
          <a:p>
            <a:pPr marL="457200" indent="-457200">
              <a:buFont typeface="+mj-lt"/>
              <a:buAutoNum type="arabicPeriod"/>
            </a:pPr>
            <a:r>
              <a:rPr lang="fr-BE" sz="2600" dirty="0" err="1">
                <a:latin typeface="Open Sans" panose="020B0606030504020204" pitchFamily="34" charset="0"/>
                <a:ea typeface="Open Sans" panose="020B0606030504020204" pitchFamily="34" charset="0"/>
                <a:cs typeface="Open Sans" panose="020B0606030504020204" pitchFamily="34" charset="0"/>
              </a:rPr>
              <a:t>Methane</a:t>
            </a:r>
            <a:r>
              <a:rPr lang="fr-BE" sz="2600" dirty="0">
                <a:latin typeface="Open Sans" panose="020B0606030504020204" pitchFamily="34" charset="0"/>
                <a:ea typeface="Open Sans" panose="020B0606030504020204" pitchFamily="34" charset="0"/>
                <a:cs typeface="Open Sans" panose="020B0606030504020204" pitchFamily="34" charset="0"/>
              </a:rPr>
              <a:t> </a:t>
            </a:r>
            <a:r>
              <a:rPr lang="fr-BE" sz="2600" dirty="0" err="1">
                <a:latin typeface="Open Sans" panose="020B0606030504020204" pitchFamily="34" charset="0"/>
                <a:ea typeface="Open Sans" panose="020B0606030504020204" pitchFamily="34" charset="0"/>
                <a:cs typeface="Open Sans" panose="020B0606030504020204" pitchFamily="34" charset="0"/>
              </a:rPr>
              <a:t>reduction</a:t>
            </a:r>
            <a:endParaRPr lang="fr-BE" sz="26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endParaRPr lang="fr-BE" sz="26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Espace réservé du texte 2">
            <a:extLst>
              <a:ext uri="{FF2B5EF4-FFF2-40B4-BE49-F238E27FC236}">
                <a16:creationId xmlns:a16="http://schemas.microsoft.com/office/drawing/2014/main" id="{5A75D0C0-E934-44C6-120F-0EC03AC5FB56}"/>
              </a:ext>
            </a:extLst>
          </p:cNvPr>
          <p:cNvSpPr txBox="1">
            <a:spLocks/>
          </p:cNvSpPr>
          <p:nvPr/>
        </p:nvSpPr>
        <p:spPr>
          <a:xfrm>
            <a:off x="1484396" y="6116070"/>
            <a:ext cx="16232104" cy="836159"/>
          </a:xfrm>
          <a:prstGeom prst="rect">
            <a:avLst/>
          </a:prstGeom>
        </p:spPr>
        <p:txBody>
          <a:bodyPr lIns="0" tIns="0" rIns="0" bIns="0"/>
          <a:lstStyle>
            <a:lvl1pPr marL="0" indent="0" algn="l" defTabSz="1371600" rtl="0" eaLnBrk="1" latinLnBrk="0" hangingPunct="1">
              <a:lnSpc>
                <a:spcPct val="90000"/>
              </a:lnSpc>
              <a:spcBef>
                <a:spcPts val="1500"/>
              </a:spcBef>
              <a:buFont typeface="Arial" panose="020B0604020202020204" pitchFamily="34" charset="0"/>
              <a:buNone/>
              <a:defRPr sz="3600" b="1" kern="1200">
                <a:solidFill>
                  <a:srgbClr val="2A255A"/>
                </a:solidFill>
                <a:latin typeface="Open Sans" panose="020B0606030504020204" pitchFamily="34" charset="0"/>
                <a:ea typeface="Open Sans" panose="020B0606030504020204" pitchFamily="34" charset="0"/>
                <a:cs typeface="Open Sans" panose="020B0606030504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fr-BE" sz="3400" dirty="0" err="1"/>
              <a:t>Which</a:t>
            </a:r>
            <a:r>
              <a:rPr lang="fr-BE" sz="3400" dirty="0"/>
              <a:t> </a:t>
            </a:r>
            <a:r>
              <a:rPr lang="fr-BE" sz="3400" dirty="0" err="1"/>
              <a:t>policy</a:t>
            </a:r>
            <a:r>
              <a:rPr lang="fr-BE" sz="3400" dirty="0"/>
              <a:t> </a:t>
            </a:r>
            <a:r>
              <a:rPr lang="fr-BE" sz="3400" dirty="0" err="1"/>
              <a:t>should</a:t>
            </a:r>
            <a:r>
              <a:rPr lang="fr-BE" sz="3400" dirty="0"/>
              <a:t> </a:t>
            </a:r>
            <a:r>
              <a:rPr lang="fr-BE" sz="3400" dirty="0" err="1"/>
              <a:t>we</a:t>
            </a:r>
            <a:r>
              <a:rPr lang="fr-BE" sz="3400" dirty="0"/>
              <a:t> </a:t>
            </a:r>
            <a:r>
              <a:rPr lang="fr-BE" sz="3400" dirty="0" err="1"/>
              <a:t>strengthen</a:t>
            </a:r>
            <a:r>
              <a:rPr lang="fr-BE" sz="3400" dirty="0"/>
              <a:t> </a:t>
            </a:r>
            <a:r>
              <a:rPr lang="fr-BE" sz="3400" dirty="0" err="1"/>
              <a:t>next</a:t>
            </a:r>
            <a:r>
              <a:rPr lang="fr-BE" sz="3400" dirty="0"/>
              <a:t> in the simulation?</a:t>
            </a:r>
          </a:p>
        </p:txBody>
      </p:sp>
    </p:spTree>
    <p:extLst>
      <p:ext uri="{BB962C8B-B14F-4D97-AF65-F5344CB8AC3E}">
        <p14:creationId xmlns:p14="http://schemas.microsoft.com/office/powerpoint/2010/main" val="101438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20896-3E54-632F-E491-A9B2255BE60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2663F98-C696-0D8F-7317-2B94EE2928E3}"/>
              </a:ext>
            </a:extLst>
          </p:cNvPr>
          <p:cNvSpPr>
            <a:spLocks noGrp="1"/>
          </p:cNvSpPr>
          <p:nvPr>
            <p:ph type="body" sz="quarter" idx="11"/>
          </p:nvPr>
        </p:nvSpPr>
        <p:spPr>
          <a:xfrm>
            <a:off x="1484396" y="1089193"/>
            <a:ext cx="9147903" cy="836159"/>
          </a:xfrm>
        </p:spPr>
        <p:txBody>
          <a:bodyPr/>
          <a:lstStyle/>
          <a:p>
            <a:r>
              <a:rPr lang="en-GB" dirty="0"/>
              <a:t>A few lessons from </a:t>
            </a:r>
            <a:r>
              <a:rPr lang="en-GB" dirty="0" err="1"/>
              <a:t>en</a:t>
            </a:r>
            <a:r>
              <a:rPr lang="en-GB" dirty="0"/>
              <a:t>-roads</a:t>
            </a:r>
          </a:p>
        </p:txBody>
      </p:sp>
      <p:sp>
        <p:nvSpPr>
          <p:cNvPr id="2" name="Text Placeholder 4">
            <a:extLst>
              <a:ext uri="{FF2B5EF4-FFF2-40B4-BE49-F238E27FC236}">
                <a16:creationId xmlns:a16="http://schemas.microsoft.com/office/drawing/2014/main" id="{2CAFC61A-CBB4-EF9E-F8E5-3E3A42864558}"/>
              </a:ext>
            </a:extLst>
          </p:cNvPr>
          <p:cNvSpPr txBox="1">
            <a:spLocks/>
          </p:cNvSpPr>
          <p:nvPr/>
        </p:nvSpPr>
        <p:spPr>
          <a:xfrm>
            <a:off x="1484396" y="2794979"/>
            <a:ext cx="10639425" cy="4697042"/>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457200" indent="-457200">
              <a:buFont typeface="+mj-lt"/>
              <a:buAutoNum type="arabicPeriod"/>
            </a:pPr>
            <a:r>
              <a:rPr lang="en-US" sz="2600" b="1" dirty="0">
                <a:solidFill>
                  <a:srgbClr val="26155F"/>
                </a:solidFill>
                <a:latin typeface="Open Sans" panose="020B0606030504020204" pitchFamily="34" charset="0"/>
                <a:ea typeface="Open Sans" panose="020B0606030504020204" pitchFamily="34" charset="0"/>
                <a:cs typeface="Open Sans" panose="020B0606030504020204" pitchFamily="34" charset="0"/>
              </a:rPr>
              <a:t>Climate policy requires policy portfolios</a:t>
            </a:r>
          </a:p>
          <a:p>
            <a:pPr marL="457200" indent="-457200">
              <a:buFont typeface="+mj-lt"/>
              <a:buAutoNum type="arabicPeriod"/>
            </a:pPr>
            <a:endParaRPr lang="en-US" sz="2600" b="1" dirty="0">
              <a:solidFill>
                <a:srgbClr val="26155F"/>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600" b="1" dirty="0">
                <a:solidFill>
                  <a:srgbClr val="26155F"/>
                </a:solidFill>
                <a:latin typeface="Open Sans" panose="020B0606030504020204" pitchFamily="34" charset="0"/>
                <a:ea typeface="Open Sans" panose="020B0606030504020204" pitchFamily="34" charset="0"/>
                <a:cs typeface="Open Sans" panose="020B0606030504020204" pitchFamily="34" charset="0"/>
              </a:rPr>
              <a:t>System impacts differ from political attractiveness</a:t>
            </a:r>
          </a:p>
          <a:p>
            <a:pPr marL="457200" indent="-457200">
              <a:buFont typeface="+mj-lt"/>
              <a:buAutoNum type="arabicPeriod"/>
            </a:pPr>
            <a:endParaRPr lang="en-US" sz="2600" b="1" dirty="0">
              <a:solidFill>
                <a:srgbClr val="26155F"/>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600" b="1" dirty="0">
                <a:solidFill>
                  <a:srgbClr val="26155F"/>
                </a:solidFill>
                <a:latin typeface="Open Sans" panose="020B0606030504020204" pitchFamily="34" charset="0"/>
                <a:ea typeface="Open Sans" panose="020B0606030504020204" pitchFamily="34" charset="0"/>
                <a:cs typeface="Open Sans" panose="020B0606030504020204" pitchFamily="34" charset="0"/>
              </a:rPr>
              <a:t>High-leverage interventions matter</a:t>
            </a:r>
          </a:p>
          <a:p>
            <a:pPr marL="457200" indent="-457200">
              <a:buFont typeface="+mj-lt"/>
              <a:buAutoNum type="arabicPeriod"/>
            </a:pPr>
            <a:endParaRPr lang="en-US" sz="2600" b="1" dirty="0">
              <a:solidFill>
                <a:srgbClr val="26155F"/>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600" b="1" dirty="0">
                <a:solidFill>
                  <a:srgbClr val="26155F"/>
                </a:solidFill>
                <a:latin typeface="Open Sans" panose="020B0606030504020204" pitchFamily="34" charset="0"/>
                <a:ea typeface="Open Sans" panose="020B0606030504020204" pitchFamily="34" charset="0"/>
                <a:cs typeface="Open Sans" panose="020B0606030504020204" pitchFamily="34" charset="0"/>
              </a:rPr>
              <a:t>Climate governance is a coordination challenge</a:t>
            </a:r>
          </a:p>
        </p:txBody>
      </p:sp>
    </p:spTree>
    <p:extLst>
      <p:ext uri="{BB962C8B-B14F-4D97-AF65-F5344CB8AC3E}">
        <p14:creationId xmlns:p14="http://schemas.microsoft.com/office/powerpoint/2010/main" val="41592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CB50462-A136-7803-7FA9-262B8E2FCF56}"/>
              </a:ext>
            </a:extLst>
          </p:cNvPr>
          <p:cNvSpPr>
            <a:spLocks noGrp="1"/>
          </p:cNvSpPr>
          <p:nvPr>
            <p:ph type="body" sz="quarter" idx="11"/>
          </p:nvPr>
        </p:nvSpPr>
        <p:spPr>
          <a:xfrm>
            <a:off x="1484396" y="1089193"/>
            <a:ext cx="3657169" cy="836159"/>
          </a:xfrm>
        </p:spPr>
        <p:txBody>
          <a:bodyPr/>
          <a:lstStyle/>
          <a:p>
            <a:r>
              <a:rPr lang="fr-BE" dirty="0" err="1"/>
              <a:t>Reflection</a:t>
            </a:r>
            <a:endParaRPr lang="fr-BE" dirty="0"/>
          </a:p>
        </p:txBody>
      </p:sp>
      <p:sp>
        <p:nvSpPr>
          <p:cNvPr id="3" name="Espace réservé du texte 2">
            <a:extLst>
              <a:ext uri="{FF2B5EF4-FFF2-40B4-BE49-F238E27FC236}">
                <a16:creationId xmlns:a16="http://schemas.microsoft.com/office/drawing/2014/main" id="{97D4233E-F13D-9B00-8A4F-CF302281C188}"/>
              </a:ext>
            </a:extLst>
          </p:cNvPr>
          <p:cNvSpPr>
            <a:spLocks noGrp="1"/>
          </p:cNvSpPr>
          <p:nvPr>
            <p:ph type="body" sz="quarter" idx="4294967295"/>
          </p:nvPr>
        </p:nvSpPr>
        <p:spPr>
          <a:xfrm>
            <a:off x="1484396" y="2709863"/>
            <a:ext cx="12593554" cy="835025"/>
          </a:xfrm>
          <a:prstGeom prst="rect">
            <a:avLst/>
          </a:prstGeom>
        </p:spPr>
        <p:txBody>
          <a:bodyPr/>
          <a:lstStyle/>
          <a:p>
            <a:pPr marL="0" indent="0">
              <a:buNone/>
            </a:pPr>
            <a:r>
              <a:rPr lang="fr-BE"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What</a:t>
            </a:r>
            <a:r>
              <a:rPr lang="fr-BE" b="1" dirty="0">
                <a:solidFill>
                  <a:srgbClr val="8C0B31"/>
                </a:solidFill>
                <a:latin typeface="Open Sans" panose="020B0606030504020204" pitchFamily="34" charset="0"/>
                <a:ea typeface="Open Sans" panose="020B0606030504020204" pitchFamily="34" charset="0"/>
                <a:cs typeface="Open Sans" panose="020B0606030504020204" pitchFamily="34" charset="0"/>
              </a:rPr>
              <a:t> </a:t>
            </a:r>
            <a:r>
              <a:rPr lang="fr-BE"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surprised</a:t>
            </a:r>
            <a:r>
              <a:rPr lang="fr-BE" b="1" dirty="0">
                <a:solidFill>
                  <a:srgbClr val="8C0B31"/>
                </a:solidFill>
                <a:latin typeface="Open Sans" panose="020B0606030504020204" pitchFamily="34" charset="0"/>
                <a:ea typeface="Open Sans" panose="020B0606030504020204" pitchFamily="34" charset="0"/>
                <a:cs typeface="Open Sans" panose="020B0606030504020204" pitchFamily="34" charset="0"/>
              </a:rPr>
              <a:t> </a:t>
            </a:r>
            <a:r>
              <a:rPr lang="fr-BE"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you</a:t>
            </a:r>
            <a:r>
              <a:rPr lang="fr-BE" b="1" dirty="0">
                <a:solidFill>
                  <a:srgbClr val="8C0B31"/>
                </a:solidFill>
                <a:latin typeface="Open Sans" panose="020B0606030504020204" pitchFamily="34" charset="0"/>
                <a:ea typeface="Open Sans" panose="020B0606030504020204" pitchFamily="34" charset="0"/>
                <a:cs typeface="Open Sans" panose="020B0606030504020204" pitchFamily="34" charset="0"/>
              </a:rPr>
              <a:t> </a:t>
            </a:r>
            <a:r>
              <a:rPr lang="fr-BE"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most</a:t>
            </a:r>
            <a:r>
              <a:rPr lang="fr-BE" b="1" dirty="0">
                <a:solidFill>
                  <a:srgbClr val="8C0B31"/>
                </a:solidFill>
                <a:latin typeface="Open Sans" panose="020B0606030504020204" pitchFamily="34" charset="0"/>
                <a:ea typeface="Open Sans" panose="020B0606030504020204" pitchFamily="34" charset="0"/>
                <a:cs typeface="Open Sans" panose="020B0606030504020204" pitchFamily="34" charset="0"/>
              </a:rPr>
              <a:t> in the simulation?</a:t>
            </a:r>
          </a:p>
        </p:txBody>
      </p:sp>
      <p:sp>
        <p:nvSpPr>
          <p:cNvPr id="4" name="Espace réservé du texte 3">
            <a:extLst>
              <a:ext uri="{FF2B5EF4-FFF2-40B4-BE49-F238E27FC236}">
                <a16:creationId xmlns:a16="http://schemas.microsoft.com/office/drawing/2014/main" id="{55A75396-1970-CE29-2347-41909852825D}"/>
              </a:ext>
            </a:extLst>
          </p:cNvPr>
          <p:cNvSpPr>
            <a:spLocks noGrp="1"/>
          </p:cNvSpPr>
          <p:nvPr>
            <p:ph type="body" sz="quarter" idx="4294967295"/>
          </p:nvPr>
        </p:nvSpPr>
        <p:spPr>
          <a:xfrm>
            <a:off x="1484396" y="3429001"/>
            <a:ext cx="10639425" cy="3313112"/>
          </a:xfrm>
          <a:prstGeom prst="rect">
            <a:avLst/>
          </a:prstGeom>
        </p:spPr>
        <p:txBody>
          <a:bodyPr/>
          <a:lstStyle/>
          <a:p>
            <a:endParaRPr lang="fr-BE"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fr-BE" sz="2800" dirty="0" err="1">
                <a:latin typeface="Open Sans" panose="020B0606030504020204" pitchFamily="34" charset="0"/>
                <a:ea typeface="Open Sans" panose="020B0606030504020204" pitchFamily="34" charset="0"/>
                <a:cs typeface="Open Sans" panose="020B0606030504020204" pitchFamily="34" charset="0"/>
              </a:rPr>
              <a:t>Methane</a:t>
            </a:r>
            <a:endParaRPr lang="fr-BE"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fr-BE" sz="2800" dirty="0">
                <a:latin typeface="Open Sans" panose="020B0606030504020204" pitchFamily="34" charset="0"/>
                <a:ea typeface="Open Sans" panose="020B0606030504020204" pitchFamily="34" charset="0"/>
                <a:cs typeface="Open Sans" panose="020B0606030504020204" pitchFamily="34" charset="0"/>
              </a:rPr>
              <a:t>Limited impact of single </a:t>
            </a:r>
            <a:r>
              <a:rPr lang="fr-BE" sz="2800" dirty="0" err="1">
                <a:latin typeface="Open Sans" panose="020B0606030504020204" pitchFamily="34" charset="0"/>
                <a:ea typeface="Open Sans" panose="020B0606030504020204" pitchFamily="34" charset="0"/>
                <a:cs typeface="Open Sans" panose="020B0606030504020204" pitchFamily="34" charset="0"/>
              </a:rPr>
              <a:t>policies</a:t>
            </a:r>
            <a:endParaRPr lang="fr-BE"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fr-BE" sz="2800" dirty="0">
                <a:latin typeface="Open Sans" panose="020B0606030504020204" pitchFamily="34" charset="0"/>
                <a:ea typeface="Open Sans" panose="020B0606030504020204" pitchFamily="34" charset="0"/>
                <a:cs typeface="Open Sans" panose="020B0606030504020204" pitchFamily="34" charset="0"/>
              </a:rPr>
              <a:t>System </a:t>
            </a:r>
            <a:r>
              <a:rPr lang="fr-BE" sz="2800" dirty="0" err="1">
                <a:latin typeface="Open Sans" panose="020B0606030504020204" pitchFamily="34" charset="0"/>
                <a:ea typeface="Open Sans" panose="020B0606030504020204" pitchFamily="34" charset="0"/>
                <a:cs typeface="Open Sans" panose="020B0606030504020204" pitchFamily="34" charset="0"/>
              </a:rPr>
              <a:t>inertia</a:t>
            </a:r>
            <a:endParaRPr lang="fr-BE"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endParaRPr lang="fr-BE"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6428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EDA2965-E045-44E2-24CB-BC8698C84569}"/>
              </a:ext>
            </a:extLst>
          </p:cNvPr>
          <p:cNvSpPr>
            <a:spLocks noGrp="1"/>
          </p:cNvSpPr>
          <p:nvPr>
            <p:ph type="body" sz="quarter" idx="11"/>
          </p:nvPr>
        </p:nvSpPr>
        <p:spPr>
          <a:xfrm>
            <a:off x="1484396" y="1089193"/>
            <a:ext cx="6194723" cy="836159"/>
          </a:xfrm>
        </p:spPr>
        <p:txBody>
          <a:bodyPr/>
          <a:lstStyle/>
          <a:p>
            <a:r>
              <a:rPr lang="fr-BE" dirty="0"/>
              <a:t>Strategic </a:t>
            </a:r>
            <a:r>
              <a:rPr lang="fr-BE" dirty="0" err="1"/>
              <a:t>takeaway</a:t>
            </a:r>
            <a:endParaRPr lang="fr-BE" dirty="0"/>
          </a:p>
        </p:txBody>
      </p:sp>
      <p:sp>
        <p:nvSpPr>
          <p:cNvPr id="3" name="Espace réservé du texte 2">
            <a:extLst>
              <a:ext uri="{FF2B5EF4-FFF2-40B4-BE49-F238E27FC236}">
                <a16:creationId xmlns:a16="http://schemas.microsoft.com/office/drawing/2014/main" id="{06E9FA5E-46BD-8E1D-707C-9843CB4C9DD4}"/>
              </a:ext>
            </a:extLst>
          </p:cNvPr>
          <p:cNvSpPr>
            <a:spLocks noGrp="1"/>
          </p:cNvSpPr>
          <p:nvPr>
            <p:ph type="body" sz="quarter" idx="4294967295"/>
          </p:nvPr>
        </p:nvSpPr>
        <p:spPr>
          <a:xfrm>
            <a:off x="3824288" y="4308475"/>
            <a:ext cx="11206162" cy="835025"/>
          </a:xfrm>
          <a:prstGeom prst="rect">
            <a:avLst/>
          </a:prstGeom>
        </p:spPr>
        <p:txBody>
          <a:bodyPr/>
          <a:lstStyle/>
          <a:p>
            <a:pPr marL="0" indent="0" algn="ctr">
              <a:lnSpc>
                <a:spcPts val="7000"/>
              </a:lnSpc>
              <a:buNone/>
            </a:pPr>
            <a:r>
              <a:rPr lang="fr-BE" sz="5400" dirty="0" err="1">
                <a:latin typeface="Open Sans" panose="020B0606030504020204" pitchFamily="34" charset="0"/>
                <a:ea typeface="Open Sans" panose="020B0606030504020204" pitchFamily="34" charset="0"/>
                <a:cs typeface="Open Sans" panose="020B0606030504020204" pitchFamily="34" charset="0"/>
              </a:rPr>
              <a:t>What</a:t>
            </a:r>
            <a:r>
              <a:rPr lang="fr-BE" sz="5400" dirty="0">
                <a:latin typeface="Open Sans" panose="020B0606030504020204" pitchFamily="34" charset="0"/>
                <a:ea typeface="Open Sans" panose="020B0606030504020204" pitchFamily="34" charset="0"/>
                <a:cs typeface="Open Sans" panose="020B0606030504020204" pitchFamily="34" charset="0"/>
              </a:rPr>
              <a:t> </a:t>
            </a:r>
            <a:r>
              <a:rPr lang="fr-BE" sz="5400" dirty="0" err="1">
                <a:latin typeface="Open Sans" panose="020B0606030504020204" pitchFamily="34" charset="0"/>
                <a:ea typeface="Open Sans" panose="020B0606030504020204" pitchFamily="34" charset="0"/>
                <a:cs typeface="Open Sans" panose="020B0606030504020204" pitchFamily="34" charset="0"/>
              </a:rPr>
              <a:t>is</a:t>
            </a:r>
            <a:r>
              <a:rPr lang="fr-BE" sz="5400" dirty="0">
                <a:latin typeface="Open Sans" panose="020B0606030504020204" pitchFamily="34" charset="0"/>
                <a:ea typeface="Open Sans" panose="020B0606030504020204" pitchFamily="34" charset="0"/>
                <a:cs typeface="Open Sans" panose="020B0606030504020204" pitchFamily="34" charset="0"/>
              </a:rPr>
              <a:t> the </a:t>
            </a:r>
            <a:r>
              <a:rPr lang="fr-BE" sz="5400" dirty="0" err="1">
                <a:latin typeface="Open Sans" panose="020B0606030504020204" pitchFamily="34" charset="0"/>
                <a:ea typeface="Open Sans" panose="020B0606030504020204" pitchFamily="34" charset="0"/>
                <a:cs typeface="Open Sans" panose="020B0606030504020204" pitchFamily="34" charset="0"/>
              </a:rPr>
              <a:t>most</a:t>
            </a:r>
            <a:r>
              <a:rPr lang="fr-BE" sz="5400" dirty="0">
                <a:latin typeface="Open Sans" panose="020B0606030504020204" pitchFamily="34" charset="0"/>
                <a:ea typeface="Open Sans" panose="020B0606030504020204" pitchFamily="34" charset="0"/>
                <a:cs typeface="Open Sans" panose="020B0606030504020204" pitchFamily="34" charset="0"/>
              </a:rPr>
              <a:t> important insight for </a:t>
            </a:r>
            <a:r>
              <a:rPr lang="fr-BE" sz="5400" b="1" dirty="0" err="1">
                <a:solidFill>
                  <a:srgbClr val="26155F"/>
                </a:solidFill>
                <a:latin typeface="Open Sans" panose="020B0606030504020204" pitchFamily="34" charset="0"/>
                <a:ea typeface="Open Sans" panose="020B0606030504020204" pitchFamily="34" charset="0"/>
                <a:cs typeface="Open Sans" panose="020B0606030504020204" pitchFamily="34" charset="0"/>
              </a:rPr>
              <a:t>climate</a:t>
            </a:r>
            <a:r>
              <a:rPr lang="fr-BE" sz="5400" b="1" dirty="0">
                <a:solidFill>
                  <a:srgbClr val="26155F"/>
                </a:solidFill>
                <a:latin typeface="Open Sans" panose="020B0606030504020204" pitchFamily="34" charset="0"/>
                <a:ea typeface="Open Sans" panose="020B0606030504020204" pitchFamily="34" charset="0"/>
                <a:cs typeface="Open Sans" panose="020B0606030504020204" pitchFamily="34" charset="0"/>
              </a:rPr>
              <a:t> </a:t>
            </a:r>
            <a:r>
              <a:rPr lang="fr-BE" sz="5400" b="1" dirty="0" err="1">
                <a:solidFill>
                  <a:srgbClr val="26155F"/>
                </a:solidFill>
                <a:latin typeface="Open Sans" panose="020B0606030504020204" pitchFamily="34" charset="0"/>
                <a:ea typeface="Open Sans" panose="020B0606030504020204" pitchFamily="34" charset="0"/>
                <a:cs typeface="Open Sans" panose="020B0606030504020204" pitchFamily="34" charset="0"/>
              </a:rPr>
              <a:t>policy</a:t>
            </a:r>
            <a:r>
              <a:rPr lang="fr-BE" sz="5400" b="1" dirty="0">
                <a:solidFill>
                  <a:srgbClr val="26155F"/>
                </a:solidFill>
                <a:latin typeface="Open Sans" panose="020B0606030504020204" pitchFamily="34" charset="0"/>
                <a:ea typeface="Open Sans" panose="020B0606030504020204" pitchFamily="34" charset="0"/>
                <a:cs typeface="Open Sans" panose="020B0606030504020204" pitchFamily="34" charset="0"/>
              </a:rPr>
              <a:t> design?</a:t>
            </a:r>
          </a:p>
        </p:txBody>
      </p:sp>
      <p:sp>
        <p:nvSpPr>
          <p:cNvPr id="4" name="Espace réservé du texte 3">
            <a:extLst>
              <a:ext uri="{FF2B5EF4-FFF2-40B4-BE49-F238E27FC236}">
                <a16:creationId xmlns:a16="http://schemas.microsoft.com/office/drawing/2014/main" id="{FBFBC9AD-97BD-753B-6B8D-783C635AFFE4}"/>
              </a:ext>
            </a:extLst>
          </p:cNvPr>
          <p:cNvSpPr>
            <a:spLocks noGrp="1"/>
          </p:cNvSpPr>
          <p:nvPr>
            <p:ph type="body" sz="quarter" idx="4294967295"/>
          </p:nvPr>
        </p:nvSpPr>
        <p:spPr>
          <a:xfrm>
            <a:off x="0" y="3830638"/>
            <a:ext cx="10639425" cy="3313112"/>
          </a:xfrm>
          <a:prstGeom prst="rect">
            <a:avLst/>
          </a:prstGeom>
        </p:spPr>
        <p:txBody>
          <a:bodyPr/>
          <a:lstStyle/>
          <a:p>
            <a:endParaRPr lang="fr-BE" dirty="0"/>
          </a:p>
          <a:p>
            <a:endParaRPr lang="fr-BE" dirty="0"/>
          </a:p>
        </p:txBody>
      </p:sp>
    </p:spTree>
    <p:extLst>
      <p:ext uri="{BB962C8B-B14F-4D97-AF65-F5344CB8AC3E}">
        <p14:creationId xmlns:p14="http://schemas.microsoft.com/office/powerpoint/2010/main" val="322558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1B55404-3D48-4F3A-ADCE-BA14C30C95A0}"/>
              </a:ext>
            </a:extLst>
          </p:cNvPr>
          <p:cNvSpPr>
            <a:spLocks noGrp="1"/>
          </p:cNvSpPr>
          <p:nvPr>
            <p:ph type="body" sz="quarter" idx="11"/>
          </p:nvPr>
        </p:nvSpPr>
        <p:spPr>
          <a:xfrm>
            <a:off x="1484396" y="1089193"/>
            <a:ext cx="10333677" cy="836159"/>
          </a:xfrm>
        </p:spPr>
        <p:txBody>
          <a:bodyPr/>
          <a:lstStyle/>
          <a:p>
            <a:r>
              <a:rPr lang="en-GB" noProof="0" dirty="0"/>
              <a:t>Even with ambitious portfolios, </a:t>
            </a:r>
          </a:p>
        </p:txBody>
      </p:sp>
      <p:sp>
        <p:nvSpPr>
          <p:cNvPr id="3" name="Espace réservé du texte 2">
            <a:extLst>
              <a:ext uri="{FF2B5EF4-FFF2-40B4-BE49-F238E27FC236}">
                <a16:creationId xmlns:a16="http://schemas.microsoft.com/office/drawing/2014/main" id="{6201DBD8-1BE1-D339-3B15-8F56997793DD}"/>
              </a:ext>
            </a:extLst>
          </p:cNvPr>
          <p:cNvSpPr>
            <a:spLocks noGrp="1"/>
          </p:cNvSpPr>
          <p:nvPr>
            <p:ph type="body" sz="quarter" idx="4294967295"/>
          </p:nvPr>
        </p:nvSpPr>
        <p:spPr>
          <a:xfrm>
            <a:off x="3256046" y="3044743"/>
            <a:ext cx="10802854" cy="835025"/>
          </a:xfrm>
          <a:prstGeom prst="rect">
            <a:avLst/>
          </a:prstGeom>
        </p:spPr>
        <p:txBody>
          <a:bodyPr/>
          <a:lstStyle/>
          <a:p>
            <a:pPr marL="0" indent="0">
              <a:buNone/>
            </a:pPr>
            <a:r>
              <a:rPr lang="en-US" sz="3600" b="1" noProof="0" dirty="0">
                <a:solidFill>
                  <a:srgbClr val="8C0B31"/>
                </a:solidFill>
                <a:latin typeface="Open Sans" panose="020B0606030504020204" pitchFamily="34" charset="0"/>
                <a:ea typeface="Open Sans" panose="020B0606030504020204" pitchFamily="34" charset="0"/>
                <a:cs typeface="Open Sans" panose="020B0606030504020204" pitchFamily="34" charset="0"/>
              </a:rPr>
              <a:t>Because systems contain inertia and transitions take time</a:t>
            </a:r>
          </a:p>
        </p:txBody>
      </p:sp>
      <p:sp>
        <p:nvSpPr>
          <p:cNvPr id="4" name="Espace réservé du texte 3">
            <a:extLst>
              <a:ext uri="{FF2B5EF4-FFF2-40B4-BE49-F238E27FC236}">
                <a16:creationId xmlns:a16="http://schemas.microsoft.com/office/drawing/2014/main" id="{03CD8693-785A-0EA0-03FB-BD6F7118F266}"/>
              </a:ext>
            </a:extLst>
          </p:cNvPr>
          <p:cNvSpPr>
            <a:spLocks noGrp="1"/>
          </p:cNvSpPr>
          <p:nvPr>
            <p:ph type="body" sz="quarter" idx="4294967295"/>
          </p:nvPr>
        </p:nvSpPr>
        <p:spPr>
          <a:xfrm>
            <a:off x="3256046" y="4335666"/>
            <a:ext cx="12592551" cy="3313112"/>
          </a:xfrm>
          <a:prstGeom prst="rect">
            <a:avLst/>
          </a:prstGeom>
        </p:spPr>
        <p:txBody>
          <a:bodyPr/>
          <a:lstStyle/>
          <a:p>
            <a:pPr marL="457200" indent="-457200">
              <a:lnSpc>
                <a:spcPct val="150000"/>
              </a:lnSpc>
              <a:buFont typeface="+mj-lt"/>
              <a:buAutoNum type="arabicPeriod"/>
            </a:pPr>
            <a:r>
              <a:rPr lang="en-US" sz="2200" noProof="0" dirty="0">
                <a:latin typeface="Open Sans" panose="020B0606030504020204" pitchFamily="34" charset="0"/>
                <a:ea typeface="Open Sans" panose="020B0606030504020204" pitchFamily="34" charset="0"/>
                <a:cs typeface="Open Sans" panose="020B0606030504020204" pitchFamily="34" charset="0"/>
              </a:rPr>
              <a:t>Capital stock turnover</a:t>
            </a:r>
          </a:p>
          <a:p>
            <a:pPr marL="457200" indent="-457200">
              <a:lnSpc>
                <a:spcPct val="150000"/>
              </a:lnSpc>
              <a:buFont typeface="+mj-lt"/>
              <a:buAutoNum type="arabicPeriod"/>
            </a:pPr>
            <a:r>
              <a:rPr lang="en-US" sz="2200" noProof="0" dirty="0">
                <a:latin typeface="Open Sans" panose="020B0606030504020204" pitchFamily="34" charset="0"/>
                <a:ea typeface="Open Sans" panose="020B0606030504020204" pitchFamily="34" charset="0"/>
                <a:cs typeface="Open Sans" panose="020B0606030504020204" pitchFamily="34" charset="0"/>
              </a:rPr>
              <a:t>Industrial lock-in</a:t>
            </a:r>
          </a:p>
          <a:p>
            <a:pPr marL="457200" indent="-457200">
              <a:lnSpc>
                <a:spcPct val="150000"/>
              </a:lnSpc>
              <a:buFont typeface="+mj-lt"/>
              <a:buAutoNum type="arabicPeriod"/>
            </a:pPr>
            <a:r>
              <a:rPr lang="en-US" sz="2200" noProof="0" dirty="0">
                <a:latin typeface="Open Sans" panose="020B0606030504020204" pitchFamily="34" charset="0"/>
                <a:ea typeface="Open Sans" panose="020B0606030504020204" pitchFamily="34" charset="0"/>
                <a:cs typeface="Open Sans" panose="020B0606030504020204" pitchFamily="34" charset="0"/>
              </a:rPr>
              <a:t>Political constraints</a:t>
            </a:r>
          </a:p>
          <a:p>
            <a:pPr marL="457200" indent="-457200">
              <a:lnSpc>
                <a:spcPct val="150000"/>
              </a:lnSpc>
              <a:buFont typeface="+mj-lt"/>
              <a:buAutoNum type="arabicPeriod"/>
            </a:pPr>
            <a:r>
              <a:rPr lang="en-US" sz="2200" noProof="0" dirty="0">
                <a:latin typeface="Open Sans" panose="020B0606030504020204" pitchFamily="34" charset="0"/>
                <a:ea typeface="Open Sans" panose="020B0606030504020204" pitchFamily="34" charset="0"/>
                <a:cs typeface="Open Sans" panose="020B0606030504020204" pitchFamily="34" charset="0"/>
              </a:rPr>
              <a:t>Infrastructure lifespan</a:t>
            </a:r>
          </a:p>
          <a:p>
            <a:pPr marL="0" indent="0">
              <a:lnSpc>
                <a:spcPct val="150000"/>
              </a:lnSpc>
              <a:buNone/>
            </a:pPr>
            <a:r>
              <a:rPr lang="en-US" sz="2200" i="1" noProof="0" dirty="0">
                <a:latin typeface="Open Sans" panose="020B0606030504020204" pitchFamily="34" charset="0"/>
                <a:ea typeface="Open Sans" panose="020B0606030504020204" pitchFamily="34" charset="0"/>
                <a:cs typeface="Open Sans" panose="020B0606030504020204" pitchFamily="34" charset="0"/>
              </a:rPr>
              <a:t>Question for the Pact:  </a:t>
            </a:r>
            <a:br>
              <a:rPr lang="en-US" sz="2200" noProof="0" dirty="0">
                <a:latin typeface="Open Sans" panose="020B0606030504020204" pitchFamily="34" charset="0"/>
                <a:ea typeface="Open Sans" panose="020B0606030504020204" pitchFamily="34" charset="0"/>
                <a:cs typeface="Open Sans" panose="020B0606030504020204" pitchFamily="34" charset="0"/>
              </a:rPr>
            </a:br>
            <a:r>
              <a:rPr lang="en-US" sz="2200" b="1" noProof="0" dirty="0">
                <a:solidFill>
                  <a:srgbClr val="26155F"/>
                </a:solidFill>
                <a:latin typeface="Open Sans" panose="020B0606030504020204" pitchFamily="34" charset="0"/>
                <a:ea typeface="Open Sans" panose="020B0606030504020204" pitchFamily="34" charset="0"/>
                <a:cs typeface="Open Sans" panose="020B0606030504020204" pitchFamily="34" charset="0"/>
              </a:rPr>
              <a:t>How should EU policy account for system inertia when designing long-term targets? </a:t>
            </a:r>
          </a:p>
        </p:txBody>
      </p:sp>
      <p:sp>
        <p:nvSpPr>
          <p:cNvPr id="6" name="Espace réservé du texte 1">
            <a:extLst>
              <a:ext uri="{FF2B5EF4-FFF2-40B4-BE49-F238E27FC236}">
                <a16:creationId xmlns:a16="http://schemas.microsoft.com/office/drawing/2014/main" id="{A1FDBD91-F97F-BF5E-A053-F1034629DF4E}"/>
              </a:ext>
            </a:extLst>
          </p:cNvPr>
          <p:cNvSpPr txBox="1">
            <a:spLocks/>
          </p:cNvSpPr>
          <p:nvPr/>
        </p:nvSpPr>
        <p:spPr>
          <a:xfrm>
            <a:off x="1484396" y="1752686"/>
            <a:ext cx="13295320" cy="836159"/>
          </a:xfrm>
          <a:prstGeom prst="rect">
            <a:avLst/>
          </a:prstGeom>
          <a:solidFill>
            <a:srgbClr val="8C0B31"/>
          </a:solidFill>
        </p:spPr>
        <p:txBody>
          <a:bodyPr wrap="none" lIns="216000" tIns="144000" rIns="180000" bIns="108000">
            <a:spAutoFit/>
          </a:bodyPr>
          <a:lstStyle>
            <a:lvl1pPr marL="0" indent="0" algn="l" defTabSz="1371600" rtl="0" eaLnBrk="1" latinLnBrk="0" hangingPunct="1">
              <a:lnSpc>
                <a:spcPct val="90000"/>
              </a:lnSpc>
              <a:spcBef>
                <a:spcPts val="1500"/>
              </a:spcBef>
              <a:buFont typeface="Arial" panose="020B0604020202020204" pitchFamily="34" charset="0"/>
              <a:buNone/>
              <a:defRPr sz="4200" b="1"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reaching 1.5°C remains extremely difficult</a:t>
            </a:r>
          </a:p>
        </p:txBody>
      </p:sp>
    </p:spTree>
    <p:extLst>
      <p:ext uri="{BB962C8B-B14F-4D97-AF65-F5344CB8AC3E}">
        <p14:creationId xmlns:p14="http://schemas.microsoft.com/office/powerpoint/2010/main" val="100099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27FAE-79BC-5E75-4AD8-6B7BDC91CA3D}"/>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2A71D29-CBF7-58C4-2B12-6E9AAEC73D16}"/>
              </a:ext>
            </a:extLst>
          </p:cNvPr>
          <p:cNvSpPr>
            <a:spLocks noGrp="1"/>
          </p:cNvSpPr>
          <p:nvPr>
            <p:ph type="body" sz="quarter" idx="11"/>
          </p:nvPr>
        </p:nvSpPr>
        <p:spPr>
          <a:xfrm>
            <a:off x="1484396" y="1089193"/>
            <a:ext cx="3448551" cy="836159"/>
          </a:xfrm>
        </p:spPr>
        <p:txBody>
          <a:bodyPr/>
          <a:lstStyle/>
          <a:p>
            <a:r>
              <a:rPr lang="en-GB" noProof="0" dirty="0"/>
              <a:t>The limits</a:t>
            </a:r>
          </a:p>
        </p:txBody>
      </p:sp>
      <p:sp>
        <p:nvSpPr>
          <p:cNvPr id="3" name="Espace réservé du texte 2">
            <a:extLst>
              <a:ext uri="{FF2B5EF4-FFF2-40B4-BE49-F238E27FC236}">
                <a16:creationId xmlns:a16="http://schemas.microsoft.com/office/drawing/2014/main" id="{48AE6A4F-7DA1-0A74-2E2F-83466A002509}"/>
              </a:ext>
            </a:extLst>
          </p:cNvPr>
          <p:cNvSpPr>
            <a:spLocks noGrp="1"/>
          </p:cNvSpPr>
          <p:nvPr>
            <p:ph type="body" sz="quarter" idx="4294967295"/>
          </p:nvPr>
        </p:nvSpPr>
        <p:spPr>
          <a:xfrm>
            <a:off x="1484396" y="2682793"/>
            <a:ext cx="10639425" cy="835025"/>
          </a:xfrm>
          <a:prstGeom prst="rect">
            <a:avLst/>
          </a:prstGeom>
        </p:spPr>
        <p:txBody>
          <a:bodyPr/>
          <a:lstStyle/>
          <a:p>
            <a:pPr marL="0" indent="0">
              <a:buNone/>
            </a:pPr>
            <a:r>
              <a:rPr lang="en-GB" sz="4800" b="1" noProof="0" dirty="0">
                <a:solidFill>
                  <a:srgbClr val="8C0B31"/>
                </a:solidFill>
                <a:latin typeface="Open Sans" panose="020B0606030504020204" pitchFamily="34" charset="0"/>
                <a:ea typeface="Open Sans" panose="020B0606030504020204" pitchFamily="34" charset="0"/>
                <a:cs typeface="Open Sans" panose="020B0606030504020204" pitchFamily="34" charset="0"/>
              </a:rPr>
              <a:t>3 common critiques</a:t>
            </a:r>
          </a:p>
        </p:txBody>
      </p:sp>
      <p:sp>
        <p:nvSpPr>
          <p:cNvPr id="4" name="Espace réservé du texte 3">
            <a:extLst>
              <a:ext uri="{FF2B5EF4-FFF2-40B4-BE49-F238E27FC236}">
                <a16:creationId xmlns:a16="http://schemas.microsoft.com/office/drawing/2014/main" id="{FF8191F1-C897-245B-E559-70A59C181207}"/>
              </a:ext>
            </a:extLst>
          </p:cNvPr>
          <p:cNvSpPr>
            <a:spLocks noGrp="1"/>
          </p:cNvSpPr>
          <p:nvPr>
            <p:ph type="body" sz="quarter" idx="4294967295"/>
          </p:nvPr>
        </p:nvSpPr>
        <p:spPr>
          <a:xfrm>
            <a:off x="1484396" y="3734385"/>
            <a:ext cx="12592551" cy="3313112"/>
          </a:xfrm>
          <a:prstGeom prst="rect">
            <a:avLst/>
          </a:prstGeom>
        </p:spPr>
        <p:txBody>
          <a:bodyPr/>
          <a:lstStyle/>
          <a:p>
            <a:pPr marL="457200" indent="-457200">
              <a:lnSpc>
                <a:spcPct val="150000"/>
              </a:lnSpc>
              <a:buFont typeface="+mj-lt"/>
              <a:buAutoNum type="arabicPeriod"/>
            </a:pPr>
            <a:r>
              <a:rPr lang="en-GB" sz="2200" noProof="0" dirty="0">
                <a:latin typeface="Open Sans" panose="020B0606030504020204" pitchFamily="34" charset="0"/>
                <a:ea typeface="Open Sans" panose="020B0606030504020204" pitchFamily="34" charset="0"/>
                <a:cs typeface="Open Sans" panose="020B0606030504020204" pitchFamily="34" charset="0"/>
              </a:rPr>
              <a:t>It is a </a:t>
            </a:r>
            <a:r>
              <a:rPr lang="en-GB" sz="2200" noProof="0" dirty="0" err="1">
                <a:latin typeface="Open Sans" panose="020B0606030504020204" pitchFamily="34" charset="0"/>
                <a:ea typeface="Open Sans" panose="020B0606030504020204" pitchFamily="34" charset="0"/>
                <a:cs typeface="Open Sans" panose="020B0606030504020204" pitchFamily="34" charset="0"/>
              </a:rPr>
              <a:t>implified</a:t>
            </a:r>
            <a:r>
              <a:rPr lang="en-GB" sz="2200" noProof="0" dirty="0">
                <a:latin typeface="Open Sans" panose="020B0606030504020204" pitchFamily="34" charset="0"/>
                <a:ea typeface="Open Sans" panose="020B0606030504020204" pitchFamily="34" charset="0"/>
                <a:cs typeface="Open Sans" panose="020B0606030504020204" pitchFamily="34" charset="0"/>
              </a:rPr>
              <a:t> model: its value lies in revealing system interactions</a:t>
            </a:r>
          </a:p>
          <a:p>
            <a:pPr marL="457200" indent="-457200">
              <a:lnSpc>
                <a:spcPct val="150000"/>
              </a:lnSpc>
              <a:buAutoNum type="arabicPeriod"/>
            </a:pPr>
            <a:r>
              <a:rPr lang="en-GB" sz="2200" noProof="0" dirty="0">
                <a:latin typeface="Open Sans" panose="020B0606030504020204" pitchFamily="34" charset="0"/>
                <a:ea typeface="Open Sans" panose="020B0606030504020204" pitchFamily="34" charset="0"/>
                <a:cs typeface="Open Sans" panose="020B0606030504020204" pitchFamily="34" charset="0"/>
              </a:rPr>
              <a:t>It ignores political </a:t>
            </a:r>
            <a:r>
              <a:rPr lang="en-GB" sz="2200" noProof="0" dirty="0" err="1">
                <a:latin typeface="Open Sans" panose="020B0606030504020204" pitchFamily="34" charset="0"/>
                <a:ea typeface="Open Sans" panose="020B0606030504020204" pitchFamily="34" charset="0"/>
                <a:cs typeface="Open Sans" panose="020B0606030504020204" pitchFamily="34" charset="0"/>
              </a:rPr>
              <a:t>feasability</a:t>
            </a:r>
            <a:r>
              <a:rPr lang="en-GB" sz="2200" noProof="0" dirty="0">
                <a:latin typeface="Open Sans" panose="020B0606030504020204" pitchFamily="34" charset="0"/>
                <a:ea typeface="Open Sans" panose="020B0606030504020204" pitchFamily="34" charset="0"/>
                <a:cs typeface="Open Sans" panose="020B0606030504020204" pitchFamily="34" charset="0"/>
              </a:rPr>
              <a:t>: the model assesses physical and systemic consequences. Feasibility remains a governance decision. </a:t>
            </a:r>
          </a:p>
          <a:p>
            <a:pPr marL="457200" indent="-457200">
              <a:lnSpc>
                <a:spcPct val="150000"/>
              </a:lnSpc>
              <a:buAutoNum type="arabicPeriod"/>
            </a:pPr>
            <a:r>
              <a:rPr lang="en-GB" sz="2200" noProof="0" dirty="0">
                <a:latin typeface="Open Sans" panose="020B0606030504020204" pitchFamily="34" charset="0"/>
                <a:ea typeface="Open Sans" panose="020B0606030504020204" pitchFamily="34" charset="0"/>
                <a:cs typeface="Open Sans" panose="020B0606030504020204" pitchFamily="34" charset="0"/>
              </a:rPr>
              <a:t>It cannot </a:t>
            </a:r>
            <a:r>
              <a:rPr lang="en-GB" sz="2200" noProof="0" dirty="0" err="1">
                <a:latin typeface="Open Sans" panose="020B0606030504020204" pitchFamily="34" charset="0"/>
                <a:ea typeface="Open Sans" panose="020B0606030504020204" pitchFamily="34" charset="0"/>
                <a:cs typeface="Open Sans" panose="020B0606030504020204" pitchFamily="34" charset="0"/>
              </a:rPr>
              <a:t>moel</a:t>
            </a:r>
            <a:r>
              <a:rPr lang="en-GB" sz="2200" noProof="0" dirty="0">
                <a:latin typeface="Open Sans" panose="020B0606030504020204" pitchFamily="34" charset="0"/>
                <a:ea typeface="Open Sans" panose="020B0606030504020204" pitchFamily="34" charset="0"/>
                <a:cs typeface="Open Sans" panose="020B0606030504020204" pitchFamily="34" charset="0"/>
              </a:rPr>
              <a:t> adaptation: adaptation does not change the global temperature trajectory. But it reduces exposure and vulnerability. </a:t>
            </a:r>
          </a:p>
        </p:txBody>
      </p:sp>
    </p:spTree>
    <p:extLst>
      <p:ext uri="{BB962C8B-B14F-4D97-AF65-F5344CB8AC3E}">
        <p14:creationId xmlns:p14="http://schemas.microsoft.com/office/powerpoint/2010/main" val="180040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C0D4997-5FA0-B7C3-0515-9A1AFA8C9D2E}"/>
              </a:ext>
            </a:extLst>
          </p:cNvPr>
          <p:cNvSpPr>
            <a:spLocks noGrp="1"/>
          </p:cNvSpPr>
          <p:nvPr>
            <p:ph type="body" sz="quarter" idx="10"/>
          </p:nvPr>
        </p:nvSpPr>
        <p:spPr>
          <a:xfrm>
            <a:off x="1484396" y="4514850"/>
            <a:ext cx="11393404" cy="5020942"/>
          </a:xfrm>
        </p:spPr>
        <p:txBody>
          <a:bodyPr/>
          <a:lstStyle/>
          <a:p>
            <a:pPr marL="457200" indent="-457200">
              <a:buAutoNum type="arabicPeriod"/>
            </a:pPr>
            <a:r>
              <a:rPr lang="en-GB" sz="2800" dirty="0"/>
              <a:t>Technology matters</a:t>
            </a:r>
          </a:p>
          <a:p>
            <a:pPr marL="457200" indent="-457200">
              <a:buAutoNum type="arabicPeriod"/>
            </a:pPr>
            <a:r>
              <a:rPr lang="en-GB" sz="2800" dirty="0"/>
              <a:t>Economics matters</a:t>
            </a:r>
          </a:p>
          <a:p>
            <a:pPr marL="457200" indent="-457200">
              <a:buAutoNum type="arabicPeriod"/>
            </a:pPr>
            <a:r>
              <a:rPr lang="en-GB" sz="2800" dirty="0"/>
              <a:t>But policy alignment across sectors matters even more. </a:t>
            </a:r>
          </a:p>
          <a:p>
            <a:pPr marL="457200" indent="-457200">
              <a:buAutoNum type="arabicPeriod"/>
            </a:pPr>
            <a:endParaRPr lang="en-GB" sz="2400" dirty="0"/>
          </a:p>
          <a:p>
            <a:r>
              <a:rPr lang="en-GB" sz="2400" dirty="0"/>
              <a:t>Climate change is fundamentally a systems challenge. </a:t>
            </a:r>
          </a:p>
          <a:p>
            <a:r>
              <a:rPr lang="en-GB" sz="2400" dirty="0"/>
              <a:t>And systems require integrated governance, strategic foresight, continuous learning and coordinated policy portfolios. </a:t>
            </a:r>
          </a:p>
        </p:txBody>
      </p:sp>
      <p:sp>
        <p:nvSpPr>
          <p:cNvPr id="16" name="Text Placeholder 15">
            <a:extLst>
              <a:ext uri="{FF2B5EF4-FFF2-40B4-BE49-F238E27FC236}">
                <a16:creationId xmlns:a16="http://schemas.microsoft.com/office/drawing/2014/main" id="{44086CB6-F9FF-B9EE-2D63-39E64495E476}"/>
              </a:ext>
            </a:extLst>
          </p:cNvPr>
          <p:cNvSpPr>
            <a:spLocks noGrp="1"/>
          </p:cNvSpPr>
          <p:nvPr>
            <p:ph type="body" sz="quarter" idx="12"/>
          </p:nvPr>
        </p:nvSpPr>
        <p:spPr>
          <a:xfrm>
            <a:off x="1484396" y="2719137"/>
            <a:ext cx="13812753" cy="1049470"/>
          </a:xfrm>
        </p:spPr>
        <p:txBody>
          <a:bodyPr/>
          <a:lstStyle/>
          <a:p>
            <a:pPr>
              <a:lnSpc>
                <a:spcPts val="5000"/>
              </a:lnSpc>
            </a:pPr>
            <a:r>
              <a:rPr lang="en-GB" dirty="0"/>
              <a:t>Climate policy is not only solved by identifying technologies but also by designing coordinated policy systems</a:t>
            </a:r>
          </a:p>
          <a:p>
            <a:endParaRPr lang="en-GB" dirty="0"/>
          </a:p>
        </p:txBody>
      </p:sp>
      <p:sp>
        <p:nvSpPr>
          <p:cNvPr id="15" name="Text Placeholder 14">
            <a:extLst>
              <a:ext uri="{FF2B5EF4-FFF2-40B4-BE49-F238E27FC236}">
                <a16:creationId xmlns:a16="http://schemas.microsoft.com/office/drawing/2014/main" id="{AD7E7DF6-B287-E767-552F-FF7D9829DDFD}"/>
              </a:ext>
            </a:extLst>
          </p:cNvPr>
          <p:cNvSpPr>
            <a:spLocks noGrp="1"/>
          </p:cNvSpPr>
          <p:nvPr>
            <p:ph type="body" sz="quarter" idx="11"/>
          </p:nvPr>
        </p:nvSpPr>
        <p:spPr>
          <a:xfrm>
            <a:off x="1484396" y="1089193"/>
            <a:ext cx="3987388" cy="836159"/>
          </a:xfrm>
        </p:spPr>
        <p:txBody>
          <a:bodyPr/>
          <a:lstStyle/>
          <a:p>
            <a:r>
              <a:rPr lang="en-GB" dirty="0"/>
              <a:t>Conclusion</a:t>
            </a:r>
          </a:p>
        </p:txBody>
      </p:sp>
    </p:spTree>
    <p:extLst>
      <p:ext uri="{BB962C8B-B14F-4D97-AF65-F5344CB8AC3E}">
        <p14:creationId xmlns:p14="http://schemas.microsoft.com/office/powerpoint/2010/main" val="101443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EAA40-F351-2FC2-8529-5BD5AF76A282}"/>
            </a:ext>
          </a:extLst>
        </p:cNvPr>
        <p:cNvGrpSpPr/>
        <p:nvPr/>
      </p:nvGrpSpPr>
      <p:grpSpPr>
        <a:xfrm>
          <a:off x="0" y="0"/>
          <a:ext cx="0" cy="0"/>
          <a:chOff x="0" y="0"/>
          <a:chExt cx="0" cy="0"/>
        </a:xfrm>
      </p:grpSpPr>
      <p:sp>
        <p:nvSpPr>
          <p:cNvPr id="5" name="Text Placeholder 15">
            <a:extLst>
              <a:ext uri="{FF2B5EF4-FFF2-40B4-BE49-F238E27FC236}">
                <a16:creationId xmlns:a16="http://schemas.microsoft.com/office/drawing/2014/main" id="{0C7DA99A-6526-E8B2-DB13-0F3E291D8F93}"/>
              </a:ext>
            </a:extLst>
          </p:cNvPr>
          <p:cNvSpPr txBox="1">
            <a:spLocks/>
          </p:cNvSpPr>
          <p:nvPr/>
        </p:nvSpPr>
        <p:spPr>
          <a:xfrm>
            <a:off x="2513848" y="4226659"/>
            <a:ext cx="13260304" cy="1833681"/>
          </a:xfrm>
          <a:prstGeom prst="rect">
            <a:avLst/>
          </a:prstGeom>
        </p:spPr>
        <p:txBody>
          <a:bodyPr lIns="0" tIns="0" rIns="0" bIns="0"/>
          <a:lstStyle>
            <a:lvl1pPr marL="0" indent="0" algn="l" defTabSz="1371600" rtl="0" eaLnBrk="1" latinLnBrk="0" hangingPunct="1">
              <a:lnSpc>
                <a:spcPct val="90000"/>
              </a:lnSpc>
              <a:spcBef>
                <a:spcPts val="1500"/>
              </a:spcBef>
              <a:buFont typeface="Arial" panose="020B0604020202020204" pitchFamily="34" charset="0"/>
              <a:buNone/>
              <a:defRPr sz="3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lnSpc>
                <a:spcPct val="100000"/>
              </a:lnSpc>
            </a:pPr>
            <a:r>
              <a:rPr lang="en-GB" sz="9600" dirty="0"/>
              <a:t>FINAL REMARKS</a:t>
            </a:r>
          </a:p>
        </p:txBody>
      </p:sp>
    </p:spTree>
    <p:extLst>
      <p:ext uri="{BB962C8B-B14F-4D97-AF65-F5344CB8AC3E}">
        <p14:creationId xmlns:p14="http://schemas.microsoft.com/office/powerpoint/2010/main" val="629854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9540-8024-22F7-A6D7-DE80A03E36E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E26705F-A91F-6171-746E-80BA849761CA}"/>
              </a:ext>
            </a:extLst>
          </p:cNvPr>
          <p:cNvSpPr/>
          <p:nvPr/>
        </p:nvSpPr>
        <p:spPr>
          <a:xfrm>
            <a:off x="14149545" y="3222950"/>
            <a:ext cx="3438298" cy="4140377"/>
          </a:xfrm>
          <a:prstGeom prst="rect">
            <a:avLst/>
          </a:prstGeom>
          <a:solidFill>
            <a:srgbClr val="2A2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AD62FF5-6626-701C-A82B-56985862C6E0}"/>
              </a:ext>
            </a:extLst>
          </p:cNvPr>
          <p:cNvSpPr txBox="1"/>
          <p:nvPr/>
        </p:nvSpPr>
        <p:spPr>
          <a:xfrm>
            <a:off x="14333510" y="6609333"/>
            <a:ext cx="3084838" cy="461665"/>
          </a:xfrm>
          <a:prstGeom prst="rect">
            <a:avLst/>
          </a:prstGeom>
          <a:noFill/>
        </p:spPr>
        <p:txBody>
          <a:bodyPr wrap="square">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Scan the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QR code </a:t>
            </a:r>
            <a:endPar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DA6F2649-203A-B630-97C3-C910FCD69F37}"/>
              </a:ext>
            </a:extLst>
          </p:cNvPr>
          <p:cNvSpPr>
            <a:spLocks noGrp="1"/>
          </p:cNvSpPr>
          <p:nvPr>
            <p:ph type="body" sz="quarter" idx="11"/>
          </p:nvPr>
        </p:nvSpPr>
        <p:spPr>
          <a:xfrm>
            <a:off x="1030327" y="509864"/>
            <a:ext cx="7099394" cy="836159"/>
          </a:xfrm>
        </p:spPr>
        <p:txBody>
          <a:bodyPr wrap="none" lIns="216000" tIns="144000" rIns="180000" bIns="108000" anchor="t">
            <a:spAutoFit/>
          </a:bodyPr>
          <a:lstStyle/>
          <a:p>
            <a:r>
              <a:rPr lang="en-GB" dirty="0">
                <a:latin typeface="Open Sans"/>
                <a:ea typeface="Open Sans"/>
                <a:cs typeface="Open Sans"/>
              </a:rPr>
              <a:t>climate pact activities</a:t>
            </a:r>
            <a:endParaRPr lang="en-US" dirty="0"/>
          </a:p>
        </p:txBody>
      </p:sp>
      <p:sp>
        <p:nvSpPr>
          <p:cNvPr id="2" name="TextBox 1">
            <a:extLst>
              <a:ext uri="{FF2B5EF4-FFF2-40B4-BE49-F238E27FC236}">
                <a16:creationId xmlns:a16="http://schemas.microsoft.com/office/drawing/2014/main" id="{56F7390B-E3F2-585C-BF98-A1F0D6CB8017}"/>
              </a:ext>
            </a:extLst>
          </p:cNvPr>
          <p:cNvSpPr txBox="1"/>
          <p:nvPr/>
        </p:nvSpPr>
        <p:spPr>
          <a:xfrm>
            <a:off x="1152019" y="1707827"/>
            <a:ext cx="12799032" cy="103412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rgbClr val="26155F"/>
                </a:solidFill>
                <a:latin typeface="Open Sans"/>
                <a:ea typeface="Open Sans"/>
                <a:cs typeface="Open Sans"/>
              </a:rPr>
              <a:t>Together in Action 2026</a:t>
            </a:r>
            <a:br>
              <a:rPr lang="en-GB" sz="2400" b="1" dirty="0">
                <a:latin typeface="Open Sans"/>
                <a:ea typeface="Open Sans"/>
                <a:cs typeface="Open Sans"/>
              </a:rPr>
            </a:br>
            <a:endParaRPr lang="en-US" sz="2400" dirty="0">
              <a:solidFill>
                <a:srgbClr val="000000"/>
              </a:solidFill>
              <a:latin typeface="Open Sans"/>
              <a:ea typeface="Open Sans"/>
              <a:cs typeface="Open Sans"/>
            </a:endParaRPr>
          </a:p>
          <a:p>
            <a:r>
              <a:rPr lang="en-GB" sz="2400" dirty="0">
                <a:solidFill>
                  <a:srgbClr val="000000"/>
                </a:solidFill>
                <a:latin typeface="Open Sans"/>
                <a:ea typeface="Open Sans"/>
                <a:cs typeface="Open Sans"/>
              </a:rPr>
              <a:t>📅 24-25 March (Community Day: 23 March)</a:t>
            </a:r>
          </a:p>
          <a:p>
            <a:r>
              <a:rPr lang="en-GB" sz="2400" dirty="0">
                <a:solidFill>
                  <a:srgbClr val="000000"/>
                </a:solidFill>
                <a:latin typeface="Open Sans"/>
                <a:ea typeface="Open Sans"/>
                <a:cs typeface="Open Sans"/>
              </a:rPr>
              <a:t>🌍 Join online from anywhere</a:t>
            </a:r>
            <a:endParaRPr lang="en-GB" sz="2400" dirty="0">
              <a:latin typeface="Open Sans"/>
              <a:ea typeface="Open Sans"/>
              <a:cs typeface="Open Sans"/>
            </a:endParaRPr>
          </a:p>
          <a:p>
            <a:r>
              <a:rPr lang="en-GB" sz="2400" b="1" dirty="0">
                <a:solidFill>
                  <a:srgbClr val="000000"/>
                </a:solidFill>
                <a:latin typeface="Open Sans"/>
                <a:ea typeface="Open Sans"/>
                <a:cs typeface="Open Sans"/>
              </a:rPr>
              <a:t>📍 </a:t>
            </a:r>
            <a:r>
              <a:rPr lang="en-GB" sz="2400" dirty="0">
                <a:solidFill>
                  <a:srgbClr val="000000"/>
                </a:solidFill>
                <a:latin typeface="Open Sans"/>
                <a:ea typeface="Open Sans"/>
                <a:cs typeface="Open Sans"/>
              </a:rPr>
              <a:t>Or attend in person in Brussels</a:t>
            </a:r>
            <a:endParaRPr lang="en-GB" sz="2400" dirty="0">
              <a:latin typeface="Open Sans"/>
              <a:cs typeface="Open Sans"/>
            </a:endParaRPr>
          </a:p>
          <a:p>
            <a:endParaRPr lang="en-GB" sz="2400" b="1" dirty="0">
              <a:solidFill>
                <a:srgbClr val="000000"/>
              </a:solidFill>
              <a:latin typeface="Open Sans"/>
              <a:ea typeface="Open Sans"/>
              <a:cs typeface="Open Sans"/>
            </a:endParaRPr>
          </a:p>
          <a:p>
            <a:endParaRPr lang="en-GB" sz="5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2400" b="1" i="1">
                <a:solidFill>
                  <a:srgbClr val="2A255A"/>
                </a:solidFill>
                <a:latin typeface="Open Sans"/>
                <a:ea typeface="Open Sans"/>
                <a:cs typeface="Open Sans"/>
              </a:rPr>
              <a:t>Join 1500+ others already registered – places are booking up fast</a:t>
            </a:r>
            <a:r>
              <a:rPr lang="en-GB" sz="2400" dirty="0">
                <a:latin typeface="Open Sans"/>
                <a:ea typeface="Open Sans"/>
                <a:cs typeface="Open Sans"/>
              </a:rPr>
              <a:t>.</a:t>
            </a:r>
            <a:br>
              <a:rPr lang="en-GB" sz="2400" dirty="0">
                <a:latin typeface="Open Sans" panose="020B0606030504020204" pitchFamily="34" charset="0"/>
                <a:ea typeface="Open Sans" panose="020B0606030504020204" pitchFamily="34" charset="0"/>
                <a:cs typeface="Open Sans" panose="020B0606030504020204" pitchFamily="34" charset="0"/>
              </a:rPr>
            </a:br>
            <a:br>
              <a:rPr lang="en-GB" sz="2400" dirty="0">
                <a:latin typeface="Open Sans"/>
                <a:ea typeface="Open Sans"/>
                <a:cs typeface="Open Sans"/>
              </a:rPr>
            </a:br>
            <a:r>
              <a:rPr lang="en-GB" sz="2400" b="1" dirty="0">
                <a:latin typeface="Open Sans"/>
                <a:ea typeface="Open Sans"/>
                <a:cs typeface="Open Sans"/>
              </a:rPr>
              <a:t>Highlights from the agenda</a:t>
            </a:r>
            <a:endParaRPr lang="en-GB" sz="2400" b="1" dirty="0">
              <a:solidFill>
                <a:srgbClr val="85102E"/>
              </a:solidFill>
              <a:latin typeface="Open Sans"/>
              <a:ea typeface="Open Sans"/>
              <a:cs typeface="Open Sans"/>
            </a:endParaRPr>
          </a:p>
          <a:p>
            <a:br>
              <a:rPr lang="en-GB" sz="2400" dirty="0">
                <a:latin typeface="Open Sans"/>
                <a:ea typeface="Open Sans"/>
                <a:cs typeface="Open Sans"/>
              </a:rPr>
            </a:br>
            <a:r>
              <a:rPr lang="en-GB" sz="2400" dirty="0">
                <a:latin typeface="Open Sans"/>
                <a:ea typeface="Open Sans"/>
                <a:cs typeface="Open Sans"/>
              </a:rPr>
              <a:t>📝 </a:t>
            </a:r>
            <a:r>
              <a:rPr lang="en-GB" sz="2400" b="1" dirty="0">
                <a:latin typeface="Open Sans"/>
                <a:ea typeface="Open Sans"/>
                <a:cs typeface="Open Sans"/>
              </a:rPr>
              <a:t>EU policy insights</a:t>
            </a:r>
            <a:br>
              <a:rPr lang="en-GB" sz="2400" dirty="0">
                <a:latin typeface="Open Sans"/>
                <a:ea typeface="Open Sans"/>
                <a:cs typeface="Open Sans"/>
              </a:rPr>
            </a:br>
            <a:r>
              <a:rPr lang="en-GB" sz="2400" dirty="0">
                <a:latin typeface="Open Sans"/>
                <a:ea typeface="Open Sans"/>
                <a:cs typeface="Open Sans"/>
              </a:rPr>
              <a:t>Hear directly from with Commissioner </a:t>
            </a:r>
            <a:r>
              <a:rPr lang="en-GB" sz="2400" b="1" dirty="0">
                <a:latin typeface="Open Sans"/>
                <a:ea typeface="Open Sans"/>
                <a:cs typeface="Open Sans"/>
              </a:rPr>
              <a:t>Wopke Hoekstra</a:t>
            </a:r>
            <a:r>
              <a:rPr lang="en-GB" sz="2400" dirty="0">
                <a:latin typeface="Open Sans"/>
                <a:ea typeface="Open Sans"/>
                <a:cs typeface="Open Sans"/>
              </a:rPr>
              <a:t> and Director-General for Climate Action, </a:t>
            </a:r>
            <a:r>
              <a:rPr lang="en-GB" sz="2400" b="1" dirty="0">
                <a:latin typeface="Open Sans"/>
                <a:ea typeface="Open Sans"/>
                <a:cs typeface="Open Sans"/>
              </a:rPr>
              <a:t>Kurt Vandenberghe</a:t>
            </a:r>
            <a:r>
              <a:rPr lang="en-GB" sz="2400" dirty="0">
                <a:latin typeface="Open Sans"/>
                <a:ea typeface="Open Sans"/>
                <a:cs typeface="Open Sans"/>
              </a:rPr>
              <a:t>.</a:t>
            </a:r>
          </a:p>
          <a:p>
            <a:endParaRPr lang="en-GB" sz="2400" dirty="0">
              <a:latin typeface="Open Sans"/>
              <a:ea typeface="Open Sans"/>
              <a:cs typeface="Open Sans"/>
            </a:endParaRPr>
          </a:p>
          <a:p>
            <a:r>
              <a:rPr lang="en-GB" sz="2400" dirty="0">
                <a:latin typeface="Open Sans"/>
                <a:ea typeface="Open Sans"/>
                <a:cs typeface="Open Sans"/>
              </a:rPr>
              <a:t>🌱</a:t>
            </a:r>
            <a:r>
              <a:rPr lang="en-GB" sz="2400" i="1" dirty="0">
                <a:latin typeface="Open Sans"/>
                <a:ea typeface="Open Sans"/>
                <a:cs typeface="Open Sans"/>
              </a:rPr>
              <a:t> </a:t>
            </a:r>
            <a:r>
              <a:rPr lang="en-GB" sz="2400" b="1" dirty="0">
                <a:latin typeface="Open Sans"/>
                <a:ea typeface="Open Sans"/>
                <a:cs typeface="Open Sans"/>
              </a:rPr>
              <a:t>Local community</a:t>
            </a:r>
            <a:br>
              <a:rPr lang="en-GB" sz="2400" dirty="0">
                <a:latin typeface="Open Sans"/>
                <a:ea typeface="Open Sans"/>
                <a:cs typeface="Open Sans"/>
              </a:rPr>
            </a:br>
            <a:r>
              <a:rPr lang="en-GB" sz="2400" dirty="0">
                <a:latin typeface="Open Sans"/>
                <a:ea typeface="Open Sans"/>
                <a:cs typeface="Open Sans"/>
              </a:rPr>
              <a:t> Get practical ideas and approaches, from community engagement to flood adaptation.</a:t>
            </a:r>
          </a:p>
          <a:p>
            <a:endParaRPr lang="en-GB" sz="2400" dirty="0">
              <a:latin typeface="Open Sans"/>
              <a:ea typeface="Open Sans"/>
              <a:cs typeface="Open Sans"/>
            </a:endParaRPr>
          </a:p>
          <a:p>
            <a:r>
              <a:rPr lang="en-GB" sz="2400" i="1" dirty="0">
                <a:latin typeface="Open Sans"/>
                <a:ea typeface="Open Sans"/>
                <a:cs typeface="Open Sans"/>
              </a:rPr>
              <a:t>📈 </a:t>
            </a:r>
            <a:r>
              <a:rPr lang="en-GB" sz="2400" b="1" dirty="0">
                <a:latin typeface="Open Sans"/>
                <a:ea typeface="Open Sans"/>
                <a:cs typeface="Open Sans"/>
              </a:rPr>
              <a:t>Business, innovation and industry</a:t>
            </a:r>
            <a:br>
              <a:rPr lang="en-GB" sz="2400" dirty="0">
                <a:latin typeface="Open Sans"/>
                <a:ea typeface="Open Sans"/>
                <a:cs typeface="Open Sans"/>
              </a:rPr>
            </a:br>
            <a:r>
              <a:rPr lang="en-GB" sz="2400" dirty="0">
                <a:latin typeface="Open Sans"/>
                <a:ea typeface="Open Sans"/>
                <a:cs typeface="Open Sans"/>
              </a:rPr>
              <a:t> Explore future‑focused sessions on aviation, energy, and carbon removals.</a:t>
            </a:r>
          </a:p>
          <a:p>
            <a:endParaRPr lang="en-GB" sz="2400" dirty="0">
              <a:ea typeface="+mn-lt"/>
              <a:cs typeface="+mn-lt"/>
            </a:endParaRPr>
          </a:p>
          <a:p>
            <a:br>
              <a:rPr lang="en-GB" sz="2400" dirty="0">
                <a:highlight>
                  <a:srgbClr val="FFFFFF"/>
                </a:highlight>
                <a:ea typeface="+mn-lt"/>
                <a:cs typeface="Segoe UI"/>
              </a:rPr>
            </a:br>
            <a:br>
              <a:rPr lang="en-GB" sz="2400" dirty="0">
                <a:ea typeface="+mn-lt"/>
                <a:cs typeface="+mn-lt"/>
              </a:rPr>
            </a:br>
            <a:endParaRPr lang="en-GB" sz="2400" dirty="0">
              <a:ea typeface="+mn-lt"/>
              <a:cs typeface="+mn-lt"/>
            </a:endParaRPr>
          </a:p>
          <a:p>
            <a:pPr algn="just"/>
            <a:endParaRPr lang="en-GB" sz="2400" dirty="0">
              <a:solidFill>
                <a:srgbClr val="555555"/>
              </a:solidFill>
              <a:highlight>
                <a:srgbClr val="FFFFFF"/>
              </a:highlight>
              <a:latin typeface="Calibri"/>
              <a:ea typeface="Calibri"/>
              <a:cs typeface="Calibri"/>
            </a:endParaRPr>
          </a:p>
          <a:p>
            <a:pPr algn="just"/>
            <a:endParaRPr lang="en-GB" sz="2400" dirty="0">
              <a:solidFill>
                <a:srgbClr val="555555"/>
              </a:solidFill>
              <a:highlight>
                <a:srgbClr val="FFFFFF"/>
              </a:highlight>
              <a:ea typeface="+mn-lt"/>
              <a:cs typeface="Segoe UI"/>
            </a:endParaRPr>
          </a:p>
          <a:p>
            <a:pPr algn="l"/>
            <a:endParaRPr lang="en-GB" sz="2400" dirty="0">
              <a:ea typeface="Calibri"/>
              <a:cs typeface="Calibri"/>
            </a:endParaRPr>
          </a:p>
          <a:p>
            <a:endParaRPr lang="en-GB" dirty="0">
              <a:ea typeface="Calibri"/>
              <a:cs typeface="Calibri"/>
            </a:endParaRPr>
          </a:p>
        </p:txBody>
      </p:sp>
      <p:pic>
        <p:nvPicPr>
          <p:cNvPr id="5" name="Picture 4" descr="A qr code with a white background&#10;&#10;AI-generated content may be incorrect.">
            <a:extLst>
              <a:ext uri="{FF2B5EF4-FFF2-40B4-BE49-F238E27FC236}">
                <a16:creationId xmlns:a16="http://schemas.microsoft.com/office/drawing/2014/main" id="{F813C4CF-A36E-296C-322A-79E5F92B10F2}"/>
              </a:ext>
            </a:extLst>
          </p:cNvPr>
          <p:cNvPicPr>
            <a:picLocks noChangeAspect="1"/>
          </p:cNvPicPr>
          <p:nvPr/>
        </p:nvPicPr>
        <p:blipFill>
          <a:blip r:embed="rId3"/>
          <a:stretch>
            <a:fillRect/>
          </a:stretch>
        </p:blipFill>
        <p:spPr>
          <a:xfrm>
            <a:off x="14402759" y="3558388"/>
            <a:ext cx="2946340" cy="2946340"/>
          </a:xfrm>
          <a:prstGeom prst="rect">
            <a:avLst/>
          </a:prstGeom>
        </p:spPr>
      </p:pic>
      <p:pic>
        <p:nvPicPr>
          <p:cNvPr id="7" name="Graphic 6">
            <a:extLst>
              <a:ext uri="{FF2B5EF4-FFF2-40B4-BE49-F238E27FC236}">
                <a16:creationId xmlns:a16="http://schemas.microsoft.com/office/drawing/2014/main" id="{3B686B7B-B68C-47FA-1438-477146C2157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1" y="8335411"/>
            <a:ext cx="2302640" cy="1951589"/>
          </a:xfrm>
          <a:prstGeom prst="rect">
            <a:avLst/>
          </a:prstGeom>
        </p:spPr>
      </p:pic>
    </p:spTree>
    <p:extLst>
      <p:ext uri="{BB962C8B-B14F-4D97-AF65-F5344CB8AC3E}">
        <p14:creationId xmlns:p14="http://schemas.microsoft.com/office/powerpoint/2010/main" val="30560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02434F43-FFAF-07DE-F64D-02A8AAA8E327}"/>
              </a:ext>
            </a:extLst>
          </p:cNvPr>
          <p:cNvSpPr txBox="1">
            <a:spLocks/>
          </p:cNvSpPr>
          <p:nvPr/>
        </p:nvSpPr>
        <p:spPr>
          <a:xfrm>
            <a:off x="1833387" y="1387410"/>
            <a:ext cx="9139412" cy="836159"/>
          </a:xfrm>
          <a:prstGeom prst="rect">
            <a:avLst/>
          </a:prstGeom>
          <a:solidFill>
            <a:srgbClr val="8C0B31"/>
          </a:solidFill>
        </p:spPr>
        <p:txBody>
          <a:bodyPr wrap="square" lIns="216000" tIns="144000" rIns="180000" bIns="108000">
            <a:spAutoFit/>
          </a:bodyPr>
          <a:lstStyle>
            <a:lvl1pPr marL="0" indent="0" algn="l" defTabSz="1371600" rtl="0" eaLnBrk="1" latinLnBrk="0" hangingPunct="1">
              <a:lnSpc>
                <a:spcPct val="90000"/>
              </a:lnSpc>
              <a:spcBef>
                <a:spcPts val="1500"/>
              </a:spcBef>
              <a:buFont typeface="Arial" panose="020B0604020202020204" pitchFamily="34" charset="0"/>
              <a:buNone/>
              <a:defRPr sz="4200" b="1"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dirty="0"/>
              <a:t>Introduction of the speaker</a:t>
            </a:r>
          </a:p>
        </p:txBody>
      </p:sp>
      <p:sp>
        <p:nvSpPr>
          <p:cNvPr id="8" name="TextBox 22">
            <a:extLst>
              <a:ext uri="{FF2B5EF4-FFF2-40B4-BE49-F238E27FC236}">
                <a16:creationId xmlns:a16="http://schemas.microsoft.com/office/drawing/2014/main" id="{A0D35FD6-3796-A920-AFAF-590D9F42C34C}"/>
              </a:ext>
            </a:extLst>
          </p:cNvPr>
          <p:cNvSpPr txBox="1"/>
          <p:nvPr/>
        </p:nvSpPr>
        <p:spPr>
          <a:xfrm>
            <a:off x="3197225" y="6329560"/>
            <a:ext cx="5190101" cy="2554545"/>
          </a:xfrm>
          <a:prstGeom prst="rect">
            <a:avLst/>
          </a:prstGeom>
          <a:noFill/>
        </p:spPr>
        <p:txBody>
          <a:bodyPr wrap="square" lIns="91440" tIns="45720" rIns="91440" bIns="45720" rtlCol="0" anchor="t">
            <a:spAutoFit/>
          </a:bodyPr>
          <a:lstStyle>
            <a:defPPr>
              <a:defRPr lang="en-E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mn-cs"/>
                <a:sym typeface="Lucida Sans" panose="020B0602030504020204" pitchFamily="34" charset="77"/>
              </a:defRPr>
            </a:lvl1pPr>
            <a:lvl2pPr indent="457200" algn="l" rtl="0" eaLnBrk="0" fontAlgn="base" hangingPunct="0">
              <a:spcBef>
                <a:spcPct val="0"/>
              </a:spcBef>
              <a:spcAft>
                <a:spcPct val="0"/>
              </a:spcAft>
              <a:defRPr kern="1200">
                <a:solidFill>
                  <a:srgbClr val="000000"/>
                </a:solidFill>
                <a:latin typeface="Calibri" panose="020F0502020204030204" pitchFamily="34" charset="0"/>
                <a:ea typeface="+mn-ea"/>
                <a:cs typeface="+mn-cs"/>
                <a:sym typeface="Lucida Sans" panose="020B0602030504020204" pitchFamily="34" charset="77"/>
              </a:defRPr>
            </a:lvl2pPr>
            <a:lvl3pPr indent="914400" algn="l" rtl="0" eaLnBrk="0" fontAlgn="base" hangingPunct="0">
              <a:spcBef>
                <a:spcPct val="0"/>
              </a:spcBef>
              <a:spcAft>
                <a:spcPct val="0"/>
              </a:spcAft>
              <a:defRPr kern="1200">
                <a:solidFill>
                  <a:srgbClr val="000000"/>
                </a:solidFill>
                <a:latin typeface="Calibri" panose="020F0502020204030204" pitchFamily="34" charset="0"/>
                <a:ea typeface="+mn-ea"/>
                <a:cs typeface="+mn-cs"/>
                <a:sym typeface="Lucida Sans" panose="020B0602030504020204" pitchFamily="34" charset="77"/>
              </a:defRPr>
            </a:lvl3pPr>
            <a:lvl4pPr indent="1371600" algn="l" rtl="0" eaLnBrk="0" fontAlgn="base" hangingPunct="0">
              <a:spcBef>
                <a:spcPct val="0"/>
              </a:spcBef>
              <a:spcAft>
                <a:spcPct val="0"/>
              </a:spcAft>
              <a:defRPr kern="1200">
                <a:solidFill>
                  <a:srgbClr val="000000"/>
                </a:solidFill>
                <a:latin typeface="Calibri" panose="020F0502020204030204" pitchFamily="34" charset="0"/>
                <a:ea typeface="+mn-ea"/>
                <a:cs typeface="+mn-cs"/>
                <a:sym typeface="Lucida Sans" panose="020B0602030504020204" pitchFamily="34" charset="77"/>
              </a:defRPr>
            </a:lvl4pPr>
            <a:lvl5pPr indent="1828800" algn="l" rtl="0" eaLnBrk="0" fontAlgn="base" hangingPunct="0">
              <a:spcBef>
                <a:spcPct val="0"/>
              </a:spcBef>
              <a:spcAft>
                <a:spcPct val="0"/>
              </a:spcAft>
              <a:defRPr kern="1200">
                <a:solidFill>
                  <a:srgbClr val="000000"/>
                </a:solidFill>
                <a:latin typeface="Calibri" panose="020F0502020204030204" pitchFamily="34" charset="0"/>
                <a:ea typeface="+mn-ea"/>
                <a:cs typeface="+mn-cs"/>
                <a:sym typeface="Lucida Sans" panose="020B0602030504020204" pitchFamily="34" charset="77"/>
              </a:defRPr>
            </a:lvl5pPr>
            <a:lvl6pPr marL="2286000" algn="l" defTabSz="914400" rtl="0" eaLnBrk="1" latinLnBrk="0" hangingPunct="1">
              <a:defRPr kern="1200">
                <a:solidFill>
                  <a:srgbClr val="000000"/>
                </a:solidFill>
                <a:latin typeface="Calibri" panose="020F0502020204030204" pitchFamily="34" charset="0"/>
                <a:ea typeface="+mn-ea"/>
                <a:cs typeface="+mn-cs"/>
                <a:sym typeface="Lucida Sans" panose="020B0602030504020204" pitchFamily="34" charset="77"/>
              </a:defRPr>
            </a:lvl6pPr>
            <a:lvl7pPr marL="2743200" algn="l" defTabSz="914400" rtl="0" eaLnBrk="1" latinLnBrk="0" hangingPunct="1">
              <a:defRPr kern="1200">
                <a:solidFill>
                  <a:srgbClr val="000000"/>
                </a:solidFill>
                <a:latin typeface="Calibri" panose="020F0502020204030204" pitchFamily="34" charset="0"/>
                <a:ea typeface="+mn-ea"/>
                <a:cs typeface="+mn-cs"/>
                <a:sym typeface="Lucida Sans" panose="020B0602030504020204" pitchFamily="34" charset="77"/>
              </a:defRPr>
            </a:lvl7pPr>
            <a:lvl8pPr marL="3200400" algn="l" defTabSz="914400" rtl="0" eaLnBrk="1" latinLnBrk="0" hangingPunct="1">
              <a:defRPr kern="1200">
                <a:solidFill>
                  <a:srgbClr val="000000"/>
                </a:solidFill>
                <a:latin typeface="Calibri" panose="020F0502020204030204" pitchFamily="34" charset="0"/>
                <a:ea typeface="+mn-ea"/>
                <a:cs typeface="+mn-cs"/>
                <a:sym typeface="Lucida Sans" panose="020B0602030504020204" pitchFamily="34" charset="77"/>
              </a:defRPr>
            </a:lvl8pPr>
            <a:lvl9pPr marL="3657600" algn="l" defTabSz="914400" rtl="0" eaLnBrk="1" latinLnBrk="0" hangingPunct="1">
              <a:defRPr kern="1200">
                <a:solidFill>
                  <a:srgbClr val="000000"/>
                </a:solidFill>
                <a:latin typeface="Calibri" panose="020F0502020204030204" pitchFamily="34" charset="0"/>
                <a:ea typeface="+mn-ea"/>
                <a:cs typeface="+mn-cs"/>
                <a:sym typeface="Lucida Sans" panose="020B0602030504020204" pitchFamily="34" charset="77"/>
              </a:defRPr>
            </a:lvl9pPr>
          </a:lstStyle>
          <a:p>
            <a:pPr algn="ctr"/>
            <a:r>
              <a:rPr lang="en-GB" sz="3200" b="1" dirty="0">
                <a:solidFill>
                  <a:srgbClr val="26155F"/>
                </a:solidFill>
                <a:latin typeface="Open Sans"/>
                <a:ea typeface="Open Sans"/>
                <a:cs typeface="Open Sans"/>
              </a:rPr>
              <a:t>Alexandre Mabille</a:t>
            </a:r>
          </a:p>
          <a:p>
            <a:pPr algn="ctr"/>
            <a:br>
              <a:rPr lang="en-GB" sz="2000" dirty="0">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a:ea typeface="Open Sans"/>
                <a:cs typeface="Open Sans"/>
              </a:rPr>
              <a:t>Belgian EU Climate Pact Ambassador, Working with En‑ROADS and Climate Interactive to link climate science, education, and action. Focused on empowering students and communities through STEAM, systems thinking, and real-world collaboration.</a:t>
            </a: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black and white corner&#10;&#10;Description automatically generated">
            <a:extLst>
              <a:ext uri="{FF2B5EF4-FFF2-40B4-BE49-F238E27FC236}">
                <a16:creationId xmlns:a16="http://schemas.microsoft.com/office/drawing/2014/main" id="{6C3E2AB5-E8BB-606A-ADD5-B1E889224C12}"/>
              </a:ext>
            </a:extLst>
          </p:cNvPr>
          <p:cNvPicPr>
            <a:picLocks noChangeAspect="1"/>
          </p:cNvPicPr>
          <p:nvPr/>
        </p:nvPicPr>
        <p:blipFill>
          <a:blip r:embed="rId3"/>
          <a:srcRect r="3169" b="8037"/>
          <a:stretch/>
        </p:blipFill>
        <p:spPr>
          <a:xfrm>
            <a:off x="14933716" y="8358188"/>
            <a:ext cx="3363047" cy="1930220"/>
          </a:xfrm>
          <a:prstGeom prst="rect">
            <a:avLst/>
          </a:prstGeom>
        </p:spPr>
      </p:pic>
      <p:pic>
        <p:nvPicPr>
          <p:cNvPr id="12" name="Picture 11" descr="A black background with orange and blue text&#10;&#10;Description automatically generated">
            <a:extLst>
              <a:ext uri="{FF2B5EF4-FFF2-40B4-BE49-F238E27FC236}">
                <a16:creationId xmlns:a16="http://schemas.microsoft.com/office/drawing/2014/main" id="{DD47F6D8-79FE-C8B0-B264-B0CF3211E7C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4842201" y="8762046"/>
            <a:ext cx="3580763" cy="1524954"/>
          </a:xfrm>
          <a:prstGeom prst="rect">
            <a:avLst/>
          </a:prstGeom>
        </p:spPr>
      </p:pic>
      <p:sp>
        <p:nvSpPr>
          <p:cNvPr id="31" name="TextBox 22">
            <a:extLst>
              <a:ext uri="{FF2B5EF4-FFF2-40B4-BE49-F238E27FC236}">
                <a16:creationId xmlns:a16="http://schemas.microsoft.com/office/drawing/2014/main" id="{E26D1DF2-6D14-292C-F1B4-26BB3F44988F}"/>
              </a:ext>
            </a:extLst>
          </p:cNvPr>
          <p:cNvSpPr txBox="1"/>
          <p:nvPr/>
        </p:nvSpPr>
        <p:spPr>
          <a:xfrm>
            <a:off x="9698245" y="6329560"/>
            <a:ext cx="4928144" cy="1969770"/>
          </a:xfrm>
          <a:prstGeom prst="rect">
            <a:avLst/>
          </a:prstGeom>
          <a:noFill/>
        </p:spPr>
        <p:txBody>
          <a:bodyPr wrap="square" lIns="91440" tIns="45720" rIns="91440" bIns="45720" rtlCol="0" anchor="t">
            <a:spAutoFit/>
          </a:bodyPr>
          <a:lstStyle>
            <a:defPPr>
              <a:defRPr lang="en-E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mn-cs"/>
                <a:sym typeface="Lucida Sans" panose="020B0602030504020204" pitchFamily="34" charset="77"/>
              </a:defRPr>
            </a:lvl1pPr>
            <a:lvl2pPr indent="457200" algn="l" rtl="0" eaLnBrk="0" fontAlgn="base" hangingPunct="0">
              <a:spcBef>
                <a:spcPct val="0"/>
              </a:spcBef>
              <a:spcAft>
                <a:spcPct val="0"/>
              </a:spcAft>
              <a:defRPr kern="1200">
                <a:solidFill>
                  <a:srgbClr val="000000"/>
                </a:solidFill>
                <a:latin typeface="Calibri" panose="020F0502020204030204" pitchFamily="34" charset="0"/>
                <a:ea typeface="+mn-ea"/>
                <a:cs typeface="+mn-cs"/>
                <a:sym typeface="Lucida Sans" panose="020B0602030504020204" pitchFamily="34" charset="77"/>
              </a:defRPr>
            </a:lvl2pPr>
            <a:lvl3pPr indent="914400" algn="l" rtl="0" eaLnBrk="0" fontAlgn="base" hangingPunct="0">
              <a:spcBef>
                <a:spcPct val="0"/>
              </a:spcBef>
              <a:spcAft>
                <a:spcPct val="0"/>
              </a:spcAft>
              <a:defRPr kern="1200">
                <a:solidFill>
                  <a:srgbClr val="000000"/>
                </a:solidFill>
                <a:latin typeface="Calibri" panose="020F0502020204030204" pitchFamily="34" charset="0"/>
                <a:ea typeface="+mn-ea"/>
                <a:cs typeface="+mn-cs"/>
                <a:sym typeface="Lucida Sans" panose="020B0602030504020204" pitchFamily="34" charset="77"/>
              </a:defRPr>
            </a:lvl3pPr>
            <a:lvl4pPr indent="1371600" algn="l" rtl="0" eaLnBrk="0" fontAlgn="base" hangingPunct="0">
              <a:spcBef>
                <a:spcPct val="0"/>
              </a:spcBef>
              <a:spcAft>
                <a:spcPct val="0"/>
              </a:spcAft>
              <a:defRPr kern="1200">
                <a:solidFill>
                  <a:srgbClr val="000000"/>
                </a:solidFill>
                <a:latin typeface="Calibri" panose="020F0502020204030204" pitchFamily="34" charset="0"/>
                <a:ea typeface="+mn-ea"/>
                <a:cs typeface="+mn-cs"/>
                <a:sym typeface="Lucida Sans" panose="020B0602030504020204" pitchFamily="34" charset="77"/>
              </a:defRPr>
            </a:lvl4pPr>
            <a:lvl5pPr indent="1828800" algn="l" rtl="0" eaLnBrk="0" fontAlgn="base" hangingPunct="0">
              <a:spcBef>
                <a:spcPct val="0"/>
              </a:spcBef>
              <a:spcAft>
                <a:spcPct val="0"/>
              </a:spcAft>
              <a:defRPr kern="1200">
                <a:solidFill>
                  <a:srgbClr val="000000"/>
                </a:solidFill>
                <a:latin typeface="Calibri" panose="020F0502020204030204" pitchFamily="34" charset="0"/>
                <a:ea typeface="+mn-ea"/>
                <a:cs typeface="+mn-cs"/>
                <a:sym typeface="Lucida Sans" panose="020B0602030504020204" pitchFamily="34" charset="77"/>
              </a:defRPr>
            </a:lvl5pPr>
            <a:lvl6pPr marL="2286000" algn="l" defTabSz="914400" rtl="0" eaLnBrk="1" latinLnBrk="0" hangingPunct="1">
              <a:defRPr kern="1200">
                <a:solidFill>
                  <a:srgbClr val="000000"/>
                </a:solidFill>
                <a:latin typeface="Calibri" panose="020F0502020204030204" pitchFamily="34" charset="0"/>
                <a:ea typeface="+mn-ea"/>
                <a:cs typeface="+mn-cs"/>
                <a:sym typeface="Lucida Sans" panose="020B0602030504020204" pitchFamily="34" charset="77"/>
              </a:defRPr>
            </a:lvl6pPr>
            <a:lvl7pPr marL="2743200" algn="l" defTabSz="914400" rtl="0" eaLnBrk="1" latinLnBrk="0" hangingPunct="1">
              <a:defRPr kern="1200">
                <a:solidFill>
                  <a:srgbClr val="000000"/>
                </a:solidFill>
                <a:latin typeface="Calibri" panose="020F0502020204030204" pitchFamily="34" charset="0"/>
                <a:ea typeface="+mn-ea"/>
                <a:cs typeface="+mn-cs"/>
                <a:sym typeface="Lucida Sans" panose="020B0602030504020204" pitchFamily="34" charset="77"/>
              </a:defRPr>
            </a:lvl7pPr>
            <a:lvl8pPr marL="3200400" algn="l" defTabSz="914400" rtl="0" eaLnBrk="1" latinLnBrk="0" hangingPunct="1">
              <a:defRPr kern="1200">
                <a:solidFill>
                  <a:srgbClr val="000000"/>
                </a:solidFill>
                <a:latin typeface="Calibri" panose="020F0502020204030204" pitchFamily="34" charset="0"/>
                <a:ea typeface="+mn-ea"/>
                <a:cs typeface="+mn-cs"/>
                <a:sym typeface="Lucida Sans" panose="020B0602030504020204" pitchFamily="34" charset="77"/>
              </a:defRPr>
            </a:lvl8pPr>
            <a:lvl9pPr marL="3657600" algn="l" defTabSz="914400" rtl="0" eaLnBrk="1" latinLnBrk="0" hangingPunct="1">
              <a:defRPr kern="1200">
                <a:solidFill>
                  <a:srgbClr val="000000"/>
                </a:solidFill>
                <a:latin typeface="Calibri" panose="020F0502020204030204" pitchFamily="34" charset="0"/>
                <a:ea typeface="+mn-ea"/>
                <a:cs typeface="+mn-cs"/>
                <a:sym typeface="Lucida Sans" panose="020B0602030504020204" pitchFamily="34" charset="77"/>
              </a:defRPr>
            </a:lvl9pPr>
          </a:lstStyle>
          <a:p>
            <a:pPr algn="ctr"/>
            <a:r>
              <a:rPr lang="en-GB" sz="3200" b="1" dirty="0">
                <a:solidFill>
                  <a:srgbClr val="26155F"/>
                </a:solidFill>
                <a:latin typeface="Open Sans"/>
                <a:ea typeface="Open Sans"/>
                <a:cs typeface="Open Sans"/>
              </a:rPr>
              <a:t>CLIMATE INTERACTIVE</a:t>
            </a:r>
          </a:p>
          <a:p>
            <a:pPr algn="ctr"/>
            <a:endParaRPr lang="en-GB" b="1" dirty="0">
              <a:solidFill>
                <a:srgbClr val="26155F"/>
              </a:solidFill>
              <a:latin typeface="Open Sans"/>
              <a:ea typeface="Open Sans"/>
              <a:cs typeface="Open Sans"/>
            </a:endParaRPr>
          </a:p>
          <a:p>
            <a:pPr algn="ctr"/>
            <a:r>
              <a:rPr lang="en-US" dirty="0">
                <a:solidFill>
                  <a:schemeClr val="bg1"/>
                </a:solidFill>
                <a:latin typeface="Open Sans"/>
                <a:ea typeface="Open Sans"/>
                <a:cs typeface="Open Sans"/>
              </a:rPr>
              <a:t>Nonprofit </a:t>
            </a:r>
            <a:r>
              <a:rPr lang="en-US" dirty="0" err="1">
                <a:solidFill>
                  <a:schemeClr val="bg1"/>
                </a:solidFill>
                <a:latin typeface="Open Sans"/>
                <a:ea typeface="Open Sans"/>
                <a:cs typeface="Open Sans"/>
              </a:rPr>
              <a:t>organisation</a:t>
            </a:r>
            <a:r>
              <a:rPr lang="en-US" dirty="0">
                <a:solidFill>
                  <a:schemeClr val="bg1"/>
                </a:solidFill>
                <a:latin typeface="Open Sans"/>
                <a:ea typeface="Open Sans"/>
                <a:cs typeface="Open Sans"/>
              </a:rPr>
              <a:t> that creates science-based, easy-to-use simulation tools that make complex climate dynamics understandable and actionable.</a:t>
            </a:r>
            <a:endParaRPr lang="en-GB" dirty="0">
              <a:solidFill>
                <a:schemeClr val="bg1"/>
              </a:solidFill>
              <a:latin typeface="Open Sans"/>
              <a:ea typeface="Open Sans"/>
              <a:cs typeface="Open Sans"/>
            </a:endParaRPr>
          </a:p>
        </p:txBody>
      </p:sp>
      <p:pic>
        <p:nvPicPr>
          <p:cNvPr id="9" name="Imagen 8">
            <a:extLst>
              <a:ext uri="{FF2B5EF4-FFF2-40B4-BE49-F238E27FC236}">
                <a16:creationId xmlns:a16="http://schemas.microsoft.com/office/drawing/2014/main" id="{93B78274-F200-A881-99B9-E5981ACA37F3}"/>
              </a:ext>
            </a:extLst>
          </p:cNvPr>
          <p:cNvPicPr>
            <a:picLocks noChangeAspect="1"/>
          </p:cNvPicPr>
          <p:nvPr/>
        </p:nvPicPr>
        <p:blipFill>
          <a:blip r:embed="rId5"/>
          <a:stretch>
            <a:fillRect/>
          </a:stretch>
        </p:blipFill>
        <p:spPr>
          <a:xfrm>
            <a:off x="9996167" y="3920160"/>
            <a:ext cx="4345475" cy="1838955"/>
          </a:xfrm>
          <a:prstGeom prst="rect">
            <a:avLst/>
          </a:prstGeom>
        </p:spPr>
      </p:pic>
      <p:pic>
        <p:nvPicPr>
          <p:cNvPr id="17" name="Picture 16" descr="Un hombre con una camisa azul&#10;&#10;El contenido generado por IA puede ser incorrecto.">
            <a:extLst>
              <a:ext uri="{FF2B5EF4-FFF2-40B4-BE49-F238E27FC236}">
                <a16:creationId xmlns:a16="http://schemas.microsoft.com/office/drawing/2014/main" id="{6B463211-D660-26BB-8FAD-3509A4C8C23D}"/>
              </a:ext>
            </a:extLst>
          </p:cNvPr>
          <p:cNvPicPr>
            <a:picLocks noChangeAspect="1"/>
          </p:cNvPicPr>
          <p:nvPr/>
        </p:nvPicPr>
        <p:blipFill>
          <a:blip r:embed="rId6">
            <a:extLst>
              <a:ext uri="{28A0092B-C50C-407E-A947-70E740481C1C}">
                <a14:useLocalDpi xmlns:a14="http://schemas.microsoft.com/office/drawing/2010/main" val="0"/>
              </a:ext>
            </a:extLst>
          </a:blip>
          <a:srcRect l="8800" t="8213" r="8800" b="9387"/>
          <a:stretch>
            <a:fillRect/>
          </a:stretch>
        </p:blipFill>
        <p:spPr>
          <a:xfrm>
            <a:off x="4451292" y="3310713"/>
            <a:ext cx="2681966" cy="2681966"/>
          </a:xfrm>
          <a:custGeom>
            <a:avLst/>
            <a:gdLst>
              <a:gd name="csX0" fmla="*/ 1143000 w 2286000"/>
              <a:gd name="csY0" fmla="*/ 0 h 2286000"/>
              <a:gd name="csX1" fmla="*/ 2286000 w 2286000"/>
              <a:gd name="csY1" fmla="*/ 1143000 h 2286000"/>
              <a:gd name="csX2" fmla="*/ 1143000 w 2286000"/>
              <a:gd name="csY2" fmla="*/ 2286000 h 2286000"/>
              <a:gd name="csX3" fmla="*/ 0 w 2286000"/>
              <a:gd name="csY3" fmla="*/ 1143000 h 2286000"/>
              <a:gd name="csX4" fmla="*/ 1143000 w 2286000"/>
              <a:gd name="csY4" fmla="*/ 0 h 2286000"/>
            </a:gdLst>
            <a:ahLst/>
            <a:cxnLst>
              <a:cxn ang="0">
                <a:pos x="csX0" y="csY0"/>
              </a:cxn>
              <a:cxn ang="0">
                <a:pos x="csX1" y="csY1"/>
              </a:cxn>
              <a:cxn ang="0">
                <a:pos x="csX2" y="csY2"/>
              </a:cxn>
              <a:cxn ang="0">
                <a:pos x="csX3" y="csY3"/>
              </a:cxn>
              <a:cxn ang="0">
                <a:pos x="csX4" y="cs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p:spPr>
      </p:pic>
      <p:cxnSp>
        <p:nvCxnSpPr>
          <p:cNvPr id="19" name="Straight Connector 18">
            <a:extLst>
              <a:ext uri="{FF2B5EF4-FFF2-40B4-BE49-F238E27FC236}">
                <a16:creationId xmlns:a16="http://schemas.microsoft.com/office/drawing/2014/main" id="{BF2B5158-2136-F790-5F19-5740987F31C5}"/>
              </a:ext>
            </a:extLst>
          </p:cNvPr>
          <p:cNvCxnSpPr>
            <a:cxnSpLocks/>
          </p:cNvCxnSpPr>
          <p:nvPr/>
        </p:nvCxnSpPr>
        <p:spPr>
          <a:xfrm>
            <a:off x="8935453" y="2967789"/>
            <a:ext cx="0" cy="612808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65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BE6A1-2513-FF5A-135C-45DD9DE571D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4A95A24-8A1B-E10A-3966-FE1A38C6AC4C}"/>
              </a:ext>
            </a:extLst>
          </p:cNvPr>
          <p:cNvSpPr>
            <a:spLocks noGrp="1"/>
          </p:cNvSpPr>
          <p:nvPr>
            <p:ph type="body" sz="quarter" idx="11"/>
          </p:nvPr>
        </p:nvSpPr>
        <p:spPr>
          <a:xfrm>
            <a:off x="1484396" y="1089193"/>
            <a:ext cx="7162299" cy="836159"/>
          </a:xfrm>
        </p:spPr>
        <p:txBody>
          <a:bodyPr wrap="square" lIns="216000" tIns="144000" rIns="180000" bIns="108000" anchor="t">
            <a:spAutoFit/>
          </a:bodyPr>
          <a:lstStyle/>
          <a:p>
            <a:r>
              <a:rPr lang="en-GB">
                <a:latin typeface="Open Sans"/>
                <a:ea typeface="Open Sans"/>
                <a:cs typeface="Open Sans"/>
              </a:rPr>
              <a:t>climate pact activities</a:t>
            </a:r>
            <a:endParaRPr lang="en-GB"/>
          </a:p>
        </p:txBody>
      </p:sp>
      <p:sp>
        <p:nvSpPr>
          <p:cNvPr id="2" name="TextBox 1">
            <a:extLst>
              <a:ext uri="{FF2B5EF4-FFF2-40B4-BE49-F238E27FC236}">
                <a16:creationId xmlns:a16="http://schemas.microsoft.com/office/drawing/2014/main" id="{31736B83-3BD9-C406-F205-45142962D264}"/>
              </a:ext>
            </a:extLst>
          </p:cNvPr>
          <p:cNvSpPr txBox="1"/>
          <p:nvPr/>
        </p:nvSpPr>
        <p:spPr>
          <a:xfrm>
            <a:off x="1484396" y="2757277"/>
            <a:ext cx="9488404"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 </a:t>
            </a:r>
            <a:r>
              <a:rPr lang="en-GB" sz="3200" b="1" dirty="0">
                <a:latin typeface="Open Sans" panose="020B0606030504020204" pitchFamily="34" charset="0"/>
                <a:ea typeface="Open Sans" panose="020B0606030504020204" pitchFamily="34" charset="0"/>
                <a:cs typeface="Open Sans" panose="020B0606030504020204" pitchFamily="34" charset="0"/>
              </a:rPr>
              <a:t>Next EUCAA series</a:t>
            </a:r>
          </a:p>
          <a:p>
            <a:endParaRPr lang="en-GB" sz="2800" b="1" dirty="0"/>
          </a:p>
          <a:p>
            <a:r>
              <a:rPr lang="en-GB" sz="2400" dirty="0">
                <a:latin typeface="Open Sans" panose="020B0606030504020204" pitchFamily="34" charset="0"/>
                <a:ea typeface="Open Sans" panose="020B0606030504020204" pitchFamily="34" charset="0"/>
                <a:cs typeface="Open Sans" panose="020B0606030504020204" pitchFamily="34" charset="0"/>
              </a:rPr>
              <a:t>Next, in May and June, we invite you to join the following series:</a:t>
            </a:r>
          </a:p>
          <a:p>
            <a:r>
              <a:rPr lang="en-GB" sz="2600" b="1" i="1" dirty="0">
                <a:solidFill>
                  <a:srgbClr val="2A255A"/>
                </a:solidFill>
                <a:latin typeface="Open Sans" panose="020B0606030504020204" pitchFamily="34" charset="0"/>
                <a:ea typeface="Open Sans" panose="020B0606030504020204" pitchFamily="34" charset="0"/>
                <a:cs typeface="Open Sans" panose="020B0606030504020204" pitchFamily="34" charset="0"/>
              </a:rPr>
              <a:t>Disinformation and social media.</a:t>
            </a:r>
          </a:p>
          <a:p>
            <a:endParaRPr lang="en-GB" sz="26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A series exploring how disinformation shapes public attitudes toward climate action — and how to take action. </a:t>
            </a:r>
          </a:p>
          <a:p>
            <a:endParaRPr lang="en-US" sz="2400" b="1" dirty="0">
              <a:solidFill>
                <a:srgbClr val="85102E"/>
              </a:solidFill>
              <a:latin typeface="Open Sans" panose="020B0606030504020204" pitchFamily="34" charset="0"/>
              <a:ea typeface="Open Sans" panose="020B0606030504020204" pitchFamily="34" charset="0"/>
              <a:cs typeface="Open Sans" panose="020B0606030504020204" pitchFamily="34" charset="0"/>
            </a:endParaRPr>
          </a:p>
          <a:p>
            <a:r>
              <a:rPr lang="en-GB" sz="3200" b="1" dirty="0">
                <a:solidFill>
                  <a:srgbClr val="85102E"/>
                </a:solidFill>
                <a:latin typeface="Open Sans" panose="020B0606030504020204" pitchFamily="34" charset="0"/>
                <a:ea typeface="Open Sans" panose="020B0606030504020204" pitchFamily="34" charset="0"/>
                <a:cs typeface="Open Sans" panose="020B0606030504020204" pitchFamily="34" charset="0"/>
              </a:rPr>
              <a:t>👉 Stay tuned!</a:t>
            </a:r>
            <a:br>
              <a:rPr lang="en-GB" sz="2400" dirty="0">
                <a:ea typeface="+mn-lt"/>
                <a:cs typeface="+mn-lt"/>
              </a:rPr>
            </a:br>
            <a:br>
              <a:rPr lang="en-GB" sz="2400" dirty="0">
                <a:ea typeface="+mn-lt"/>
                <a:cs typeface="+mn-lt"/>
              </a:rPr>
            </a:br>
            <a:endParaRPr lang="en-GB" sz="2400" dirty="0">
              <a:ea typeface="+mn-lt"/>
              <a:cs typeface="+mn-lt"/>
            </a:endParaRPr>
          </a:p>
          <a:p>
            <a:endParaRPr lang="en-GB" sz="2400" b="1" dirty="0">
              <a:latin typeface="Calibri"/>
              <a:ea typeface="Calibri"/>
              <a:cs typeface="Calibri"/>
            </a:endParaRPr>
          </a:p>
          <a:p>
            <a:pPr algn="just"/>
            <a:endParaRPr lang="en-GB" sz="2400" dirty="0">
              <a:solidFill>
                <a:srgbClr val="555555"/>
              </a:solidFill>
              <a:highlight>
                <a:srgbClr val="FFFFFF"/>
              </a:highlight>
              <a:latin typeface="Calibri"/>
              <a:ea typeface="Calibri"/>
              <a:cs typeface="Calibri"/>
            </a:endParaRPr>
          </a:p>
          <a:p>
            <a:pPr algn="just"/>
            <a:endParaRPr lang="en-GB" sz="2400" dirty="0">
              <a:solidFill>
                <a:srgbClr val="555555"/>
              </a:solidFill>
              <a:highlight>
                <a:srgbClr val="FFFFFF"/>
              </a:highlight>
              <a:ea typeface="+mn-lt"/>
              <a:cs typeface="Segoe UI"/>
            </a:endParaRPr>
          </a:p>
          <a:p>
            <a:pPr algn="l"/>
            <a:endParaRPr lang="en-GB" sz="2400" dirty="0">
              <a:ea typeface="Calibri"/>
              <a:cs typeface="Calibri"/>
            </a:endParaRPr>
          </a:p>
          <a:p>
            <a:endParaRPr lang="en-GB" dirty="0">
              <a:ea typeface="Calibri"/>
              <a:cs typeface="Calibri"/>
            </a:endParaRPr>
          </a:p>
        </p:txBody>
      </p:sp>
      <p:pic>
        <p:nvPicPr>
          <p:cNvPr id="7" name="Graphic 6">
            <a:extLst>
              <a:ext uri="{FF2B5EF4-FFF2-40B4-BE49-F238E27FC236}">
                <a16:creationId xmlns:a16="http://schemas.microsoft.com/office/drawing/2014/main" id="{C2EEBBC2-A093-EF4E-F7D7-2C9DB873F21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1" y="6112042"/>
            <a:ext cx="5011392" cy="4174958"/>
          </a:xfrm>
          <a:prstGeom prst="rect">
            <a:avLst/>
          </a:prstGeom>
        </p:spPr>
      </p:pic>
    </p:spTree>
    <p:extLst>
      <p:ext uri="{BB962C8B-B14F-4D97-AF65-F5344CB8AC3E}">
        <p14:creationId xmlns:p14="http://schemas.microsoft.com/office/powerpoint/2010/main" val="260350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3C5A4-DC8F-E6D3-C0E2-A2207C6DBA2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A39DE1E-403D-8A00-94A8-DB123B14F299}"/>
              </a:ext>
            </a:extLst>
          </p:cNvPr>
          <p:cNvSpPr/>
          <p:nvPr/>
        </p:nvSpPr>
        <p:spPr>
          <a:xfrm>
            <a:off x="13197517" y="3200208"/>
            <a:ext cx="3606087" cy="4414098"/>
          </a:xfrm>
          <a:prstGeom prst="rect">
            <a:avLst/>
          </a:prstGeom>
          <a:solidFill>
            <a:srgbClr val="2A2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C3DE9B6-390B-0EC7-6137-879A5C982166}"/>
              </a:ext>
            </a:extLst>
          </p:cNvPr>
          <p:cNvSpPr txBox="1"/>
          <p:nvPr/>
        </p:nvSpPr>
        <p:spPr>
          <a:xfrm>
            <a:off x="13485826" y="6877518"/>
            <a:ext cx="2993845" cy="461665"/>
          </a:xfrm>
          <a:prstGeom prst="rect">
            <a:avLst/>
          </a:prstGeom>
          <a:noFill/>
        </p:spPr>
        <p:txBody>
          <a:bodyPr wrap="square">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Scan the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QR code </a:t>
            </a:r>
            <a:endPar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EE344A82-1C66-9DE1-EB81-CC4A8940761D}"/>
              </a:ext>
            </a:extLst>
          </p:cNvPr>
          <p:cNvSpPr>
            <a:spLocks noGrp="1"/>
          </p:cNvSpPr>
          <p:nvPr>
            <p:ph type="body" sz="quarter" idx="11"/>
          </p:nvPr>
        </p:nvSpPr>
        <p:spPr>
          <a:xfrm>
            <a:off x="1484396" y="1089193"/>
            <a:ext cx="7099394" cy="836159"/>
          </a:xfrm>
        </p:spPr>
        <p:txBody>
          <a:bodyPr wrap="none" lIns="216000" tIns="144000" rIns="180000" bIns="108000" anchor="t">
            <a:spAutoFit/>
          </a:bodyPr>
          <a:lstStyle/>
          <a:p>
            <a:r>
              <a:rPr lang="en-GB">
                <a:latin typeface="Open Sans"/>
                <a:ea typeface="Open Sans"/>
                <a:cs typeface="Open Sans"/>
              </a:rPr>
              <a:t>climate pact activities</a:t>
            </a:r>
            <a:endParaRPr lang="en-US"/>
          </a:p>
        </p:txBody>
      </p:sp>
      <p:sp>
        <p:nvSpPr>
          <p:cNvPr id="2" name="TextBox 1">
            <a:extLst>
              <a:ext uri="{FF2B5EF4-FFF2-40B4-BE49-F238E27FC236}">
                <a16:creationId xmlns:a16="http://schemas.microsoft.com/office/drawing/2014/main" id="{F47191C9-BCA9-E596-B9D1-E3DDABACA233}"/>
              </a:ext>
            </a:extLst>
          </p:cNvPr>
          <p:cNvSpPr txBox="1"/>
          <p:nvPr/>
        </p:nvSpPr>
        <p:spPr>
          <a:xfrm>
            <a:off x="1484396" y="3413472"/>
            <a:ext cx="9907504" cy="5416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 </a:t>
            </a:r>
            <a:r>
              <a:rPr lang="en-GB" sz="3200" b="1" dirty="0">
                <a:solidFill>
                  <a:srgbClr val="000000"/>
                </a:solidFill>
                <a:latin typeface="Open Sans"/>
                <a:ea typeface="Open Sans"/>
                <a:cs typeface="Open Sans"/>
              </a:rPr>
              <a:t>Making an </a:t>
            </a:r>
            <a:r>
              <a:rPr lang="en-GB" sz="3200" b="1" dirty="0" err="1">
                <a:solidFill>
                  <a:srgbClr val="000000"/>
                </a:solidFill>
                <a:latin typeface="Open Sans"/>
                <a:ea typeface="Open Sans"/>
                <a:cs typeface="Open Sans"/>
              </a:rPr>
              <a:t>ImPact</a:t>
            </a:r>
            <a:r>
              <a:rPr lang="en-GB" sz="3200" b="1" dirty="0">
                <a:solidFill>
                  <a:srgbClr val="000000"/>
                </a:solidFill>
                <a:latin typeface="Open Sans"/>
                <a:ea typeface="Open Sans"/>
                <a:cs typeface="Open Sans"/>
              </a:rPr>
              <a:t> Campaign</a:t>
            </a:r>
            <a:endParaRPr lang="en-GB" sz="3200" dirty="0">
              <a:solidFill>
                <a:srgbClr val="000000"/>
              </a:solidFill>
              <a:latin typeface="Open Sans"/>
              <a:ea typeface="Open Sans"/>
              <a:cs typeface="Open Sans"/>
            </a:endParaRPr>
          </a:p>
          <a:p>
            <a:endParaRPr lang="en-GB" sz="2800" b="1" dirty="0">
              <a:latin typeface="Calibri"/>
              <a:ea typeface="Calibri"/>
              <a:cs typeface="Calibri"/>
            </a:endParaRPr>
          </a:p>
          <a:p>
            <a:r>
              <a:rPr lang="en-GB" sz="2400" dirty="0">
                <a:highlight>
                  <a:srgbClr val="FFFFFF"/>
                </a:highlight>
                <a:latin typeface="Open Sans" panose="020B0606030504020204" pitchFamily="34" charset="0"/>
                <a:ea typeface="Open Sans" panose="020B0606030504020204" pitchFamily="34" charset="0"/>
                <a:cs typeface="Open Sans" panose="020B0606030504020204" pitchFamily="34" charset="0"/>
              </a:rPr>
              <a:t>Discover new inspiring stories from the Climate Pact community and celebrate everyday climate action across Europe.</a:t>
            </a:r>
          </a:p>
          <a:p>
            <a:br>
              <a:rPr lang="en-GB" sz="2800" dirty="0">
                <a:highlight>
                  <a:srgbClr val="FFFFFF"/>
                </a:highlight>
                <a:latin typeface="Calibri"/>
                <a:ea typeface="Calibri"/>
                <a:cs typeface="Calibri"/>
              </a:rPr>
            </a:br>
            <a:r>
              <a:rPr lang="en-GB" sz="3200" dirty="0">
                <a:solidFill>
                  <a:srgbClr val="85102E"/>
                </a:solidFill>
                <a:highlight>
                  <a:srgbClr val="FFFFFF"/>
                </a:highlight>
                <a:latin typeface="Calibri"/>
                <a:ea typeface="Calibri"/>
                <a:cs typeface="Calibri"/>
              </a:rPr>
              <a:t>👉</a:t>
            </a:r>
            <a:r>
              <a:rPr lang="en-GB" sz="3200" b="1" dirty="0">
                <a:solidFill>
                  <a:srgbClr val="85102E"/>
                </a:solidFill>
                <a:highlight>
                  <a:srgbClr val="FFFFFF"/>
                </a:highlight>
                <a:latin typeface="Calibri"/>
                <a:ea typeface="Calibri"/>
                <a:cs typeface="Calibri"/>
              </a:rPr>
              <a:t> </a:t>
            </a:r>
            <a:r>
              <a:rPr lang="en-GB" sz="3200" b="1" dirty="0">
                <a:solidFill>
                  <a:srgbClr val="85102E"/>
                </a:solidFill>
                <a:highlight>
                  <a:srgbClr val="FFFFFF"/>
                </a:highlight>
                <a:latin typeface="Open Sans"/>
                <a:ea typeface="Open Sans"/>
                <a:cs typeface="Open Sans"/>
              </a:rPr>
              <a:t>Read the latest stories</a:t>
            </a:r>
            <a:r>
              <a:rPr lang="en-GB" sz="3200" dirty="0">
                <a:solidFill>
                  <a:srgbClr val="85102E"/>
                </a:solidFill>
                <a:highlight>
                  <a:srgbClr val="FFFFFF"/>
                </a:highlight>
                <a:latin typeface="Open Sans"/>
                <a:ea typeface="Open Sans"/>
                <a:cs typeface="Open Sans"/>
              </a:rPr>
              <a:t>: </a:t>
            </a:r>
            <a:br>
              <a:rPr lang="en-GB" sz="3200" dirty="0">
                <a:solidFill>
                  <a:srgbClr val="85102E"/>
                </a:solidFill>
                <a:highlight>
                  <a:srgbClr val="FFFFFF"/>
                </a:highlight>
                <a:latin typeface="Open Sans"/>
                <a:ea typeface="Open Sans"/>
                <a:cs typeface="Open Sans"/>
              </a:rPr>
            </a:br>
            <a:r>
              <a:rPr lang="en-GB" sz="3200" dirty="0">
                <a:solidFill>
                  <a:srgbClr val="8C0B31"/>
                </a:solidFill>
                <a:highlight>
                  <a:srgbClr val="FFFFFF"/>
                </a:highlight>
                <a:latin typeface="Open Sans"/>
                <a:ea typeface="Open Sans"/>
                <a:cs typeface="Open Sans"/>
                <a:hlinkClick r:id="rId3">
                  <a:extLst>
                    <a:ext uri="{A12FA001-AC4F-418D-AE19-62706E023703}">
                      <ahyp:hlinkClr xmlns:ahyp="http://schemas.microsoft.com/office/drawing/2018/hyperlinkcolor" val="tx"/>
                    </a:ext>
                  </a:extLst>
                </a:hlinkClick>
              </a:rPr>
              <a:t>Making an </a:t>
            </a:r>
            <a:r>
              <a:rPr lang="en-GB" sz="3200" dirty="0" err="1">
                <a:solidFill>
                  <a:srgbClr val="8C0B31"/>
                </a:solidFill>
                <a:highlight>
                  <a:srgbClr val="FFFFFF"/>
                </a:highlight>
                <a:latin typeface="Open Sans"/>
                <a:ea typeface="Open Sans"/>
                <a:cs typeface="Open Sans"/>
                <a:hlinkClick r:id="rId3">
                  <a:extLst>
                    <a:ext uri="{A12FA001-AC4F-418D-AE19-62706E023703}">
                      <ahyp:hlinkClr xmlns:ahyp="http://schemas.microsoft.com/office/drawing/2018/hyperlinkcolor" val="tx"/>
                    </a:ext>
                  </a:extLst>
                </a:hlinkClick>
              </a:rPr>
              <a:t>ImPact</a:t>
            </a:r>
            <a:r>
              <a:rPr lang="en-GB" sz="3200" dirty="0">
                <a:solidFill>
                  <a:srgbClr val="8C0B31"/>
                </a:solidFill>
                <a:highlight>
                  <a:srgbClr val="FFFFFF"/>
                </a:highlight>
                <a:latin typeface="Open Sans"/>
                <a:ea typeface="Open Sans"/>
                <a:cs typeface="Open Sans"/>
                <a:hlinkClick r:id="rId3">
                  <a:extLst>
                    <a:ext uri="{A12FA001-AC4F-418D-AE19-62706E023703}">
                      <ahyp:hlinkClr xmlns:ahyp="http://schemas.microsoft.com/office/drawing/2018/hyperlinkcolor" val="tx"/>
                    </a:ext>
                  </a:extLst>
                </a:hlinkClick>
              </a:rPr>
              <a:t> - your climate stories</a:t>
            </a:r>
          </a:p>
          <a:p>
            <a:endParaRPr lang="en-GB" sz="2800" dirty="0">
              <a:highlight>
                <a:srgbClr val="FFFFFF"/>
              </a:highlight>
              <a:latin typeface="Calibri"/>
              <a:ea typeface="Calibri"/>
              <a:cs typeface="Calibri"/>
            </a:endParaRPr>
          </a:p>
          <a:p>
            <a:endParaRPr lang="en-GB" sz="2800" dirty="0">
              <a:highlight>
                <a:srgbClr val="FFFFFF"/>
              </a:highlight>
              <a:latin typeface="Calibri"/>
              <a:ea typeface="Calibri"/>
              <a:cs typeface="Calibri"/>
            </a:endParaRPr>
          </a:p>
          <a:p>
            <a:endParaRPr lang="en-GB" sz="2400" dirty="0">
              <a:solidFill>
                <a:srgbClr val="555555"/>
              </a:solidFill>
              <a:highlight>
                <a:srgbClr val="FFFFFF"/>
              </a:highlight>
              <a:latin typeface="Calibri"/>
              <a:ea typeface="Calibri"/>
              <a:cs typeface="Calibri"/>
            </a:endParaRPr>
          </a:p>
          <a:p>
            <a:endParaRPr lang="en-GB" sz="2400" dirty="0">
              <a:solidFill>
                <a:srgbClr val="555555"/>
              </a:solidFill>
              <a:highlight>
                <a:srgbClr val="FFFFFF"/>
              </a:highlight>
              <a:ea typeface="+mn-lt"/>
              <a:cs typeface="Segoe UI"/>
            </a:endParaRPr>
          </a:p>
          <a:p>
            <a:endParaRPr lang="en-GB" sz="2400" dirty="0">
              <a:ea typeface="Calibri"/>
              <a:cs typeface="Calibri"/>
            </a:endParaRPr>
          </a:p>
          <a:p>
            <a:endParaRPr lang="en-GB" dirty="0">
              <a:ea typeface="Calibri"/>
              <a:cs typeface="Calibri"/>
            </a:endParaRPr>
          </a:p>
        </p:txBody>
      </p:sp>
      <p:pic>
        <p:nvPicPr>
          <p:cNvPr id="7" name="Graphic 6">
            <a:extLst>
              <a:ext uri="{FF2B5EF4-FFF2-40B4-BE49-F238E27FC236}">
                <a16:creationId xmlns:a16="http://schemas.microsoft.com/office/drawing/2014/main" id="{91D98D2C-3C64-F63F-C3FF-0378417FC92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1" y="6112042"/>
            <a:ext cx="5011392" cy="4174958"/>
          </a:xfrm>
          <a:prstGeom prst="rect">
            <a:avLst/>
          </a:prstGeom>
        </p:spPr>
      </p:pic>
      <p:pic>
        <p:nvPicPr>
          <p:cNvPr id="3" name="Picture 2" descr="A qr code with a white background&#10;&#10;AI-generated content may be incorrect.">
            <a:extLst>
              <a:ext uri="{FF2B5EF4-FFF2-40B4-BE49-F238E27FC236}">
                <a16:creationId xmlns:a16="http://schemas.microsoft.com/office/drawing/2014/main" id="{E58A60BD-1199-C160-288F-1BEEFB20111A}"/>
              </a:ext>
            </a:extLst>
          </p:cNvPr>
          <p:cNvPicPr>
            <a:picLocks noChangeAspect="1"/>
          </p:cNvPicPr>
          <p:nvPr/>
        </p:nvPicPr>
        <p:blipFill>
          <a:blip r:embed="rId5"/>
          <a:stretch>
            <a:fillRect/>
          </a:stretch>
        </p:blipFill>
        <p:spPr>
          <a:xfrm>
            <a:off x="13451473" y="3450900"/>
            <a:ext cx="3035119" cy="3184682"/>
          </a:xfrm>
          <a:prstGeom prst="rect">
            <a:avLst/>
          </a:prstGeom>
        </p:spPr>
      </p:pic>
    </p:spTree>
    <p:extLst>
      <p:ext uri="{BB962C8B-B14F-4D97-AF65-F5344CB8AC3E}">
        <p14:creationId xmlns:p14="http://schemas.microsoft.com/office/powerpoint/2010/main" val="3450360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E13C1-07C0-4F06-D8BD-92CEC19FB8D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B7EA21C-C897-0968-750F-929C3F4C2F52}"/>
              </a:ext>
            </a:extLst>
          </p:cNvPr>
          <p:cNvSpPr>
            <a:spLocks noGrp="1"/>
          </p:cNvSpPr>
          <p:nvPr>
            <p:ph type="body" sz="quarter" idx="10"/>
          </p:nvPr>
        </p:nvSpPr>
        <p:spPr>
          <a:xfrm>
            <a:off x="1484395" y="2421991"/>
            <a:ext cx="13017667" cy="5314981"/>
          </a:xfrm>
        </p:spPr>
        <p:txBody>
          <a:bodyPr lIns="0" tIns="0" rIns="0" bIns="0" anchor="t"/>
          <a:lstStyle/>
          <a:p>
            <a:pPr marL="0" lvl="1" fontAlgn="base">
              <a:lnSpc>
                <a:spcPct val="100000"/>
              </a:lnSpc>
              <a:spcBef>
                <a:spcPts val="1500"/>
              </a:spcBef>
            </a:pPr>
            <a:endParaRPr lang="en-GB" sz="2400">
              <a:solidFill>
                <a:srgbClr val="262626"/>
              </a:solidFill>
            </a:endParaRPr>
          </a:p>
          <a:p>
            <a:pPr algn="l" rtl="0" fontAlgn="base">
              <a:lnSpc>
                <a:spcPts val="1500"/>
              </a:lnSpc>
            </a:pPr>
            <a:r>
              <a:rPr lang="en-GB" sz="2800" b="1">
                <a:solidFill>
                  <a:srgbClr val="262626"/>
                </a:solidFill>
                <a:latin typeface="Open Sans"/>
                <a:ea typeface="Open Sans"/>
                <a:cs typeface="Open Sans"/>
              </a:rPr>
              <a:t>Visit the Climate Pact website to:</a:t>
            </a:r>
            <a:br>
              <a:rPr lang="en-GB" sz="2400" b="1"/>
            </a:br>
            <a:endParaRPr lang="en-GB" sz="2400" b="1">
              <a:solidFill>
                <a:srgbClr val="262626"/>
              </a:solidFill>
            </a:endParaRPr>
          </a:p>
          <a:p>
            <a:pPr fontAlgn="base">
              <a:lnSpc>
                <a:spcPct val="100000"/>
              </a:lnSpc>
            </a:pPr>
            <a:r>
              <a:rPr lang="en-US" sz="2400">
                <a:solidFill>
                  <a:srgbClr val="262626"/>
                </a:solidFill>
                <a:latin typeface="Open Sans"/>
                <a:ea typeface="Open Sans"/>
                <a:cs typeface="Open Sans"/>
              </a:rPr>
              <a:t>Build your climate knowledge with the EU Climate Action Academy’s resources </a:t>
            </a:r>
          </a:p>
          <a:p>
            <a:pPr fontAlgn="base">
              <a:lnSpc>
                <a:spcPct val="150000"/>
              </a:lnSpc>
              <a:spcBef>
                <a:spcPts val="2400"/>
              </a:spcBef>
            </a:pPr>
            <a:r>
              <a:rPr lang="en-US" sz="2400" b="0" i="0" u="none" strike="noStrike">
                <a:solidFill>
                  <a:srgbClr val="262626"/>
                </a:solidFill>
                <a:effectLst/>
                <a:latin typeface="Open Sans"/>
                <a:ea typeface="Open Sans"/>
                <a:cs typeface="Open Sans"/>
              </a:rPr>
              <a:t>🤝   Connect with Climate Pact Ambassadors, Partners and</a:t>
            </a:r>
            <a:r>
              <a:rPr lang="en-US" sz="2400">
                <a:solidFill>
                  <a:srgbClr val="262626"/>
                </a:solidFill>
                <a:latin typeface="Open Sans"/>
                <a:ea typeface="Open Sans"/>
                <a:cs typeface="Open Sans"/>
              </a:rPr>
              <a:t> </a:t>
            </a:r>
            <a:r>
              <a:rPr lang="en-US" sz="2400" b="0" i="0" u="none" strike="noStrike">
                <a:solidFill>
                  <a:srgbClr val="262626"/>
                </a:solidFill>
                <a:effectLst/>
                <a:latin typeface="Open Sans"/>
                <a:ea typeface="Open Sans"/>
                <a:cs typeface="Open Sans"/>
              </a:rPr>
              <a:t>Country</a:t>
            </a:r>
            <a:r>
              <a:rPr lang="en-US" sz="2400">
                <a:solidFill>
                  <a:srgbClr val="262626"/>
                </a:solidFill>
                <a:latin typeface="Open Sans"/>
                <a:ea typeface="Open Sans"/>
                <a:cs typeface="Open Sans"/>
              </a:rPr>
              <a:t> </a:t>
            </a:r>
            <a:r>
              <a:rPr lang="en-US" sz="2400" b="0" i="0" u="none" strike="noStrike">
                <a:solidFill>
                  <a:srgbClr val="262626"/>
                </a:solidFill>
                <a:effectLst/>
                <a:latin typeface="Open Sans"/>
                <a:ea typeface="Open Sans"/>
                <a:cs typeface="Open Sans"/>
              </a:rPr>
              <a:t>Coordinators</a:t>
            </a:r>
          </a:p>
          <a:p>
            <a:pPr fontAlgn="base">
              <a:lnSpc>
                <a:spcPct val="150000"/>
              </a:lnSpc>
            </a:pPr>
            <a:r>
              <a:rPr lang="en-US" sz="2400">
                <a:solidFill>
                  <a:srgbClr val="262626"/>
                </a:solidFill>
                <a:latin typeface="Open Sans"/>
                <a:ea typeface="Open Sans"/>
                <a:cs typeface="Open Sans"/>
              </a:rPr>
              <a:t>🔦   Get inspired by our Making an </a:t>
            </a:r>
            <a:r>
              <a:rPr lang="en-US" sz="2400" err="1">
                <a:solidFill>
                  <a:srgbClr val="262626"/>
                </a:solidFill>
                <a:latin typeface="Open Sans"/>
                <a:ea typeface="Open Sans"/>
                <a:cs typeface="Open Sans"/>
              </a:rPr>
              <a:t>ImPact</a:t>
            </a:r>
            <a:r>
              <a:rPr lang="en-US" sz="2400">
                <a:solidFill>
                  <a:srgbClr val="262626"/>
                </a:solidFill>
                <a:latin typeface="Open Sans"/>
                <a:ea typeface="Open Sans"/>
                <a:cs typeface="Open Sans"/>
              </a:rPr>
              <a:t> stories </a:t>
            </a:r>
            <a:endParaRPr lang="en-US" sz="2400">
              <a:solidFill>
                <a:srgbClr val="262626"/>
              </a:solidFill>
            </a:endParaRPr>
          </a:p>
          <a:p>
            <a:pPr fontAlgn="base">
              <a:lnSpc>
                <a:spcPct val="150000"/>
              </a:lnSpc>
            </a:pPr>
            <a:r>
              <a:rPr lang="en-US" sz="2400" b="0" i="0" u="none" strike="noStrike">
                <a:solidFill>
                  <a:srgbClr val="262626"/>
                </a:solidFill>
                <a:effectLst/>
              </a:rPr>
              <a:t>🛠️</a:t>
            </a:r>
            <a:r>
              <a:rPr lang="en-US" sz="2400">
                <a:solidFill>
                  <a:srgbClr val="262626"/>
                </a:solidFill>
              </a:rPr>
              <a:t>   </a:t>
            </a:r>
            <a:r>
              <a:rPr lang="en-US" sz="2400" b="0" i="0" u="none" strike="noStrike">
                <a:solidFill>
                  <a:srgbClr val="262626"/>
                </a:solidFill>
                <a:effectLst/>
              </a:rPr>
              <a:t>Check out our </a:t>
            </a:r>
            <a:r>
              <a:rPr lang="en-US" sz="2400">
                <a:solidFill>
                  <a:srgbClr val="262626"/>
                </a:solidFill>
              </a:rPr>
              <a:t>tools for citizen engagement </a:t>
            </a:r>
          </a:p>
          <a:p>
            <a:pPr fontAlgn="base">
              <a:lnSpc>
                <a:spcPct val="150000"/>
              </a:lnSpc>
            </a:pPr>
            <a:r>
              <a:rPr lang="en-US" sz="2400">
                <a:solidFill>
                  <a:srgbClr val="262626"/>
                </a:solidFill>
              </a:rPr>
              <a:t>🗓️   Discover Climate Pact satellite events near you</a:t>
            </a:r>
          </a:p>
          <a:p>
            <a:pPr fontAlgn="base">
              <a:lnSpc>
                <a:spcPct val="150000"/>
              </a:lnSpc>
            </a:pPr>
            <a:r>
              <a:rPr lang="en-US" sz="2400" b="0" i="0" u="none" strike="noStrike">
                <a:solidFill>
                  <a:srgbClr val="262626"/>
                </a:solidFill>
                <a:effectLst/>
              </a:rPr>
              <a:t>📰   Subscribe to the newsletter!</a:t>
            </a:r>
          </a:p>
        </p:txBody>
      </p:sp>
      <p:sp>
        <p:nvSpPr>
          <p:cNvPr id="4" name="Text Placeholder 3">
            <a:extLst>
              <a:ext uri="{FF2B5EF4-FFF2-40B4-BE49-F238E27FC236}">
                <a16:creationId xmlns:a16="http://schemas.microsoft.com/office/drawing/2014/main" id="{32529B77-84FA-0608-DFD6-D5C93DE5F9B9}"/>
              </a:ext>
            </a:extLst>
          </p:cNvPr>
          <p:cNvSpPr>
            <a:spLocks noGrp="1"/>
          </p:cNvSpPr>
          <p:nvPr>
            <p:ph type="body" sz="quarter" idx="11"/>
          </p:nvPr>
        </p:nvSpPr>
        <p:spPr>
          <a:xfrm>
            <a:off x="1484396" y="1089193"/>
            <a:ext cx="7185379" cy="836159"/>
          </a:xfrm>
        </p:spPr>
        <p:txBody>
          <a:bodyPr/>
          <a:lstStyle/>
          <a:p>
            <a:r>
              <a:rPr lang="en-GB"/>
              <a:t>climate pact activities</a:t>
            </a:r>
          </a:p>
        </p:txBody>
      </p:sp>
      <p:grpSp>
        <p:nvGrpSpPr>
          <p:cNvPr id="7" name="Group 6">
            <a:extLst>
              <a:ext uri="{FF2B5EF4-FFF2-40B4-BE49-F238E27FC236}">
                <a16:creationId xmlns:a16="http://schemas.microsoft.com/office/drawing/2014/main" id="{9983DA74-1BB9-8FC4-E1A7-36BDFB23D67D}"/>
              </a:ext>
            </a:extLst>
          </p:cNvPr>
          <p:cNvGrpSpPr/>
          <p:nvPr/>
        </p:nvGrpSpPr>
        <p:grpSpPr>
          <a:xfrm>
            <a:off x="13500440" y="3648905"/>
            <a:ext cx="3736304" cy="4088067"/>
            <a:chOff x="12324357" y="3853170"/>
            <a:chExt cx="3391709" cy="3621204"/>
          </a:xfrm>
        </p:grpSpPr>
        <p:sp>
          <p:nvSpPr>
            <p:cNvPr id="5" name="Rectangle 4">
              <a:extLst>
                <a:ext uri="{FF2B5EF4-FFF2-40B4-BE49-F238E27FC236}">
                  <a16:creationId xmlns:a16="http://schemas.microsoft.com/office/drawing/2014/main" id="{5FF6D6FC-4B31-78CC-F8E5-19E3C2D60F42}"/>
                </a:ext>
              </a:extLst>
            </p:cNvPr>
            <p:cNvSpPr/>
            <p:nvPr/>
          </p:nvSpPr>
          <p:spPr>
            <a:xfrm>
              <a:off x="12497139" y="4082664"/>
              <a:ext cx="3092508" cy="3391710"/>
            </a:xfrm>
            <a:prstGeom prst="rect">
              <a:avLst/>
            </a:prstGeom>
            <a:solidFill>
              <a:srgbClr val="2A2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07E852A-FA23-BAAE-A817-C54D9CEEAB2C}"/>
                </a:ext>
              </a:extLst>
            </p:cNvPr>
            <p:cNvSpPr txBox="1"/>
            <p:nvPr/>
          </p:nvSpPr>
          <p:spPr>
            <a:xfrm>
              <a:off x="12497139" y="6892645"/>
              <a:ext cx="3092508" cy="408942"/>
            </a:xfrm>
            <a:prstGeom prst="rect">
              <a:avLst/>
            </a:prstGeom>
            <a:noFill/>
          </p:spPr>
          <p:txBody>
            <a:bodyPr wrap="square">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Scan the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QR code </a:t>
              </a:r>
              <a:endPar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qr code on a black background&#10;&#10;Description automatically generated">
              <a:extLst>
                <a:ext uri="{FF2B5EF4-FFF2-40B4-BE49-F238E27FC236}">
                  <a16:creationId xmlns:a16="http://schemas.microsoft.com/office/drawing/2014/main" id="{B0BFA983-88DC-4873-7E25-73D29653E83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324357" y="3853170"/>
              <a:ext cx="3391709" cy="3391710"/>
            </a:xfrm>
            <a:prstGeom prst="rect">
              <a:avLst/>
            </a:prstGeom>
          </p:spPr>
        </p:pic>
      </p:grpSp>
      <p:pic>
        <p:nvPicPr>
          <p:cNvPr id="2" name="Graphic 1">
            <a:extLst>
              <a:ext uri="{FF2B5EF4-FFF2-40B4-BE49-F238E27FC236}">
                <a16:creationId xmlns:a16="http://schemas.microsoft.com/office/drawing/2014/main" id="{3D9A10BD-2933-5468-B1B3-74651C4041A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1" y="6112042"/>
            <a:ext cx="5011392" cy="4174958"/>
          </a:xfrm>
          <a:prstGeom prst="rect">
            <a:avLst/>
          </a:prstGeom>
        </p:spPr>
      </p:pic>
    </p:spTree>
    <p:extLst>
      <p:ext uri="{BB962C8B-B14F-4D97-AF65-F5344CB8AC3E}">
        <p14:creationId xmlns:p14="http://schemas.microsoft.com/office/powerpoint/2010/main" val="415194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5D52F-1D50-207A-C0A8-8F07C910F8D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75480E-B20F-8566-F0AB-4ABAA608CE79}"/>
              </a:ext>
            </a:extLst>
          </p:cNvPr>
          <p:cNvSpPr>
            <a:spLocks noGrp="1"/>
          </p:cNvSpPr>
          <p:nvPr>
            <p:ph type="body" sz="quarter" idx="11"/>
          </p:nvPr>
        </p:nvSpPr>
        <p:spPr>
          <a:xfrm>
            <a:off x="953503" y="5475069"/>
            <a:ext cx="15619997" cy="872510"/>
          </a:xfrm>
          <a:solidFill>
            <a:schemeClr val="bg1"/>
          </a:solidFill>
        </p:spPr>
        <p:txBody>
          <a:bodyPr/>
          <a:lstStyle/>
          <a:p>
            <a:r>
              <a:rPr lang="en-US" sz="4200" dirty="0">
                <a:solidFill>
                  <a:srgbClr val="8C0B31"/>
                </a:solidFill>
              </a:rPr>
              <a:t>test climate and energy policy choices in real time</a:t>
            </a:r>
            <a:endParaRPr lang="en-GB" sz="4200" dirty="0">
              <a:solidFill>
                <a:srgbClr val="8C0B31"/>
              </a:solidFill>
            </a:endParaRPr>
          </a:p>
        </p:txBody>
      </p:sp>
      <p:sp>
        <p:nvSpPr>
          <p:cNvPr id="4" name="Text Placeholder 3">
            <a:extLst>
              <a:ext uri="{FF2B5EF4-FFF2-40B4-BE49-F238E27FC236}">
                <a16:creationId xmlns:a16="http://schemas.microsoft.com/office/drawing/2014/main" id="{31539CF3-5FC9-9C43-C865-2865DB6B62EE}"/>
              </a:ext>
            </a:extLst>
          </p:cNvPr>
          <p:cNvSpPr>
            <a:spLocks noGrp="1"/>
          </p:cNvSpPr>
          <p:nvPr>
            <p:ph type="body" sz="quarter" idx="12"/>
          </p:nvPr>
        </p:nvSpPr>
        <p:spPr>
          <a:xfrm>
            <a:off x="953503" y="7247796"/>
            <a:ext cx="14577649" cy="1276005"/>
          </a:xfrm>
        </p:spPr>
        <p:txBody>
          <a:bodyPr lIns="91440" tIns="45720" rIns="91440" bIns="45720" anchor="t"/>
          <a:lstStyle/>
          <a:p>
            <a:r>
              <a:rPr lang="en-GB" sz="4000" b="1" dirty="0">
                <a:latin typeface="Open Sans"/>
                <a:ea typeface="Open Sans"/>
                <a:cs typeface="Open Sans"/>
              </a:rPr>
              <a:t>Alexandre Mabille</a:t>
            </a:r>
          </a:p>
          <a:p>
            <a:r>
              <a:rPr lang="en-US" sz="2800" dirty="0">
                <a:latin typeface="Open Sans"/>
                <a:ea typeface="Open Sans"/>
                <a:cs typeface="Calibri"/>
              </a:rPr>
              <a:t>EU CLIMATE PACT AMBASSADOR</a:t>
            </a:r>
            <a:endParaRPr lang="en-GB" sz="2800" dirty="0"/>
          </a:p>
        </p:txBody>
      </p:sp>
      <p:sp>
        <p:nvSpPr>
          <p:cNvPr id="7" name="Text Placeholder 6">
            <a:extLst>
              <a:ext uri="{FF2B5EF4-FFF2-40B4-BE49-F238E27FC236}">
                <a16:creationId xmlns:a16="http://schemas.microsoft.com/office/drawing/2014/main" id="{7B8564BA-71A0-14A8-77F0-31328B03045E}"/>
              </a:ext>
            </a:extLst>
          </p:cNvPr>
          <p:cNvSpPr>
            <a:spLocks noGrp="1"/>
          </p:cNvSpPr>
          <p:nvPr>
            <p:ph type="body" sz="quarter" idx="14"/>
          </p:nvPr>
        </p:nvSpPr>
        <p:spPr>
          <a:xfrm>
            <a:off x="953503" y="4325554"/>
            <a:ext cx="9252666" cy="1121809"/>
          </a:xfrm>
        </p:spPr>
        <p:txBody>
          <a:bodyPr/>
          <a:lstStyle/>
          <a:p>
            <a:r>
              <a:rPr lang="en-GB" sz="6000" dirty="0"/>
              <a:t>En-roads simulator</a:t>
            </a:r>
          </a:p>
        </p:txBody>
      </p:sp>
    </p:spTree>
    <p:extLst>
      <p:ext uri="{BB962C8B-B14F-4D97-AF65-F5344CB8AC3E}">
        <p14:creationId xmlns:p14="http://schemas.microsoft.com/office/powerpoint/2010/main" val="56176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C1D2788-A491-2FC3-DE7F-2C4041767997}"/>
              </a:ext>
            </a:extLst>
          </p:cNvPr>
          <p:cNvSpPr>
            <a:spLocks noGrp="1"/>
          </p:cNvSpPr>
          <p:nvPr>
            <p:ph type="body" sz="quarter" idx="11"/>
          </p:nvPr>
        </p:nvSpPr>
        <p:spPr>
          <a:xfrm>
            <a:off x="1484396" y="1100320"/>
            <a:ext cx="8641034" cy="836159"/>
          </a:xfrm>
        </p:spPr>
        <p:txBody>
          <a:bodyPr/>
          <a:lstStyle/>
          <a:p>
            <a:r>
              <a:rPr lang="fr-BE" dirty="0"/>
              <a:t>The </a:t>
            </a:r>
            <a:r>
              <a:rPr lang="fr-BE" dirty="0" err="1"/>
              <a:t>climate</a:t>
            </a:r>
            <a:r>
              <a:rPr lang="fr-BE" dirty="0"/>
              <a:t> </a:t>
            </a:r>
            <a:r>
              <a:rPr lang="fr-BE" dirty="0" err="1"/>
              <a:t>policy</a:t>
            </a:r>
            <a:r>
              <a:rPr lang="fr-BE" dirty="0"/>
              <a:t> </a:t>
            </a:r>
            <a:r>
              <a:rPr lang="fr-BE" dirty="0" err="1"/>
              <a:t>paradox</a:t>
            </a:r>
            <a:endParaRPr lang="fr-BE" dirty="0"/>
          </a:p>
        </p:txBody>
      </p:sp>
      <p:sp>
        <p:nvSpPr>
          <p:cNvPr id="4" name="Marcador de texto 3">
            <a:extLst>
              <a:ext uri="{FF2B5EF4-FFF2-40B4-BE49-F238E27FC236}">
                <a16:creationId xmlns:a16="http://schemas.microsoft.com/office/drawing/2014/main" id="{EA7AA30A-D366-E7D1-DB3B-4A15331022CD}"/>
              </a:ext>
            </a:extLst>
          </p:cNvPr>
          <p:cNvSpPr>
            <a:spLocks noGrp="1"/>
          </p:cNvSpPr>
          <p:nvPr>
            <p:ph type="body" sz="quarter" idx="13"/>
          </p:nvPr>
        </p:nvSpPr>
        <p:spPr>
          <a:xfrm>
            <a:off x="1484396" y="3141303"/>
            <a:ext cx="12041104" cy="3312636"/>
          </a:xfrm>
        </p:spPr>
        <p:txBody>
          <a:bodyPr/>
          <a:lstStyle/>
          <a:p>
            <a:r>
              <a:rPr lang="fr-BE" sz="3000" b="1" dirty="0"/>
              <a:t>Climate change </a:t>
            </a:r>
            <a:r>
              <a:rPr lang="fr-BE" sz="3000" b="1" dirty="0" err="1"/>
              <a:t>is</a:t>
            </a:r>
            <a:r>
              <a:rPr lang="fr-BE" sz="3000" b="1" dirty="0"/>
              <a:t> </a:t>
            </a:r>
            <a:r>
              <a:rPr lang="fr-BE" sz="3000" b="1" dirty="0" err="1"/>
              <a:t>mainly</a:t>
            </a:r>
            <a:r>
              <a:rPr lang="fr-BE" sz="3000" b="1" dirty="0"/>
              <a:t> a challenge of </a:t>
            </a:r>
            <a:r>
              <a:rPr lang="fr-BE" sz="3000" b="1" dirty="0" err="1"/>
              <a:t>transforming</a:t>
            </a:r>
            <a:r>
              <a:rPr lang="fr-BE" sz="3000" b="1" dirty="0"/>
              <a:t> the </a:t>
            </a:r>
            <a:r>
              <a:rPr lang="fr-BE" sz="3000" b="1" dirty="0" err="1"/>
              <a:t>entire</a:t>
            </a:r>
            <a:r>
              <a:rPr lang="fr-BE" sz="3000" b="1" dirty="0"/>
              <a:t> </a:t>
            </a:r>
            <a:r>
              <a:rPr lang="fr-BE" sz="3000" b="1" dirty="0" err="1"/>
              <a:t>energy-economy</a:t>
            </a:r>
            <a:r>
              <a:rPr lang="fr-BE" sz="3000" b="1" dirty="0"/>
              <a:t> system. </a:t>
            </a:r>
            <a:br>
              <a:rPr lang="fr-BE" sz="3000" b="1" dirty="0"/>
            </a:br>
            <a:endParaRPr lang="fr-BE" sz="3000" b="1" dirty="0"/>
          </a:p>
          <a:p>
            <a:r>
              <a:rPr lang="fr-BE" sz="3000" dirty="0" err="1"/>
              <a:t>Despite</a:t>
            </a:r>
            <a:r>
              <a:rPr lang="fr-BE" sz="3000" dirty="0"/>
              <a:t> </a:t>
            </a:r>
            <a:r>
              <a:rPr lang="fr-BE" sz="3000" dirty="0" err="1"/>
              <a:t>decades</a:t>
            </a:r>
            <a:r>
              <a:rPr lang="fr-BE" sz="3000" dirty="0"/>
              <a:t> of </a:t>
            </a:r>
            <a:r>
              <a:rPr lang="fr-BE" sz="3000" dirty="0" err="1"/>
              <a:t>negotiations</a:t>
            </a:r>
            <a:r>
              <a:rPr lang="fr-BE" sz="3000" dirty="0"/>
              <a:t> and </a:t>
            </a:r>
            <a:r>
              <a:rPr lang="fr-BE" sz="3000" dirty="0" err="1"/>
              <a:t>technological</a:t>
            </a:r>
            <a:r>
              <a:rPr lang="fr-BE" sz="3000" dirty="0"/>
              <a:t> </a:t>
            </a:r>
            <a:r>
              <a:rPr lang="fr-BE" sz="3000" dirty="0" err="1"/>
              <a:t>progress</a:t>
            </a:r>
            <a:r>
              <a:rPr lang="fr-BE" sz="3000" dirty="0"/>
              <a:t>, </a:t>
            </a:r>
          </a:p>
          <a:p>
            <a:pPr marL="742950" indent="-742950">
              <a:buFont typeface="Arial" panose="020B0604020202020204" pitchFamily="34" charset="0"/>
              <a:buAutoNum type="arabicPeriod"/>
            </a:pPr>
            <a:r>
              <a:rPr lang="fr-BE" sz="3000" dirty="0"/>
              <a:t>Global </a:t>
            </a:r>
            <a:r>
              <a:rPr lang="fr-BE" sz="3000" dirty="0" err="1"/>
              <a:t>emissions</a:t>
            </a:r>
            <a:r>
              <a:rPr lang="fr-BE" sz="3000" dirty="0"/>
              <a:t> </a:t>
            </a:r>
            <a:r>
              <a:rPr lang="fr-BE" sz="3000" dirty="0" err="1"/>
              <a:t>remain</a:t>
            </a:r>
            <a:r>
              <a:rPr lang="fr-BE" sz="3000" dirty="0"/>
              <a:t> </a:t>
            </a:r>
            <a:r>
              <a:rPr lang="fr-BE" sz="3000" dirty="0" err="1"/>
              <a:t>near</a:t>
            </a:r>
            <a:r>
              <a:rPr lang="fr-BE" sz="3000" dirty="0"/>
              <a:t> records high</a:t>
            </a:r>
          </a:p>
          <a:p>
            <a:pPr marL="742950" indent="-742950">
              <a:buFont typeface="Arial" panose="020B0604020202020204" pitchFamily="34" charset="0"/>
              <a:buAutoNum type="arabicPeriod"/>
            </a:pPr>
            <a:r>
              <a:rPr lang="fr-BE" sz="3000" dirty="0"/>
              <a:t>The </a:t>
            </a:r>
            <a:r>
              <a:rPr lang="fr-BE" sz="3000" dirty="0" err="1"/>
              <a:t>energy</a:t>
            </a:r>
            <a:r>
              <a:rPr lang="fr-BE" sz="3000" dirty="0"/>
              <a:t> system </a:t>
            </a:r>
            <a:r>
              <a:rPr lang="fr-BE" sz="3000" dirty="0" err="1"/>
              <a:t>is</a:t>
            </a:r>
            <a:r>
              <a:rPr lang="fr-BE" sz="3000" dirty="0"/>
              <a:t> </a:t>
            </a:r>
            <a:r>
              <a:rPr lang="fr-BE" sz="3000" dirty="0" err="1"/>
              <a:t>deeply</a:t>
            </a:r>
            <a:r>
              <a:rPr lang="fr-BE" sz="3000" dirty="0"/>
              <a:t> </a:t>
            </a:r>
            <a:r>
              <a:rPr lang="fr-BE" sz="3000" dirty="0" err="1"/>
              <a:t>interconnected</a:t>
            </a:r>
            <a:endParaRPr lang="fr-BE" sz="3000" dirty="0"/>
          </a:p>
          <a:p>
            <a:pPr marL="742950" indent="-742950">
              <a:buFont typeface="Arial" panose="020B0604020202020204" pitchFamily="34" charset="0"/>
              <a:buAutoNum type="arabicPeriod"/>
            </a:pPr>
            <a:r>
              <a:rPr lang="fr-BE" sz="3000" dirty="0"/>
              <a:t>Single </a:t>
            </a:r>
            <a:r>
              <a:rPr lang="fr-BE" sz="3000" dirty="0" err="1"/>
              <a:t>policies</a:t>
            </a:r>
            <a:r>
              <a:rPr lang="fr-BE" sz="3000" dirty="0"/>
              <a:t> </a:t>
            </a:r>
            <a:r>
              <a:rPr lang="fr-BE" sz="3000" dirty="0" err="1"/>
              <a:t>rarely</a:t>
            </a:r>
            <a:r>
              <a:rPr lang="fr-BE" sz="3000" dirty="0"/>
              <a:t> </a:t>
            </a:r>
            <a:r>
              <a:rPr lang="fr-BE" sz="3000" dirty="0" err="1"/>
              <a:t>produce</a:t>
            </a:r>
            <a:r>
              <a:rPr lang="fr-BE" sz="3000" dirty="0"/>
              <a:t> </a:t>
            </a:r>
            <a:r>
              <a:rPr lang="fr-BE" sz="3000" dirty="0" err="1"/>
              <a:t>systemic</a:t>
            </a:r>
            <a:r>
              <a:rPr lang="fr-BE" sz="3000" dirty="0"/>
              <a:t> change</a:t>
            </a:r>
          </a:p>
          <a:p>
            <a:endParaRPr lang="en-US" sz="3000" dirty="0"/>
          </a:p>
        </p:txBody>
      </p:sp>
    </p:spTree>
    <p:extLst>
      <p:ext uri="{BB962C8B-B14F-4D97-AF65-F5344CB8AC3E}">
        <p14:creationId xmlns:p14="http://schemas.microsoft.com/office/powerpoint/2010/main" val="37788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20080CB-92B5-D2D4-CDDB-655D96949E4A}"/>
              </a:ext>
            </a:extLst>
          </p:cNvPr>
          <p:cNvSpPr>
            <a:spLocks noGrp="1"/>
          </p:cNvSpPr>
          <p:nvPr>
            <p:ph type="body" sz="quarter" idx="11"/>
          </p:nvPr>
        </p:nvSpPr>
        <p:spPr>
          <a:xfrm>
            <a:off x="1484396" y="1100320"/>
            <a:ext cx="9571032" cy="836159"/>
          </a:xfrm>
        </p:spPr>
        <p:txBody>
          <a:bodyPr/>
          <a:lstStyle/>
          <a:p>
            <a:r>
              <a:rPr lang="fr-BE" dirty="0" err="1"/>
              <a:t>Why</a:t>
            </a:r>
            <a:r>
              <a:rPr lang="fr-BE" dirty="0"/>
              <a:t> </a:t>
            </a:r>
            <a:r>
              <a:rPr lang="fr-BE" dirty="0" err="1"/>
              <a:t>systems</a:t>
            </a:r>
            <a:r>
              <a:rPr lang="fr-BE" dirty="0"/>
              <a:t> </a:t>
            </a:r>
            <a:r>
              <a:rPr lang="fr-BE" dirty="0" err="1"/>
              <a:t>thinking</a:t>
            </a:r>
            <a:r>
              <a:rPr lang="fr-BE" dirty="0"/>
              <a:t> </a:t>
            </a:r>
            <a:r>
              <a:rPr lang="fr-BE" dirty="0" err="1"/>
              <a:t>matters</a:t>
            </a:r>
            <a:endParaRPr lang="fr-BE" dirty="0"/>
          </a:p>
        </p:txBody>
      </p:sp>
      <p:sp>
        <p:nvSpPr>
          <p:cNvPr id="3" name="Marcador de texto 2">
            <a:extLst>
              <a:ext uri="{FF2B5EF4-FFF2-40B4-BE49-F238E27FC236}">
                <a16:creationId xmlns:a16="http://schemas.microsoft.com/office/drawing/2014/main" id="{9B8AB85F-0738-697E-798D-CF604479B11E}"/>
              </a:ext>
            </a:extLst>
          </p:cNvPr>
          <p:cNvSpPr>
            <a:spLocks noGrp="1"/>
          </p:cNvSpPr>
          <p:nvPr>
            <p:ph type="body" sz="quarter" idx="12"/>
          </p:nvPr>
        </p:nvSpPr>
        <p:spPr>
          <a:xfrm>
            <a:off x="1484397" y="2994955"/>
            <a:ext cx="12039098" cy="836159"/>
          </a:xfrm>
        </p:spPr>
        <p:txBody>
          <a:bodyPr/>
          <a:lstStyle/>
          <a:p>
            <a:r>
              <a:rPr lang="fr-BE" dirty="0"/>
              <a:t>Climate </a:t>
            </a:r>
            <a:r>
              <a:rPr lang="fr-BE" dirty="0" err="1"/>
              <a:t>outcomes</a:t>
            </a:r>
            <a:r>
              <a:rPr lang="fr-BE" dirty="0"/>
              <a:t> </a:t>
            </a:r>
            <a:r>
              <a:rPr lang="fr-BE" dirty="0" err="1"/>
              <a:t>emerge</a:t>
            </a:r>
            <a:r>
              <a:rPr lang="fr-BE" dirty="0"/>
              <a:t> from </a:t>
            </a:r>
            <a:r>
              <a:rPr lang="fr-BE" dirty="0" err="1"/>
              <a:t>interacting</a:t>
            </a:r>
            <a:r>
              <a:rPr lang="fr-BE" dirty="0"/>
              <a:t> </a:t>
            </a:r>
            <a:r>
              <a:rPr lang="fr-BE" dirty="0" err="1"/>
              <a:t>systems</a:t>
            </a:r>
            <a:endParaRPr lang="fr-BE" dirty="0"/>
          </a:p>
          <a:p>
            <a:endParaRPr lang="en-US" dirty="0"/>
          </a:p>
        </p:txBody>
      </p:sp>
      <p:sp>
        <p:nvSpPr>
          <p:cNvPr id="4" name="Marcador de texto 3">
            <a:extLst>
              <a:ext uri="{FF2B5EF4-FFF2-40B4-BE49-F238E27FC236}">
                <a16:creationId xmlns:a16="http://schemas.microsoft.com/office/drawing/2014/main" id="{80C57CFF-CC68-CF69-BAAC-32292288F739}"/>
              </a:ext>
            </a:extLst>
          </p:cNvPr>
          <p:cNvSpPr>
            <a:spLocks noGrp="1"/>
          </p:cNvSpPr>
          <p:nvPr>
            <p:ph type="body" sz="quarter" idx="13"/>
          </p:nvPr>
        </p:nvSpPr>
        <p:spPr/>
        <p:txBody>
          <a:bodyPr/>
          <a:lstStyle/>
          <a:p>
            <a:pPr marL="342900" indent="-342900">
              <a:buFont typeface="Arial" panose="020B0604020202020204" pitchFamily="34" charset="0"/>
              <a:buChar char="•"/>
            </a:pPr>
            <a:r>
              <a:rPr lang="fr-BE" dirty="0"/>
              <a:t>Energy ; Economy; </a:t>
            </a:r>
            <a:r>
              <a:rPr lang="fr-BE" dirty="0" err="1"/>
              <a:t>Technology</a:t>
            </a:r>
            <a:r>
              <a:rPr lang="fr-BE" dirty="0"/>
              <a:t> ; Land use and </a:t>
            </a:r>
            <a:r>
              <a:rPr lang="fr-BE" dirty="0" err="1"/>
              <a:t>Behaviour</a:t>
            </a:r>
            <a:endParaRPr lang="fr-BE" dirty="0"/>
          </a:p>
          <a:p>
            <a:r>
              <a:rPr lang="fr-BE" b="1" dirty="0"/>
              <a:t>Golden </a:t>
            </a:r>
            <a:r>
              <a:rPr lang="fr-BE" b="1" dirty="0" err="1"/>
              <a:t>rules</a:t>
            </a:r>
            <a:r>
              <a:rPr lang="fr-BE" b="1" dirty="0"/>
              <a:t>: </a:t>
            </a:r>
            <a:r>
              <a:rPr lang="fr-BE" b="1" dirty="0" err="1"/>
              <a:t>climate</a:t>
            </a:r>
            <a:r>
              <a:rPr lang="fr-BE" b="1" dirty="0"/>
              <a:t> </a:t>
            </a:r>
            <a:r>
              <a:rPr lang="fr-BE" b="1" dirty="0" err="1"/>
              <a:t>policy</a:t>
            </a:r>
            <a:r>
              <a:rPr lang="fr-BE" b="1" dirty="0"/>
              <a:t> </a:t>
            </a:r>
            <a:r>
              <a:rPr lang="fr-BE" b="1" dirty="0" err="1"/>
              <a:t>is</a:t>
            </a:r>
            <a:r>
              <a:rPr lang="fr-BE" b="1" dirty="0"/>
              <a:t> a system </a:t>
            </a:r>
            <a:r>
              <a:rPr lang="fr-BE" b="1" dirty="0" err="1"/>
              <a:t>problem</a:t>
            </a:r>
            <a:endParaRPr lang="fr-BE" b="1" dirty="0"/>
          </a:p>
          <a:p>
            <a:pPr marL="342900" indent="-342900">
              <a:buFontTx/>
              <a:buChar char="-"/>
            </a:pPr>
            <a:r>
              <a:rPr lang="fr-BE" b="1" dirty="0" err="1"/>
              <a:t>Interdependence</a:t>
            </a:r>
            <a:r>
              <a:rPr lang="fr-BE" b="1" dirty="0"/>
              <a:t>: </a:t>
            </a:r>
            <a:r>
              <a:rPr lang="fr-BE" dirty="0"/>
              <a:t>Energy, </a:t>
            </a:r>
            <a:r>
              <a:rPr lang="fr-BE" dirty="0" err="1"/>
              <a:t>industry</a:t>
            </a:r>
            <a:r>
              <a:rPr lang="fr-BE" dirty="0"/>
              <a:t>, transport and land </a:t>
            </a:r>
            <a:r>
              <a:rPr lang="fr-BE" dirty="0" err="1"/>
              <a:t>systems</a:t>
            </a:r>
            <a:r>
              <a:rPr lang="fr-BE" dirty="0"/>
              <a:t> are </a:t>
            </a:r>
            <a:r>
              <a:rPr lang="fr-BE" dirty="0" err="1"/>
              <a:t>deeply</a:t>
            </a:r>
            <a:r>
              <a:rPr lang="fr-BE" dirty="0"/>
              <a:t> </a:t>
            </a:r>
            <a:r>
              <a:rPr lang="fr-BE" dirty="0" err="1"/>
              <a:t>interconnected</a:t>
            </a:r>
            <a:r>
              <a:rPr lang="fr-BE" dirty="0"/>
              <a:t>. </a:t>
            </a:r>
          </a:p>
          <a:p>
            <a:pPr marL="342900" indent="-342900">
              <a:buFontTx/>
              <a:buChar char="-"/>
            </a:pPr>
            <a:r>
              <a:rPr lang="fr-BE" b="1" dirty="0"/>
              <a:t>Feedback and </a:t>
            </a:r>
            <a:r>
              <a:rPr lang="fr-BE" b="1" dirty="0" err="1"/>
              <a:t>delays</a:t>
            </a:r>
            <a:r>
              <a:rPr lang="fr-BE" b="1" dirty="0"/>
              <a:t>: </a:t>
            </a:r>
            <a:r>
              <a:rPr lang="fr-BE" dirty="0"/>
              <a:t>Changes in the </a:t>
            </a:r>
            <a:r>
              <a:rPr lang="fr-BE" dirty="0" err="1"/>
              <a:t>energy</a:t>
            </a:r>
            <a:r>
              <a:rPr lang="fr-BE" dirty="0"/>
              <a:t> system </a:t>
            </a:r>
            <a:r>
              <a:rPr lang="fr-BE" dirty="0" err="1"/>
              <a:t>unfold</a:t>
            </a:r>
            <a:r>
              <a:rPr lang="fr-BE" dirty="0"/>
              <a:t> over </a:t>
            </a:r>
            <a:r>
              <a:rPr lang="fr-BE" dirty="0" err="1"/>
              <a:t>decades</a:t>
            </a:r>
            <a:r>
              <a:rPr lang="fr-BE" dirty="0"/>
              <a:t> (</a:t>
            </a:r>
            <a:r>
              <a:rPr lang="fr-BE" dirty="0" err="1"/>
              <a:t>infrastucture</a:t>
            </a:r>
            <a:r>
              <a:rPr lang="fr-BE" dirty="0"/>
              <a:t>, </a:t>
            </a:r>
            <a:r>
              <a:rPr lang="fr-BE" dirty="0" err="1"/>
              <a:t>investments</a:t>
            </a:r>
            <a:r>
              <a:rPr lang="fr-BE" dirty="0"/>
              <a:t> and </a:t>
            </a:r>
            <a:r>
              <a:rPr lang="fr-BE" dirty="0" err="1"/>
              <a:t>technology</a:t>
            </a:r>
            <a:r>
              <a:rPr lang="fr-BE" dirty="0"/>
              <a:t> adoption </a:t>
            </a:r>
            <a:r>
              <a:rPr lang="fr-BE" dirty="0" err="1"/>
              <a:t>create</a:t>
            </a:r>
            <a:r>
              <a:rPr lang="fr-BE" dirty="0"/>
              <a:t> time </a:t>
            </a:r>
            <a:r>
              <a:rPr lang="fr-BE" dirty="0" err="1"/>
              <a:t>delays</a:t>
            </a:r>
            <a:r>
              <a:rPr lang="fr-BE" dirty="0"/>
              <a:t>. </a:t>
            </a:r>
          </a:p>
          <a:p>
            <a:pPr marL="342900" indent="-342900">
              <a:buFontTx/>
              <a:buChar char="-"/>
            </a:pPr>
            <a:r>
              <a:rPr lang="fr-BE" b="1" dirty="0"/>
              <a:t>Non-</a:t>
            </a:r>
            <a:r>
              <a:rPr lang="fr-BE" b="1" dirty="0" err="1"/>
              <a:t>linear</a:t>
            </a:r>
            <a:r>
              <a:rPr lang="fr-BE" b="1" dirty="0"/>
              <a:t> </a:t>
            </a:r>
            <a:r>
              <a:rPr lang="fr-BE" b="1" dirty="0" err="1"/>
              <a:t>effects</a:t>
            </a:r>
            <a:r>
              <a:rPr lang="fr-BE" b="1" dirty="0"/>
              <a:t>: </a:t>
            </a:r>
            <a:r>
              <a:rPr lang="fr-BE" dirty="0" err="1"/>
              <a:t>policy</a:t>
            </a:r>
            <a:r>
              <a:rPr lang="fr-BE" dirty="0"/>
              <a:t> impacts are </a:t>
            </a:r>
            <a:r>
              <a:rPr lang="fr-BE" dirty="0" err="1"/>
              <a:t>rarely</a:t>
            </a:r>
            <a:r>
              <a:rPr lang="fr-BE" dirty="0"/>
              <a:t> </a:t>
            </a:r>
            <a:r>
              <a:rPr lang="fr-BE" dirty="0" err="1"/>
              <a:t>proportional</a:t>
            </a:r>
            <a:r>
              <a:rPr lang="fr-BE" dirty="0"/>
              <a:t>. Small interventions </a:t>
            </a:r>
            <a:r>
              <a:rPr lang="fr-BE" dirty="0" err="1"/>
              <a:t>may</a:t>
            </a:r>
            <a:r>
              <a:rPr lang="fr-BE" dirty="0"/>
              <a:t> have </a:t>
            </a:r>
            <a:r>
              <a:rPr lang="fr-BE" dirty="0" err="1"/>
              <a:t>limited</a:t>
            </a:r>
            <a:r>
              <a:rPr lang="fr-BE" dirty="0"/>
              <a:t> impact, </a:t>
            </a:r>
            <a:r>
              <a:rPr lang="fr-BE" dirty="0" err="1"/>
              <a:t>while</a:t>
            </a:r>
            <a:r>
              <a:rPr lang="fr-BE" dirty="0"/>
              <a:t> </a:t>
            </a:r>
            <a:r>
              <a:rPr lang="fr-BE" dirty="0" err="1"/>
              <a:t>coordinated</a:t>
            </a:r>
            <a:r>
              <a:rPr lang="fr-BE" dirty="0"/>
              <a:t> </a:t>
            </a:r>
            <a:r>
              <a:rPr lang="fr-BE" dirty="0" err="1"/>
              <a:t>policies</a:t>
            </a:r>
            <a:r>
              <a:rPr lang="fr-BE" dirty="0"/>
              <a:t> can </a:t>
            </a:r>
            <a:r>
              <a:rPr lang="fr-BE" dirty="0" err="1"/>
              <a:t>produce</a:t>
            </a:r>
            <a:r>
              <a:rPr lang="fr-BE" dirty="0"/>
              <a:t> </a:t>
            </a:r>
            <a:r>
              <a:rPr lang="fr-BE" dirty="0" err="1"/>
              <a:t>systemic</a:t>
            </a:r>
            <a:r>
              <a:rPr lang="fr-BE" dirty="0"/>
              <a:t> change. </a:t>
            </a:r>
          </a:p>
          <a:p>
            <a:r>
              <a:rPr lang="fr-BE" dirty="0"/>
              <a:t>-&gt; </a:t>
            </a:r>
            <a:r>
              <a:rPr lang="fr-BE" b="1" i="1" dirty="0" err="1"/>
              <a:t>Understanding</a:t>
            </a:r>
            <a:r>
              <a:rPr lang="fr-BE" b="1" i="1" dirty="0"/>
              <a:t> the interactions </a:t>
            </a:r>
            <a:r>
              <a:rPr lang="fr-BE" b="1" i="1" dirty="0" err="1"/>
              <a:t>between</a:t>
            </a:r>
            <a:r>
              <a:rPr lang="fr-BE" b="1" i="1" dirty="0"/>
              <a:t> </a:t>
            </a:r>
            <a:r>
              <a:rPr lang="fr-BE" b="1" i="1" dirty="0" err="1"/>
              <a:t>policies</a:t>
            </a:r>
            <a:r>
              <a:rPr lang="fr-BE" b="1" i="1" dirty="0"/>
              <a:t>, technologies and </a:t>
            </a:r>
            <a:r>
              <a:rPr lang="fr-BE" b="1" i="1" dirty="0" err="1"/>
              <a:t>markets</a:t>
            </a:r>
            <a:r>
              <a:rPr lang="fr-BE" b="1" i="1" dirty="0"/>
              <a:t> </a:t>
            </a:r>
            <a:r>
              <a:rPr lang="fr-BE" b="1" i="1" dirty="0" err="1"/>
              <a:t>is</a:t>
            </a:r>
            <a:r>
              <a:rPr lang="fr-BE" b="1" i="1" dirty="0"/>
              <a:t> </a:t>
            </a:r>
            <a:r>
              <a:rPr lang="fr-BE" b="1" i="1" dirty="0" err="1"/>
              <a:t>precisely</a:t>
            </a:r>
            <a:r>
              <a:rPr lang="fr-BE" b="1" i="1" dirty="0"/>
              <a:t> </a:t>
            </a:r>
            <a:r>
              <a:rPr lang="fr-BE" b="1" i="1" dirty="0" err="1"/>
              <a:t>where</a:t>
            </a:r>
            <a:r>
              <a:rPr lang="fr-BE" b="1" i="1" dirty="0"/>
              <a:t> simulation </a:t>
            </a:r>
            <a:r>
              <a:rPr lang="fr-BE" b="1" i="1" dirty="0" err="1"/>
              <a:t>tools</a:t>
            </a:r>
            <a:r>
              <a:rPr lang="fr-BE" b="1" i="1" dirty="0"/>
              <a:t> like En-ROADS </a:t>
            </a:r>
            <a:r>
              <a:rPr lang="fr-BE" b="1" i="1" dirty="0" err="1"/>
              <a:t>become</a:t>
            </a:r>
            <a:r>
              <a:rPr lang="fr-BE" b="1" i="1" dirty="0"/>
              <a:t> </a:t>
            </a:r>
            <a:r>
              <a:rPr lang="fr-BE" b="1" i="1" dirty="0" err="1"/>
              <a:t>valuable</a:t>
            </a:r>
            <a:r>
              <a:rPr lang="fr-BE" b="1" i="1" dirty="0"/>
              <a:t>. </a:t>
            </a:r>
          </a:p>
          <a:p>
            <a:endParaRPr lang="en-US" dirty="0"/>
          </a:p>
        </p:txBody>
      </p:sp>
    </p:spTree>
    <p:extLst>
      <p:ext uri="{BB962C8B-B14F-4D97-AF65-F5344CB8AC3E}">
        <p14:creationId xmlns:p14="http://schemas.microsoft.com/office/powerpoint/2010/main" val="298600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a16="http://schemas.microsoft.com/office/drawing/2014/main" id="{7630042F-40B5-7618-063B-F1EADFD6B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327" y="587542"/>
            <a:ext cx="13667872" cy="9111915"/>
          </a:xfrm>
          <a:prstGeom prst="rect">
            <a:avLst/>
          </a:prstGeom>
        </p:spPr>
      </p:pic>
    </p:spTree>
    <p:extLst>
      <p:ext uri="{BB962C8B-B14F-4D97-AF65-F5344CB8AC3E}">
        <p14:creationId xmlns:p14="http://schemas.microsoft.com/office/powerpoint/2010/main" val="143120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B6A64CC-E19A-FDB1-6C7A-6E5EFFF52A5F}"/>
              </a:ext>
            </a:extLst>
          </p:cNvPr>
          <p:cNvSpPr>
            <a:spLocks noGrp="1"/>
          </p:cNvSpPr>
          <p:nvPr>
            <p:ph type="body" sz="quarter" idx="11"/>
          </p:nvPr>
        </p:nvSpPr>
        <p:spPr>
          <a:xfrm>
            <a:off x="1484396" y="1089193"/>
            <a:ext cx="5564104" cy="836159"/>
          </a:xfrm>
        </p:spPr>
        <p:txBody>
          <a:bodyPr/>
          <a:lstStyle/>
          <a:p>
            <a:r>
              <a:rPr lang="fr-BE" dirty="0" err="1"/>
              <a:t>What</a:t>
            </a:r>
            <a:r>
              <a:rPr lang="fr-BE" dirty="0"/>
              <a:t> </a:t>
            </a:r>
            <a:r>
              <a:rPr lang="fr-BE" dirty="0" err="1"/>
              <a:t>is</a:t>
            </a:r>
            <a:r>
              <a:rPr lang="fr-BE" dirty="0"/>
              <a:t> en-</a:t>
            </a:r>
            <a:r>
              <a:rPr lang="fr-BE" dirty="0" err="1"/>
              <a:t>roads</a:t>
            </a:r>
            <a:endParaRPr lang="en-US" dirty="0"/>
          </a:p>
        </p:txBody>
      </p:sp>
      <p:sp>
        <p:nvSpPr>
          <p:cNvPr id="3" name="Marcador de texto 2">
            <a:extLst>
              <a:ext uri="{FF2B5EF4-FFF2-40B4-BE49-F238E27FC236}">
                <a16:creationId xmlns:a16="http://schemas.microsoft.com/office/drawing/2014/main" id="{8BDE1D26-C62A-8F3B-344F-8ABE67B26AB2}"/>
              </a:ext>
            </a:extLst>
          </p:cNvPr>
          <p:cNvSpPr>
            <a:spLocks noGrp="1"/>
          </p:cNvSpPr>
          <p:nvPr>
            <p:ph type="body" sz="quarter" idx="4294967295"/>
          </p:nvPr>
        </p:nvSpPr>
        <p:spPr>
          <a:xfrm>
            <a:off x="1484396" y="2420937"/>
            <a:ext cx="12993604" cy="836613"/>
          </a:xfrm>
          <a:prstGeom prst="rect">
            <a:avLst/>
          </a:prstGeom>
        </p:spPr>
        <p:txBody>
          <a:bodyPr/>
          <a:lstStyle/>
          <a:p>
            <a:pPr marL="0" indent="0">
              <a:buNone/>
            </a:pPr>
            <a:r>
              <a:rPr lang="fr-BE" sz="28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The En-ROADS Climate Simulator </a:t>
            </a:r>
            <a:r>
              <a:rPr lang="fr-BE" sz="2800"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is</a:t>
            </a:r>
            <a:r>
              <a:rPr lang="fr-BE" sz="28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 a system </a:t>
            </a:r>
            <a:r>
              <a:rPr lang="fr-BE" sz="2800"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dynamics</a:t>
            </a:r>
            <a:r>
              <a:rPr lang="fr-BE" sz="28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 model </a:t>
            </a:r>
            <a:r>
              <a:rPr lang="fr-BE" sz="2800"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developed</a:t>
            </a:r>
            <a:r>
              <a:rPr lang="fr-BE" sz="28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 by Climate </a:t>
            </a:r>
            <a:r>
              <a:rPr lang="fr-BE" sz="2800"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Interative</a:t>
            </a:r>
            <a:r>
              <a:rPr lang="fr-BE" sz="28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 </a:t>
            </a:r>
            <a:r>
              <a:rPr lang="fr-BE" sz="2800"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with</a:t>
            </a:r>
            <a:r>
              <a:rPr lang="fr-BE" sz="28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 the MIT Sloan </a:t>
            </a:r>
            <a:r>
              <a:rPr lang="fr-BE" sz="2800" b="1" dirty="0" err="1">
                <a:solidFill>
                  <a:srgbClr val="8C0B31"/>
                </a:solidFill>
                <a:latin typeface="Open Sans" panose="020B0606030504020204" pitchFamily="34" charset="0"/>
                <a:ea typeface="Open Sans" panose="020B0606030504020204" pitchFamily="34" charset="0"/>
                <a:cs typeface="Open Sans" panose="020B0606030504020204" pitchFamily="34" charset="0"/>
              </a:rPr>
              <a:t>School</a:t>
            </a:r>
            <a:r>
              <a:rPr lang="fr-BE" sz="28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 of Management</a:t>
            </a:r>
          </a:p>
          <a:p>
            <a:pPr marL="0" indent="0">
              <a:buNone/>
            </a:pPr>
            <a:endParaRPr lang="en-US" sz="2800" b="1" dirty="0">
              <a:solidFill>
                <a:srgbClr val="8C0B3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Marcador de texto 3">
            <a:extLst>
              <a:ext uri="{FF2B5EF4-FFF2-40B4-BE49-F238E27FC236}">
                <a16:creationId xmlns:a16="http://schemas.microsoft.com/office/drawing/2014/main" id="{9909E7B9-4BAD-A91E-5C21-34666FD413BE}"/>
              </a:ext>
            </a:extLst>
          </p:cNvPr>
          <p:cNvSpPr>
            <a:spLocks noGrp="1"/>
          </p:cNvSpPr>
          <p:nvPr>
            <p:ph type="body" sz="quarter" idx="4294967295"/>
          </p:nvPr>
        </p:nvSpPr>
        <p:spPr>
          <a:xfrm>
            <a:off x="1484396" y="3581400"/>
            <a:ext cx="10639425" cy="3448051"/>
          </a:xfrm>
          <a:prstGeom prst="rect">
            <a:avLst/>
          </a:prstGeom>
        </p:spPr>
        <p:txBody>
          <a:bodyPr/>
          <a:lstStyle/>
          <a:p>
            <a:pPr marL="0" indent="0">
              <a:buNone/>
            </a:pPr>
            <a:r>
              <a:rPr lang="fr-BE" sz="2600" dirty="0">
                <a:latin typeface="Open Sans" panose="020B0606030504020204" pitchFamily="34" charset="0"/>
                <a:ea typeface="Open Sans" panose="020B0606030504020204" pitchFamily="34" charset="0"/>
                <a:cs typeface="Open Sans" panose="020B0606030504020204" pitchFamily="34" charset="0"/>
              </a:rPr>
              <a:t>It </a:t>
            </a:r>
            <a:r>
              <a:rPr lang="fr-BE" sz="2600" dirty="0" err="1">
                <a:latin typeface="Open Sans" panose="020B0606030504020204" pitchFamily="34" charset="0"/>
                <a:ea typeface="Open Sans" panose="020B0606030504020204" pitchFamily="34" charset="0"/>
                <a:cs typeface="Open Sans" panose="020B0606030504020204" pitchFamily="34" charset="0"/>
              </a:rPr>
              <a:t>allows</a:t>
            </a:r>
            <a:r>
              <a:rPr lang="fr-BE" sz="2600" dirty="0">
                <a:latin typeface="Open Sans" panose="020B0606030504020204" pitchFamily="34" charset="0"/>
                <a:ea typeface="Open Sans" panose="020B0606030504020204" pitchFamily="34" charset="0"/>
                <a:cs typeface="Open Sans" panose="020B0606030504020204" pitchFamily="34" charset="0"/>
              </a:rPr>
              <a:t> </a:t>
            </a:r>
            <a:r>
              <a:rPr lang="fr-BE" sz="2600" dirty="0" err="1">
                <a:latin typeface="Open Sans" panose="020B0606030504020204" pitchFamily="34" charset="0"/>
                <a:ea typeface="Open Sans" panose="020B0606030504020204" pitchFamily="34" charset="0"/>
                <a:cs typeface="Open Sans" panose="020B0606030504020204" pitchFamily="34" charset="0"/>
              </a:rPr>
              <a:t>users</a:t>
            </a:r>
            <a:r>
              <a:rPr lang="fr-BE" sz="2600" dirty="0">
                <a:latin typeface="Open Sans" panose="020B0606030504020204" pitchFamily="34" charset="0"/>
                <a:ea typeface="Open Sans" panose="020B0606030504020204" pitchFamily="34" charset="0"/>
                <a:cs typeface="Open Sans" panose="020B0606030504020204" pitchFamily="34" charset="0"/>
              </a:rPr>
              <a:t> to explore:</a:t>
            </a:r>
          </a:p>
          <a:p>
            <a:pPr marL="457200" indent="-457200">
              <a:buAutoNum type="arabicPeriod"/>
            </a:pPr>
            <a:r>
              <a:rPr lang="fr-BE" sz="2600" dirty="0">
                <a:latin typeface="Open Sans" panose="020B0606030504020204" pitchFamily="34" charset="0"/>
                <a:ea typeface="Open Sans" panose="020B0606030504020204" pitchFamily="34" charset="0"/>
                <a:cs typeface="Open Sans" panose="020B0606030504020204" pitchFamily="34" charset="0"/>
              </a:rPr>
              <a:t>Interactions </a:t>
            </a:r>
            <a:r>
              <a:rPr lang="fr-BE" sz="2600" dirty="0" err="1">
                <a:latin typeface="Open Sans" panose="020B0606030504020204" pitchFamily="34" charset="0"/>
                <a:ea typeface="Open Sans" panose="020B0606030504020204" pitchFamily="34" charset="0"/>
                <a:cs typeface="Open Sans" panose="020B0606030504020204" pitchFamily="34" charset="0"/>
              </a:rPr>
              <a:t>between</a:t>
            </a:r>
            <a:r>
              <a:rPr lang="fr-BE" sz="2600" dirty="0">
                <a:latin typeface="Open Sans" panose="020B0606030504020204" pitchFamily="34" charset="0"/>
                <a:ea typeface="Open Sans" panose="020B0606030504020204" pitchFamily="34" charset="0"/>
                <a:cs typeface="Open Sans" panose="020B0606030504020204" pitchFamily="34" charset="0"/>
              </a:rPr>
              <a:t> </a:t>
            </a:r>
            <a:r>
              <a:rPr lang="fr-BE" sz="2600" dirty="0" err="1">
                <a:latin typeface="Open Sans" panose="020B0606030504020204" pitchFamily="34" charset="0"/>
                <a:ea typeface="Open Sans" panose="020B0606030504020204" pitchFamily="34" charset="0"/>
                <a:cs typeface="Open Sans" panose="020B0606030504020204" pitchFamily="34" charset="0"/>
              </a:rPr>
              <a:t>climate</a:t>
            </a:r>
            <a:r>
              <a:rPr lang="fr-BE" sz="2600" dirty="0">
                <a:latin typeface="Open Sans" panose="020B0606030504020204" pitchFamily="34" charset="0"/>
                <a:ea typeface="Open Sans" panose="020B0606030504020204" pitchFamily="34" charset="0"/>
                <a:cs typeface="Open Sans" panose="020B0606030504020204" pitchFamily="34" charset="0"/>
              </a:rPr>
              <a:t> </a:t>
            </a:r>
            <a:r>
              <a:rPr lang="fr-BE" sz="2600" dirty="0" err="1">
                <a:latin typeface="Open Sans" panose="020B0606030504020204" pitchFamily="34" charset="0"/>
                <a:ea typeface="Open Sans" panose="020B0606030504020204" pitchFamily="34" charset="0"/>
                <a:cs typeface="Open Sans" panose="020B0606030504020204" pitchFamily="34" charset="0"/>
              </a:rPr>
              <a:t>policies</a:t>
            </a:r>
            <a:endParaRPr lang="fr-BE" sz="2600" dirty="0">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pPr>
            <a:r>
              <a:rPr lang="fr-BE" sz="2600" dirty="0">
                <a:latin typeface="Open Sans" panose="020B0606030504020204" pitchFamily="34" charset="0"/>
                <a:ea typeface="Open Sans" panose="020B0606030504020204" pitchFamily="34" charset="0"/>
                <a:cs typeface="Open Sans" panose="020B0606030504020204" pitchFamily="34" charset="0"/>
              </a:rPr>
              <a:t>Long-</a:t>
            </a:r>
            <a:r>
              <a:rPr lang="fr-BE" sz="2600" dirty="0" err="1">
                <a:latin typeface="Open Sans" panose="020B0606030504020204" pitchFamily="34" charset="0"/>
                <a:ea typeface="Open Sans" panose="020B0606030504020204" pitchFamily="34" charset="0"/>
                <a:cs typeface="Open Sans" panose="020B0606030504020204" pitchFamily="34" charset="0"/>
              </a:rPr>
              <a:t>term</a:t>
            </a:r>
            <a:r>
              <a:rPr lang="fr-BE" sz="2600" dirty="0">
                <a:latin typeface="Open Sans" panose="020B0606030504020204" pitchFamily="34" charset="0"/>
                <a:ea typeface="Open Sans" panose="020B0606030504020204" pitchFamily="34" charset="0"/>
                <a:cs typeface="Open Sans" panose="020B0606030504020204" pitchFamily="34" charset="0"/>
              </a:rPr>
              <a:t> </a:t>
            </a:r>
            <a:r>
              <a:rPr lang="fr-BE" sz="2600" dirty="0" err="1">
                <a:latin typeface="Open Sans" panose="020B0606030504020204" pitchFamily="34" charset="0"/>
                <a:ea typeface="Open Sans" panose="020B0606030504020204" pitchFamily="34" charset="0"/>
                <a:cs typeface="Open Sans" panose="020B0606030504020204" pitchFamily="34" charset="0"/>
              </a:rPr>
              <a:t>energy</a:t>
            </a:r>
            <a:r>
              <a:rPr lang="fr-BE" sz="2600" dirty="0">
                <a:latin typeface="Open Sans" panose="020B0606030504020204" pitchFamily="34" charset="0"/>
                <a:ea typeface="Open Sans" panose="020B0606030504020204" pitchFamily="34" charset="0"/>
                <a:cs typeface="Open Sans" panose="020B0606030504020204" pitchFamily="34" charset="0"/>
              </a:rPr>
              <a:t> transitions</a:t>
            </a:r>
          </a:p>
          <a:p>
            <a:pPr marL="457200" indent="-457200">
              <a:buAutoNum type="arabicPeriod"/>
            </a:pPr>
            <a:r>
              <a:rPr lang="fr-BE" sz="2600" dirty="0">
                <a:latin typeface="Open Sans" panose="020B0606030504020204" pitchFamily="34" charset="0"/>
                <a:ea typeface="Open Sans" panose="020B0606030504020204" pitchFamily="34" charset="0"/>
                <a:cs typeface="Open Sans" panose="020B0606030504020204" pitchFamily="34" charset="0"/>
              </a:rPr>
              <a:t>System-</a:t>
            </a:r>
            <a:r>
              <a:rPr lang="fr-BE" sz="2600" dirty="0" err="1">
                <a:latin typeface="Open Sans" panose="020B0606030504020204" pitchFamily="34" charset="0"/>
                <a:ea typeface="Open Sans" panose="020B0606030504020204" pitchFamily="34" charset="0"/>
                <a:cs typeface="Open Sans" panose="020B0606030504020204" pitchFamily="34" charset="0"/>
              </a:rPr>
              <a:t>level</a:t>
            </a:r>
            <a:r>
              <a:rPr lang="fr-BE" sz="2600" dirty="0">
                <a:latin typeface="Open Sans" panose="020B0606030504020204" pitchFamily="34" charset="0"/>
                <a:ea typeface="Open Sans" panose="020B0606030504020204" pitchFamily="34" charset="0"/>
                <a:cs typeface="Open Sans" panose="020B0606030504020204" pitchFamily="34" charset="0"/>
              </a:rPr>
              <a:t> impacts of </a:t>
            </a:r>
            <a:r>
              <a:rPr lang="fr-BE" sz="2600" dirty="0" err="1">
                <a:latin typeface="Open Sans" panose="020B0606030504020204" pitchFamily="34" charset="0"/>
                <a:ea typeface="Open Sans" panose="020B0606030504020204" pitchFamily="34" charset="0"/>
                <a:cs typeface="Open Sans" panose="020B0606030504020204" pitchFamily="34" charset="0"/>
              </a:rPr>
              <a:t>policy</a:t>
            </a:r>
            <a:r>
              <a:rPr lang="fr-BE" sz="2600" dirty="0">
                <a:latin typeface="Open Sans" panose="020B0606030504020204" pitchFamily="34" charset="0"/>
                <a:ea typeface="Open Sans" panose="020B0606030504020204" pitchFamily="34" charset="0"/>
                <a:cs typeface="Open Sans" panose="020B0606030504020204" pitchFamily="34" charset="0"/>
              </a:rPr>
              <a:t> portfolios</a:t>
            </a:r>
          </a:p>
          <a:p>
            <a:pPr marL="457200" indent="-457200">
              <a:buAutoNum type="arabicPeriod"/>
            </a:pPr>
            <a:r>
              <a:rPr lang="fr-BE" sz="2600" dirty="0">
                <a:latin typeface="Open Sans" panose="020B0606030504020204" pitchFamily="34" charset="0"/>
                <a:ea typeface="Open Sans" panose="020B0606030504020204" pitchFamily="34" charset="0"/>
                <a:cs typeface="Open Sans" panose="020B0606030504020204" pitchFamily="34" charset="0"/>
              </a:rPr>
              <a:t>How </a:t>
            </a:r>
            <a:r>
              <a:rPr lang="fr-BE" sz="2600" dirty="0" err="1">
                <a:latin typeface="Open Sans" panose="020B0606030504020204" pitchFamily="34" charset="0"/>
                <a:ea typeface="Open Sans" panose="020B0606030504020204" pitchFamily="34" charset="0"/>
                <a:cs typeface="Open Sans" panose="020B0606030504020204" pitchFamily="34" charset="0"/>
              </a:rPr>
              <a:t>these</a:t>
            </a:r>
            <a:r>
              <a:rPr lang="fr-BE" sz="2600" dirty="0">
                <a:latin typeface="Open Sans" panose="020B0606030504020204" pitchFamily="34" charset="0"/>
                <a:ea typeface="Open Sans" panose="020B0606030504020204" pitchFamily="34" charset="0"/>
                <a:cs typeface="Open Sans" panose="020B0606030504020204" pitchFamily="34" charset="0"/>
              </a:rPr>
              <a:t> </a:t>
            </a:r>
            <a:r>
              <a:rPr lang="fr-BE" sz="2600" dirty="0" err="1">
                <a:latin typeface="Open Sans" panose="020B0606030504020204" pitchFamily="34" charset="0"/>
                <a:ea typeface="Open Sans" panose="020B0606030504020204" pitchFamily="34" charset="0"/>
                <a:cs typeface="Open Sans" panose="020B0606030504020204" pitchFamily="34" charset="0"/>
              </a:rPr>
              <a:t>principles</a:t>
            </a:r>
            <a:r>
              <a:rPr lang="fr-BE" sz="2600" dirty="0">
                <a:latin typeface="Open Sans" panose="020B0606030504020204" pitchFamily="34" charset="0"/>
                <a:ea typeface="Open Sans" panose="020B0606030504020204" pitchFamily="34" charset="0"/>
                <a:cs typeface="Open Sans" panose="020B0606030504020204" pitchFamily="34" charset="0"/>
              </a:rPr>
              <a:t> translate </a:t>
            </a:r>
            <a:r>
              <a:rPr lang="fr-BE" sz="2600" dirty="0" err="1">
                <a:latin typeface="Open Sans" panose="020B0606030504020204" pitchFamily="34" charset="0"/>
                <a:ea typeface="Open Sans" panose="020B0606030504020204" pitchFamily="34" charset="0"/>
                <a:cs typeface="Open Sans" panose="020B0606030504020204" pitchFamily="34" charset="0"/>
              </a:rPr>
              <a:t>into</a:t>
            </a:r>
            <a:r>
              <a:rPr lang="fr-BE" sz="2600" dirty="0">
                <a:latin typeface="Open Sans" panose="020B0606030504020204" pitchFamily="34" charset="0"/>
                <a:ea typeface="Open Sans" panose="020B0606030504020204" pitchFamily="34" charset="0"/>
                <a:cs typeface="Open Sans" panose="020B0606030504020204" pitchFamily="34" charset="0"/>
              </a:rPr>
              <a:t> real </a:t>
            </a:r>
            <a:r>
              <a:rPr lang="fr-BE" sz="2600" dirty="0" err="1">
                <a:latin typeface="Open Sans" panose="020B0606030504020204" pitchFamily="34" charset="0"/>
                <a:ea typeface="Open Sans" panose="020B0606030504020204" pitchFamily="34" charset="0"/>
                <a:cs typeface="Open Sans" panose="020B0606030504020204" pitchFamily="34" charset="0"/>
              </a:rPr>
              <a:t>policy</a:t>
            </a:r>
            <a:r>
              <a:rPr lang="fr-BE" sz="2600" dirty="0">
                <a:latin typeface="Open Sans" panose="020B0606030504020204" pitchFamily="34" charset="0"/>
                <a:ea typeface="Open Sans" panose="020B0606030504020204" pitchFamily="34" charset="0"/>
                <a:cs typeface="Open Sans" panose="020B0606030504020204" pitchFamily="34" charset="0"/>
              </a:rPr>
              <a:t> </a:t>
            </a:r>
            <a:r>
              <a:rPr lang="fr-BE" sz="2600" dirty="0" err="1">
                <a:latin typeface="Open Sans" panose="020B0606030504020204" pitchFamily="34" charset="0"/>
                <a:ea typeface="Open Sans" panose="020B0606030504020204" pitchFamily="34" charset="0"/>
                <a:cs typeface="Open Sans" panose="020B0606030504020204" pitchFamily="34" charset="0"/>
              </a:rPr>
              <a:t>outcomes</a:t>
            </a:r>
            <a:r>
              <a:rPr lang="fr-BE" sz="2600" dirty="0">
                <a:latin typeface="Open Sans" panose="020B0606030504020204" pitchFamily="34" charset="0"/>
                <a:ea typeface="Open Sans" panose="020B0606030504020204" pitchFamily="34" charset="0"/>
                <a:cs typeface="Open Sans" panose="020B0606030504020204" pitchFamily="34" charset="0"/>
              </a:rPr>
              <a:t>. </a:t>
            </a:r>
          </a:p>
          <a:p>
            <a:endParaRPr lang="en-US"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611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34C16-287C-AC50-55B9-921AAE10EF70}"/>
              </a:ext>
            </a:extLst>
          </p:cNvPr>
          <p:cNvSpPr>
            <a:spLocks noGrp="1"/>
          </p:cNvSpPr>
          <p:nvPr>
            <p:ph type="body" sz="quarter" idx="11"/>
          </p:nvPr>
        </p:nvSpPr>
        <p:spPr>
          <a:xfrm>
            <a:off x="1484396" y="841543"/>
            <a:ext cx="8307304" cy="836159"/>
          </a:xfrm>
        </p:spPr>
        <p:txBody>
          <a:bodyPr/>
          <a:lstStyle/>
          <a:p>
            <a:r>
              <a:rPr lang="en-GB" dirty="0"/>
              <a:t>Climate policy as a system</a:t>
            </a:r>
          </a:p>
        </p:txBody>
      </p:sp>
      <p:sp>
        <p:nvSpPr>
          <p:cNvPr id="3" name="Text Placeholder 2">
            <a:extLst>
              <a:ext uri="{FF2B5EF4-FFF2-40B4-BE49-F238E27FC236}">
                <a16:creationId xmlns:a16="http://schemas.microsoft.com/office/drawing/2014/main" id="{67CF3577-6718-7D4C-F473-A2F2C1F33138}"/>
              </a:ext>
            </a:extLst>
          </p:cNvPr>
          <p:cNvSpPr>
            <a:spLocks noGrp="1"/>
          </p:cNvSpPr>
          <p:nvPr>
            <p:ph type="body" sz="quarter" idx="4294967295"/>
          </p:nvPr>
        </p:nvSpPr>
        <p:spPr>
          <a:xfrm>
            <a:off x="1484396" y="2672830"/>
            <a:ext cx="13698538" cy="835025"/>
          </a:xfrm>
          <a:prstGeom prst="rect">
            <a:avLst/>
          </a:prstGeom>
        </p:spPr>
        <p:txBody>
          <a:bodyPr/>
          <a:lstStyle/>
          <a:p>
            <a:pPr marL="0" indent="0">
              <a:buNone/>
            </a:pPr>
            <a:r>
              <a:rPr lang="en-GB" sz="3200" b="1" dirty="0">
                <a:solidFill>
                  <a:srgbClr val="8C0B31"/>
                </a:solidFill>
                <a:latin typeface="Open Sans" panose="020B0606030504020204" pitchFamily="34" charset="0"/>
                <a:ea typeface="Open Sans" panose="020B0606030504020204" pitchFamily="34" charset="0"/>
                <a:cs typeface="Open Sans" panose="020B0606030504020204" pitchFamily="34" charset="0"/>
              </a:rPr>
              <a:t>Climate governance requires coordinated policy portfolios</a:t>
            </a:r>
          </a:p>
        </p:txBody>
      </p:sp>
      <p:sp>
        <p:nvSpPr>
          <p:cNvPr id="4" name="Text Placeholder 3">
            <a:extLst>
              <a:ext uri="{FF2B5EF4-FFF2-40B4-BE49-F238E27FC236}">
                <a16:creationId xmlns:a16="http://schemas.microsoft.com/office/drawing/2014/main" id="{F00DE6A9-A8EC-72E2-F320-7245E0AF3C13}"/>
              </a:ext>
            </a:extLst>
          </p:cNvPr>
          <p:cNvSpPr>
            <a:spLocks noGrp="1"/>
          </p:cNvSpPr>
          <p:nvPr>
            <p:ph type="body" sz="quarter" idx="4294967295"/>
          </p:nvPr>
        </p:nvSpPr>
        <p:spPr>
          <a:xfrm>
            <a:off x="2667000" y="3358630"/>
            <a:ext cx="14706600" cy="3678237"/>
          </a:xfrm>
          <a:prstGeom prst="rect">
            <a:avLst/>
          </a:prstGeom>
        </p:spPr>
        <p:txBody>
          <a:bodyPr/>
          <a:lstStyle/>
          <a:p>
            <a:pPr marL="457200" indent="-457200">
              <a:lnSpc>
                <a:spcPct val="150000"/>
              </a:lnSpc>
              <a:buAutoNum type="arabicPeriod"/>
            </a:pPr>
            <a:r>
              <a:rPr lang="en-GB" sz="2200" b="1" dirty="0">
                <a:latin typeface="Open Sans" panose="020B0606030504020204" pitchFamily="34" charset="0"/>
                <a:ea typeface="Open Sans" panose="020B0606030504020204" pitchFamily="34" charset="0"/>
                <a:cs typeface="Open Sans" panose="020B0606030504020204" pitchFamily="34" charset="0"/>
              </a:rPr>
              <a:t>Systems Thinking: </a:t>
            </a:r>
            <a:r>
              <a:rPr lang="en-GB" sz="2200" dirty="0">
                <a:latin typeface="Open Sans" panose="020B0606030504020204" pitchFamily="34" charset="0"/>
                <a:ea typeface="Open Sans" panose="020B0606030504020204" pitchFamily="34" charset="0"/>
                <a:cs typeface="Open Sans" panose="020B0606030504020204" pitchFamily="34" charset="0"/>
              </a:rPr>
              <a:t>climate outcomes emerge from the interaction of energy, economic and </a:t>
            </a:r>
            <a:br>
              <a:rPr lang="en-GB" sz="2200" dirty="0">
                <a:latin typeface="Open Sans" panose="020B0606030504020204" pitchFamily="34" charset="0"/>
                <a:ea typeface="Open Sans" panose="020B0606030504020204" pitchFamily="34" charset="0"/>
                <a:cs typeface="Open Sans" panose="020B0606030504020204" pitchFamily="34" charset="0"/>
              </a:rPr>
            </a:br>
            <a:r>
              <a:rPr lang="en-GB" sz="2200" dirty="0">
                <a:latin typeface="Open Sans" panose="020B0606030504020204" pitchFamily="34" charset="0"/>
                <a:ea typeface="Open Sans" panose="020B0606030504020204" pitchFamily="34" charset="0"/>
                <a:cs typeface="Open Sans" panose="020B0606030504020204" pitchFamily="34" charset="0"/>
              </a:rPr>
              <a:t>technological systems. </a:t>
            </a:r>
          </a:p>
          <a:p>
            <a:pPr marL="457200" indent="-457200">
              <a:lnSpc>
                <a:spcPct val="150000"/>
              </a:lnSpc>
              <a:buAutoNum type="arabicPeriod"/>
            </a:pPr>
            <a:r>
              <a:rPr lang="en-GB" sz="2200" b="1" dirty="0">
                <a:latin typeface="Open Sans" panose="020B0606030504020204" pitchFamily="34" charset="0"/>
                <a:ea typeface="Open Sans" panose="020B0606030504020204" pitchFamily="34" charset="0"/>
                <a:cs typeface="Open Sans" panose="020B0606030504020204" pitchFamily="34" charset="0"/>
              </a:rPr>
              <a:t>Policy Coherence: </a:t>
            </a:r>
            <a:r>
              <a:rPr lang="en-GB" sz="2200" dirty="0">
                <a:latin typeface="Open Sans" panose="020B0606030504020204" pitchFamily="34" charset="0"/>
                <a:ea typeface="Open Sans" panose="020B0606030504020204" pitchFamily="34" charset="0"/>
                <a:cs typeface="Open Sans" panose="020B0606030504020204" pitchFamily="34" charset="0"/>
              </a:rPr>
              <a:t>effective climate action requires aligned portfolios across sectors. </a:t>
            </a:r>
          </a:p>
          <a:p>
            <a:pPr marL="457200" indent="-457200">
              <a:lnSpc>
                <a:spcPct val="150000"/>
              </a:lnSpc>
              <a:buAutoNum type="arabicPeriod"/>
            </a:pPr>
            <a:r>
              <a:rPr lang="en-GB" sz="2200" b="1" dirty="0">
                <a:latin typeface="Open Sans" panose="020B0606030504020204" pitchFamily="34" charset="0"/>
                <a:ea typeface="Open Sans" panose="020B0606030504020204" pitchFamily="34" charset="0"/>
                <a:cs typeface="Open Sans" panose="020B0606030504020204" pitchFamily="34" charset="0"/>
              </a:rPr>
              <a:t>System Interdependence: </a:t>
            </a:r>
            <a:r>
              <a:rPr lang="en-GB" sz="2200" dirty="0">
                <a:latin typeface="Open Sans" panose="020B0606030504020204" pitchFamily="34" charset="0"/>
                <a:ea typeface="Open Sans" panose="020B0606030504020204" pitchFamily="34" charset="0"/>
                <a:cs typeface="Open Sans" panose="020B0606030504020204" pitchFamily="34" charset="0"/>
              </a:rPr>
              <a:t>changes in one sector influences the entire energy-economy system. </a:t>
            </a:r>
          </a:p>
          <a:p>
            <a:pPr marL="457200" indent="-457200">
              <a:lnSpc>
                <a:spcPct val="150000"/>
              </a:lnSpc>
              <a:buAutoNum type="arabicPeriod"/>
            </a:pPr>
            <a:r>
              <a:rPr lang="en-GB" sz="2200" b="1" dirty="0">
                <a:latin typeface="Open Sans" panose="020B0606030504020204" pitchFamily="34" charset="0"/>
                <a:ea typeface="Open Sans" panose="020B0606030504020204" pitchFamily="34" charset="0"/>
                <a:cs typeface="Open Sans" panose="020B0606030504020204" pitchFamily="34" charset="0"/>
              </a:rPr>
              <a:t>Path Dependency: </a:t>
            </a:r>
            <a:r>
              <a:rPr lang="en-GB" sz="2200" dirty="0">
                <a:latin typeface="Open Sans" panose="020B0606030504020204" pitchFamily="34" charset="0"/>
                <a:ea typeface="Open Sans" panose="020B0606030504020204" pitchFamily="34" charset="0"/>
                <a:cs typeface="Open Sans" panose="020B0606030504020204" pitchFamily="34" charset="0"/>
              </a:rPr>
              <a:t>infrastructure, investment cycles and technology lock-in shape the pace of transition. </a:t>
            </a:r>
          </a:p>
          <a:p>
            <a:pPr marL="457200" indent="-457200">
              <a:lnSpc>
                <a:spcPct val="150000"/>
              </a:lnSpc>
              <a:buAutoNum type="arabicPeriod"/>
            </a:pPr>
            <a:r>
              <a:rPr lang="en-GB" sz="2200" b="1" dirty="0">
                <a:latin typeface="Open Sans" panose="020B0606030504020204" pitchFamily="34" charset="0"/>
                <a:ea typeface="Open Sans" panose="020B0606030504020204" pitchFamily="34" charset="0"/>
                <a:cs typeface="Open Sans" panose="020B0606030504020204" pitchFamily="34" charset="0"/>
              </a:rPr>
              <a:t>Policy Trade-offs: </a:t>
            </a:r>
            <a:r>
              <a:rPr lang="en-GB" sz="2200" dirty="0">
                <a:latin typeface="Open Sans" panose="020B0606030504020204" pitchFamily="34" charset="0"/>
                <a:ea typeface="Open Sans" panose="020B0606030504020204" pitchFamily="34" charset="0"/>
                <a:cs typeface="Open Sans" panose="020B0606030504020204" pitchFamily="34" charset="0"/>
              </a:rPr>
              <a:t>climate strategies require balancing environmental, economic and social considerations. </a:t>
            </a:r>
          </a:p>
          <a:p>
            <a:pPr marL="457200" indent="-457200">
              <a:lnSpc>
                <a:spcPct val="150000"/>
              </a:lnSpc>
              <a:buAutoNum type="arabicPeriod"/>
            </a:pPr>
            <a:r>
              <a:rPr lang="en-GB" sz="2200" b="1" dirty="0">
                <a:latin typeface="Open Sans" panose="020B0606030504020204" pitchFamily="34" charset="0"/>
                <a:ea typeface="Open Sans" panose="020B0606030504020204" pitchFamily="34" charset="0"/>
                <a:cs typeface="Open Sans" panose="020B0606030504020204" pitchFamily="34" charset="0"/>
              </a:rPr>
              <a:t>Strategic foresight</a:t>
            </a:r>
            <a:r>
              <a:rPr lang="en-GB" sz="2200" dirty="0">
                <a:latin typeface="Open Sans" panose="020B0606030504020204" pitchFamily="34" charset="0"/>
                <a:ea typeface="Open Sans" panose="020B0606030504020204" pitchFamily="34" charset="0"/>
                <a:cs typeface="Open Sans" panose="020B0606030504020204" pitchFamily="34" charset="0"/>
              </a:rPr>
              <a:t>: enhance public policy through anticipatory governance, enabling governments to better prepare for future challenges and opportunities</a:t>
            </a:r>
          </a:p>
        </p:txBody>
      </p:sp>
      <p:sp>
        <p:nvSpPr>
          <p:cNvPr id="5" name="Text Placeholder 1">
            <a:extLst>
              <a:ext uri="{FF2B5EF4-FFF2-40B4-BE49-F238E27FC236}">
                <a16:creationId xmlns:a16="http://schemas.microsoft.com/office/drawing/2014/main" id="{EB72E9CC-C72B-E47A-61F5-B6F1E0E83117}"/>
              </a:ext>
            </a:extLst>
          </p:cNvPr>
          <p:cNvSpPr txBox="1">
            <a:spLocks/>
          </p:cNvSpPr>
          <p:nvPr/>
        </p:nvSpPr>
        <p:spPr>
          <a:xfrm>
            <a:off x="1484396" y="1527343"/>
            <a:ext cx="5193744" cy="836159"/>
          </a:xfrm>
          <a:prstGeom prst="rect">
            <a:avLst/>
          </a:prstGeom>
          <a:solidFill>
            <a:srgbClr val="8C0B31"/>
          </a:solidFill>
        </p:spPr>
        <p:txBody>
          <a:bodyPr wrap="none" lIns="216000" tIns="144000" rIns="180000" bIns="108000">
            <a:spAutoFit/>
          </a:bodyPr>
          <a:lstStyle>
            <a:lvl1pPr marL="0" indent="0" algn="l" defTabSz="1371600" rtl="0" eaLnBrk="1" latinLnBrk="0" hangingPunct="1">
              <a:lnSpc>
                <a:spcPct val="90000"/>
              </a:lnSpc>
              <a:spcBef>
                <a:spcPts val="1500"/>
              </a:spcBef>
              <a:buFont typeface="Arial" panose="020B0604020202020204" pitchFamily="34" charset="0"/>
              <a:buNone/>
              <a:defRPr sz="4200" b="1"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dirty="0"/>
              <a:t>6 core concepts</a:t>
            </a:r>
          </a:p>
        </p:txBody>
      </p:sp>
    </p:spTree>
    <p:extLst>
      <p:ext uri="{BB962C8B-B14F-4D97-AF65-F5344CB8AC3E}">
        <p14:creationId xmlns:p14="http://schemas.microsoft.com/office/powerpoint/2010/main" val="126624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201ECB5-E48D-484D-5E8D-25F19D814990}"/>
              </a:ext>
            </a:extLst>
          </p:cNvPr>
          <p:cNvSpPr>
            <a:spLocks noGrp="1"/>
          </p:cNvSpPr>
          <p:nvPr>
            <p:ph type="body" sz="quarter" idx="10"/>
          </p:nvPr>
        </p:nvSpPr>
        <p:spPr>
          <a:xfrm>
            <a:off x="12581774" y="5143500"/>
            <a:ext cx="4325853" cy="1568324"/>
          </a:xfrm>
        </p:spPr>
        <p:txBody>
          <a:bodyPr/>
          <a:lstStyle/>
          <a:p>
            <a:pPr marL="457200" indent="-457200">
              <a:buAutoNum type="arabicPeriod"/>
            </a:pPr>
            <a:r>
              <a:rPr lang="fr-BE" sz="2500" dirty="0"/>
              <a:t>Emissions </a:t>
            </a:r>
            <a:r>
              <a:rPr lang="fr-BE" sz="2500" dirty="0" err="1"/>
              <a:t>trajectory</a:t>
            </a:r>
            <a:endParaRPr lang="fr-BE" sz="2500" dirty="0"/>
          </a:p>
          <a:p>
            <a:pPr marL="457200" indent="-457200">
              <a:buAutoNum type="arabicPeriod"/>
            </a:pPr>
            <a:r>
              <a:rPr lang="fr-BE" sz="2500" dirty="0" err="1"/>
              <a:t>Temperature</a:t>
            </a:r>
            <a:r>
              <a:rPr lang="fr-BE" sz="2500" dirty="0"/>
              <a:t> </a:t>
            </a:r>
            <a:r>
              <a:rPr lang="fr-BE" sz="2500" dirty="0" err="1"/>
              <a:t>outcome</a:t>
            </a:r>
            <a:endParaRPr lang="fr-BE" sz="2500" dirty="0"/>
          </a:p>
          <a:p>
            <a:endParaRPr lang="en-US" sz="2500" dirty="0"/>
          </a:p>
        </p:txBody>
      </p:sp>
      <p:sp>
        <p:nvSpPr>
          <p:cNvPr id="3" name="Marcador de texto 2">
            <a:extLst>
              <a:ext uri="{FF2B5EF4-FFF2-40B4-BE49-F238E27FC236}">
                <a16:creationId xmlns:a16="http://schemas.microsoft.com/office/drawing/2014/main" id="{2D3D4BD5-2C96-4808-B471-72CD2027C5FF}"/>
              </a:ext>
            </a:extLst>
          </p:cNvPr>
          <p:cNvSpPr>
            <a:spLocks noGrp="1"/>
          </p:cNvSpPr>
          <p:nvPr>
            <p:ph type="body" sz="quarter" idx="11"/>
          </p:nvPr>
        </p:nvSpPr>
        <p:spPr>
          <a:xfrm>
            <a:off x="1484396" y="1089193"/>
            <a:ext cx="5794421" cy="836159"/>
          </a:xfrm>
        </p:spPr>
        <p:txBody>
          <a:bodyPr/>
          <a:lstStyle/>
          <a:p>
            <a:r>
              <a:rPr lang="fr-BE" dirty="0"/>
              <a:t>Baseline scenario</a:t>
            </a:r>
          </a:p>
        </p:txBody>
      </p:sp>
      <p:sp>
        <p:nvSpPr>
          <p:cNvPr id="6" name="Espace réservé du texte 2">
            <a:extLst>
              <a:ext uri="{FF2B5EF4-FFF2-40B4-BE49-F238E27FC236}">
                <a16:creationId xmlns:a16="http://schemas.microsoft.com/office/drawing/2014/main" id="{CC51B459-5800-A718-F12D-4945A63CD956}"/>
              </a:ext>
            </a:extLst>
          </p:cNvPr>
          <p:cNvSpPr>
            <a:spLocks noGrp="1"/>
          </p:cNvSpPr>
          <p:nvPr>
            <p:ph type="body" sz="quarter" idx="12"/>
          </p:nvPr>
        </p:nvSpPr>
        <p:spPr>
          <a:xfrm>
            <a:off x="1484396" y="2454947"/>
            <a:ext cx="13260305" cy="773113"/>
          </a:xfrm>
        </p:spPr>
        <p:txBody>
          <a:bodyPr/>
          <a:lstStyle/>
          <a:p>
            <a:r>
              <a:rPr lang="fr-BE" dirty="0" err="1"/>
              <a:t>Current</a:t>
            </a:r>
            <a:r>
              <a:rPr lang="fr-BE" dirty="0"/>
              <a:t> </a:t>
            </a:r>
            <a:r>
              <a:rPr lang="fr-BE" dirty="0" err="1"/>
              <a:t>policies</a:t>
            </a:r>
            <a:r>
              <a:rPr lang="fr-BE" dirty="0"/>
              <a:t> are not </a:t>
            </a:r>
            <a:r>
              <a:rPr lang="fr-BE" dirty="0" err="1"/>
              <a:t>yet</a:t>
            </a:r>
            <a:r>
              <a:rPr lang="fr-BE" dirty="0"/>
              <a:t> </a:t>
            </a:r>
            <a:r>
              <a:rPr lang="fr-BE" dirty="0" err="1"/>
              <a:t>aligned</a:t>
            </a:r>
            <a:r>
              <a:rPr lang="fr-BE" dirty="0"/>
              <a:t> </a:t>
            </a:r>
            <a:r>
              <a:rPr lang="fr-BE" dirty="0" err="1"/>
              <a:t>with</a:t>
            </a:r>
            <a:r>
              <a:rPr lang="fr-BE" dirty="0"/>
              <a:t> the Paris goal</a:t>
            </a:r>
          </a:p>
        </p:txBody>
      </p:sp>
      <p:pic>
        <p:nvPicPr>
          <p:cNvPr id="7" name="Image 4">
            <a:extLst>
              <a:ext uri="{FF2B5EF4-FFF2-40B4-BE49-F238E27FC236}">
                <a16:creationId xmlns:a16="http://schemas.microsoft.com/office/drawing/2014/main" id="{F66530D2-10E9-904F-F56C-2C2012181EC7}"/>
              </a:ext>
            </a:extLst>
          </p:cNvPr>
          <p:cNvPicPr>
            <a:picLocks noChangeAspect="1"/>
          </p:cNvPicPr>
          <p:nvPr/>
        </p:nvPicPr>
        <p:blipFill>
          <a:blip r:embed="rId2"/>
          <a:stretch>
            <a:fillRect/>
          </a:stretch>
        </p:blipFill>
        <p:spPr>
          <a:xfrm>
            <a:off x="1484396" y="3335137"/>
            <a:ext cx="10427737" cy="5862670"/>
          </a:xfrm>
          <a:prstGeom prst="rect">
            <a:avLst/>
          </a:prstGeom>
        </p:spPr>
      </p:pic>
    </p:spTree>
    <p:extLst>
      <p:ext uri="{BB962C8B-B14F-4D97-AF65-F5344CB8AC3E}">
        <p14:creationId xmlns:p14="http://schemas.microsoft.com/office/powerpoint/2010/main" val="1286029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0.0.5209"/>
  <p:tag name="SLIDO_PRESENTATION_ID" val="00000000-0000-0000-0000-000000000000"/>
  <p:tag name="SLIDO_EVENT_UUID" val="20a86bb1-ce1a-4b97-a5c6-4415cce47e7b"/>
  <p:tag name="SLIDO_EVENT_SECTION_UUID" val="2310daaa-f3a0-405b-81b7-ee8b4974ad22"/>
</p:tagLst>
</file>

<file path=ppt/theme/theme1.xml><?xml version="1.0" encoding="utf-8"?>
<a:theme xmlns:a="http://schemas.openxmlformats.org/drawingml/2006/main" name="Cover Page - Graphic">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losing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Divid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Body Slide Orange">
  <a:themeElements>
    <a:clrScheme name="Orange theme">
      <a:dk1>
        <a:sysClr val="windowText" lastClr="000000"/>
      </a:dk1>
      <a:lt1>
        <a:sysClr val="window" lastClr="FFFFFF"/>
      </a:lt1>
      <a:dk2>
        <a:srgbClr val="505046"/>
      </a:dk2>
      <a:lt2>
        <a:srgbClr val="EEECE1"/>
      </a:lt2>
      <a:accent1>
        <a:srgbClr val="FF6B06"/>
      </a:accent1>
      <a:accent2>
        <a:srgbClr val="FFC672"/>
      </a:accent2>
      <a:accent3>
        <a:srgbClr val="FF9D02"/>
      </a:accent3>
      <a:accent4>
        <a:srgbClr val="C23F0C"/>
      </a:accent4>
      <a:accent5>
        <a:srgbClr val="2743A8"/>
      </a:accent5>
      <a:accent6>
        <a:srgbClr val="812604"/>
      </a:accent6>
      <a:hlink>
        <a:srgbClr val="3A64E8"/>
      </a:hlink>
      <a:folHlink>
        <a:srgbClr val="26155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Body Slide Blue">
  <a:themeElements>
    <a:clrScheme name="Custom 2">
      <a:dk1>
        <a:srgbClr val="262626"/>
      </a:dk1>
      <a:lt1>
        <a:sysClr val="window" lastClr="FFFFFF"/>
      </a:lt1>
      <a:dk2>
        <a:srgbClr val="44546A"/>
      </a:dk2>
      <a:lt2>
        <a:srgbClr val="E7E6E6"/>
      </a:lt2>
      <a:accent1>
        <a:srgbClr val="26155F"/>
      </a:accent1>
      <a:accent2>
        <a:srgbClr val="2743A8"/>
      </a:accent2>
      <a:accent3>
        <a:srgbClr val="3A64E8"/>
      </a:accent3>
      <a:accent4>
        <a:srgbClr val="A0BEFA"/>
      </a:accent4>
      <a:accent5>
        <a:srgbClr val="D7E8FF"/>
      </a:accent5>
      <a:accent6>
        <a:srgbClr val="F3F9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75dc2e1-5a74-43f4-af9f-d866e04aa3cf">
      <Terms xmlns="http://schemas.microsoft.com/office/infopath/2007/PartnerControls"/>
    </lcf76f155ced4ddcb4097134ff3c332f>
    <TaxCatchAll xmlns="119ae24b-acd2-4206-8a50-f24ff65407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9424A02B931142BE2E6BF537CF1CAC" ma:contentTypeVersion="16" ma:contentTypeDescription="Create a new document." ma:contentTypeScope="" ma:versionID="849f4c40b6550a0deed8c9509cb69b73">
  <xsd:schema xmlns:xsd="http://www.w3.org/2001/XMLSchema" xmlns:xs="http://www.w3.org/2001/XMLSchema" xmlns:p="http://schemas.microsoft.com/office/2006/metadata/properties" xmlns:ns2="f75dc2e1-5a74-43f4-af9f-d866e04aa3cf" xmlns:ns3="119ae24b-acd2-4206-8a50-f24ff65407c3" targetNamespace="http://schemas.microsoft.com/office/2006/metadata/properties" ma:root="true" ma:fieldsID="ab437ee4f76dc20e63e8a12735d8e39a" ns2:_="" ns3:_="">
    <xsd:import namespace="f75dc2e1-5a74-43f4-af9f-d866e04aa3cf"/>
    <xsd:import namespace="119ae24b-acd2-4206-8a50-f24ff65407c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5dc2e1-5a74-43f4-af9f-d866e04aa3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5936872-4c25-49c5-bd5d-199fb01e78e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9ae24b-acd2-4206-8a50-f24ff65407c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5a7cf2b-0cea-42af-8f8c-7dc7fba5a216}" ma:internalName="TaxCatchAll" ma:showField="CatchAllData" ma:web="119ae24b-acd2-4206-8a50-f24ff65407c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73148C-105C-467C-8513-6E33A076E88C}">
  <ds:schemaRefs>
    <ds:schemaRef ds:uri="http://purl.org/dc/terms/"/>
    <ds:schemaRef ds:uri="http://purl.org/dc/dcmitype/"/>
    <ds:schemaRef ds:uri="f75dc2e1-5a74-43f4-af9f-d866e04aa3cf"/>
    <ds:schemaRef ds:uri="http://schemas.openxmlformats.org/package/2006/metadata/core-properties"/>
    <ds:schemaRef ds:uri="119ae24b-acd2-4206-8a50-f24ff65407c3"/>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410228FE-AC89-40D0-8CB0-D1A9ECA87D05}">
  <ds:schemaRefs>
    <ds:schemaRef ds:uri="http://schemas.microsoft.com/sharepoint/v3/contenttype/forms"/>
  </ds:schemaRefs>
</ds:datastoreItem>
</file>

<file path=customXml/itemProps3.xml><?xml version="1.0" encoding="utf-8"?>
<ds:datastoreItem xmlns:ds="http://schemas.openxmlformats.org/officeDocument/2006/customXml" ds:itemID="{299210ED-71B4-4CC1-A8E4-838BB6AF0A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5dc2e1-5a74-43f4-af9f-d866e04aa3cf"/>
    <ds:schemaRef ds:uri="119ae24b-acd2-4206-8a50-f24ff65407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979</Words>
  <Application>Microsoft Office PowerPoint</Application>
  <PresentationFormat>Custom</PresentationFormat>
  <Paragraphs>158</Paragraphs>
  <Slides>22</Slides>
  <Notes>5</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Cover Page - Graphic</vt:lpstr>
      <vt:lpstr>Closing Slide</vt:lpstr>
      <vt:lpstr>Divider Slide</vt:lpstr>
      <vt:lpstr>Body Slide Orange</vt:lpstr>
      <vt:lpstr>Body Slide 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Knight</dc:creator>
  <cp:lastModifiedBy>Victor Franco Alonso</cp:lastModifiedBy>
  <cp:revision>38</cp:revision>
  <dcterms:created xsi:type="dcterms:W3CDTF">2023-09-22T15:24:24Z</dcterms:created>
  <dcterms:modified xsi:type="dcterms:W3CDTF">2026-03-13T15:18:33Z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0x010100179424A02B931142BE2E6BF537CF1CAC</vt:lpwstr>
  </property>
  <property fmtid="{D5CDD505-2E9C-101B-9397-08002B2CF9AE}" pid="3" name="MediaServiceImageTags">
    <vt:lpwstr/>
  </property>
  <property fmtid="{D5CDD505-2E9C-101B-9397-08002B2CF9AE}" pid="4" name="SlidoAppVersion">
    <vt:lpwstr>1.10.0.5209</vt:lpwstr>
  </property>
</Properties>
</file>