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3" d="100"/>
          <a:sy n="53" d="100"/>
        </p:scale>
        <p:origin x="802" y="6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l" sz="1200" b="0" i="0" u="none" kern="1200" baseline="0" dirty="0">
                <a:solidFill>
                  <a:schemeClr val="tx1"/>
                </a:solidFill>
                <a:effectLst/>
                <a:latin typeface="+mn-lt"/>
                <a:ea typeface="+mn-ea"/>
                <a:cs typeface="+mn-cs"/>
              </a:rPr>
              <a:t>Przedstaw się krótko, powiedz, dlaczego troszczysz się o Ziemię, i wyjaśnij, że dzisiejsze zajęcia dotyczą tego, co wszyscy razem możemy zrobić dla naszej planety. Możesz także opowiedzieć osobistą historię lub pochwalić się czymś, co udało Ci się zrobić w dzieciństwie dla Ziemi.</a:t>
            </a:r>
            <a:endParaRPr lang="pl" dirty="0"/>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pl"/>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l" sz="1200" b="0" i="0" u="none" kern="1200" baseline="0">
                <a:solidFill>
                  <a:schemeClr val="tx1"/>
                </a:solidFill>
                <a:effectLst/>
                <a:latin typeface="+mn-lt"/>
                <a:ea typeface="+mn-ea"/>
                <a:cs typeface="+mn-cs"/>
              </a:rPr>
              <a:t>Podsumuj główne przesłanie: Każdy może coś zrobić. Razem możemy zdziałać bardzo dużo. Zaproś uczniów i nauczycieli, by poszerzali swoją wiedzę na ten temat Pact2School i przyłączyli się do działań.</a:t>
            </a:r>
            <a:endParaRPr lang="pl"/>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pl"/>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l" b="0" i="0" u="none" baseline="0">
                <a:latin typeface="Calibri"/>
                <a:ea typeface="Calibri"/>
                <a:cs typeface="Calibri"/>
              </a:rPr>
              <a:t>Jeśli chcesz, możesz dołączyć na początku prezentacji jeden slajd, aby się przedstawić. Możesz także zamienić grafikę na swoje zdjęcie.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pl"/>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l" sz="1200" b="0" i="0" u="none" kern="1200" baseline="0">
                <a:solidFill>
                  <a:schemeClr val="tx1"/>
                </a:solidFill>
                <a:effectLst/>
                <a:latin typeface="+mn-lt"/>
                <a:ea typeface="+mn-ea"/>
                <a:cs typeface="+mn-cs"/>
              </a:rPr>
              <a:t>Prostymi słowami wyjaśnij, że nasza planeta niestety nie ma się dobrze, ponieważ ją zanieczyszczamy – na przykład spalając paliwa kopalne w celu produkcji różnych rzeczy, wytwarzania energii elektrycznej lub napędzania samochodów. Możesz na przykład powiedzieć: „To dlatego nasz klimat się ociepla i dlatego jest tak wiele fal upałów i powodzi. Wiele zwierząt i roślin, a także my, ludzie, cierpi na przykład z powodu zanieczyszczenia powietrza. Jednak wszyscy możemy coś zrobić, aby poprawić sytuację. Dlatego jestem tu z Wami dzisiaj! Opowiem Wam, co Wy, Wasi rodzice i każdy z nas może zrobić”. Podkreśl pozytywną perspektywę: Te problemy są poważne, ale wszyscy razem możemy włączyć się w ich rozwiązanie! </a:t>
            </a:r>
            <a:r>
              <a:rPr lang="pl" b="0" i="0" u="none" baseline="0"/>
              <a:t>Wyjaśnij, w jaki sposób proponowane działania mogą pomóc naszej planecie.</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pl"/>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l" sz="1200" b="0" i="0" u="none" kern="1200" baseline="0">
                <a:solidFill>
                  <a:schemeClr val="tx1"/>
                </a:solidFill>
                <a:effectLst/>
                <a:latin typeface="+mn-lt"/>
                <a:ea typeface="+mn-ea"/>
                <a:cs typeface="+mn-cs"/>
              </a:rPr>
              <a:t>Wymień znane powszechnie przykłady: cieplejsze lata, mniejsze opady deszczu, śmieci w parkach, mniej pszczół. Zadaj pytanie: „Czy kiedykolwiek zaobserwowaliście takie zmiany w swoim mieście lub szkole?" Podaj konkretne przykłady związane z kontekstem życia uczniów i im </a:t>
            </a:r>
            <a:r>
              <a:rPr lang="pl" b="0" i="0" u="none" baseline="0"/>
              <a:t>znajome</a:t>
            </a:r>
            <a:r>
              <a:rPr lang="pl" sz="1200" b="0" i="0" u="none" kern="1200" baseline="0">
                <a:solidFill>
                  <a:schemeClr val="tx1"/>
                </a:solidFill>
                <a:effectLst/>
                <a:latin typeface="+mn-lt"/>
                <a:ea typeface="+mn-ea"/>
                <a:cs typeface="+mn-cs"/>
              </a:rPr>
              <a:t>. Zachęć ich do podawania własnych przykładów).</a:t>
            </a:r>
            <a:endParaRPr lang="pl"/>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pl"/>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l" sz="1200" b="0" i="0" u="none" kern="1200" baseline="0">
                <a:solidFill>
                  <a:schemeClr val="tx1"/>
                </a:solidFill>
                <a:effectLst/>
                <a:latin typeface="+mn-lt"/>
                <a:ea typeface="+mn-ea"/>
                <a:cs typeface="+mn-cs"/>
              </a:rPr>
              <a:t>Określ działania na rzecz klimatu za pomocą prostych słów, na przykład „wszystko, co robimy, aby pomóc przyrodzie, oszczędzać energię i dbać o zdrowie naszej planety”. Podaj kilka przykładów, z którymi uczniowie mogą się utożsamić (możesz posiłkować się inspirującymi działaniami i historiami Paktu na rzecz Klimatu w prezentacji PowerPoint). </a:t>
            </a:r>
            <a:endParaRPr lang="pl"/>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pl"/>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l" b="0" i="0" u="none" baseline="0"/>
              <a:t>Wyjaśnij, że Europejski Pakt na rzecz Klimatu to europejska inicjatywa zachęcająca ludzi i społeczności do działania na rzecz zrównoważonej przyszłości. Wspomnij, że częścią tego ruchu są ambasadorzy, i podziel się swoimi doświadczeniami związanymi z uczestnictwem w Pakcie na rzecz Klimatu.</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pl"/>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l" sz="1200" b="0" i="0" u="none" kern="1200" baseline="0">
                <a:solidFill>
                  <a:schemeClr val="tx1"/>
                </a:solidFill>
                <a:effectLst/>
                <a:latin typeface="+mn-lt"/>
                <a:ea typeface="+mn-ea"/>
                <a:cs typeface="+mn-cs"/>
              </a:rPr>
              <a:t>Opowiedz krótką historię (możesz ją zaadaptować do lokalnego kontekstu i osobistych doświadczeń) o dziecku lub grupie uczniów, którzy zrobili coś dla swojego środowiska. Warto także dodać zdjęcia związane z tą historią. Przykład: Klasa posadziła drzewa na placu zabaw, dzięki czemu jest on teraz zacieniony. Przesłanie: „Wy też możecie to zrobić!” </a:t>
            </a:r>
            <a:endParaRPr lang="pl"/>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pl"/>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l" sz="1200" b="0" i="0" u="none" kern="1200" baseline="0" dirty="0">
                <a:solidFill>
                  <a:schemeClr val="tx1"/>
                </a:solidFill>
                <a:effectLst/>
                <a:latin typeface="+mn-lt"/>
                <a:ea typeface="+mn-ea"/>
                <a:cs typeface="+mn-cs"/>
              </a:rPr>
              <a:t>Przedstaw pokrótce Pact2School: „W całej Europie szkoły dołączają do Paktu na rzecz Klimatu, aby przyczynić się do ratowania naszej planety”. Podaj proste przykłady: sadzenie drzew, ograniczanie użycia plastiku, oszczędzanie energii.</a:t>
            </a:r>
            <a:endParaRPr lang="pl" dirty="0"/>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pl"/>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pl" sz="1200" b="0" i="0" u="none" kern="1200" baseline="0">
                <a:solidFill>
                  <a:schemeClr val="tx1"/>
                </a:solidFill>
                <a:effectLst/>
                <a:latin typeface="+mn-lt"/>
                <a:ea typeface="+mn-ea"/>
                <a:cs typeface="+mn-cs"/>
              </a:rPr>
              <a:t>Wyjaśnij, że szkoły mogą dołączyć do ogólnoeuropejskiego wyzwania z pomocą ambasadora Paktu na rzecz Klimatu. Uczniowie i nauczyciele mogą wspólnie pracować nad projektem działań na rzecz klimatu. </a:t>
            </a:r>
          </a:p>
          <a:p>
            <a:pPr algn="l" rtl="0" fontAlgn="base"/>
            <a:r>
              <a:rPr lang="pl" sz="1200" b="0" i="0" u="none" kern="1200" baseline="0">
                <a:solidFill>
                  <a:schemeClr val="tx1"/>
                </a:solidFill>
                <a:effectLst/>
                <a:latin typeface="+mn-lt"/>
                <a:ea typeface="+mn-ea"/>
                <a:cs typeface="+mn-cs"/>
              </a:rPr>
              <a:t> </a:t>
            </a:r>
          </a:p>
          <a:p>
            <a:endParaRPr lang="pl"/>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pl"/>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l" sz="1200" b="0" i="0" u="none" kern="1200" baseline="0">
                <a:solidFill>
                  <a:schemeClr val="tx1"/>
                </a:solidFill>
                <a:effectLst/>
                <a:latin typeface="+mn-lt"/>
                <a:ea typeface="+mn-ea"/>
                <a:cs typeface="+mn-cs"/>
              </a:rPr>
              <a:t>Połóż nacisk na pracę zespołową i pozytywne perspektywy. Zachęć uczniów, by opowiedzieli o jednej rzeczy, którą mogą zrobić w tym tygodniu dla naszej planety. Aby im to ułatwić, warto podać kilka przykładów działań, które mogą podjąć wspólnie z przyjaciółmi, rodziną lub klasą, takich jak zorganizowanie sprzątania okolic szkoły, założenie ogrodu w szkole, zorganizowanie kampanii na rzecz zmniejszenia ilości odpadów lub zużycia energii itp. </a:t>
            </a:r>
            <a:endParaRPr lang="pl"/>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pl"/>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7474857" y="5333396"/>
            <a:ext cx="7506975"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l" b="1" i="0" u="none" baseline="0" dirty="0"/>
              <a:t>Małe działania,</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9481457" y="6621405"/>
            <a:ext cx="750697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l" b="1" i="0" u="none" baseline="0"/>
              <a:t>wielka zmiana!</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17646" y="4229429"/>
            <a:ext cx="4741326"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l" b="1" i="0" u="none" baseline="0" dirty="0"/>
              <a:t>Dziękuję, </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0" y="5517784"/>
            <a:ext cx="14422355" cy="12880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l" b="1" i="0" u="none" baseline="0">
                <a:latin typeface="Open Sans"/>
                <a:ea typeface="Open Sans"/>
                <a:cs typeface="Open Sans"/>
              </a:rPr>
              <a:t>że pomagacie naszej planecie!</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727820" y="5872493"/>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2955050" y="5763501"/>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pl" b="0" i="0" u="none" baseline="0">
                <a:latin typeface="Open Sans"/>
                <a:ea typeface="Open Sans"/>
                <a:cs typeface="Open Sans"/>
              </a:rPr>
              <a:t>Xxx </a:t>
            </a:r>
            <a:endParaRPr lang="pl"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pl" b="1" i="0" u="none" baseline="0">
                <a:latin typeface="Open Sans"/>
                <a:ea typeface="Open Sans"/>
                <a:cs typeface="Open Sans"/>
              </a:rPr>
              <a:t>Kim jesteś</a:t>
            </a:r>
            <a:endParaRPr lang="pl"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pl" b="1" i="0" u="none" baseline="0">
                <a:latin typeface="Open Sans"/>
                <a:ea typeface="Open Sans"/>
                <a:cs typeface="Open Sans"/>
              </a:rPr>
              <a:t>Krótki opis Ciebie </a:t>
            </a:r>
            <a:endParaRPr lang="pl"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pl"/>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pl"/>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pl"/>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pl"/>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pl"/>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pl"/>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pl"/>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pl"/>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pl"/>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pl"/>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pl"/>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pl"/>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pl"/>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pl"/>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pl"/>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pl"/>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pl"/>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pl"/>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pl"/>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pl"/>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pl"/>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13379280"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l" b="1" i="0" u="none" baseline="0"/>
              <a:t>Nasza planeta się zmienia –</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0" y="5968286"/>
            <a:ext cx="15656069"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l" b="1" i="0" u="none" baseline="0" dirty="0"/>
              <a:t>ale możemy przyjść jej z pomocą!</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pl"/>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pl"/>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pl"/>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pl"/>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pl"/>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pl"/>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pl"/>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pl"/>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pl"/>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pl"/>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pl"/>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pl"/>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pl"/>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pl"/>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pl"/>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pl"/>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pl"/>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pl"/>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pl"/>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pl"/>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4688114" y="4120421"/>
            <a:ext cx="12908939"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pl" b="1" i="0" u="none" baseline="0"/>
              <a:t>Zmiana klimatu wpływa na</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6807200" y="5320415"/>
            <a:ext cx="10789853"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l" b="1" i="0" u="none" baseline="0" dirty="0"/>
              <a:t>wszystko, co kochamy</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30" y="4229429"/>
            <a:ext cx="15743156"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l" b="1" i="0" u="none" baseline="0"/>
              <a:t>Działania w dziedzinie klimatu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0764757"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l" b="1" i="0" u="none" baseline="0" dirty="0"/>
              <a:t>zadbajmy o nasz dom</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4229429"/>
            <a:ext cx="1073572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l" b="1" i="0" u="none" baseline="0" dirty="0"/>
              <a:t>Ludzie w całej Europie</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5488478"/>
            <a:ext cx="15206128"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l" b="1" i="0" u="none" baseline="0" dirty="0"/>
              <a:t>podejmują działania – wspólnie!</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5050972" y="5935024"/>
            <a:ext cx="1241885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pl" b="1" i="0" u="none" baseline="0"/>
              <a:t>Każda historia zaczyna się</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3715657" y="7194073"/>
            <a:ext cx="13754169"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pl" b="1" i="0" u="none" baseline="0" dirty="0"/>
              <a:t>od jednego małego działania</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70979"/>
            <a:ext cx="10967955" cy="12049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l" sz="6600" b="1" i="0" u="none" baseline="0" dirty="0"/>
              <a:t>Wasza szkoła może być</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1" y="5488478"/>
            <a:ext cx="17591314" cy="12049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l" sz="6600" b="1" i="0" u="none" baseline="0" dirty="0"/>
              <a:t>bohaterem działań w dziedzinie klimatu!</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1464019" y="4692838"/>
            <a:ext cx="1396466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l" b="1" i="0" u="none" baseline="0" dirty="0"/>
              <a:t>Przyłączcie się do wyzwania:</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464020" y="5985355"/>
            <a:ext cx="16315980"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l" b="1" i="0" u="none" baseline="0" dirty="0"/>
              <a:t>wprowadźcie swój pomysł w życie!</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8984343" y="6309884"/>
            <a:ext cx="8598207"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pl" b="1" i="0" u="none" baseline="0" dirty="0"/>
              <a:t>Działając razem,</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5384800" y="7549721"/>
            <a:ext cx="1221603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l" b="1" i="0" u="none" baseline="0" dirty="0"/>
              <a:t>możemy zmieniać świat!</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EE80FE-2187-4E22-BF10-444B633952C4}">
  <ds:schemaRefs>
    <ds:schemaRef ds:uri="http://schemas.microsoft.com/sharepoint/v3/contenttype/forms"/>
  </ds:schemaRefs>
</ds:datastoreItem>
</file>

<file path=customXml/itemProps2.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14</TotalTime>
  <Words>709</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Open Sans</vt:lpstr>
      <vt:lpstr>Calibri</vt:lpstr>
      <vt:lpstr>Arial</vt:lpstr>
      <vt:lpstr>Aptos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58</cp:revision>
  <dcterms:created xsi:type="dcterms:W3CDTF">2023-09-22T15:24:24Z</dcterms:created>
  <dcterms:modified xsi:type="dcterms:W3CDTF">2026-01-30T12:36:41Z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