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982" autoAdjust="0"/>
  </p:normalViewPr>
  <p:slideViewPr>
    <p:cSldViewPr snapToGrid="0">
      <p:cViewPr varScale="1">
        <p:scale>
          <a:sx n="41" d="100"/>
          <a:sy n="41" d="100"/>
        </p:scale>
        <p:origin x="1474" y="3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Stručne sa predstav, povedz, prečo ti záleží na planéte, a vysvetli, že dnešná hodina je o tom, čo všetci spoločne môžeme pre planétu urobiť. Môžeš tiež zdieľať osobný príbeh alebo niečo, čo si ako dieťa urobil/a pre planétu.</a:t>
            </a:r>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sk"/>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Zopakuj hlavné posolstvo: Každý môže niečo urobiť. Spoločne dokážeme veľa. Pozvi študentov a učiteľov, aby pokračovali vo vzdelávaní a zapojili sa do aktivít Pact2School.</a:t>
            </a:r>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sk"/>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b="0" i="0" u="none" baseline="0" dirty="0">
                <a:latin typeface="Calibri"/>
                <a:ea typeface="Calibri"/>
                <a:cs typeface="Calibri"/>
              </a:rPr>
              <a:t>Ak chceš, môžeš do prezentácie vložiť jednu snímku, na ktorej sa predstavíš, a umiestniť ju na začiatok prezentácie. Môžeš tiež zmeniť obrázok a pridať svoju vlastnú fotografiu.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sk"/>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Vysvetli jednoduchými slovami, že planéta sa bohužiaľ necíti dobre, pretože ju znečisťujeme – napríklad spaľovaním fosílnych palív na výrobu vecí, výrobu elektriny alebo pohon áut. Môžeš napríklad uviesť: „Práve preto sa naše podnebie otepľuje a preto je toľko horúčav a povodní. Veľa zvierat a rastlín trpí – a my tiež, napríklad pre znečistené ovzdušie. Všetci však môžeme prispieť k tomu, aby sa situácia zlepšila. A preto som tu dnes! Podeliť sa s vami o to, čo môžete urobiť vy, vaši rodičia a všetci.“ Zdôrazni nádej: Tieto problémy sú veľké, ale my všetci spoločne môžeme byť súčasťou riešenia! </a:t>
            </a:r>
            <a:r>
              <a:rPr lang="sk" b="0" i="0" u="none" baseline="0" dirty="0"/>
              <a:t>Vysvetli, ako môžu navrhované opatrenia pomôcť planéte.</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sk"/>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Uveď konkrétne príklady: teplejšie letá, menej dažďa, odpadky v parkoch, menej včiel. Opýtaj sa: „Videl/a si niekedy takéto zmeny vo svojom meste alebo škole?“ Nezabudni zdieľať konkrétne príklady súvisiace s prostredím, v ktorom študenti žijú, a s ktorými sa môžu </a:t>
            </a:r>
            <a:r>
              <a:rPr lang="sk" b="0" i="0" u="none" baseline="0" dirty="0"/>
              <a:t>stotožniť</a:t>
            </a:r>
            <a:r>
              <a:rPr lang="sk" sz="1200" b="0" i="0" u="none" kern="1200" baseline="0" dirty="0">
                <a:solidFill>
                  <a:schemeClr val="tx1"/>
                </a:solidFill>
                <a:effectLst/>
                <a:latin typeface="+mn-lt"/>
                <a:ea typeface="+mn-ea"/>
                <a:cs typeface="+mn-cs"/>
              </a:rPr>
              <a:t>, a povzbuď ich, aby sa o ne podelili.</a:t>
            </a:r>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sk"/>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Definuj opatrenia v oblasti klímy jednoduchými slovami, napríklad „všetko, čo robíme na pomoc prírode, šetrenie energie a udržiavanie našej planéty zdravej“. Použi niekoľko príkladov, s ktorými sa žiaci môžu stotožniť (inšpiráciu môžete nájsť v PowerPointe Inšpiratívne opatrenia a príbehy Klimatického paktu). </a:t>
            </a:r>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sk"/>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b="0" i="0" u="none" baseline="0" dirty="0"/>
              <a:t>Vysvetli, že Európsky klimatický pakt je celoeurópska iniciatíva, ktorá povzbudzuje ľudí a komunity, aby konali v prospech udržateľnej budúcnosti. Spomeň, že ambasádori sú súčasťou tohto hnutia, a podeľ sa o svoje skúsenosti s členstvom v klimatickom pakte.</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sk"/>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Porozprávaj krátky príbeh (môžeš ho prispôsobiť miestnemu kontextu a osobným skúsenostiam) o dieťati alebo skupine študentov, ktorí urobili niečo pre svoje životné prostredie. Neváhaj pridať aj fotografie súvisiace s príbehom. Napríklad: Jedna trieda vysadila na svojom ihrisku stromy a teraz má počas hrania sa tieň. Posolstvo: „Aj ty to dokážeš!“ </a:t>
            </a:r>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sk"/>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Stručne predstav Pact2School: „Školy v celej Európe sa pripájajú ku klimatickému paktu, aby prispeli k záchrane planéty.“ Uveď jednoduché príklady: zasadenie stromu, zníženie množstva plastov, šetrenie energiou.</a:t>
            </a:r>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sk"/>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sk" sz="1200" b="0" i="0" u="none" kern="1200" baseline="0" dirty="0">
                <a:solidFill>
                  <a:schemeClr val="tx1"/>
                </a:solidFill>
                <a:effectLst/>
                <a:latin typeface="+mn-lt"/>
                <a:ea typeface="+mn-ea"/>
                <a:cs typeface="+mn-cs"/>
              </a:rPr>
              <a:t>Vysvetli, že školy sa môžu zapojiť do celoeurópskej výzvy s ambasádorom klimatického paktu. Študenti a učitelia môžu spoločne pracovať na projekte opatrenia v oblasti klímy. </a:t>
            </a:r>
          </a:p>
          <a:p>
            <a:pPr algn="l" rtl="0" fontAlgn="base"/>
            <a:r>
              <a:rPr lang="sk" sz="1200" b="0" i="0" u="none" kern="1200" baseline="0" dirty="0">
                <a:solidFill>
                  <a:schemeClr val="tx1"/>
                </a:solidFill>
                <a:effectLst/>
                <a:latin typeface="+mn-lt"/>
                <a:ea typeface="+mn-ea"/>
                <a:cs typeface="+mn-cs"/>
              </a:rPr>
              <a:t> </a:t>
            </a:r>
          </a:p>
          <a:p>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sk"/>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sk" sz="1200" b="0" i="0" u="none" kern="1200" baseline="0" dirty="0">
                <a:solidFill>
                  <a:schemeClr val="tx1"/>
                </a:solidFill>
                <a:effectLst/>
                <a:latin typeface="+mn-lt"/>
                <a:ea typeface="+mn-ea"/>
                <a:cs typeface="+mn-cs"/>
              </a:rPr>
              <a:t>Zdôrazni tímovú prácu a nádej. Povzbuď študentov, aby sa podelili o jednu vec, ktorú by mohli tento týždeň urobiť pre planétu. Aby si im to uľahčil/a, môžeš im poskytnúť niekoľko príkladov aktivít, ktoré by mohli realizovať spolu so svojimi priateľmi, rodinou alebo spolužiakmi, napríklad zorganizovať upratovanie v okolí školy, založiť školskú záhradu, zorganizovať kampaň na zníženie množstva odpadu alebo spotreby energie atď. </a:t>
            </a:r>
            <a:endParaRPr lang="sk"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sk"/>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604290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Malé kroky,</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0435771" y="6621405"/>
            <a:ext cx="655266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veľká zmena!</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25237" y="6854799"/>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693317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Ďakujeme za</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10634126"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latin typeface="Open Sans"/>
                <a:ea typeface="Open Sans"/>
                <a:cs typeface="Open Sans"/>
              </a:rPr>
              <a:t>pomoc našej planéte!</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sk" b="0" i="0" u="none" baseline="0">
                <a:latin typeface="Open Sans"/>
                <a:ea typeface="Open Sans"/>
                <a:cs typeface="Open Sans"/>
              </a:rPr>
              <a:t>Xxx </a:t>
            </a:r>
            <a:endParaRPr lang="sk"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sk" b="1" i="0" u="none" baseline="0">
                <a:latin typeface="Open Sans"/>
                <a:ea typeface="Open Sans"/>
                <a:cs typeface="Open Sans"/>
              </a:rPr>
              <a:t>Kto STE</a:t>
            </a:r>
            <a:endParaRPr lang="sk"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sk" b="1" i="0" u="none" baseline="0">
                <a:latin typeface="Open Sans"/>
                <a:ea typeface="Open Sans"/>
                <a:cs typeface="Open Sans"/>
              </a:rPr>
              <a:t>Krátky opis seba </a:t>
            </a:r>
            <a:endParaRPr lang="sk"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sk"/>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sk"/>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sk"/>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sk"/>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sk"/>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sk"/>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sk"/>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sk"/>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sk"/>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sk"/>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sk"/>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sk"/>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sk"/>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sk"/>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sk"/>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sk"/>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sk"/>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sk"/>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sk"/>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sk"/>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sk"/>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14570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Naša planéta sa mení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1606583"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dirty="0"/>
              <a:t>ale môžeme jej pomôcť!</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sk"/>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sk"/>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sk"/>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sk"/>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sk"/>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sk"/>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sk"/>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sk"/>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sk"/>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sk"/>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sk"/>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sk"/>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sk"/>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sk"/>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sk"/>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sk"/>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sk"/>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sk"/>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sk"/>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sk"/>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5515430" y="4115668"/>
            <a:ext cx="1208162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k" b="1" i="0" u="none" baseline="0"/>
              <a:t>Zmena klímy ovplyvňuje</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6792685" y="5320415"/>
            <a:ext cx="1080436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dirty="0"/>
              <a:t>všetko, čo máme radi.</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646146" y="4154517"/>
            <a:ext cx="1296825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dirty="0"/>
              <a:t>Opatrenia v oblasti klímy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2811271"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dirty="0"/>
              <a:t>starostlivosť o náš domov.</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032932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Ľudia v celej Európe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93568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konajú – spoločne!</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6642340" y="5935024"/>
            <a:ext cx="10827485"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k" b="1" i="0" u="none" baseline="0" dirty="0"/>
              <a:t>Každý príbeh sa začína</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607171" y="7194073"/>
            <a:ext cx="11862656"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k" b="1" i="0" u="none" baseline="0"/>
              <a:t>jedným malým krokom.</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97886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Vaša škola môže byť</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1201298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dirty="0"/>
              <a:t>hrdinom v oblasti klímy!</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969746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Pridajte sa k výzve:</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1235980"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dirty="0"/>
              <a:t>zrealizujte svoj nápad!</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6752481" y="6309884"/>
            <a:ext cx="108300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sk" b="1" i="0" u="none" baseline="0"/>
              <a:t>Keď konáme spoločne,</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7037462" y="7549721"/>
            <a:ext cx="105633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sk" b="1" i="0" u="none" baseline="0"/>
              <a:t>dosiahneme zmenu!</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54EE80FE-2187-4E22-BF10-444B633952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9</TotalTime>
  <Words>688</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58</cp:revision>
  <dcterms:created xsi:type="dcterms:W3CDTF">2023-09-22T15:24:24Z</dcterms:created>
  <dcterms:modified xsi:type="dcterms:W3CDTF">2026-01-30T12:43:08Z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