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72" r:id="rId4"/>
    <p:sldMasterId id="2147483675" r:id="rId5"/>
    <p:sldMasterId id="2147483698" r:id="rId6"/>
  </p:sldMasterIdLst>
  <p:notesMasterIdLst>
    <p:notesMasterId r:id="rId33"/>
  </p:notesMasterIdLst>
  <p:handoutMasterIdLst>
    <p:handoutMasterId r:id="rId34"/>
  </p:handoutMasterIdLst>
  <p:sldIdLst>
    <p:sldId id="282" r:id="rId7"/>
    <p:sldId id="283" r:id="rId8"/>
    <p:sldId id="284" r:id="rId9"/>
    <p:sldId id="285" r:id="rId10"/>
    <p:sldId id="286" r:id="rId11"/>
    <p:sldId id="287" r:id="rId12"/>
    <p:sldId id="288" r:id="rId13"/>
    <p:sldId id="289" r:id="rId14"/>
    <p:sldId id="290" r:id="rId15"/>
    <p:sldId id="291" r:id="rId16"/>
    <p:sldId id="308" r:id="rId17"/>
    <p:sldId id="309" r:id="rId18"/>
    <p:sldId id="293" r:id="rId19"/>
    <p:sldId id="294" r:id="rId20"/>
    <p:sldId id="295" r:id="rId21"/>
    <p:sldId id="296" r:id="rId22"/>
    <p:sldId id="297" r:id="rId23"/>
    <p:sldId id="298" r:id="rId24"/>
    <p:sldId id="299" r:id="rId25"/>
    <p:sldId id="300" r:id="rId26"/>
    <p:sldId id="301" r:id="rId27"/>
    <p:sldId id="302" r:id="rId28"/>
    <p:sldId id="303" r:id="rId29"/>
    <p:sldId id="304" r:id="rId30"/>
    <p:sldId id="305" r:id="rId31"/>
    <p:sldId id="310" r:id="rId32"/>
  </p:sldIdLst>
  <p:sldSz cx="18288000" cy="10287000"/>
  <p:notesSz cx="6858000" cy="9144000"/>
  <p:embeddedFontLst>
    <p:embeddedFont>
      <p:font typeface="Open Sans" panose="020B0606030504020204" pitchFamily="34" charset="0"/>
      <p:regular r:id="rId35"/>
      <p:bold r:id="rId36"/>
      <p:italic r:id="rId37"/>
      <p:boldItalic r:id="rId38"/>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BA81F2C-5AFA-0386-559A-B840748DE4AF}" name="James Williamson" initials="JW" userId="S::james.williamson@ecorys.com::fc0cecd0-796a-4e3a-a6f6-bfe095b5fb90" providerId="AD"/>
  <p188:author id="{8C4A947E-B3AD-2BF5-ED11-A81EDD5B20EE}" name="Giorgia Silvestri" initials="" userId="S::Giorgia.Silvestri@ecorys.com::88e87da0-1221-45a0-b997-4f6ee27bece0" providerId="AD"/>
  <p188:author id="{814803A9-990C-E427-E1F1-067E9CE9E5DD}" name="Giorgia Silvestri" initials="GS" userId="S::giorgia.silvestri@ecorys.com::88e87da0-1221-45a0-b997-4f6ee27bece0" providerId="AD"/>
  <p188:author id="{AB9411B4-7515-13FD-0B71-1D16324FA4B2}" name="SEGURA MONDEJAR Mar (CLIMA-EXT)" initials="S(" userId="S::mar.segura-mondejar_ext.ec.europa.eu#ext#@ecorys.onmicrosoft.com::93884808-24eb-4289-96ec-b2190e3abe46" providerId="AD"/>
  <p188:author id="{EE1A40C6-03F5-CA2C-940E-B28955962C79}" name="Rebekah Alawode" initials="" userId="S::Rebekah.Alawode@ecorys.com::74921c77-bb9f-48af-960b-0eb1022e8483" providerId="AD"/>
  <p188:author id="{129B8ADD-636F-C72B-026B-7AB8581601BF}" name="DI FILIPPO Leonardo (CLIMA)" initials="D(" userId="S::leonardo.di-filippo_ec.europa.eu#ext#@ecorys.onmicrosoft.com::674a4322-3945-4efb-a753-912302c20a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64E8"/>
    <a:srgbClr val="26155F"/>
    <a:srgbClr val="D7A6FF"/>
    <a:srgbClr val="80E789"/>
    <a:srgbClr val="A0BEFA"/>
    <a:srgbClr val="391A53"/>
    <a:srgbClr val="104B2B"/>
    <a:srgbClr val="2743A8"/>
    <a:srgbClr val="048743"/>
    <a:srgbClr val="8C0B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29F36E-F785-F559-839E-5A47A0DCC359}" v="4" dt="2025-12-15T09:49:09.0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3" d="100"/>
          <a:sy n="53" d="100"/>
        </p:scale>
        <p:origin x="802" y="6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presProps" Target="presProps.xml"/><Relationship Id="rId21" Type="http://schemas.openxmlformats.org/officeDocument/2006/relationships/slide" Target="slides/slide15.xml"/><Relationship Id="rId34" Type="http://schemas.openxmlformats.org/officeDocument/2006/relationships/handoutMaster" Target="handoutMasters/handoutMaster1.xml"/><Relationship Id="rId42"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font" Target="fonts/font3.fntdata"/><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font" Target="fonts/font2.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font" Target="fonts/font1.fntdata"/><Relationship Id="rId43" Type="http://schemas.microsoft.com/office/2015/10/relationships/revisionInfo" Target="revisionInfo.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notesMaster" Target="notesMasters/notesMaster1.xml"/><Relationship Id="rId38" Type="http://schemas.openxmlformats.org/officeDocument/2006/relationships/font" Target="fonts/font4.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141A62C-1492-84A2-7E97-C8A4CE50F12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E3F99754-EC02-84B8-8305-F756B1C295A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592D609-C8CE-424D-ABB1-9A04263B9172}" type="datetimeFigureOut">
              <a:rPr lang="en-GB" smtClean="0"/>
              <a:t>30/01/2026</a:t>
            </a:fld>
            <a:endParaRPr lang="en-GB"/>
          </a:p>
        </p:txBody>
      </p:sp>
      <p:sp>
        <p:nvSpPr>
          <p:cNvPr id="4" name="Footer Placeholder 3">
            <a:extLst>
              <a:ext uri="{FF2B5EF4-FFF2-40B4-BE49-F238E27FC236}">
                <a16:creationId xmlns:a16="http://schemas.microsoft.com/office/drawing/2014/main" id="{66165731-641B-C9EA-0FC9-5AF051280FB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2D3554CC-CFE1-7C89-F9AB-13FF52BF5B3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BC0F040-1FE9-4D7A-8EBB-F31915AB2B12}" type="slidenum">
              <a:rPr lang="en-GB" smtClean="0"/>
              <a:t>‹#›</a:t>
            </a:fld>
            <a:endParaRPr lang="en-GB"/>
          </a:p>
        </p:txBody>
      </p:sp>
    </p:spTree>
    <p:extLst>
      <p:ext uri="{BB962C8B-B14F-4D97-AF65-F5344CB8AC3E}">
        <p14:creationId xmlns:p14="http://schemas.microsoft.com/office/powerpoint/2010/main" val="18804917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5B4613-6C4E-4FB7-8BBE-B31A7B243E0E}" type="datetimeFigureOut">
              <a:rPr lang="en-US" smtClean="0"/>
              <a:t>1/30/2026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BCE2BD-2909-4D50-BFF6-50DC73793956}" type="slidenum">
              <a:rPr lang="en-US" smtClean="0"/>
              <a:t>‹#›</a:t>
            </a:fld>
            <a:endParaRPr lang="en-US"/>
          </a:p>
        </p:txBody>
      </p:sp>
    </p:spTree>
    <p:extLst>
      <p:ext uri="{BB962C8B-B14F-4D97-AF65-F5344CB8AC3E}">
        <p14:creationId xmlns:p14="http://schemas.microsoft.com/office/powerpoint/2010/main" val="14736361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sl" sz="1200" b="0" i="0" u="none" kern="1200" baseline="0">
                <a:solidFill>
                  <a:schemeClr val="tx1"/>
                </a:solidFill>
                <a:effectLst/>
                <a:latin typeface="+mn-lt"/>
                <a:ea typeface="+mn-ea"/>
                <a:cs typeface="+mn-cs"/>
              </a:rPr>
              <a:t>Na kratko se predstavite, povejte, zakaj vam je mar za planet, in razložite, da je današnje srečanje namenjeno temu, kaj lahko vsi skupaj storimo za planet. Prav tako lahko delite osebno zgodbo ali nekaj, kar ste kot otrok storili za planet.</a:t>
            </a:r>
            <a:endParaRPr lang="sl"/>
          </a:p>
        </p:txBody>
      </p:sp>
      <p:sp>
        <p:nvSpPr>
          <p:cNvPr id="4" name="Slide Number Placeholder 3"/>
          <p:cNvSpPr>
            <a:spLocks noGrp="1"/>
          </p:cNvSpPr>
          <p:nvPr>
            <p:ph type="sldNum" sz="quarter" idx="5"/>
          </p:nvPr>
        </p:nvSpPr>
        <p:spPr/>
        <p:txBody>
          <a:bodyPr/>
          <a:lstStyle/>
          <a:p>
            <a:pPr algn="l" rtl="0"/>
            <a:fld id="{E5BCE2BD-2909-4D50-BFF6-50DC73793956}" type="slidenum">
              <a:rPr/>
              <a:t>1</a:t>
            </a:fld>
            <a:endParaRPr lang="sl"/>
          </a:p>
        </p:txBody>
      </p:sp>
    </p:spTree>
    <p:extLst>
      <p:ext uri="{BB962C8B-B14F-4D97-AF65-F5344CB8AC3E}">
        <p14:creationId xmlns:p14="http://schemas.microsoft.com/office/powerpoint/2010/main" val="32695680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sl" sz="1200" b="0" i="0" u="none" kern="1200" baseline="0">
                <a:solidFill>
                  <a:schemeClr val="tx1"/>
                </a:solidFill>
                <a:effectLst/>
                <a:latin typeface="+mn-lt"/>
                <a:ea typeface="+mn-ea"/>
                <a:cs typeface="+mn-cs"/>
              </a:rPr>
              <a:t>Povzemite glavno sporočilo: Vsak lahko nekaj naredi. Skupaj lahko naredimo veliko. Povabite učence in učitelje, naj nadaljujejo z učenjem in se pridružijo dejavnostim Pact2School.</a:t>
            </a:r>
            <a:endParaRPr lang="sl"/>
          </a:p>
        </p:txBody>
      </p:sp>
      <p:sp>
        <p:nvSpPr>
          <p:cNvPr id="4" name="Slide Number Placeholder 3"/>
          <p:cNvSpPr>
            <a:spLocks noGrp="1"/>
          </p:cNvSpPr>
          <p:nvPr>
            <p:ph type="sldNum" sz="quarter" idx="5"/>
          </p:nvPr>
        </p:nvSpPr>
        <p:spPr/>
        <p:txBody>
          <a:bodyPr/>
          <a:lstStyle/>
          <a:p>
            <a:pPr algn="l" rtl="0"/>
            <a:fld id="{E5BCE2BD-2909-4D50-BFF6-50DC73793956}" type="slidenum">
              <a:rPr/>
              <a:t>10</a:t>
            </a:fld>
            <a:endParaRPr lang="sl"/>
          </a:p>
        </p:txBody>
      </p:sp>
    </p:spTree>
    <p:extLst>
      <p:ext uri="{BB962C8B-B14F-4D97-AF65-F5344CB8AC3E}">
        <p14:creationId xmlns:p14="http://schemas.microsoft.com/office/powerpoint/2010/main" val="25778755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sl" b="0" i="0" u="none" baseline="0">
                <a:latin typeface="Calibri"/>
                <a:ea typeface="Calibri"/>
                <a:cs typeface="Calibri"/>
              </a:rPr>
              <a:t>Če želite, lahko vključite en diapozitiv, v katerem se še sami predstavite, in ga umestite na začetek predstavitve. Sliko lahko tudi spremenite in dodate svojo fotografijo. </a:t>
            </a:r>
          </a:p>
        </p:txBody>
      </p:sp>
      <p:sp>
        <p:nvSpPr>
          <p:cNvPr id="4" name="Slide Number Placeholder 3"/>
          <p:cNvSpPr>
            <a:spLocks noGrp="1"/>
          </p:cNvSpPr>
          <p:nvPr>
            <p:ph type="sldNum" sz="quarter" idx="5"/>
          </p:nvPr>
        </p:nvSpPr>
        <p:spPr/>
        <p:txBody>
          <a:bodyPr/>
          <a:lstStyle/>
          <a:p>
            <a:pPr algn="l" rtl="0"/>
            <a:fld id="{E5BCE2BD-2909-4D50-BFF6-50DC73793956}" type="slidenum">
              <a:rPr/>
              <a:t>11</a:t>
            </a:fld>
            <a:endParaRPr lang="sl"/>
          </a:p>
        </p:txBody>
      </p:sp>
    </p:spTree>
    <p:extLst>
      <p:ext uri="{BB962C8B-B14F-4D97-AF65-F5344CB8AC3E}">
        <p14:creationId xmlns:p14="http://schemas.microsoft.com/office/powerpoint/2010/main" val="42136270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sl" sz="1200" b="0" i="0" u="none" kern="1200" baseline="0">
                <a:solidFill>
                  <a:schemeClr val="tx1"/>
                </a:solidFill>
                <a:effectLst/>
                <a:latin typeface="+mn-lt"/>
                <a:ea typeface="+mn-ea"/>
                <a:cs typeface="+mn-cs"/>
              </a:rPr>
              <a:t>S preprostimi besedami razložite, da se planet žal ne počuti dobro, ker ga onesnažujemo - na primer s kurjenjem fosilnih goriv za proizvodnjo stvari, pridobivanje elektrike ali vožnjo z avtomobili. Lahko na primer poveste: „Zato se naše podnebje segreva in zato je toliko vročinskih valov in poplav. Veliko živali in rastlin trpi – pa tudi mi, na primer zaradi onesnaževanja zraka. Vendar lahko vsi prispevamo svoj del, da stvari izboljšamo. In zato sem danes tukaj! Z vami želim deliti, kaj lahko storite vi, vaši starši in vsi ostali.“ Poudarite upanje: Te težave so velike, vendar smo lahko vsi skupaj del rešitve! </a:t>
            </a:r>
            <a:r>
              <a:rPr lang="sl" b="0" i="0" u="none" baseline="0"/>
              <a:t>Pojasnite, kako lahko predlagani ukrepi pomagajo planetu.</a:t>
            </a:r>
          </a:p>
        </p:txBody>
      </p:sp>
      <p:sp>
        <p:nvSpPr>
          <p:cNvPr id="4" name="Slide Number Placeholder 3"/>
          <p:cNvSpPr>
            <a:spLocks noGrp="1"/>
          </p:cNvSpPr>
          <p:nvPr>
            <p:ph type="sldNum" sz="quarter" idx="5"/>
          </p:nvPr>
        </p:nvSpPr>
        <p:spPr/>
        <p:txBody>
          <a:bodyPr/>
          <a:lstStyle/>
          <a:p>
            <a:pPr algn="l" rtl="0"/>
            <a:fld id="{E5BCE2BD-2909-4D50-BFF6-50DC73793956}" type="slidenum">
              <a:rPr/>
              <a:t>2</a:t>
            </a:fld>
            <a:endParaRPr lang="sl"/>
          </a:p>
        </p:txBody>
      </p:sp>
    </p:spTree>
    <p:extLst>
      <p:ext uri="{BB962C8B-B14F-4D97-AF65-F5344CB8AC3E}">
        <p14:creationId xmlns:p14="http://schemas.microsoft.com/office/powerpoint/2010/main" val="2749988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sl" sz="1200" b="0" i="0" u="none" kern="1200" baseline="0">
                <a:solidFill>
                  <a:schemeClr val="tx1"/>
                </a:solidFill>
                <a:effectLst/>
                <a:latin typeface="+mn-lt"/>
                <a:ea typeface="+mn-ea"/>
                <a:cs typeface="+mn-cs"/>
              </a:rPr>
              <a:t>Ponazorite z navedbo primerov: vroča poletja, manj dežja, smeti v parkih, manj čebel. Vprašajte: „Ali si kdaj opazil/-a takšne spremembe v svojem mestu ali šoli?“ Poskrbite, da boste delili oprijemljive primere, povezane z okoljem, v katerem živijo učenci, in s katerimi se lahko </a:t>
            </a:r>
            <a:r>
              <a:rPr lang="sl" b="0" i="0" u="none" baseline="0"/>
              <a:t>poistovetijo</a:t>
            </a:r>
            <a:r>
              <a:rPr lang="sl" sz="1200" b="0" i="0" u="none" kern="1200" baseline="0">
                <a:solidFill>
                  <a:schemeClr val="tx1"/>
                </a:solidFill>
                <a:effectLst/>
                <a:latin typeface="+mn-lt"/>
                <a:ea typeface="+mn-ea"/>
                <a:cs typeface="+mn-cs"/>
              </a:rPr>
              <a:t>, ter jih spodbudite, da delijo svoje primere).</a:t>
            </a:r>
            <a:endParaRPr lang="sl"/>
          </a:p>
        </p:txBody>
      </p:sp>
      <p:sp>
        <p:nvSpPr>
          <p:cNvPr id="4" name="Slide Number Placeholder 3"/>
          <p:cNvSpPr>
            <a:spLocks noGrp="1"/>
          </p:cNvSpPr>
          <p:nvPr>
            <p:ph type="sldNum" sz="quarter" idx="5"/>
          </p:nvPr>
        </p:nvSpPr>
        <p:spPr/>
        <p:txBody>
          <a:bodyPr/>
          <a:lstStyle/>
          <a:p>
            <a:pPr algn="l" rtl="0"/>
            <a:fld id="{E5BCE2BD-2909-4D50-BFF6-50DC73793956}" type="slidenum">
              <a:rPr/>
              <a:t>3</a:t>
            </a:fld>
            <a:endParaRPr lang="sl"/>
          </a:p>
        </p:txBody>
      </p:sp>
    </p:spTree>
    <p:extLst>
      <p:ext uri="{BB962C8B-B14F-4D97-AF65-F5344CB8AC3E}">
        <p14:creationId xmlns:p14="http://schemas.microsoft.com/office/powerpoint/2010/main" val="19644573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sl" sz="1200" b="0" i="0" u="none" kern="1200" baseline="0">
                <a:solidFill>
                  <a:schemeClr val="tx1"/>
                </a:solidFill>
                <a:effectLst/>
                <a:latin typeface="+mn-lt"/>
                <a:ea typeface="+mn-ea"/>
                <a:cs typeface="+mn-cs"/>
              </a:rPr>
              <a:t>Podnebne ukrepe opredelite v nekaj preprostih besedah, na primer: „Vse, kar storimo, da bi pomagali naravi, varčevali z energijo in ohranili zdrav planet.“ Uporabite nekaj primerov, s katerimi se učenci lahko povežejo (za navdih si lahko ogledate predstavitev PowerPoint z navdihujočimi ukrepi in zgodbami o podnebnem paktu). </a:t>
            </a:r>
            <a:endParaRPr lang="sl"/>
          </a:p>
        </p:txBody>
      </p:sp>
      <p:sp>
        <p:nvSpPr>
          <p:cNvPr id="4" name="Slide Number Placeholder 3"/>
          <p:cNvSpPr>
            <a:spLocks noGrp="1"/>
          </p:cNvSpPr>
          <p:nvPr>
            <p:ph type="sldNum" sz="quarter" idx="5"/>
          </p:nvPr>
        </p:nvSpPr>
        <p:spPr/>
        <p:txBody>
          <a:bodyPr/>
          <a:lstStyle/>
          <a:p>
            <a:pPr algn="l" rtl="0"/>
            <a:fld id="{E5BCE2BD-2909-4D50-BFF6-50DC73793956}" type="slidenum">
              <a:rPr/>
              <a:t>4</a:t>
            </a:fld>
            <a:endParaRPr lang="sl"/>
          </a:p>
        </p:txBody>
      </p:sp>
    </p:spTree>
    <p:extLst>
      <p:ext uri="{BB962C8B-B14F-4D97-AF65-F5344CB8AC3E}">
        <p14:creationId xmlns:p14="http://schemas.microsoft.com/office/powerpoint/2010/main" val="36262262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sl" b="0" i="0" u="none" baseline="0"/>
              <a:t>Pojasnite, da je evropski podnebni pakt pobuda, ki po vsej Evropi spodbuja ljudi in skupnosti k ukrepanju za trajnostno prihodnost. Omenite, da so del tega gibanja ambasadorji, in povejte nekaj o svojih izkušnjah s sodelovanjem v podnebnem paktu.</a:t>
            </a:r>
          </a:p>
        </p:txBody>
      </p:sp>
      <p:sp>
        <p:nvSpPr>
          <p:cNvPr id="4" name="Slide Number Placeholder 3"/>
          <p:cNvSpPr>
            <a:spLocks noGrp="1"/>
          </p:cNvSpPr>
          <p:nvPr>
            <p:ph type="sldNum" sz="quarter" idx="5"/>
          </p:nvPr>
        </p:nvSpPr>
        <p:spPr/>
        <p:txBody>
          <a:bodyPr/>
          <a:lstStyle/>
          <a:p>
            <a:pPr algn="l" rtl="0"/>
            <a:fld id="{E5BCE2BD-2909-4D50-BFF6-50DC73793956}" type="slidenum">
              <a:rPr/>
              <a:t>5</a:t>
            </a:fld>
            <a:endParaRPr lang="sl"/>
          </a:p>
        </p:txBody>
      </p:sp>
    </p:spTree>
    <p:extLst>
      <p:ext uri="{BB962C8B-B14F-4D97-AF65-F5344CB8AC3E}">
        <p14:creationId xmlns:p14="http://schemas.microsoft.com/office/powerpoint/2010/main" val="1781456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sl" sz="1200" b="0" i="0" u="none" kern="1200" baseline="0">
                <a:solidFill>
                  <a:schemeClr val="tx1"/>
                </a:solidFill>
                <a:effectLst/>
                <a:latin typeface="+mn-lt"/>
                <a:ea typeface="+mn-ea"/>
                <a:cs typeface="+mn-cs"/>
              </a:rPr>
              <a:t>Povejte kratko zgodbo (lahko jo prilagodite lokalnemu okolju in svojim osebnim izkušnjam) o otroku ali skupini učencev, ki so naredili nekaj za svoje okolje. Lahko dodate tudi fotografije, povezane z zgodbo. Na primer: Razred je na svojem igrišču posadil drevesa in ima zdaj senco za igro. Sporočilo: „To lahko narediš tudi ti!“ </a:t>
            </a:r>
            <a:endParaRPr lang="sl"/>
          </a:p>
        </p:txBody>
      </p:sp>
      <p:sp>
        <p:nvSpPr>
          <p:cNvPr id="4" name="Slide Number Placeholder 3"/>
          <p:cNvSpPr>
            <a:spLocks noGrp="1"/>
          </p:cNvSpPr>
          <p:nvPr>
            <p:ph type="sldNum" sz="quarter" idx="5"/>
          </p:nvPr>
        </p:nvSpPr>
        <p:spPr/>
        <p:txBody>
          <a:bodyPr/>
          <a:lstStyle/>
          <a:p>
            <a:pPr algn="l" rtl="0"/>
            <a:fld id="{E5BCE2BD-2909-4D50-BFF6-50DC73793956}" type="slidenum">
              <a:rPr/>
              <a:t>6</a:t>
            </a:fld>
            <a:endParaRPr lang="sl"/>
          </a:p>
        </p:txBody>
      </p:sp>
    </p:spTree>
    <p:extLst>
      <p:ext uri="{BB962C8B-B14F-4D97-AF65-F5344CB8AC3E}">
        <p14:creationId xmlns:p14="http://schemas.microsoft.com/office/powerpoint/2010/main" val="23145166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sl" sz="1200" b="0" i="0" u="none" kern="1200" baseline="0">
                <a:solidFill>
                  <a:schemeClr val="tx1"/>
                </a:solidFill>
                <a:effectLst/>
                <a:latin typeface="+mn-lt"/>
                <a:ea typeface="+mn-ea"/>
                <a:cs typeface="+mn-cs"/>
              </a:rPr>
              <a:t>Na kratko predstavite Pact2School: „Šole po vsej Evropi se pridružujejo podnebnemu paktu, da bi prispevale k reševanju planeta.“ Navedite preproste primere: sajenje drevesa, zmanjšanje količine plastike, varčevanje z energijo.</a:t>
            </a:r>
            <a:endParaRPr lang="sl"/>
          </a:p>
        </p:txBody>
      </p:sp>
      <p:sp>
        <p:nvSpPr>
          <p:cNvPr id="4" name="Slide Number Placeholder 3"/>
          <p:cNvSpPr>
            <a:spLocks noGrp="1"/>
          </p:cNvSpPr>
          <p:nvPr>
            <p:ph type="sldNum" sz="quarter" idx="5"/>
          </p:nvPr>
        </p:nvSpPr>
        <p:spPr/>
        <p:txBody>
          <a:bodyPr/>
          <a:lstStyle/>
          <a:p>
            <a:pPr algn="l" rtl="0"/>
            <a:fld id="{E5BCE2BD-2909-4D50-BFF6-50DC73793956}" type="slidenum">
              <a:rPr/>
              <a:t>7</a:t>
            </a:fld>
            <a:endParaRPr lang="sl"/>
          </a:p>
        </p:txBody>
      </p:sp>
    </p:spTree>
    <p:extLst>
      <p:ext uri="{BB962C8B-B14F-4D97-AF65-F5344CB8AC3E}">
        <p14:creationId xmlns:p14="http://schemas.microsoft.com/office/powerpoint/2010/main" val="31086370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sl" sz="1200" b="0" i="0" u="none" kern="1200" baseline="0">
                <a:solidFill>
                  <a:schemeClr val="tx1"/>
                </a:solidFill>
                <a:effectLst/>
                <a:latin typeface="+mn-lt"/>
                <a:ea typeface="+mn-ea"/>
                <a:cs typeface="+mn-cs"/>
              </a:rPr>
              <a:t>Pojasnite, da se lahko šole pridružijo vseevropskemu izzivu z ambasadorjem podnebnega pakta. Učenci in učitelji lahko skupaj pripravijo projekt za podnebne ukrepe. </a:t>
            </a:r>
          </a:p>
          <a:p>
            <a:pPr algn="l" rtl="0" fontAlgn="base"/>
            <a:r>
              <a:rPr lang="sl" sz="1200" b="0" i="0" u="none" kern="1200" baseline="0">
                <a:solidFill>
                  <a:schemeClr val="tx1"/>
                </a:solidFill>
                <a:effectLst/>
                <a:latin typeface="+mn-lt"/>
                <a:ea typeface="+mn-ea"/>
                <a:cs typeface="+mn-cs"/>
              </a:rPr>
              <a:t> </a:t>
            </a:r>
          </a:p>
          <a:p>
            <a:endParaRPr lang="sl"/>
          </a:p>
        </p:txBody>
      </p:sp>
      <p:sp>
        <p:nvSpPr>
          <p:cNvPr id="4" name="Slide Number Placeholder 3"/>
          <p:cNvSpPr>
            <a:spLocks noGrp="1"/>
          </p:cNvSpPr>
          <p:nvPr>
            <p:ph type="sldNum" sz="quarter" idx="5"/>
          </p:nvPr>
        </p:nvSpPr>
        <p:spPr/>
        <p:txBody>
          <a:bodyPr/>
          <a:lstStyle/>
          <a:p>
            <a:pPr algn="l" rtl="0"/>
            <a:fld id="{E5BCE2BD-2909-4D50-BFF6-50DC73793956}" type="slidenum">
              <a:rPr/>
              <a:t>8</a:t>
            </a:fld>
            <a:endParaRPr lang="sl"/>
          </a:p>
        </p:txBody>
      </p:sp>
    </p:spTree>
    <p:extLst>
      <p:ext uri="{BB962C8B-B14F-4D97-AF65-F5344CB8AC3E}">
        <p14:creationId xmlns:p14="http://schemas.microsoft.com/office/powerpoint/2010/main" val="28125167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sl" sz="1200" b="0" i="0" u="none" kern="1200" baseline="0">
                <a:solidFill>
                  <a:schemeClr val="tx1"/>
                </a:solidFill>
                <a:effectLst/>
                <a:latin typeface="+mn-lt"/>
                <a:ea typeface="+mn-ea"/>
                <a:cs typeface="+mn-cs"/>
              </a:rPr>
              <a:t>Poudarite timsko delo in upanje. Učence spodbudite, naj povedo, kaj lahko ta teden naredijo za planet. Da bi jim to olajšali, jim lahko posredujete nekaj primerov ukrepov, ki bi jih lahko izvedli skupaj s prijatelji, družino ali razredom, na primer organizacija čistilne akcije v okolici šole, zasaditev šolskega vrta, organiziranje kampanje za zmanjšanje količine odpadkov ali porabe energije itd. </a:t>
            </a:r>
            <a:endParaRPr lang="sl"/>
          </a:p>
        </p:txBody>
      </p:sp>
      <p:sp>
        <p:nvSpPr>
          <p:cNvPr id="4" name="Slide Number Placeholder 3"/>
          <p:cNvSpPr>
            <a:spLocks noGrp="1"/>
          </p:cNvSpPr>
          <p:nvPr>
            <p:ph type="sldNum" sz="quarter" idx="5"/>
          </p:nvPr>
        </p:nvSpPr>
        <p:spPr/>
        <p:txBody>
          <a:bodyPr/>
          <a:lstStyle/>
          <a:p>
            <a:pPr algn="l" rtl="0"/>
            <a:fld id="{E5BCE2BD-2909-4D50-BFF6-50DC73793956}" type="slidenum">
              <a:rPr/>
              <a:t>9</a:t>
            </a:fld>
            <a:endParaRPr lang="sl"/>
          </a:p>
        </p:txBody>
      </p:sp>
    </p:spTree>
    <p:extLst>
      <p:ext uri="{BB962C8B-B14F-4D97-AF65-F5344CB8AC3E}">
        <p14:creationId xmlns:p14="http://schemas.microsoft.com/office/powerpoint/2010/main" val="10219668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7.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7.pn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3.png"/><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9008" y="-21942"/>
            <a:ext cx="18366016"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cstate="print">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3422903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Title Slide Blue">
    <p:spTree>
      <p:nvGrpSpPr>
        <p:cNvPr id="1" name=""/>
        <p:cNvGrpSpPr/>
        <p:nvPr/>
      </p:nvGrpSpPr>
      <p:grpSpPr>
        <a:xfrm>
          <a:off x="0" y="0"/>
          <a:ext cx="0" cy="0"/>
          <a:chOff x="0" y="0"/>
          <a:chExt cx="0" cy="0"/>
        </a:xfrm>
      </p:grpSpPr>
      <p:pic>
        <p:nvPicPr>
          <p:cNvPr id="6" name="Graphic 2">
            <a:extLst>
              <a:ext uri="{FF2B5EF4-FFF2-40B4-BE49-F238E27FC236}">
                <a16:creationId xmlns:a16="http://schemas.microsoft.com/office/drawing/2014/main" id="{B7E96F82-05AB-0474-45E7-BC00B5BDCB1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5" y="0"/>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4" name="Picture 83" descr="A close up of a sign&#10;&#10;AI-generated content may be incorrect.">
            <a:extLst>
              <a:ext uri="{FF2B5EF4-FFF2-40B4-BE49-F238E27FC236}">
                <a16:creationId xmlns:a16="http://schemas.microsoft.com/office/drawing/2014/main" id="{B61FDD0A-0928-756C-E9B9-4C45E05B05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2" name="Group 1">
            <a:extLst>
              <a:ext uri="{FF2B5EF4-FFF2-40B4-BE49-F238E27FC236}">
                <a16:creationId xmlns:a16="http://schemas.microsoft.com/office/drawing/2014/main" id="{D5B16D1E-44AA-5499-2B28-79670D61A9B6}"/>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35AC949D-345D-5A30-C418-B61770C33E5B}"/>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0425AE97-943C-6D01-6DDE-ED7186150915}"/>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38F73352-630A-93D7-C685-29BACBBF1AF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48E27D23-0819-4399-1708-9E188E3D6B69}"/>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DDBE17A1-045C-2130-EDD4-28B6F446953F}"/>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3BE29C2E-DDAD-BBDF-F0D0-1A1B285BE5CD}"/>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C852044-4FDC-7111-8743-0E394DA033E0}"/>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02C73DE-B931-9B9F-15D2-D2C2C361ABE3}"/>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3196A58-7125-5A00-E48E-89EE3B1B0CB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E5D5101E-79FD-7890-2B04-050EC43A160B}"/>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89A2A8E3-9AB3-335F-567C-3ABCD3ECF554}"/>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22217E4D-8DAC-FE17-2A70-FE0D82F38625}"/>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9C3DABB-757E-ED8C-7E02-E966EEC79CAE}"/>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37D2EBE-BCBD-E5FC-F48B-2D5B4B7FB10F}"/>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6F77786E-696F-CCDF-2DE8-0FE76EDBDD0F}"/>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AE622F4-1284-8005-B85F-CE4B9D43C61B}"/>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93B3397-0877-4C4A-BD4F-5DBF4C49760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207D40C-312E-4B64-6A13-68FC1B950186}"/>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E028711-0B73-098F-7BBE-E72583C6BDF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A723E7A5-CB91-CAB9-FA61-912AC009E3DF}"/>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C777F529-6323-EFEF-65CA-1763B51C065C}"/>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323F55F-AC24-F426-1BFB-48C23986315B}"/>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E1FB7B45-2E89-B6E6-A4B8-96B27E90CCDC}"/>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AD3EC100-35EF-F56D-6778-6141A900D783}"/>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CC4DC9D-6663-24A5-A8DC-D189916BD8E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E32D17B-1762-2A28-3681-78F16E9F630E}"/>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538ED50-F632-F036-56E8-81A178AFD316}"/>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F9E0E9A-2383-750D-64B6-6F1215A307C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95C77898-E892-D26F-73AE-F9A46031A21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DA1AE1-22BE-C18F-B3AA-BFD9FD94978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BD515AED-2B3F-97B0-5AAB-BDC8F5B85AF6}"/>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974606C2-ED64-4A4F-67C7-8E685E14A4CE}"/>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E0E0DE2E-78EC-7936-A611-F6A0FB5B12B2}"/>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88EBAEF-3954-48DF-BF38-7F31D498B7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C31E26E-92EE-AC73-BC89-A0DD02C7B6D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CD728130-39E7-65F5-0D57-501ACCE1B462}"/>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2343986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407E05B-DDE2-3E2D-1041-FBC75EC54F93}"/>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7802"/>
          <a:stretch>
            <a:fillRect/>
          </a:stretch>
        </p:blipFill>
        <p:spPr>
          <a:xfrm>
            <a:off x="-39007" y="-21942"/>
            <a:ext cx="11423287"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cstate="print">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4863962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01B0AD4B-F0DA-CCB9-D93F-0EE97CC6F8A1}"/>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8752"/>
          <a:stretch>
            <a:fillRect/>
          </a:stretch>
        </p:blipFill>
        <p:spPr>
          <a:xfrm>
            <a:off x="-39007" y="-21942"/>
            <a:ext cx="11248918"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cstate="print">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25315462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l="38114"/>
          <a:stretch>
            <a:fillRect/>
          </a:stretch>
        </p:blipFill>
        <p:spPr>
          <a:xfrm>
            <a:off x="7009649" y="0"/>
            <a:ext cx="11317621" cy="10287000"/>
          </a:xfrm>
          <a:prstGeom prst="rect">
            <a:avLst/>
          </a:prstGeom>
        </p:spPr>
      </p:pic>
      <p:grpSp>
        <p:nvGrpSpPr>
          <p:cNvPr id="6" name="Group 5">
            <a:extLst>
              <a:ext uri="{FF2B5EF4-FFF2-40B4-BE49-F238E27FC236}">
                <a16:creationId xmlns:a16="http://schemas.microsoft.com/office/drawing/2014/main" id="{4F5D379D-3E4C-CCD4-6154-676513589A38}"/>
              </a:ext>
            </a:extLst>
          </p:cNvPr>
          <p:cNvGrpSpPr/>
          <p:nvPr userDrawn="1"/>
        </p:nvGrpSpPr>
        <p:grpSpPr>
          <a:xfrm>
            <a:off x="15560769" y="717625"/>
            <a:ext cx="2048279" cy="1644575"/>
            <a:chOff x="15394463" y="2241625"/>
            <a:chExt cx="2386036" cy="1915762"/>
          </a:xfrm>
        </p:grpSpPr>
        <p:sp>
          <p:nvSpPr>
            <p:cNvPr id="7" name="Freeform: Shape 6">
              <a:extLst>
                <a:ext uri="{FF2B5EF4-FFF2-40B4-BE49-F238E27FC236}">
                  <a16:creationId xmlns:a16="http://schemas.microsoft.com/office/drawing/2014/main" id="{21F7FF75-600B-8030-C2F3-59641C55E5F5}"/>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E7EE038D-F52B-1513-065B-E7AC78974662}"/>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9" name="Group 8">
              <a:extLst>
                <a:ext uri="{FF2B5EF4-FFF2-40B4-BE49-F238E27FC236}">
                  <a16:creationId xmlns:a16="http://schemas.microsoft.com/office/drawing/2014/main" id="{6BE4C398-926C-211F-62FD-D88AF1348E74}"/>
                </a:ext>
              </a:extLst>
            </p:cNvPr>
            <p:cNvGrpSpPr/>
            <p:nvPr userDrawn="1"/>
          </p:nvGrpSpPr>
          <p:grpSpPr>
            <a:xfrm>
              <a:off x="15699785" y="2241625"/>
              <a:ext cx="2080714" cy="1915762"/>
              <a:chOff x="15528335" y="660475"/>
              <a:chExt cx="2080714" cy="1915762"/>
            </a:xfrm>
          </p:grpSpPr>
          <p:sp>
            <p:nvSpPr>
              <p:cNvPr id="10" name="Freeform: Shape 9">
                <a:extLst>
                  <a:ext uri="{FF2B5EF4-FFF2-40B4-BE49-F238E27FC236}">
                    <a16:creationId xmlns:a16="http://schemas.microsoft.com/office/drawing/2014/main" id="{11A755E0-76F2-36D1-D300-23D20756D205}"/>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969BDFE8-248B-FC10-A9F5-94738721C89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AABA5-FD96-84D0-2A05-24F98D42CF3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F6C73DCF-AC93-78B8-7E23-6E29FF1B6F37}"/>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01F14769-A171-64D9-4DEB-7561D7A31CA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2775A10-1A42-7409-FBFE-D29D9519802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9B27305-3F90-C961-9347-1B49F7E89184}"/>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3C425548-A758-0FB4-02AF-D50C75B8197F}"/>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20F1C2CA-AF74-D426-23C3-7D1A5475CA7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B929AB93-A6CF-E9F5-BA72-E269497E032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179B4B59-0F95-3BB6-16E5-2B69B7E655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2C6B08A0-9B80-FA0A-87B5-F91F2EA1C0FF}"/>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C4272D30-D435-EF27-19B1-E9F59579378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DEB4618-304C-E989-35E7-A0923D6C543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198DD8-209B-41BD-BDD7-EE8A931DBAA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7138EFC9-6C91-B156-EA5D-4D244B2AA8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1591B1E-BDB8-7075-0120-B537AC21FB7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1CF24AC9-7F0B-A198-55F8-342527404539}"/>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CEE26C51-DAB2-F8ED-5E40-9C88710BCF11}"/>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447BCF3C-DD24-D128-C892-E3265645E6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04205F94-6F4B-7A98-6BB5-9FA0E595FBD5}"/>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FD3D3731-42E5-78EE-7B3A-A5D1086DE92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B3EEF080-E0FA-74D3-941B-374BAC77F73E}"/>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F63A3390-3D5E-2ECA-4F38-E66EC21D6CA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1B8B0463-D9D9-98E1-C407-1024036E6F5D}"/>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B9D00EC8-412B-86B5-D1DA-F5DDEE17FDD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174F499B-DD56-6FB4-3FA0-1601B01A2DF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8D824D22-54DB-0BFC-0AD2-56EEED9DD6CE}"/>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D7634444-66B3-EF36-0E52-EC370817F65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77E0A78F-05FC-DDC7-82D1-DE57CE8A598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101F456A-446C-AEE8-CE14-1D3AD10B1FBF}"/>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5A8B8DE0-367D-2B1F-8973-35E7FC54F2E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D904543F-31B3-5570-0D38-AE99066B967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2F691209-B5EB-6E05-3299-33B2C7C0C96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
        <p:nvSpPr>
          <p:cNvPr id="85" name="Title 1">
            <a:extLst>
              <a:ext uri="{FF2B5EF4-FFF2-40B4-BE49-F238E27FC236}">
                <a16:creationId xmlns:a16="http://schemas.microsoft.com/office/drawing/2014/main" id="{3E989EC7-9DE8-2E7C-6EBE-3F41C2F8BCAF}"/>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86" name="Text Placeholder 15">
            <a:extLst>
              <a:ext uri="{FF2B5EF4-FFF2-40B4-BE49-F238E27FC236}">
                <a16:creationId xmlns:a16="http://schemas.microsoft.com/office/drawing/2014/main" id="{A31AD71D-3E46-0021-E1EB-25D540B3DFBF}"/>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87" name="Text Placeholder 11">
            <a:extLst>
              <a:ext uri="{FF2B5EF4-FFF2-40B4-BE49-F238E27FC236}">
                <a16:creationId xmlns:a16="http://schemas.microsoft.com/office/drawing/2014/main" id="{2D00F4CF-0337-0B3D-591C-A46772D0CB5A}"/>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spTree>
    <p:extLst>
      <p:ext uri="{BB962C8B-B14F-4D97-AF65-F5344CB8AC3E}">
        <p14:creationId xmlns:p14="http://schemas.microsoft.com/office/powerpoint/2010/main" val="735950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b="55370"/>
          <a:stretch>
            <a:fillRect/>
          </a:stretch>
        </p:blipFill>
        <p:spPr>
          <a:xfrm>
            <a:off x="20222" y="1"/>
            <a:ext cx="18287998" cy="4591050"/>
          </a:xfrm>
          <a:prstGeom prst="rect">
            <a:avLst/>
          </a:prstGeom>
        </p:spPr>
      </p:pic>
      <p:sp>
        <p:nvSpPr>
          <p:cNvPr id="2" name="Title 1">
            <a:extLst>
              <a:ext uri="{FF2B5EF4-FFF2-40B4-BE49-F238E27FC236}">
                <a16:creationId xmlns:a16="http://schemas.microsoft.com/office/drawing/2014/main" id="{C310A926-366C-05AA-248B-40A1B3EBEB89}"/>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16" name="Text Placeholder 15">
            <a:extLst>
              <a:ext uri="{FF2B5EF4-FFF2-40B4-BE49-F238E27FC236}">
                <a16:creationId xmlns:a16="http://schemas.microsoft.com/office/drawing/2014/main" id="{3125FFE5-9A69-CE79-3104-B5788B34F7D9}"/>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12" name="Text Placeholder 11">
            <a:extLst>
              <a:ext uri="{FF2B5EF4-FFF2-40B4-BE49-F238E27FC236}">
                <a16:creationId xmlns:a16="http://schemas.microsoft.com/office/drawing/2014/main" id="{A203675E-E4D3-E347-D831-1B4BB18FBA9C}"/>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 name="Group 3">
            <a:extLst>
              <a:ext uri="{FF2B5EF4-FFF2-40B4-BE49-F238E27FC236}">
                <a16:creationId xmlns:a16="http://schemas.microsoft.com/office/drawing/2014/main" id="{31B66A51-562E-7CD3-6DFA-F40BBC21E43B}"/>
              </a:ext>
            </a:extLst>
          </p:cNvPr>
          <p:cNvGrpSpPr/>
          <p:nvPr userDrawn="1"/>
        </p:nvGrpSpPr>
        <p:grpSpPr>
          <a:xfrm>
            <a:off x="15629846" y="742004"/>
            <a:ext cx="1982023" cy="1591378"/>
            <a:chOff x="15223013" y="660475"/>
            <a:chExt cx="2386036" cy="1915762"/>
          </a:xfrm>
        </p:grpSpPr>
        <p:sp>
          <p:nvSpPr>
            <p:cNvPr id="5" name="Freeform: Shape 4">
              <a:extLst>
                <a:ext uri="{FF2B5EF4-FFF2-40B4-BE49-F238E27FC236}">
                  <a16:creationId xmlns:a16="http://schemas.microsoft.com/office/drawing/2014/main" id="{8BE5FF11-D32E-90B4-4EB0-BE29C3A65051}"/>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8C0AEEF-875F-EE16-BDB4-87E706565373}"/>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08BFDF9D-D4D8-8AAA-8EF6-EF04AEE1326D}"/>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66A1B6B-7E6E-95A8-769E-1D1C25E52A7A}"/>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B4C1657E-AA01-15AF-6789-5F5BE44EFD3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DDF2A95-43F2-D018-F466-E0569A117F17}"/>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A8F1869-3A4D-0ED2-3F04-EC5DDB403918}"/>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3B15F101-A018-F8B2-5678-E6ACC81772A2}"/>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2B7FE5CE-FE74-2B52-1655-92AC36F32DD7}"/>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6B51F005-D5B0-418A-CEB7-82C4837D41E2}"/>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669F342-8401-30C2-BB8B-33FF385EEBDD}"/>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3DE79736-CF4F-8BA8-E49C-EAA1A95F5EB9}"/>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8494012-429F-F9A9-C142-BF20C9B82960}"/>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B72003C-DBB0-FD92-28E6-15464048F3E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DDFB6E6-6208-91D2-5103-B4978B48120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0ED6D6A-9BD3-2FD1-18FF-7323BE36B8DF}"/>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5AB225A7-2EEC-72F4-405B-A753960A88FC}"/>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1E273AFC-09D9-53EA-F167-F9531F405967}"/>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0FD9A422-FAD2-12D8-8919-FEE0CFAC8E0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C9AAB65B-29D1-CFB3-E7F1-D32B9BC4E03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2DAA77C9-2237-A944-27A5-A9CBBD13278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97022E-AD6E-9B81-7824-621CABE3E6CD}"/>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C08FAA1C-9040-46FF-06C0-9080A76FAB88}"/>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DBEEB8D-97E4-5728-5718-F6F0971D02F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359DC59-F0D3-FF14-42BC-9B3922B5AB9C}"/>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3A7448A-7DD6-A5EF-B662-7F9FE56BF349}"/>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03ADFC7-FE36-5864-DAC4-B6F7F0CB4424}"/>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0A062FE6-A065-A626-263F-AA663625CF0E}"/>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C3FA6A1-0322-C803-D1FC-84DE46ED8EE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6621110D-A9D6-35A9-E926-1751B567659D}"/>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AAE24C98-6054-D287-F2FA-64B87DE26114}"/>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7874194B-CCDC-B985-EA41-C92C481FC08B}"/>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BB1D5872-6964-8661-C2A0-56521572D5E8}"/>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E2ABC5B-BFBA-71A6-0EE5-F6B0276CB665}"/>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9EF3A48B-E282-F779-D9DC-5C45AFC6975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D242C941-2267-C5F0-3226-CD7FA775BE55}"/>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39622445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ody Slide Blue">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33703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33703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33703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4" name="Picture 3">
            <a:extLst>
              <a:ext uri="{FF2B5EF4-FFF2-40B4-BE49-F238E27FC236}">
                <a16:creationId xmlns:a16="http://schemas.microsoft.com/office/drawing/2014/main" id="{6E43D5AD-2F14-B250-DB0C-0D440EC611BE}"/>
              </a:ext>
            </a:extLst>
          </p:cNvPr>
          <p:cNvPicPr>
            <a:picLocks noChangeAspect="1"/>
          </p:cNvPicPr>
          <p:nvPr userDrawn="1"/>
        </p:nvPicPr>
        <p:blipFill>
          <a:blip r:embed="rId2">
            <a:extLst>
              <a:ext uri="{28A0092B-C50C-407E-A947-70E740481C1C}">
                <a14:useLocalDpi xmlns:a14="http://schemas.microsoft.com/office/drawing/2010/main" val="0"/>
              </a:ext>
            </a:extLst>
          </a:blip>
          <a:srcRect r="65729"/>
          <a:stretch>
            <a:fillRect/>
          </a:stretch>
        </p:blipFill>
        <p:spPr>
          <a:xfrm>
            <a:off x="-1" y="0"/>
            <a:ext cx="6267451" cy="10287000"/>
          </a:xfrm>
          <a:prstGeom prst="rect">
            <a:avLst/>
          </a:prstGeom>
        </p:spPr>
      </p:pic>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905467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Body Slide Blue">
    <p:spTree>
      <p:nvGrpSpPr>
        <p:cNvPr id="1" name=""/>
        <p:cNvGrpSpPr/>
        <p:nvPr/>
      </p:nvGrpSpPr>
      <p:grpSpPr>
        <a:xfrm>
          <a:off x="0" y="0"/>
          <a:ext cx="0" cy="0"/>
          <a:chOff x="0" y="0"/>
          <a:chExt cx="0" cy="0"/>
        </a:xfrm>
      </p:grpSpPr>
      <p:pic>
        <p:nvPicPr>
          <p:cNvPr id="3" name="Picture 2" descr="A green and blue curved lines&#10;&#10;AI-generated content may be incorrect.">
            <a:extLst>
              <a:ext uri="{FF2B5EF4-FFF2-40B4-BE49-F238E27FC236}">
                <a16:creationId xmlns:a16="http://schemas.microsoft.com/office/drawing/2014/main" id="{01867CF5-F018-C1B2-BA3D-2B26C3FD9BFF}"/>
              </a:ext>
            </a:extLst>
          </p:cNvPr>
          <p:cNvPicPr>
            <a:picLocks noChangeAspect="1"/>
          </p:cNvPicPr>
          <p:nvPr userDrawn="1"/>
        </p:nvPicPr>
        <p:blipFill>
          <a:blip r:embed="rId2">
            <a:extLst>
              <a:ext uri="{28A0092B-C50C-407E-A947-70E740481C1C}">
                <a14:useLocalDpi xmlns:a14="http://schemas.microsoft.com/office/drawing/2010/main" val="0"/>
              </a:ext>
            </a:extLst>
          </a:blip>
          <a:srcRect r="39135"/>
          <a:stretch>
            <a:fillRect/>
          </a:stretch>
        </p:blipFill>
        <p:spPr>
          <a:xfrm>
            <a:off x="0" y="-18560"/>
            <a:ext cx="6475678" cy="10305560"/>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2466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2466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2466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4198211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Body Slide Blue">
    <p:spTree>
      <p:nvGrpSpPr>
        <p:cNvPr id="1" name=""/>
        <p:cNvGrpSpPr/>
        <p:nvPr/>
      </p:nvGrpSpPr>
      <p:grpSpPr>
        <a:xfrm>
          <a:off x="0" y="0"/>
          <a:ext cx="0" cy="0"/>
          <a:chOff x="0" y="0"/>
          <a:chExt cx="0" cy="0"/>
        </a:xfrm>
      </p:grpSpPr>
      <p:pic>
        <p:nvPicPr>
          <p:cNvPr id="3" name="Picture 2" descr="A black and purple curved object&#10;&#10;AI-generated content may be incorrect.">
            <a:extLst>
              <a:ext uri="{FF2B5EF4-FFF2-40B4-BE49-F238E27FC236}">
                <a16:creationId xmlns:a16="http://schemas.microsoft.com/office/drawing/2014/main" id="{EFDF6AFA-33F1-5553-E6BD-0921F393389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650" y="0"/>
            <a:ext cx="18301650" cy="10294679"/>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573364" y="3879678"/>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573364" y="1211216"/>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573365" y="3106566"/>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6" name="Group 5">
            <a:extLst>
              <a:ext uri="{FF2B5EF4-FFF2-40B4-BE49-F238E27FC236}">
                <a16:creationId xmlns:a16="http://schemas.microsoft.com/office/drawing/2014/main" id="{0DD3A004-6D21-E469-B37D-4EF96363CA20}"/>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D3CB63C-5054-06A3-4645-28DC7A47B57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92D25583-5656-54C7-974A-9675FE7FA93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0" name="Group 9">
              <a:extLst>
                <a:ext uri="{FF2B5EF4-FFF2-40B4-BE49-F238E27FC236}">
                  <a16:creationId xmlns:a16="http://schemas.microsoft.com/office/drawing/2014/main" id="{5AAF1C9F-9385-B3A4-6B6F-D540F032EB4B}"/>
                </a:ext>
              </a:extLst>
            </p:cNvPr>
            <p:cNvGrpSpPr/>
            <p:nvPr userDrawn="1"/>
          </p:nvGrpSpPr>
          <p:grpSpPr>
            <a:xfrm>
              <a:off x="15699785" y="2241625"/>
              <a:ext cx="2080714" cy="1915762"/>
              <a:chOff x="15528335" y="660475"/>
              <a:chExt cx="2080714" cy="1915762"/>
            </a:xfrm>
          </p:grpSpPr>
          <p:sp>
            <p:nvSpPr>
              <p:cNvPr id="11" name="Freeform: Shape 10">
                <a:extLst>
                  <a:ext uri="{FF2B5EF4-FFF2-40B4-BE49-F238E27FC236}">
                    <a16:creationId xmlns:a16="http://schemas.microsoft.com/office/drawing/2014/main" id="{BFF8D074-4FD4-6D4C-FC32-05F5BE4DA01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71516244-1F92-7142-92E6-F6BC7975885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6709A125-5E6E-AFDB-89B9-B2E6A3EA6D7B}"/>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2E5634E0-0036-172F-32E0-CA0DFB1885DD}"/>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868C2916-E66E-194A-B179-B841A29B02B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AA16311C-AAD2-E688-C8D7-BA7517BDF54A}"/>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C3965C2-D42A-E775-F4BB-8D4E127CB39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02E28826-C0A5-A712-3694-4E61A9707EC3}"/>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C023C78-3A78-9903-177B-F1A944310E4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78CBA6D-82C8-C58B-78C9-6A7A0B768151}"/>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C2D13802-0863-E313-6D08-A63F7D391237}"/>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8867EBB1-EBA9-1392-CC49-7CED0725D2DD}"/>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E92CEDE-633F-40D4-0F49-B831419026C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51421CC-D2BD-EA98-6EF9-02EF3A3FE86A}"/>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83403F27-771E-CE4E-8D99-FBF0B0B43DDE}"/>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36CCF191-7CC2-1F33-66F1-027A79D61A15}"/>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90166F3E-4F15-71CF-4F06-EB69DA10C1E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C227726D-2E50-F1FF-0BCD-76CF0FD134FB}"/>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A2B810ED-9DBC-E2C0-7500-F498AEBF3003}"/>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A3AD2B42-DEC1-E8E6-9EDF-9AF35FDFB634}"/>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E29B88-722E-A505-4C06-D867A0A5745D}"/>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9FE11518-FDFE-8F61-2310-A3F6A7805C6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A891890-E0FF-EFEC-7F59-D0FA916F77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53BCD94-9036-3493-E0BF-C0CC7EDF24B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9ACF854D-4919-60C3-8E35-A301BC573E6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D20F4CFC-E486-53A0-13D2-972CACD1712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D54A82B-6AA2-ADF8-8DE3-E8C758A5E78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0F0E5CB-A5D5-DE6F-95D6-115C21C1BBC7}"/>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D294003B-1E9A-B477-0E78-2B0503310D9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4B9F068A-B9FB-868B-EE12-ADC3585C6A81}"/>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3A79242-9630-FEE0-DF2F-0F6CA2FF83D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67CDB84F-9B48-3F0D-954C-6A99F279E3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97A0F888-D851-E551-A0EA-1EC774C1B120}"/>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F1524332-B31E-ECD7-2649-F8309BBB8C06}"/>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867903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9881" y="4499495"/>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9881" y="5758544"/>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cstate="print">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61012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3" name="Text Placeholder 12">
            <a:extLst>
              <a:ext uri="{FF2B5EF4-FFF2-40B4-BE49-F238E27FC236}">
                <a16:creationId xmlns:a16="http://schemas.microsoft.com/office/drawing/2014/main" id="{4FFB9A7D-1ED6-7A19-1D1B-44B2D39B75F7}"/>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5" name="Text Placeholder 15">
            <a:extLst>
              <a:ext uri="{FF2B5EF4-FFF2-40B4-BE49-F238E27FC236}">
                <a16:creationId xmlns:a16="http://schemas.microsoft.com/office/drawing/2014/main" id="{38507961-74DF-1630-92D9-968556FB0773}"/>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Tree>
    <p:extLst>
      <p:ext uri="{BB962C8B-B14F-4D97-AF65-F5344CB8AC3E}">
        <p14:creationId xmlns:p14="http://schemas.microsoft.com/office/powerpoint/2010/main" val="18786144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9" y="-54463"/>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709237"/>
            <a:ext cx="6656448"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2" y="5968286"/>
            <a:ext cx="6656448"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5" name="Group 4">
            <a:extLst>
              <a:ext uri="{FF2B5EF4-FFF2-40B4-BE49-F238E27FC236}">
                <a16:creationId xmlns:a16="http://schemas.microsoft.com/office/drawing/2014/main" id="{7BCADDF8-B0A4-FA01-48AE-8E301073B533}"/>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2DA971B3-3EC0-56A6-350F-7A8A7DF4F27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C102CCC-52D0-3B88-AE18-3AA0EA3298B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1A139E1-01F7-6520-3A62-A014D76D986F}"/>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D0345960-20CE-AD98-9759-743D2F67B89A}"/>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E9CF502-1633-FC7E-2B3F-F7969CC3FE99}"/>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17EE45E-558D-A9C6-BC05-D2EDAFC93A9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9A89548-E32B-04F3-6400-8039EBB5D43B}"/>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81889A87-E044-BFC5-2A17-9DAE48807A3F}"/>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8620858-DCFC-0CB4-323D-58F2F0938F0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B1AFA86F-1FB1-7817-47FC-27F559C502AE}"/>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A2A0D9F9-AF21-09E7-A759-3F3166CB2B2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C766B1C-C9EA-4E27-C55A-B953DC2B98E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BDD901A-C995-C8F2-1809-0FF42BF337A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151E8BD6-A4CF-196B-6A95-AB506F2EBEF0}"/>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0F2F4D9A-F05E-5106-94E2-C215545F257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357E3F9D-1C88-1420-5423-F8AF9961F68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CB4396C-5E78-B222-E3F1-5218C732ED8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C257D34-7639-FA26-ADFE-B9AA0DEB7A6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47BA2766-8792-4D37-9DF3-EE92B2B12B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9EF17F17-4455-6EC9-2A08-9D9FF725CA03}"/>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F4817210-A2EA-9BF0-E128-E52CB7BE4BAD}"/>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064B7195-8CF4-71E7-1C9C-21E6EF4A5E76}"/>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5737313-6B77-8C70-DD08-A863FD6CD39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0391705C-7A62-3B66-1B71-1C37407D7CC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0F39682-F2AA-CC9C-BA24-ADEEF35C329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A496D5C-288F-9ACB-F863-61860280C0F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384B4F39-C183-CE18-16B4-D29E6240C88B}"/>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DDD48A07-A7D8-128A-9A96-BA1D471A1F10}"/>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423B91E0-4054-DEF6-7FB2-F707D06614F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E7FF203A-0C90-0D0A-3C70-C8B023552F15}"/>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975D00-63F9-CFDC-0B8D-918F532E797F}"/>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0A1DEE2-45CE-D96C-45D8-55E600519C24}"/>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B8B7AE1-17E2-FAFD-675F-58D9B8C7F7AF}"/>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96420A2E-A320-352F-652B-3DAC6B50BE0D}"/>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A959A614-260B-4D7A-1210-9FDEE6B4BE3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871595B5-C738-299E-B7CD-7CF18652E54E}"/>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D0D00628-FBA3-75B3-4EE1-11A94CCB4424}"/>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47" name="Oval 46">
            <a:extLst>
              <a:ext uri="{FF2B5EF4-FFF2-40B4-BE49-F238E27FC236}">
                <a16:creationId xmlns:a16="http://schemas.microsoft.com/office/drawing/2014/main" id="{746D0B06-6846-DE4A-6BB2-695F94BC6442}"/>
              </a:ext>
            </a:extLst>
          </p:cNvPr>
          <p:cNvSpPr/>
          <p:nvPr userDrawn="1"/>
        </p:nvSpPr>
        <p:spPr>
          <a:xfrm>
            <a:off x="10426472" y="6892699"/>
            <a:ext cx="1960833" cy="1960833"/>
          </a:xfrm>
          <a:prstGeom prst="ellipse">
            <a:avLst/>
          </a:prstGeom>
          <a:solidFill>
            <a:srgbClr val="26155F"/>
          </a:solidFill>
          <a:ln w="762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Arrow: Curved Up 44">
            <a:extLst>
              <a:ext uri="{FF2B5EF4-FFF2-40B4-BE49-F238E27FC236}">
                <a16:creationId xmlns:a16="http://schemas.microsoft.com/office/drawing/2014/main" id="{3CB031ED-569A-9F09-C0FA-DE32618433A4}"/>
              </a:ext>
            </a:extLst>
          </p:cNvPr>
          <p:cNvSpPr/>
          <p:nvPr userDrawn="1"/>
        </p:nvSpPr>
        <p:spPr>
          <a:xfrm rot="19094763">
            <a:off x="10841071" y="7610979"/>
            <a:ext cx="1344469" cy="617023"/>
          </a:xfrm>
          <a:prstGeom prst="curvedUpArrow">
            <a:avLst>
              <a:gd name="adj1" fmla="val 25000"/>
              <a:gd name="adj2" fmla="val 71048"/>
              <a:gd name="adj3" fmla="val 28648"/>
            </a:avLst>
          </a:prstGeom>
          <a:noFill/>
          <a:ln w="381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86" name="Picture 85" descr="A close up of a sign&#10;&#10;AI-generated content may be incorrect.">
            <a:extLst>
              <a:ext uri="{FF2B5EF4-FFF2-40B4-BE49-F238E27FC236}">
                <a16:creationId xmlns:a16="http://schemas.microsoft.com/office/drawing/2014/main" id="{1F1C2FB6-1DFD-E618-4C32-D7FAAE4FCD7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2738097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44" name="Picture 43" descr="A close up of a sign&#10;&#10;AI-generated content may be incorrect.">
            <a:extLst>
              <a:ext uri="{FF2B5EF4-FFF2-40B4-BE49-F238E27FC236}">
                <a16:creationId xmlns:a16="http://schemas.microsoft.com/office/drawing/2014/main" id="{7D03F658-C982-5222-1B77-6783E21ED48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5" name="Group 44">
            <a:extLst>
              <a:ext uri="{FF2B5EF4-FFF2-40B4-BE49-F238E27FC236}">
                <a16:creationId xmlns:a16="http://schemas.microsoft.com/office/drawing/2014/main" id="{59CBA7EA-EA5A-F26C-95BE-64AA3434A5DC}"/>
              </a:ext>
            </a:extLst>
          </p:cNvPr>
          <p:cNvGrpSpPr/>
          <p:nvPr userDrawn="1"/>
        </p:nvGrpSpPr>
        <p:grpSpPr>
          <a:xfrm>
            <a:off x="15629846" y="742004"/>
            <a:ext cx="1982023" cy="1591378"/>
            <a:chOff x="15223013" y="660475"/>
            <a:chExt cx="2386036" cy="1915762"/>
          </a:xfrm>
        </p:grpSpPr>
        <p:sp>
          <p:nvSpPr>
            <p:cNvPr id="46" name="Freeform: Shape 45">
              <a:extLst>
                <a:ext uri="{FF2B5EF4-FFF2-40B4-BE49-F238E27FC236}">
                  <a16:creationId xmlns:a16="http://schemas.microsoft.com/office/drawing/2014/main" id="{8014D3B8-B809-67EA-88BB-B3675D58A7E2}"/>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22C9388-B68D-A006-7D98-D15268B72BF2}"/>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43A9D60B-0C54-ECE6-49A4-06AB086FFDB3}"/>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615CCAF9-9FF0-6CC3-8356-D453BE44FC9C}"/>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AA8C74DC-269F-F6DA-D5C0-001CED00D2B4}"/>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ACF71FFB-EC30-BC00-FD15-7A3C9B39F78E}"/>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1DD2ABA0-5D5B-F07B-75F7-F9B6DD90DFF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F50FCECB-893A-D909-5A68-FAC23D169026}"/>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7D277D7-2DBF-7819-2DB2-C0320DEC51D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21F88E2-EA06-0B95-ED79-0359731664F4}"/>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E7D04331-F930-D511-C178-BBE9DED7701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5A48F93D-053A-2D3B-F62E-9759FD3757F8}"/>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A51F3DF-8DFE-ACA7-0230-723A0108ECDC}"/>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09A0056E-0D49-DB05-C6DE-B6886B153EA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44CFF68F-676E-DE8D-F27F-0C0EAC23F43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F06608D2-20DF-FE45-1CDA-02BBDB654905}"/>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5E740FF-E47D-98D3-A815-3CF8233563A1}"/>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8697DE-42E7-EF7D-625D-F388DFD0BAC4}"/>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229EE58-EF4D-20D2-C05B-8E76C7AE1363}"/>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93EEC8B-28E3-5F3E-7AEF-43B57696522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442529-6890-31AA-FFA4-F07AE787BE4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D45B6C7-8E94-97DA-950D-98AF8A262E7A}"/>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7BF481EE-7D49-D25E-FE05-F9088BAAF263}"/>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9989BF85-563C-24C6-9428-785A22F9C5CF}"/>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9BE68DE4-2D96-908F-BAD7-8C001B31570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9042740-46E6-F067-7FC4-F46C9D4B3D4C}"/>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475AAB3-0F1D-6DA2-D430-BFC80A647BAE}"/>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01B8ADCB-257A-ED00-4D2D-E0EF3FCB7FE6}"/>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C6F4FDC7-CED6-BE90-85BA-784058526F5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425D3738-4ACA-BF31-54D1-F8B3E0010314}"/>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9231299C-09AA-EA57-EBCF-35EA90A0B30B}"/>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D1BAD14-666B-F0B2-DEE4-2A600D5D5645}"/>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012F4851-905D-118E-3EA8-02327C20C3BF}"/>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A2240E3-45E6-25BB-94BA-7B8D679034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2A5ADD9C-7F13-CA43-1CD8-0CFC060ECCE9}"/>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6EB60B14-D735-12CA-73D8-C622468104B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12062812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D7A6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5" name="Picture 84" descr="A blue and green triangle on a black background&#10;&#10;AI-generated content may be incorrect.">
            <a:extLst>
              <a:ext uri="{FF2B5EF4-FFF2-40B4-BE49-F238E27FC236}">
                <a16:creationId xmlns:a16="http://schemas.microsoft.com/office/drawing/2014/main" id="{AD7C6397-78C2-9FDB-E9ED-DF5ECA628B3D}"/>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1" name="Picture 80" descr="A close up of a sign&#10;&#10;AI-generated content may be incorrect.">
            <a:extLst>
              <a:ext uri="{FF2B5EF4-FFF2-40B4-BE49-F238E27FC236}">
                <a16:creationId xmlns:a16="http://schemas.microsoft.com/office/drawing/2014/main" id="{17326836-C3A9-5AB2-EA75-E49617B6319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86" name="Group 85">
            <a:extLst>
              <a:ext uri="{FF2B5EF4-FFF2-40B4-BE49-F238E27FC236}">
                <a16:creationId xmlns:a16="http://schemas.microsoft.com/office/drawing/2014/main" id="{61266E76-F3FE-3877-F4C8-DBD8221F80FB}"/>
              </a:ext>
            </a:extLst>
          </p:cNvPr>
          <p:cNvGrpSpPr/>
          <p:nvPr userDrawn="1"/>
        </p:nvGrpSpPr>
        <p:grpSpPr>
          <a:xfrm>
            <a:off x="15560769" y="717625"/>
            <a:ext cx="2048279" cy="1644575"/>
            <a:chOff x="15394463" y="2241625"/>
            <a:chExt cx="2386036" cy="1915762"/>
          </a:xfrm>
        </p:grpSpPr>
        <p:sp>
          <p:nvSpPr>
            <p:cNvPr id="87" name="Freeform: Shape 86">
              <a:extLst>
                <a:ext uri="{FF2B5EF4-FFF2-40B4-BE49-F238E27FC236}">
                  <a16:creationId xmlns:a16="http://schemas.microsoft.com/office/drawing/2014/main" id="{E9A401F6-8974-9F3D-9D26-ED4C768B9C41}"/>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34A026D7-746C-00ED-4E16-313495F615DD}"/>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9" name="Group 88">
              <a:extLst>
                <a:ext uri="{FF2B5EF4-FFF2-40B4-BE49-F238E27FC236}">
                  <a16:creationId xmlns:a16="http://schemas.microsoft.com/office/drawing/2014/main" id="{CFE92CF6-5C5E-32A0-1510-7AF94BA15D4A}"/>
                </a:ext>
              </a:extLst>
            </p:cNvPr>
            <p:cNvGrpSpPr/>
            <p:nvPr userDrawn="1"/>
          </p:nvGrpSpPr>
          <p:grpSpPr>
            <a:xfrm>
              <a:off x="15699785" y="2241625"/>
              <a:ext cx="2080714" cy="1915762"/>
              <a:chOff x="15528335" y="660475"/>
              <a:chExt cx="2080714" cy="1915762"/>
            </a:xfrm>
          </p:grpSpPr>
          <p:sp>
            <p:nvSpPr>
              <p:cNvPr id="90" name="Freeform: Shape 89">
                <a:extLst>
                  <a:ext uri="{FF2B5EF4-FFF2-40B4-BE49-F238E27FC236}">
                    <a16:creationId xmlns:a16="http://schemas.microsoft.com/office/drawing/2014/main" id="{FB7226E3-4A7C-520E-7D93-E480920A3836}"/>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DA10E655-92F1-7C45-5D0A-158EA01B687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C047DBCB-6570-D71D-7D39-A616C56F5803}"/>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3AF3CACB-C939-4DE6-886F-E0C6BE6B3FA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E58C204D-4E15-CFB3-66A5-4DB8A59338C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15564AE4-03CC-7FCA-D731-8D12069AFA9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7D470750-7260-6D4A-7E80-BEC796D9CF8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7B8F9733-F976-69DA-8078-F2C6A8D45776}"/>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26E7AC57-9233-6E43-DA07-9B3D9D3BBC7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D1D19ABA-0330-052B-68C2-A6B7605E38C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1334C71-45F2-4A3D-E4DF-6104C6AC115B}"/>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FCBEF60C-BBC1-0326-E06D-B9694D81887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6786E580-C333-E1B6-4406-409FB60555A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F704CC9C-7676-691A-8A1C-B2AACA5F2BC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B3289F8E-D01B-D600-A4C2-CBB9D4022AE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909241E9-679D-DAD9-BED3-BDCF370D2CD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F0851C83-AF05-DDB2-178A-7C0D3CF9415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F430D5D3-7834-8CB7-123A-69019AA4DAD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9559C58A-D867-8E0A-B277-BC8AF5407DB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039F3D75-6BBF-2D63-8206-E9FF9F96DC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2303350D-92DF-76BC-A598-38522F3FDFB6}"/>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DB79A5A1-1550-55A8-4997-6FC6083D560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178A9AE3-D6B1-E94B-609F-B65093FB285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D148F4FD-1B5B-5F5B-FF84-8A141E5DD910}"/>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52E0C7FE-AEA5-38FB-E905-51BFA93894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683C7C7D-D6D8-D43E-5CF7-E7B23A5BBCA2}"/>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77DA8281-81C9-5249-39FF-75EEC2E0C5C4}"/>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915F2287-A080-CB72-FDDF-9CA26AA84B8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973CAEC0-4316-914B-E2E4-19A4EC6776B6}"/>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2EF0AE6-28A8-1DB6-9FE7-45B4FF7B1D6D}"/>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B72E2A43-3E63-F098-3D05-73F1DFD9E2B2}"/>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8C479D89-9599-C845-15CB-A3AB92A5BD43}"/>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092E969-8125-8E84-904B-598AB52E2BE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3" name="Freeform: Shape 122">
                <a:extLst>
                  <a:ext uri="{FF2B5EF4-FFF2-40B4-BE49-F238E27FC236}">
                    <a16:creationId xmlns:a16="http://schemas.microsoft.com/office/drawing/2014/main" id="{C14D333D-22DF-8636-4BAC-AB7F2E5F8322}"/>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87349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80E7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 name="Picture 7" descr="A blue and green triangle on a black background&#10;&#10;AI-generated content may be incorrect.">
            <a:extLst>
              <a:ext uri="{FF2B5EF4-FFF2-40B4-BE49-F238E27FC236}">
                <a16:creationId xmlns:a16="http://schemas.microsoft.com/office/drawing/2014/main" id="{5E7748D2-8D6D-E1E4-447F-E5910E04F946}"/>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pic>
        <p:nvPicPr>
          <p:cNvPr id="9" name="Picture 8" descr="A close up of a sign&#10;&#10;AI-generated content may be incorrect.">
            <a:extLst>
              <a:ext uri="{FF2B5EF4-FFF2-40B4-BE49-F238E27FC236}">
                <a16:creationId xmlns:a16="http://schemas.microsoft.com/office/drawing/2014/main" id="{7168CEAC-C255-76A9-5E1E-F01D24AA185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10" name="Group 9">
            <a:extLst>
              <a:ext uri="{FF2B5EF4-FFF2-40B4-BE49-F238E27FC236}">
                <a16:creationId xmlns:a16="http://schemas.microsoft.com/office/drawing/2014/main" id="{DAFAF5B5-6D5D-85E6-C5AC-41BAD24C2419}"/>
              </a:ext>
            </a:extLst>
          </p:cNvPr>
          <p:cNvGrpSpPr/>
          <p:nvPr userDrawn="1"/>
        </p:nvGrpSpPr>
        <p:grpSpPr>
          <a:xfrm>
            <a:off x="15560769" y="717625"/>
            <a:ext cx="2048279" cy="1644575"/>
            <a:chOff x="15394463" y="2241625"/>
            <a:chExt cx="2386036" cy="1915762"/>
          </a:xfrm>
        </p:grpSpPr>
        <p:sp>
          <p:nvSpPr>
            <p:cNvPr id="11" name="Freeform: Shape 10">
              <a:extLst>
                <a:ext uri="{FF2B5EF4-FFF2-40B4-BE49-F238E27FC236}">
                  <a16:creationId xmlns:a16="http://schemas.microsoft.com/office/drawing/2014/main" id="{6DAC7DF7-02F4-C411-5FEF-0AE3A8F973EB}"/>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6B7BA60C-8E73-8003-55DF-71C034C673D9}"/>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3" name="Group 12">
              <a:extLst>
                <a:ext uri="{FF2B5EF4-FFF2-40B4-BE49-F238E27FC236}">
                  <a16:creationId xmlns:a16="http://schemas.microsoft.com/office/drawing/2014/main" id="{9E5B6184-9509-3C6E-B2F5-A0C151DE0CDB}"/>
                </a:ext>
              </a:extLst>
            </p:cNvPr>
            <p:cNvGrpSpPr/>
            <p:nvPr userDrawn="1"/>
          </p:nvGrpSpPr>
          <p:grpSpPr>
            <a:xfrm>
              <a:off x="15699785" y="2241625"/>
              <a:ext cx="2080714" cy="1915762"/>
              <a:chOff x="15528335" y="660475"/>
              <a:chExt cx="2080714" cy="1915762"/>
            </a:xfrm>
          </p:grpSpPr>
          <p:sp>
            <p:nvSpPr>
              <p:cNvPr id="14" name="Freeform: Shape 13">
                <a:extLst>
                  <a:ext uri="{FF2B5EF4-FFF2-40B4-BE49-F238E27FC236}">
                    <a16:creationId xmlns:a16="http://schemas.microsoft.com/office/drawing/2014/main" id="{DA1D461B-B26A-34AE-5C41-8E66C4A895F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D8236AD8-3417-988F-8D05-792787DB7600}"/>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B3F9A5F4-CBF9-89E3-349E-D9465DDB1CA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65D62543-AF54-0542-329B-C6BA878FE31A}"/>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030F3EF2-B6C1-EB2A-832E-9206B6FA237A}"/>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2D2F1DC4-991C-59DD-2343-3946836E337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D9F9EF9-688A-952F-1B91-C4359DF3F8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490CCF86-C6A4-0C48-1685-6E2375671C2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C7AD491-A10A-CB70-D523-112B36C5A8E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DEC32B02-07BF-BE2B-37E2-378E3FC7069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A9312CF0-E42C-E0B7-3255-7C0C0F98D5C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9A9AE71-4D20-E804-F1C8-D7DE507A131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39C94B7E-ED3D-0E90-A2E4-5659FCF2C97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7515EE4-30FE-BFFB-63C0-583676A7644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A8C624F-5086-602C-AB35-20EABCB19E94}"/>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69801B1C-A4B1-C081-80F6-A386909575CE}"/>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CDB73F6-C65F-545C-A1CC-31A80E29390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781DADBE-6999-C791-BB20-67434393A7CA}"/>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82C7AFC-8D37-B2EB-0CA5-52636504F45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BCB6DDC-A874-4536-0B99-5BFD96FECBB3}"/>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CC31903B-F2F1-9683-F2FE-3CD40CE443F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1275C346-A263-315E-FE98-7CD9F61B7A0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E012C2D-734B-6FB2-A55D-F8CF770437D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2742DDDC-C68E-CC4D-CCB5-01030D5A87E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ED77CA-9424-85F2-A9FB-9174C05DF5C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5415A694-E21D-98F4-046C-7A8FF442805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938E4052-345C-2547-FA77-A37C55BF5A71}"/>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E9852C98-D94E-FE15-6B4F-7F3170181056}"/>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6720005-66B5-548B-068E-9DD06A2CC171}"/>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04D544B3-6CC8-0544-3D06-09619032D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03178806-78BE-63B7-DAED-E65A1762DBF8}"/>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FC0DD2E-99B6-079D-0E78-5217B8ADEF09}"/>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7DFD1C6-8191-97DD-4EEF-B829C3C0724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C9EF4492-BA0D-DD4F-C933-A04926B30760}"/>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23496592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Blue Plain">
    <p:spTree>
      <p:nvGrpSpPr>
        <p:cNvPr id="1" name=""/>
        <p:cNvGrpSpPr/>
        <p:nvPr/>
      </p:nvGrpSpPr>
      <p:grpSpPr>
        <a:xfrm>
          <a:off x="0" y="0"/>
          <a:ext cx="0" cy="0"/>
          <a:chOff x="0" y="0"/>
          <a:chExt cx="0" cy="0"/>
        </a:xfrm>
      </p:grpSpPr>
      <p:sp>
        <p:nvSpPr>
          <p:cNvPr id="127" name="Rectangle 126">
            <a:extLst>
              <a:ext uri="{FF2B5EF4-FFF2-40B4-BE49-F238E27FC236}">
                <a16:creationId xmlns:a16="http://schemas.microsoft.com/office/drawing/2014/main" id="{50ED73EA-E44E-18DE-B2EF-C5921435C792}"/>
              </a:ext>
            </a:extLst>
          </p:cNvPr>
          <p:cNvSpPr/>
          <p:nvPr userDrawn="1"/>
        </p:nvSpPr>
        <p:spPr>
          <a:xfrm>
            <a:off x="-23146" y="0"/>
            <a:ext cx="18334287" cy="10313037"/>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12">
            <a:extLst>
              <a:ext uri="{FF2B5EF4-FFF2-40B4-BE49-F238E27FC236}">
                <a16:creationId xmlns:a16="http://schemas.microsoft.com/office/drawing/2014/main" id="{C47408F0-4A2E-363F-1739-BF84593BFEAD}"/>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8" name="Text Placeholder 15">
            <a:extLst>
              <a:ext uri="{FF2B5EF4-FFF2-40B4-BE49-F238E27FC236}">
                <a16:creationId xmlns:a16="http://schemas.microsoft.com/office/drawing/2014/main" id="{E5FE0D17-3982-444E-43B1-04166F31EE88}"/>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5" name="Picture 84" descr="A close up of a sign&#10;&#10;AI-generated content may be incorrect.">
            <a:extLst>
              <a:ext uri="{FF2B5EF4-FFF2-40B4-BE49-F238E27FC236}">
                <a16:creationId xmlns:a16="http://schemas.microsoft.com/office/drawing/2014/main" id="{D08A66C0-28AC-6F35-9937-CCEA2AB4D1A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86" name="Group 85">
            <a:extLst>
              <a:ext uri="{FF2B5EF4-FFF2-40B4-BE49-F238E27FC236}">
                <a16:creationId xmlns:a16="http://schemas.microsoft.com/office/drawing/2014/main" id="{A598F704-DA94-FEF5-CBEE-7B70243B7003}"/>
              </a:ext>
            </a:extLst>
          </p:cNvPr>
          <p:cNvGrpSpPr/>
          <p:nvPr userDrawn="1"/>
        </p:nvGrpSpPr>
        <p:grpSpPr>
          <a:xfrm>
            <a:off x="15629846" y="742004"/>
            <a:ext cx="1982023" cy="1591378"/>
            <a:chOff x="15223013" y="660475"/>
            <a:chExt cx="2386036" cy="1915762"/>
          </a:xfrm>
        </p:grpSpPr>
        <p:sp>
          <p:nvSpPr>
            <p:cNvPr id="87" name="Freeform: Shape 86">
              <a:extLst>
                <a:ext uri="{FF2B5EF4-FFF2-40B4-BE49-F238E27FC236}">
                  <a16:creationId xmlns:a16="http://schemas.microsoft.com/office/drawing/2014/main" id="{165B078C-2656-24EB-F4D7-137A283FD6F6}"/>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F766B2E3-C8D2-C83E-26F1-30E8DE65DE66}"/>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89" name="Freeform: Shape 88">
              <a:extLst>
                <a:ext uri="{FF2B5EF4-FFF2-40B4-BE49-F238E27FC236}">
                  <a16:creationId xmlns:a16="http://schemas.microsoft.com/office/drawing/2014/main" id="{E447A390-888F-E999-E417-760CE68727FB}"/>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0" name="Freeform: Shape 89">
              <a:extLst>
                <a:ext uri="{FF2B5EF4-FFF2-40B4-BE49-F238E27FC236}">
                  <a16:creationId xmlns:a16="http://schemas.microsoft.com/office/drawing/2014/main" id="{1D3F49CC-55EA-6729-BE84-47A9A46B9A06}"/>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0EE48C65-FDDD-6D13-9D18-B80D31A25B5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475AE256-F764-27C0-9ADF-2B5A7A9E5E3A}"/>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998E0905-76A0-BD03-CDFC-CEDDDCCFB8C7}"/>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0F78D8A6-32BA-20A9-A178-33AFBFBC48FE}"/>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A51154BD-999B-EB44-A53D-853C8F6F2F29}"/>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3B1FD44C-8756-FDC9-1EBA-B5123D2E27E3}"/>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80A62DF0-949E-062E-2D83-9BFE66846CB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5FBC9F56-4A6A-4C11-A97A-F85C6F8413AD}"/>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CD517415-1273-CAC5-FC2A-2D23B7E58C7D}"/>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5DC1CFF-19A5-1CF6-E594-65C624FDA455}"/>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557DDC81-A677-5D31-A8AC-1C93FCEC84C2}"/>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11A5B17B-250D-0C2A-986C-55D511B10F87}"/>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3C83D1C3-2940-7A4F-9CB4-2B2C25E6C205}"/>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87111330-62F8-7BB1-53DA-0783120938A5}"/>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AAF37088-B051-41C6-C1E4-56C838323F3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DB9B7D1D-BC00-BAE8-937D-D9DDD316661A}"/>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778FB289-C04C-A868-E71F-0A37001188F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78A01825-AA8F-8528-B016-CA2D09F9F89F}"/>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207025A4-DFF0-2713-2B87-1238B63C492A}"/>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DA03969B-21AB-2A6E-FF4C-664CE74E8B90}"/>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0C7A9862-0AF0-7358-389B-F276F7672011}"/>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DFD8E82A-F502-77A2-DAC8-ECEAAD9FA5A2}"/>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C5C62132-74B2-8ACE-6AC3-8CA3E93E9EED}"/>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E72C2CDD-2E22-A59D-EC66-36F44DE45A7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1C82FE24-017B-99C2-E48D-2513D865E95B}"/>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232DE036-47F2-6B85-1CB5-17F28121AF9B}"/>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51430260-3350-129A-A83D-C8FF69483DF0}"/>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B635876B-04B5-09F6-5CCE-E036B90CD4A0}"/>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9ACFABA-1D0B-1049-2031-DC14E7492E0E}"/>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1D325AF9-45DE-2B7E-5DFD-E57543F58DAF}"/>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B57DA6E5-ACFE-7F47-D0D2-DB562ABD042E}"/>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2927839-A7C7-5FC2-8E68-39FB9C9DA71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
        <p:nvSpPr>
          <p:cNvPr id="124" name="Picture Placeholder 123">
            <a:extLst>
              <a:ext uri="{FF2B5EF4-FFF2-40B4-BE49-F238E27FC236}">
                <a16:creationId xmlns:a16="http://schemas.microsoft.com/office/drawing/2014/main" id="{306045AC-179E-1790-D024-1FF00C26A86E}"/>
              </a:ext>
            </a:extLst>
          </p:cNvPr>
          <p:cNvSpPr>
            <a:spLocks noGrp="1"/>
          </p:cNvSpPr>
          <p:nvPr>
            <p:ph type="pic" sz="quarter" idx="12"/>
          </p:nvPr>
        </p:nvSpPr>
        <p:spPr>
          <a:xfrm>
            <a:off x="9003351" y="849243"/>
            <a:ext cx="4514826" cy="4354736"/>
          </a:xfrm>
          <a:prstGeom prst="ellipse">
            <a:avLst/>
          </a:prstGeom>
          <a:ln w="76200">
            <a:solidFill>
              <a:srgbClr val="80E789"/>
            </a:solidFill>
          </a:ln>
        </p:spPr>
        <p:txBody>
          <a:bodyPr/>
          <a:lstStyle/>
          <a:p>
            <a:endParaRPr lang="en-US"/>
          </a:p>
        </p:txBody>
      </p:sp>
      <p:sp>
        <p:nvSpPr>
          <p:cNvPr id="126" name="Picture Placeholder 123">
            <a:extLst>
              <a:ext uri="{FF2B5EF4-FFF2-40B4-BE49-F238E27FC236}">
                <a16:creationId xmlns:a16="http://schemas.microsoft.com/office/drawing/2014/main" id="{45A0DEDC-2DB0-5C0C-A551-F1486667DE90}"/>
              </a:ext>
            </a:extLst>
          </p:cNvPr>
          <p:cNvSpPr>
            <a:spLocks noGrp="1"/>
          </p:cNvSpPr>
          <p:nvPr>
            <p:ph type="pic" sz="quarter" idx="14"/>
          </p:nvPr>
        </p:nvSpPr>
        <p:spPr>
          <a:xfrm>
            <a:off x="10212595" y="2969461"/>
            <a:ext cx="10173839" cy="9813089"/>
          </a:xfrm>
          <a:prstGeom prst="ellipse">
            <a:avLst/>
          </a:prstGeom>
          <a:ln w="76200">
            <a:solidFill>
              <a:srgbClr val="3A64E8"/>
            </a:solidFill>
          </a:ln>
        </p:spPr>
        <p:txBody>
          <a:bodyPr/>
          <a:lstStyle/>
          <a:p>
            <a:endParaRPr lang="en-US"/>
          </a:p>
        </p:txBody>
      </p:sp>
      <p:sp>
        <p:nvSpPr>
          <p:cNvPr id="125" name="Picture Placeholder 123">
            <a:extLst>
              <a:ext uri="{FF2B5EF4-FFF2-40B4-BE49-F238E27FC236}">
                <a16:creationId xmlns:a16="http://schemas.microsoft.com/office/drawing/2014/main" id="{EB4A1E5F-7256-3E5F-93AE-2398DA17474D}"/>
              </a:ext>
            </a:extLst>
          </p:cNvPr>
          <p:cNvSpPr>
            <a:spLocks noGrp="1"/>
          </p:cNvSpPr>
          <p:nvPr>
            <p:ph type="pic" sz="quarter" idx="13"/>
          </p:nvPr>
        </p:nvSpPr>
        <p:spPr>
          <a:xfrm>
            <a:off x="9003351" y="7550865"/>
            <a:ext cx="2190750" cy="2113069"/>
          </a:xfrm>
          <a:prstGeom prst="ellipse">
            <a:avLst/>
          </a:prstGeom>
          <a:ln w="76200">
            <a:solidFill>
              <a:srgbClr val="D7A6FF"/>
            </a:solidFill>
          </a:ln>
        </p:spPr>
        <p:txBody>
          <a:bodyPr/>
          <a:lstStyle/>
          <a:p>
            <a:endParaRPr lang="en-US"/>
          </a:p>
        </p:txBody>
      </p:sp>
    </p:spTree>
    <p:extLst>
      <p:ext uri="{BB962C8B-B14F-4D97-AF65-F5344CB8AC3E}">
        <p14:creationId xmlns:p14="http://schemas.microsoft.com/office/powerpoint/2010/main" val="41391233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Title Slide Blue Plain">
    <p:spTree>
      <p:nvGrpSpPr>
        <p:cNvPr id="1" name=""/>
        <p:cNvGrpSpPr/>
        <p:nvPr/>
      </p:nvGrpSpPr>
      <p:grpSpPr>
        <a:xfrm>
          <a:off x="0" y="0"/>
          <a:ext cx="0" cy="0"/>
          <a:chOff x="0" y="0"/>
          <a:chExt cx="0" cy="0"/>
        </a:xfrm>
      </p:grpSpPr>
    </p:spTree>
    <p:extLst>
      <p:ext uri="{BB962C8B-B14F-4D97-AF65-F5344CB8AC3E}">
        <p14:creationId xmlns:p14="http://schemas.microsoft.com/office/powerpoint/2010/main" val="7024002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cstate="print">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1043851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cstate="print">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1983466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6" y="4508"/>
            <a:ext cx="18334290"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6597315" y="6287368"/>
            <a:ext cx="6675388"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6597315" y="7492115"/>
            <a:ext cx="667538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DBBEBE77-9B40-AE80-D3E0-AB961F3F51E6}"/>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1C6A63AA-1C76-6403-107E-B106C0EA61E8}"/>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5C6B8EAC-D345-9FE2-1234-A3033D383388}"/>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F8F9B0C-4AF6-6786-5C7B-F678A50D1840}"/>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0D64F10B-6E79-410F-687D-E33794E0A200}"/>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208AA076-4A55-A63E-A4AF-7813B427B1A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FF6F87C-2DA1-1FEF-8D77-8E05AE36675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3B7B1ED4-4662-1674-1A88-5F4FDD13B7CF}"/>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CE4D9-6DDB-0A67-A010-151787985EC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F466F73-057F-ECBC-12B0-C0A172F792D9}"/>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1DB8D63E-11FB-2FC4-439C-2CE3100B7BD5}"/>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76A30F8-EBC8-1CEF-395E-85D48260165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48C3B5D-BE23-224C-F3C0-EA4889C1752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6E607E3-0C69-28DA-3E0C-F15C85BB57BB}"/>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0186DDFB-AF22-26D3-3C98-3D6A1B7E58C8}"/>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E3E43E08-8409-5FAE-9975-F5465C4B0A44}"/>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80B5D75-1ABA-2FAD-5870-878EAECCBA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D01924E4-AA54-05ED-D47F-CA173BB1AB41}"/>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E0BF48C0-5B2D-5991-0902-E40A477FC43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81D579DF-89BE-116D-6C72-75C4056F9BE0}"/>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12AB9DC6-39EB-1F5B-E49F-1797ED468B5D}"/>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7EF8CB3-7264-6D99-0F60-7079995162BC}"/>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3C8FF99-D8CB-1ADB-15F6-50697A32FFA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7AEEDCF8-ACA0-E772-C281-6B929FD12A46}"/>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FF97E6ED-8281-B6F8-8681-E17349AC317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5A92018-E739-C777-BB65-75AAAC8D3990}"/>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8C775B9-588A-55F1-024C-C26EF8AF1174}"/>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224FE5-1152-0A42-A735-F2CA32A8F86C}"/>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6E4CFE52-436E-B942-FD63-DB5AC690DC4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00026CB-F4C0-8887-3A64-8C9BCACC36C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622AB47-4508-761A-3C8F-23862E70346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2FEEC7A-C6CC-AB89-7A0C-3696369F1DD3}"/>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31A25DF1-AF78-C9AF-33AC-7A12F6E60479}"/>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CDCDF27-B8C9-2B28-4C4D-A1B6E6DADEC2}"/>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5D913A3E-7D28-8F23-660E-92B7A2DB9FE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6407CDD5-F8B8-A578-E467-E9CD948DC26E}"/>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F67D35E-40A8-14C3-2FBF-91F642409FB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AA7ADD9-339B-21E3-6B66-2C6D21A6321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5" name="Picture 44" descr="A close up of a sign&#10;&#10;AI-generated content may be incorrect.">
            <a:extLst>
              <a:ext uri="{FF2B5EF4-FFF2-40B4-BE49-F238E27FC236}">
                <a16:creationId xmlns:a16="http://schemas.microsoft.com/office/drawing/2014/main" id="{F90508A5-5EBA-6028-EC37-B6CCB53118F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3614360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0"/>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44417"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0" y="5488478"/>
            <a:ext cx="6644418"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28E53D22-8ED4-F8BB-CC52-A9131B43AB61}"/>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A9C9E155-C9E4-B0E2-EFEA-4A1AA32043F6}"/>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FF8FEB3-26AB-74C4-F6F7-81F69B1E4C27}"/>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F2CEEBD5-8322-1A31-9594-2F5A597628DE}"/>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A1739951-33D8-B600-BA68-0B1701B24568}"/>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E35F129-80F7-D5AA-4518-460710A8947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CBB96CA-1D30-E160-EF82-168ECE55B875}"/>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61BB6E50-DE98-2685-55CB-8D15C71CE072}"/>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14968FA-BA9D-7582-A554-A48C494BC06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B075B5E-A59E-6603-B6D2-85C57CD447B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4690347-67B4-3233-DF08-BFA1A219C4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A5268C7-EB4C-5E4B-23BE-F783E58BA66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267DBCD0-BECB-EAC4-8776-5025D274C43D}"/>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FD32E6C1-4FB1-6258-956D-7C345C3F8D5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3D92528-A5DD-8AE8-2A95-DF36CC9838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9A41563-E935-9912-C825-995C54FAA90C}"/>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1BED24D7-C060-74F3-B58C-B2069D04B5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792BF976-7557-BF5B-249F-6F9283898603}"/>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4CB229B-D3C5-2AC2-0B49-8BE163C1EDD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CC1E2CA-C7E9-FB72-A1C3-A411FCB9F22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2EF607F-8AFF-3B58-D0C7-AF0E0C1B58F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FCD5CC39-3E71-252F-6324-DEF0C3BF12C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BBA51E73-F025-12A9-CA11-E1573B4E908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B573C313-5C3E-0C97-86F4-F494136FFFB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F123B0F-3543-F074-1C2E-D69C8FE001D7}"/>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6F252B3-72E5-8DE7-8884-E29429FD27E6}"/>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4F3EEA47-012B-80EC-0CCD-7151F4932359}"/>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B1FF125E-FE60-FB82-51CC-6D6F44B7C0C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EDA213A8-A463-5764-7795-25F7B22BEB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CCABA035-DDE6-8C58-5BEB-211F205E15EB}"/>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F7F1DFB9-CD8F-9D41-2642-6FFCCEAE53AE}"/>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BE3FB8DC-3820-9C01-85D1-9C7D00AF2CE8}"/>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3DD72ED0-14F1-A009-CAAC-18862E11A26F}"/>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31576D07-6F91-27AF-037C-BDE39947A41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FDD01378-D003-DFDD-8590-33F74979D90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5EF5FA69-3442-B203-6337-DB664041EEB1}"/>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5DAF38B-24C1-5587-E093-F13705F7D6DB}"/>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8CB10131-827C-4E0C-A8F6-B56F3413B36C}"/>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0A51EAB1-C5A0-0DCD-BC4C-2EC09D81B20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0456074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5" y="4508"/>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92544"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29" y="5488478"/>
            <a:ext cx="6692545"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EB33E374-AC9F-B1FD-FD2A-FFCEC0C84034}"/>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F636F128-974C-1C94-5E9B-F15B6EB8336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0E498A14-23A0-45FD-E513-C516C6EA48D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7" name="Group 6">
              <a:extLst>
                <a:ext uri="{FF2B5EF4-FFF2-40B4-BE49-F238E27FC236}">
                  <a16:creationId xmlns:a16="http://schemas.microsoft.com/office/drawing/2014/main" id="{EFBDBF76-4751-14C7-E3CB-1E0B5239C095}"/>
                </a:ext>
              </a:extLst>
            </p:cNvPr>
            <p:cNvGrpSpPr/>
            <p:nvPr userDrawn="1"/>
          </p:nvGrpSpPr>
          <p:grpSpPr>
            <a:xfrm>
              <a:off x="15699785" y="2241625"/>
              <a:ext cx="2080714" cy="1915762"/>
              <a:chOff x="15528335" y="660475"/>
              <a:chExt cx="2080714" cy="1915762"/>
            </a:xfrm>
          </p:grpSpPr>
          <p:sp>
            <p:nvSpPr>
              <p:cNvPr id="8" name="Freeform: Shape 7">
                <a:extLst>
                  <a:ext uri="{FF2B5EF4-FFF2-40B4-BE49-F238E27FC236}">
                    <a16:creationId xmlns:a16="http://schemas.microsoft.com/office/drawing/2014/main" id="{D8F03678-612E-16DB-03D2-7ADF08F5C483}"/>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44A55AAB-2F11-2BD1-7703-55616C30DF8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5EE61BA2-6233-06A7-F8AF-CCB3F2E4BD10}"/>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3B2A5915-BA40-45AD-24AA-DCD04ED7CBF8}"/>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E13FFA65-836F-2B29-6329-4770D8E1194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A80B971-C490-E8B6-F0EB-64170BDBAB8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5161BE25-8484-7905-71B7-D3D2C8D405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9E86C796-B739-7F20-44CC-751730C998BA}"/>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F4BAE46-81A3-ED62-7AA0-B9B186A34D5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D31FB29B-C54B-891C-68A8-BE63A0577E08}"/>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CF49BBD3-CE21-9BC1-AD3C-72BDB5B28DD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8082521C-A2F6-AAB0-50B0-4AD46414674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1B726DA-7F96-424E-9BBE-5F72D66F6416}"/>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68A894E-7D00-864B-35AC-C891896C6676}"/>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101A6B4-179D-E3B9-637B-3EE381B235C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7117D6C-D187-B3D8-2FC2-BBC23B94373A}"/>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34BFECC2-76CC-654B-E37E-DF3CB5A2ABC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CFADFC0F-0453-A3A5-4AE8-62112C3091F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F42CB79-6AD9-7B4A-8223-91755DC5CA2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E3C50AC9-9777-C216-A4DB-2821D18122C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8B40855D-FF77-CB17-83B3-2A5D6E6675A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682A7B7-22F4-171D-7F14-959B9B838FDB}"/>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ABB97A80-3298-6A00-CF76-8AE4ED7D635B}"/>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A092A286-30DB-EF75-E85F-9870D05B3D7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6E8F0662-2480-C9EB-161C-347DE0B7D6F2}"/>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AB8E7D6-A78A-4F2C-A5B9-E0696835300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687B328-BD5F-42E7-8F7E-AB9039B19ECC}"/>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55A34CB-50FD-AA6D-2802-ACB2359B6B1C}"/>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1BF23A8-66A4-2CD2-F92E-E58727A42548}"/>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2BC05D9-D492-C929-33F8-B4A7C1511896}"/>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100CBC2F-D340-60D0-3959-84C8A0DE6CB0}"/>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A8489B3E-3B9C-C7C3-66C5-FDA8DEE9D706}"/>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4187679-45E2-342D-F9FC-0885CC4B115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EE135A8E-1DE9-890C-74E7-BA4FFB7CF07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D1518F9C-F7ED-ECC9-F012-0DE9BD2EBB5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269269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26038"/>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828421" y="5935024"/>
            <a:ext cx="6641404"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828421" y="7194073"/>
            <a:ext cx="6641405"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6" name="Group 5">
            <a:extLst>
              <a:ext uri="{FF2B5EF4-FFF2-40B4-BE49-F238E27FC236}">
                <a16:creationId xmlns:a16="http://schemas.microsoft.com/office/drawing/2014/main" id="{B8271A64-4123-342B-DD63-695995B4DF42}"/>
              </a:ext>
            </a:extLst>
          </p:cNvPr>
          <p:cNvGrpSpPr/>
          <p:nvPr userDrawn="1"/>
        </p:nvGrpSpPr>
        <p:grpSpPr>
          <a:xfrm>
            <a:off x="15560769" y="717625"/>
            <a:ext cx="2048279" cy="1644575"/>
            <a:chOff x="15394463" y="2241625"/>
            <a:chExt cx="2386036" cy="1915762"/>
          </a:xfrm>
        </p:grpSpPr>
        <p:sp>
          <p:nvSpPr>
            <p:cNvPr id="10" name="Freeform: Shape 9">
              <a:extLst>
                <a:ext uri="{FF2B5EF4-FFF2-40B4-BE49-F238E27FC236}">
                  <a16:creationId xmlns:a16="http://schemas.microsoft.com/office/drawing/2014/main" id="{A3102503-AEEE-3A02-B6D1-7BB9D5ED744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BDFFB11-5721-7CCC-6AF4-6AE12DEC338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2" name="Group 11">
              <a:extLst>
                <a:ext uri="{FF2B5EF4-FFF2-40B4-BE49-F238E27FC236}">
                  <a16:creationId xmlns:a16="http://schemas.microsoft.com/office/drawing/2014/main" id="{D7BEFEC0-8F35-E98F-DDA1-5F35AA0916C4}"/>
                </a:ext>
              </a:extLst>
            </p:cNvPr>
            <p:cNvGrpSpPr/>
            <p:nvPr userDrawn="1"/>
          </p:nvGrpSpPr>
          <p:grpSpPr>
            <a:xfrm>
              <a:off x="15699785" y="2241625"/>
              <a:ext cx="2080714" cy="1915762"/>
              <a:chOff x="15528335" y="660475"/>
              <a:chExt cx="2080714" cy="1915762"/>
            </a:xfrm>
          </p:grpSpPr>
          <p:sp>
            <p:nvSpPr>
              <p:cNvPr id="49" name="Freeform: Shape 48">
                <a:extLst>
                  <a:ext uri="{FF2B5EF4-FFF2-40B4-BE49-F238E27FC236}">
                    <a16:creationId xmlns:a16="http://schemas.microsoft.com/office/drawing/2014/main" id="{ABA3577E-A3C3-29A0-1B92-954F318D01BF}"/>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B33D3AF3-FC0F-8F1D-15E3-ED3FC412CC84}"/>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252D8DBC-9E28-1517-1E19-5B3F6001B17F}"/>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88453F9E-644D-14A1-6625-1FC114BEAA60}"/>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8673D89-9145-D97A-7B3B-726E30B2A39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BD1DD7FA-3769-C751-4885-953C2AE3962C}"/>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9390C664-FDF6-3CC9-7D2A-3CF74EFA1E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0AEAB302-A8C8-BB7D-88FD-62D1E0520BE5}"/>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C5DFB2FE-6CB1-F77E-5F4D-14AE468AD4E5}"/>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C508332F-278B-FBE2-85C7-BE8593D7E60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B8C995E-0C85-10FD-E51D-C81F0BA0C69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50587DBA-A1D1-3DDF-C1D3-B05700753081}"/>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B014E431-59BA-C58F-9ECF-8D9A282FDBF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5B34F413-7A87-5313-4F4B-75170157C77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B3495944-2918-3A3B-B70E-B7A0EF04B22C}"/>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0EC0F778-E6A8-7F24-85A6-14047D0E0BF1}"/>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5908A635-1B84-7D2E-E45B-FCE2C69E710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D0F4DFE2-D0A7-8E8C-F143-731DDA920B5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D3B2828B-8600-B1EE-9742-D5BCC60491C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62051919-352E-75A0-1FC3-5CC5660FB74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36B91E4D-103C-259E-FDA9-9C41C5DF0C74}"/>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D4D6836D-D7AF-5CBB-FB8B-8917700D17CD}"/>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1429763-F196-545F-B88C-78426A702D23}"/>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971C0F8-BD9A-12F3-0CAF-F393FC7C15BF}"/>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A49E2109-6546-EA61-E7EA-53662A7DFC19}"/>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EC7448C6-7156-3FC7-4296-2C4A37801635}"/>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58B5D164-D2C4-E135-B871-33683A9562F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3DEE83C-7675-9C94-3887-CFF0F31D43A9}"/>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1A7B6AED-1FEF-F8DA-5A18-CF01939592DD}"/>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F681399B-AC42-973E-8296-26129DF1E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1A9FCC0-160F-B3F1-4BA8-2359620C6DBE}"/>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E14ACA43-5B94-FBE6-655D-78D541775F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C69F49E-9BBA-F934-642B-AC19587981FC}"/>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44CDABDF-8051-F372-1846-D516546137D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372B6E5-C823-F150-CD3F-B067694E944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520894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4" y="5223"/>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229429"/>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cstate="print">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4014700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pic>
        <p:nvPicPr>
          <p:cNvPr id="1028" name="Picture 4">
            <a:extLst>
              <a:ext uri="{FF2B5EF4-FFF2-40B4-BE49-F238E27FC236}">
                <a16:creationId xmlns:a16="http://schemas.microsoft.com/office/drawing/2014/main" id="{1C2226BD-4FFB-7504-AEAD-C883B540E47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00" r="100"/>
          <a:stretch/>
        </p:blipFill>
        <p:spPr bwMode="auto">
          <a:xfrm>
            <a:off x="-9727" y="0"/>
            <a:ext cx="18297727" cy="10313038"/>
          </a:xfrm>
          <a:prstGeom prst="rect">
            <a:avLst/>
          </a:prstGeom>
          <a:noFill/>
          <a:extLst>
            <a:ext uri="{909E8E84-426E-40DD-AFC4-6F175D3DCCD1}">
              <a14:hiddenFill xmlns:a14="http://schemas.microsoft.com/office/drawing/2010/main">
                <a:solidFill>
                  <a:srgbClr val="FFFFFF"/>
                </a:solidFill>
              </a14:hiddenFill>
            </a:ext>
          </a:extLst>
        </p:spPr>
      </p:pic>
      <p:pic>
        <p:nvPicPr>
          <p:cNvPr id="53" name="Graphic 2">
            <a:extLst>
              <a:ext uri="{FF2B5EF4-FFF2-40B4-BE49-F238E27FC236}">
                <a16:creationId xmlns:a16="http://schemas.microsoft.com/office/drawing/2014/main" id="{D3C74F5C-4364-12CF-3CA2-97999156D117}"/>
              </a:ext>
            </a:extLst>
          </p:cNvPr>
          <p:cNvPicPr>
            <a:picLocks noChangeAspect="1"/>
          </p:cNvPicPr>
          <p:nvPr userDrawn="1"/>
        </p:nvPicPr>
        <p:blipFill>
          <a:blip r:embed="rId3">
            <a:extLst>
              <a:ext uri="{28A0092B-C50C-407E-A947-70E740481C1C}">
                <a14:useLocalDpi xmlns:a14="http://schemas.microsoft.com/office/drawing/2010/main" val="0"/>
              </a:ext>
            </a:extLst>
          </a:blip>
          <a:srcRect l="70122" t="49786"/>
          <a:stretch>
            <a:fillRect/>
          </a:stretch>
        </p:blipFill>
        <p:spPr>
          <a:xfrm>
            <a:off x="12385588" y="4692838"/>
            <a:ext cx="5917642" cy="5594162"/>
          </a:xfrm>
          <a:prstGeom prst="rect">
            <a:avLst/>
          </a:prstGeom>
        </p:spPr>
      </p:pic>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3">
            <a:extLst>
              <a:ext uri="{28A0092B-C50C-407E-A947-70E740481C1C}">
                <a14:useLocalDpi xmlns:a14="http://schemas.microsoft.com/office/drawing/2010/main" val="0"/>
              </a:ext>
            </a:extLst>
          </a:blip>
          <a:srcRect r="57554" b="34653"/>
          <a:stretch>
            <a:fillRect/>
          </a:stretch>
        </p:blipFill>
        <p:spPr>
          <a:xfrm>
            <a:off x="-9724" y="4508"/>
            <a:ext cx="6577958" cy="5696403"/>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9" name="Picture 48" descr="A blue and green earth in a circle&#10;&#10;AI-generated content may be incorrect.">
            <a:extLst>
              <a:ext uri="{FF2B5EF4-FFF2-40B4-BE49-F238E27FC236}">
                <a16:creationId xmlns:a16="http://schemas.microsoft.com/office/drawing/2014/main" id="{C1BFAC3F-08B0-50FB-4C43-4325AA4E4050}"/>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l="24071" t="22044" r="20160" b="23181"/>
          <a:stretch>
            <a:fillRect/>
          </a:stretch>
        </p:blipFill>
        <p:spPr>
          <a:xfrm>
            <a:off x="14354348" y="5883960"/>
            <a:ext cx="3185555" cy="3124200"/>
          </a:xfrm>
          <a:prstGeom prst="rect">
            <a:avLst/>
          </a:prstGeom>
        </p:spPr>
      </p:pic>
      <p:pic>
        <p:nvPicPr>
          <p:cNvPr id="50" name="Picture 49" descr="A blue curved line on a black background&#10;&#10;AI-generated content may be incorrect.">
            <a:extLst>
              <a:ext uri="{FF2B5EF4-FFF2-40B4-BE49-F238E27FC236}">
                <a16:creationId xmlns:a16="http://schemas.microsoft.com/office/drawing/2014/main" id="{B68E3ABA-B531-01E4-1553-9C194FB626A6}"/>
              </a:ext>
            </a:extLst>
          </p:cNvPr>
          <p:cNvPicPr>
            <a:picLocks noChangeAspect="1"/>
          </p:cNvPicPr>
          <p:nvPr userDrawn="1"/>
        </p:nvPicPr>
        <p:blipFill>
          <a:blip r:embed="rId5" cstate="print">
            <a:extLst>
              <a:ext uri="{28A0092B-C50C-407E-A947-70E740481C1C}">
                <a14:useLocalDpi xmlns:a14="http://schemas.microsoft.com/office/drawing/2010/main" val="0"/>
              </a:ext>
            </a:extLst>
          </a:blip>
          <a:srcRect l="30865" t="14576" r="33999" b="26102"/>
          <a:stretch>
            <a:fillRect/>
          </a:stretch>
        </p:blipFill>
        <p:spPr>
          <a:xfrm rot="20964867">
            <a:off x="14856055" y="8403521"/>
            <a:ext cx="1404199" cy="810195"/>
          </a:xfrm>
          <a:prstGeom prst="rect">
            <a:avLst/>
          </a:prstGeom>
        </p:spPr>
      </p:pic>
      <p:grpSp>
        <p:nvGrpSpPr>
          <p:cNvPr id="2" name="Group 1">
            <a:extLst>
              <a:ext uri="{FF2B5EF4-FFF2-40B4-BE49-F238E27FC236}">
                <a16:creationId xmlns:a16="http://schemas.microsoft.com/office/drawing/2014/main" id="{099BBAB2-DA32-434C-DBEF-96C447988F66}"/>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DE863297-316B-B0BC-9908-15EDAD0DA5E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F66629D2-D350-41F3-9017-82F3C6C2B2D0}"/>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105E1CA7-E390-F680-47C7-737A93CE5B49}"/>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E6A08596-94DB-EAC5-2935-9D4F66896D0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E533A80D-933F-9228-D9C3-8C9E08FCA2A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512765F5-4980-8B37-3170-B4F0487BCDD6}"/>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BEC89F75-F4C9-B29A-37F6-80C002F4D3E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665BC68F-EF93-B40C-F809-C88EB199D45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E068F2C-1A02-57C0-226B-F4AA53A924B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FC5D454F-B309-B123-2C21-CCD9DB1D9BC0}"/>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91869341-8367-3FE6-0EAC-CD55D4666F80}"/>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EDFDFF6-5CC5-89EF-678A-B19D8F28DBB8}"/>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496DB3D1-85E7-BBFA-0215-390640C4829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A7DF1B1-3F6B-1281-82AD-02E1910C6265}"/>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24" name="Freeform: Shape 1023">
                <a:extLst>
                  <a:ext uri="{FF2B5EF4-FFF2-40B4-BE49-F238E27FC236}">
                    <a16:creationId xmlns:a16="http://schemas.microsoft.com/office/drawing/2014/main" id="{D214407E-30CC-5E07-30CC-717C8E1D6D76}"/>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5" name="Freeform: Shape 1024">
                <a:extLst>
                  <a:ext uri="{FF2B5EF4-FFF2-40B4-BE49-F238E27FC236}">
                    <a16:creationId xmlns:a16="http://schemas.microsoft.com/office/drawing/2014/main" id="{2138E8B5-6024-D3CF-FB0C-C6910D870B4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6" name="Freeform: Shape 1025">
                <a:extLst>
                  <a:ext uri="{FF2B5EF4-FFF2-40B4-BE49-F238E27FC236}">
                    <a16:creationId xmlns:a16="http://schemas.microsoft.com/office/drawing/2014/main" id="{432EC7AD-C40F-EE64-F964-4BCFB49C2B2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27" name="Freeform: Shape 1026">
                <a:extLst>
                  <a:ext uri="{FF2B5EF4-FFF2-40B4-BE49-F238E27FC236}">
                    <a16:creationId xmlns:a16="http://schemas.microsoft.com/office/drawing/2014/main" id="{1018D77D-999A-5197-8647-00B2855F006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29" name="Freeform: Shape 1028">
                <a:extLst>
                  <a:ext uri="{FF2B5EF4-FFF2-40B4-BE49-F238E27FC236}">
                    <a16:creationId xmlns:a16="http://schemas.microsoft.com/office/drawing/2014/main" id="{1CAD252F-7272-A902-9B3F-0A2EBEE253DF}"/>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30" name="Freeform: Shape 1029">
                <a:extLst>
                  <a:ext uri="{FF2B5EF4-FFF2-40B4-BE49-F238E27FC236}">
                    <a16:creationId xmlns:a16="http://schemas.microsoft.com/office/drawing/2014/main" id="{F8FCE6B3-B19A-72C9-1814-6775E7345E8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31" name="Freeform: Shape 1030">
                <a:extLst>
                  <a:ext uri="{FF2B5EF4-FFF2-40B4-BE49-F238E27FC236}">
                    <a16:creationId xmlns:a16="http://schemas.microsoft.com/office/drawing/2014/main" id="{555F2505-F15C-90A1-8607-B1FDD4F061B4}"/>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32" name="Freeform: Shape 1031">
                <a:extLst>
                  <a:ext uri="{FF2B5EF4-FFF2-40B4-BE49-F238E27FC236}">
                    <a16:creationId xmlns:a16="http://schemas.microsoft.com/office/drawing/2014/main" id="{BD60AD0F-0693-C7E2-60CB-D0E1FA3F73C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33" name="Freeform: Shape 1032">
                <a:extLst>
                  <a:ext uri="{FF2B5EF4-FFF2-40B4-BE49-F238E27FC236}">
                    <a16:creationId xmlns:a16="http://schemas.microsoft.com/office/drawing/2014/main" id="{DC43A783-01E3-43F5-4E26-5DB62EC42712}"/>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34" name="Freeform: Shape 1033">
                <a:extLst>
                  <a:ext uri="{FF2B5EF4-FFF2-40B4-BE49-F238E27FC236}">
                    <a16:creationId xmlns:a16="http://schemas.microsoft.com/office/drawing/2014/main" id="{4E6B1E90-DD81-F850-91E2-84ECD815B1EB}"/>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035" name="Freeform: Shape 1034">
                <a:extLst>
                  <a:ext uri="{FF2B5EF4-FFF2-40B4-BE49-F238E27FC236}">
                    <a16:creationId xmlns:a16="http://schemas.microsoft.com/office/drawing/2014/main" id="{5B1B013B-4E30-0CD6-2BA8-26AF5615F4E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036" name="Freeform: Shape 1035">
                <a:extLst>
                  <a:ext uri="{FF2B5EF4-FFF2-40B4-BE49-F238E27FC236}">
                    <a16:creationId xmlns:a16="http://schemas.microsoft.com/office/drawing/2014/main" id="{79CEDE95-4713-4443-0912-F70CB6C4B2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37" name="Freeform: Shape 1036">
                <a:extLst>
                  <a:ext uri="{FF2B5EF4-FFF2-40B4-BE49-F238E27FC236}">
                    <a16:creationId xmlns:a16="http://schemas.microsoft.com/office/drawing/2014/main" id="{A3940929-40B6-07D0-BECD-A81006B8CDF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038" name="Freeform: Shape 1037">
                <a:extLst>
                  <a:ext uri="{FF2B5EF4-FFF2-40B4-BE49-F238E27FC236}">
                    <a16:creationId xmlns:a16="http://schemas.microsoft.com/office/drawing/2014/main" id="{0F58334D-AD6C-6664-8D7F-7EB3D943985B}"/>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039" name="Freeform: Shape 1038">
                <a:extLst>
                  <a:ext uri="{FF2B5EF4-FFF2-40B4-BE49-F238E27FC236}">
                    <a16:creationId xmlns:a16="http://schemas.microsoft.com/office/drawing/2014/main" id="{FE746386-D3FC-608F-7BFE-AA093B3C3661}"/>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040" name="Freeform: Shape 1039">
                <a:extLst>
                  <a:ext uri="{FF2B5EF4-FFF2-40B4-BE49-F238E27FC236}">
                    <a16:creationId xmlns:a16="http://schemas.microsoft.com/office/drawing/2014/main" id="{4B098E2D-7051-E835-ADF8-6B5E7D2639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1" name="Freeform: Shape 1040">
                <a:extLst>
                  <a:ext uri="{FF2B5EF4-FFF2-40B4-BE49-F238E27FC236}">
                    <a16:creationId xmlns:a16="http://schemas.microsoft.com/office/drawing/2014/main" id="{61FE6816-F46D-2A5A-E8A0-513DDBFEAB7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2" name="Freeform: Shape 1041">
                <a:extLst>
                  <a:ext uri="{FF2B5EF4-FFF2-40B4-BE49-F238E27FC236}">
                    <a16:creationId xmlns:a16="http://schemas.microsoft.com/office/drawing/2014/main" id="{2B26CC98-F2D2-E232-5263-01D4922BDDB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043" name="Freeform: Shape 1042">
                <a:extLst>
                  <a:ext uri="{FF2B5EF4-FFF2-40B4-BE49-F238E27FC236}">
                    <a16:creationId xmlns:a16="http://schemas.microsoft.com/office/drawing/2014/main" id="{49EA8CCF-DDD8-00A8-5622-E02A97EC957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4" name="Freeform: Shape 1043">
                <a:extLst>
                  <a:ext uri="{FF2B5EF4-FFF2-40B4-BE49-F238E27FC236}">
                    <a16:creationId xmlns:a16="http://schemas.microsoft.com/office/drawing/2014/main" id="{4FCEB9F0-46DD-D6A9-E8CF-1347FCB3FB87}"/>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5" name="Freeform: Shape 1044">
                <a:extLst>
                  <a:ext uri="{FF2B5EF4-FFF2-40B4-BE49-F238E27FC236}">
                    <a16:creationId xmlns:a16="http://schemas.microsoft.com/office/drawing/2014/main" id="{8B962C15-BC8E-9DDC-A740-50B7932F4838}"/>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046" name="Freeform: Shape 1045">
                <a:extLst>
                  <a:ext uri="{FF2B5EF4-FFF2-40B4-BE49-F238E27FC236}">
                    <a16:creationId xmlns:a16="http://schemas.microsoft.com/office/drawing/2014/main" id="{2AC7C7F5-FB08-8721-2113-B83C119A572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47" name="Freeform: Shape 1046">
                <a:extLst>
                  <a:ext uri="{FF2B5EF4-FFF2-40B4-BE49-F238E27FC236}">
                    <a16:creationId xmlns:a16="http://schemas.microsoft.com/office/drawing/2014/main" id="{07BD0423-A5D6-8B81-B321-2E50AAADC8E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1048" name="Picture 1047" descr="A close up of a sign&#10;&#10;AI-generated content may be incorrect.">
            <a:extLst>
              <a:ext uri="{FF2B5EF4-FFF2-40B4-BE49-F238E27FC236}">
                <a16:creationId xmlns:a16="http://schemas.microsoft.com/office/drawing/2014/main" id="{26F6FD8E-0049-EC58-0653-5F428A6CB42D}"/>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616366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Title Slide Blue">
    <p:spTree>
      <p:nvGrpSpPr>
        <p:cNvPr id="1" name=""/>
        <p:cNvGrpSpPr/>
        <p:nvPr/>
      </p:nvGrpSpPr>
      <p:grpSpPr>
        <a:xfrm>
          <a:off x="0" y="0"/>
          <a:ext cx="0" cy="0"/>
          <a:chOff x="0" y="0"/>
          <a:chExt cx="0" cy="0"/>
        </a:xfrm>
      </p:grpSpPr>
      <p:pic>
        <p:nvPicPr>
          <p:cNvPr id="4121" name="Picture 4120">
            <a:extLst>
              <a:ext uri="{FF2B5EF4-FFF2-40B4-BE49-F238E27FC236}">
                <a16:creationId xmlns:a16="http://schemas.microsoft.com/office/drawing/2014/main" id="{9CDD37F4-1B6D-0D17-FD51-9EBFF8C45FF8}"/>
              </a:ext>
            </a:extLst>
          </p:cNvPr>
          <p:cNvPicPr>
            <a:picLocks noChangeAspect="1"/>
          </p:cNvPicPr>
          <p:nvPr userDrawn="1"/>
        </p:nvPicPr>
        <p:blipFill>
          <a:blip r:embed="rId2">
            <a:extLst>
              <a:ext uri="{28A0092B-C50C-407E-A947-70E740481C1C}">
                <a14:useLocalDpi xmlns:a14="http://schemas.microsoft.com/office/drawing/2010/main" val="0"/>
              </a:ext>
            </a:extLst>
          </a:blip>
          <a:srcRect t="193" b="193"/>
          <a:stretch/>
        </p:blipFill>
        <p:spPr>
          <a:xfrm>
            <a:off x="-40168" y="0"/>
            <a:ext cx="18328168" cy="10269753"/>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936705" y="6309884"/>
            <a:ext cx="6645845" cy="1288009"/>
          </a:xfrm>
          <a:prstGeom prst="rect">
            <a:avLst/>
          </a:prstGeom>
          <a:solidFill>
            <a:srgbClr val="D7A6FF"/>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936704" y="7549721"/>
            <a:ext cx="666412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7982BE7E-1AE9-638C-55AB-F2BDBBF12182}"/>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9FCDD317-F046-C6E0-A3CB-81023B7BCEDC}"/>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9E7734DF-40AE-DEBA-6626-19FB88245ACC}"/>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B3242713-72C4-68BB-D324-3EB6D58C5CB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7E370F61-67D9-428D-0C33-33CF87E56D14}"/>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EF773B60-A31F-122B-9AB3-465879FC29FA}"/>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FACB4A84-7E5A-27F2-67E2-7088143FCDE4}"/>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1C703F4F-FAED-582A-7D8F-7DF665321DD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3415A4E1-E1F0-9273-C656-0BC2961BD135}"/>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1FF0016-E6AB-1795-3145-ECAE900EECB1}"/>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1D0750E-E174-A48D-56F6-2FA6C6055C49}"/>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B19D44D2-0A41-A315-B2A9-C38F033840A5}"/>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C9732D80-CFE7-97AE-F242-BBCB4972C470}"/>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4D975B7-3508-B65C-DE5C-0EE210BE759F}"/>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6CD9BC6-9DFC-C8B2-BAF6-BA6B73F9AF9A}"/>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5EE298F-265A-9830-D57C-68CED155EC50}"/>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C0BFEFC-FA0A-CAE6-4907-8F1B145D5D03}"/>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916F5BC3-CC22-6FB4-7822-C12989A3D2B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6A6AA94A-A594-E071-64E6-650940068AA1}"/>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4DE18D3-ABED-46F2-593D-BA392DEEF94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520B7D84-ED1D-9DC3-5FBA-1BA821B7B795}"/>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2FA471D0-0691-AAFF-DF40-E9E8795F61A3}"/>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0451DE50-57ED-7563-142C-FFA50BD165BC}"/>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587F1275-CA75-520A-C52B-EED41AA5D542}"/>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2FC8B427-AFF1-0D78-7E02-ACB5E7D9066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41BAF562-C5A0-102D-4436-2D48755F8BC2}"/>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685837DD-404C-1EA0-22D7-ACFB2D03FA67}"/>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DC1A848-E4DB-C9CD-DCA1-B40349B91392}"/>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6AF38723-2DE9-C5D1-9EBF-F67BCF1A9B07}"/>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FE5F4CE-E362-8A80-EE08-1CE8550BF03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BE88994C-0E3A-7CE9-011A-BC4E78DD403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25E05C43-3AC1-B1AF-40A3-5D6BFA066B21}"/>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470C9B5-7D37-4DA0-B386-5C1E40212366}"/>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B80F0FA7-236E-5177-ED41-D6463DB619A3}"/>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7870E178-8347-456A-D7CC-BE615FC8616B}"/>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D85588C-79A9-C42F-F555-A3D67B8BA223}"/>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2FB39D1-2C9D-DB8D-E370-E24EEAC5E2BA}"/>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pic>
        <p:nvPicPr>
          <p:cNvPr id="41" name="Picture 40" descr="A close up of a sign&#10;&#10;AI-generated content may be incorrect.">
            <a:extLst>
              <a:ext uri="{FF2B5EF4-FFF2-40B4-BE49-F238E27FC236}">
                <a16:creationId xmlns:a16="http://schemas.microsoft.com/office/drawing/2014/main" id="{21D2C748-6AFD-B6D9-AA9E-659C5DB624A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7866201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6" Type="http://schemas.openxmlformats.org/officeDocument/2006/relationships/theme" Target="../theme/theme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4892422"/>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Lst>
  <p:txStyles>
    <p:titleStyle>
      <a:lvl1pPr marL="108000" algn="l" defTabSz="1371600" rtl="0" eaLnBrk="1" latinLnBrk="0" hangingPunct="1">
        <a:lnSpc>
          <a:spcPct val="90000"/>
        </a:lnSpc>
        <a:spcBef>
          <a:spcPct val="0"/>
        </a:spcBef>
        <a:buNone/>
        <a:defRPr sz="7200" b="1" kern="1200" cap="all"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0766441"/>
      </p:ext>
    </p:extLst>
  </p:cSld>
  <p:clrMap bg1="lt1" tx1="dk1" bg2="lt2" tx2="dk2" accent1="accent1" accent2="accent2" accent3="accent3" accent4="accent4" accent5="accent5" accent6="accent6" hlink="hlink" folHlink="folHlink"/>
  <p:sldLayoutIdLst>
    <p:sldLayoutId id="2147483755" r:id="rId1"/>
    <p:sldLayoutId id="2147483758" r:id="rId2"/>
    <p:sldLayoutId id="2147483747" r:id="rId3"/>
    <p:sldLayoutId id="2147483759" r:id="rId4"/>
    <p:sldLayoutId id="2147483749" r:id="rId5"/>
    <p:sldLayoutId id="2147483763" r:id="rId6"/>
    <p:sldLayoutId id="2147483762" r:id="rId7"/>
    <p:sldLayoutId id="2147483764" r:id="rId8"/>
    <p:sldLayoutId id="2147483765" r:id="rId9"/>
    <p:sldLayoutId id="2147483753" r:id="rId10"/>
    <p:sldLayoutId id="2147483760" r:id="rId11"/>
    <p:sldLayoutId id="2147483761" r:id="rId12"/>
    <p:sldLayoutId id="2147483676" r:id="rId13"/>
    <p:sldLayoutId id="2147483754" r:id="rId14"/>
    <p:sldLayoutId id="2147483766" r:id="rId15"/>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6222835"/>
      </p:ext>
    </p:extLst>
  </p:cSld>
  <p:clrMap bg1="lt1" tx1="dk1" bg2="lt2" tx2="dk2" accent1="accent1" accent2="accent2" accent3="accent3" accent4="accent4" accent5="accent5" accent6="accent6" hlink="hlink" folHlink="folHlink"/>
  <p:sldLayoutIdLst>
    <p:sldLayoutId id="2147483699" r:id="rId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2">
            <a:extLst>
              <a:ext uri="{FF2B5EF4-FFF2-40B4-BE49-F238E27FC236}">
                <a16:creationId xmlns:a16="http://schemas.microsoft.com/office/drawing/2014/main" id="{F675F8E7-F25A-02CE-D4B4-FCBEA49C443D}"/>
              </a:ext>
            </a:extLst>
          </p:cNvPr>
          <p:cNvSpPr>
            <a:spLocks noGrp="1"/>
          </p:cNvSpPr>
          <p:nvPr>
            <p:ph type="body" sz="quarter" idx="10" hasCustomPrompt="1"/>
          </p:nvPr>
        </p:nvSpPr>
        <p:spPr>
          <a:xfrm>
            <a:off x="6821715" y="5333396"/>
            <a:ext cx="8160118"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sl" b="1" i="0" u="none" baseline="0" dirty="0"/>
              <a:t>Majhna dejanja,</a:t>
            </a:r>
          </a:p>
        </p:txBody>
      </p:sp>
      <p:sp>
        <p:nvSpPr>
          <p:cNvPr id="11" name="Text Placeholder 15">
            <a:extLst>
              <a:ext uri="{FF2B5EF4-FFF2-40B4-BE49-F238E27FC236}">
                <a16:creationId xmlns:a16="http://schemas.microsoft.com/office/drawing/2014/main" id="{F4C08564-D003-80DB-8D67-55C3729E07A0}"/>
              </a:ext>
            </a:extLst>
          </p:cNvPr>
          <p:cNvSpPr>
            <a:spLocks noGrp="1"/>
          </p:cNvSpPr>
          <p:nvPr>
            <p:ph type="body" sz="quarter" idx="11" hasCustomPrompt="1"/>
          </p:nvPr>
        </p:nvSpPr>
        <p:spPr>
          <a:xfrm>
            <a:off x="7300687" y="6621405"/>
            <a:ext cx="968774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sl" b="1" i="0" u="none" baseline="0"/>
              <a:t>velika sprememba!</a:t>
            </a:r>
          </a:p>
        </p:txBody>
      </p:sp>
      <p:pic>
        <p:nvPicPr>
          <p:cNvPr id="12" name="Picture 11" descr="A blue line on a black background&#10;&#10;AI-generated content may be incorrect.">
            <a:extLst>
              <a:ext uri="{FF2B5EF4-FFF2-40B4-BE49-F238E27FC236}">
                <a16:creationId xmlns:a16="http://schemas.microsoft.com/office/drawing/2014/main" id="{80706643-2066-F561-2071-A9CC7C84CD9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39752" y="6811256"/>
            <a:ext cx="5518838" cy="2386167"/>
          </a:xfrm>
          <a:prstGeom prst="rect">
            <a:avLst/>
          </a:prstGeom>
        </p:spPr>
      </p:pic>
    </p:spTree>
    <p:extLst>
      <p:ext uri="{BB962C8B-B14F-4D97-AF65-F5344CB8AC3E}">
        <p14:creationId xmlns:p14="http://schemas.microsoft.com/office/powerpoint/2010/main" val="33772333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301996FF-971A-BE72-9003-B3E7529F653F}"/>
              </a:ext>
            </a:extLst>
          </p:cNvPr>
          <p:cNvSpPr>
            <a:spLocks noGrp="1"/>
          </p:cNvSpPr>
          <p:nvPr>
            <p:ph type="body" sz="quarter" idx="10" hasCustomPrompt="1"/>
          </p:nvPr>
        </p:nvSpPr>
        <p:spPr>
          <a:xfrm>
            <a:off x="803131" y="3602900"/>
            <a:ext cx="5612183"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sl" b="1" i="0" u="none" baseline="0" dirty="0"/>
              <a:t>Hvala, ker</a:t>
            </a:r>
          </a:p>
        </p:txBody>
      </p:sp>
      <p:sp>
        <p:nvSpPr>
          <p:cNvPr id="9" name="Text Placeholder 15">
            <a:extLst>
              <a:ext uri="{FF2B5EF4-FFF2-40B4-BE49-F238E27FC236}">
                <a16:creationId xmlns:a16="http://schemas.microsoft.com/office/drawing/2014/main" id="{A48BAD69-AD3E-54E0-AF90-0A5D1DB44802}"/>
              </a:ext>
            </a:extLst>
          </p:cNvPr>
          <p:cNvSpPr>
            <a:spLocks noGrp="1"/>
          </p:cNvSpPr>
          <p:nvPr>
            <p:ph type="body" sz="quarter" idx="11" hasCustomPrompt="1"/>
          </p:nvPr>
        </p:nvSpPr>
        <p:spPr>
          <a:xfrm>
            <a:off x="803131" y="4890909"/>
            <a:ext cx="9074965" cy="2477565"/>
          </a:xfrm>
          <a:prstGeom prst="rect">
            <a:avLst/>
          </a:prstGeom>
          <a:solidFill>
            <a:srgbClr val="D7A6FF"/>
          </a:solidFill>
        </p:spPr>
        <p:txBody>
          <a:bodyPr wrap="square" lIns="216000" tIns="180000" rIns="252000" bIns="108000" anchor="t">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sl" b="1" i="0" u="none" baseline="0" dirty="0">
                <a:latin typeface="Open Sans"/>
                <a:ea typeface="Open Sans"/>
                <a:cs typeface="Open Sans"/>
              </a:rPr>
              <a:t>pomagate našemu</a:t>
            </a:r>
          </a:p>
          <a:p>
            <a:pPr lvl="0" algn="l" rtl="0"/>
            <a:r>
              <a:rPr lang="sl" b="1" i="0" u="none" baseline="0" dirty="0">
                <a:latin typeface="Open Sans"/>
                <a:ea typeface="Open Sans"/>
                <a:cs typeface="Open Sans"/>
              </a:rPr>
              <a:t>planetu!</a:t>
            </a:r>
          </a:p>
        </p:txBody>
      </p:sp>
      <p:pic>
        <p:nvPicPr>
          <p:cNvPr id="10" name="Picture 9" descr="A blue line on a black background&#10;&#10;AI-generated content may be incorrect.">
            <a:extLst>
              <a:ext uri="{FF2B5EF4-FFF2-40B4-BE49-F238E27FC236}">
                <a16:creationId xmlns:a16="http://schemas.microsoft.com/office/drawing/2014/main" id="{98B72214-F0CC-3C82-8C39-D4DAA4DB1E76}"/>
              </a:ext>
            </a:extLst>
          </p:cNvPr>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rot="21286518">
            <a:off x="626220" y="6857143"/>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ABC1AC79-3914-8D02-DBE8-9C917AB38EEF}"/>
              </a:ext>
            </a:extLst>
          </p:cNvPr>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rot="10546522">
            <a:off x="2816216" y="6702334"/>
            <a:ext cx="3687834" cy="2025970"/>
          </a:xfrm>
          <a:prstGeom prst="rect">
            <a:avLst/>
          </a:prstGeom>
        </p:spPr>
      </p:pic>
    </p:spTree>
    <p:extLst>
      <p:ext uri="{BB962C8B-B14F-4D97-AF65-F5344CB8AC3E}">
        <p14:creationId xmlns:p14="http://schemas.microsoft.com/office/powerpoint/2010/main" val="11191757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A104D8C-5EDC-33AC-279D-A099FF415ECB}"/>
              </a:ext>
            </a:extLst>
          </p:cNvPr>
          <p:cNvSpPr>
            <a:spLocks noGrp="1"/>
          </p:cNvSpPr>
          <p:nvPr>
            <p:ph type="body" sz="quarter" idx="10"/>
          </p:nvPr>
        </p:nvSpPr>
        <p:spPr/>
        <p:txBody>
          <a:bodyPr lIns="0" tIns="0" rIns="0" bIns="0" anchor="t"/>
          <a:lstStyle/>
          <a:p>
            <a:pPr algn="l" rtl="0"/>
            <a:r>
              <a:rPr lang="sl" b="0" i="0" u="none" baseline="0">
                <a:latin typeface="Open Sans"/>
                <a:ea typeface="Open Sans"/>
                <a:cs typeface="Open Sans"/>
              </a:rPr>
              <a:t>Xxx </a:t>
            </a:r>
            <a:endParaRPr lang="sl" dirty="0"/>
          </a:p>
        </p:txBody>
      </p:sp>
      <p:sp>
        <p:nvSpPr>
          <p:cNvPr id="3" name="Text Placeholder 2">
            <a:extLst>
              <a:ext uri="{FF2B5EF4-FFF2-40B4-BE49-F238E27FC236}">
                <a16:creationId xmlns:a16="http://schemas.microsoft.com/office/drawing/2014/main" id="{1E56966F-8407-7B65-21D7-88D093791EEA}"/>
              </a:ext>
            </a:extLst>
          </p:cNvPr>
          <p:cNvSpPr>
            <a:spLocks noGrp="1"/>
          </p:cNvSpPr>
          <p:nvPr>
            <p:ph type="body" sz="quarter" idx="11"/>
          </p:nvPr>
        </p:nvSpPr>
        <p:spPr>
          <a:xfrm>
            <a:off x="4573365" y="1211216"/>
            <a:ext cx="4233752" cy="836159"/>
          </a:xfrm>
        </p:spPr>
        <p:txBody>
          <a:bodyPr wrap="square" lIns="216000" tIns="144000" rIns="180000" bIns="108000" anchor="t">
            <a:spAutoFit/>
          </a:bodyPr>
          <a:lstStyle/>
          <a:p>
            <a:pPr algn="l" rtl="0"/>
            <a:r>
              <a:rPr lang="sl" b="1" i="0" u="none" baseline="0">
                <a:latin typeface="Open Sans"/>
                <a:ea typeface="Open Sans"/>
                <a:cs typeface="Open Sans"/>
              </a:rPr>
              <a:t>KDO STE</a:t>
            </a:r>
            <a:endParaRPr lang="sl" dirty="0"/>
          </a:p>
        </p:txBody>
      </p:sp>
      <p:sp>
        <p:nvSpPr>
          <p:cNvPr id="4" name="Text Placeholder 3">
            <a:extLst>
              <a:ext uri="{FF2B5EF4-FFF2-40B4-BE49-F238E27FC236}">
                <a16:creationId xmlns:a16="http://schemas.microsoft.com/office/drawing/2014/main" id="{FCA01E64-754D-E082-425A-1F93E37B497E}"/>
              </a:ext>
            </a:extLst>
          </p:cNvPr>
          <p:cNvSpPr>
            <a:spLocks noGrp="1"/>
          </p:cNvSpPr>
          <p:nvPr>
            <p:ph type="body" sz="quarter" idx="12"/>
          </p:nvPr>
        </p:nvSpPr>
        <p:spPr/>
        <p:txBody>
          <a:bodyPr lIns="0" tIns="0" rIns="0" bIns="0" anchor="t"/>
          <a:lstStyle/>
          <a:p>
            <a:pPr algn="l" rtl="0"/>
            <a:r>
              <a:rPr lang="sl" b="1" i="0" u="none" baseline="0">
                <a:latin typeface="Open Sans"/>
                <a:ea typeface="Open Sans"/>
                <a:cs typeface="Open Sans"/>
              </a:rPr>
              <a:t>Kratek opis sebe </a:t>
            </a:r>
            <a:endParaRPr lang="sl" dirty="0"/>
          </a:p>
        </p:txBody>
      </p:sp>
      <p:pic>
        <p:nvPicPr>
          <p:cNvPr id="6" name="Picture 5" descr="A group of people holding flags&#10;&#10;AI-generated content may be incorrect.">
            <a:extLst>
              <a:ext uri="{FF2B5EF4-FFF2-40B4-BE49-F238E27FC236}">
                <a16:creationId xmlns:a16="http://schemas.microsoft.com/office/drawing/2014/main" id="{11466E40-3F82-0087-4ED5-495659625564}"/>
              </a:ext>
            </a:extLst>
          </p:cNvPr>
          <p:cNvPicPr>
            <a:picLocks noChangeAspect="1"/>
          </p:cNvPicPr>
          <p:nvPr/>
        </p:nvPicPr>
        <p:blipFill>
          <a:blip r:embed="rId3"/>
          <a:stretch>
            <a:fillRect/>
          </a:stretch>
        </p:blipFill>
        <p:spPr>
          <a:xfrm>
            <a:off x="13316310" y="3875867"/>
            <a:ext cx="4724400" cy="4562475"/>
          </a:xfrm>
          <a:prstGeom prst="rect">
            <a:avLst/>
          </a:prstGeom>
        </p:spPr>
      </p:pic>
    </p:spTree>
    <p:extLst>
      <p:ext uri="{BB962C8B-B14F-4D97-AF65-F5344CB8AC3E}">
        <p14:creationId xmlns:p14="http://schemas.microsoft.com/office/powerpoint/2010/main" val="13124202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63787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6C315846-B3CE-3797-935E-19451040E403}"/>
              </a:ext>
            </a:extLst>
          </p:cNvPr>
          <p:cNvSpPr>
            <a:spLocks noGrp="1"/>
          </p:cNvSpPr>
          <p:nvPr>
            <p:ph type="pic" sz="quarter" idx="12"/>
          </p:nvPr>
        </p:nvSpPr>
        <p:spPr/>
        <p:txBody>
          <a:bodyPr/>
          <a:lstStyle/>
          <a:p>
            <a:endParaRPr lang="sl"/>
          </a:p>
        </p:txBody>
      </p:sp>
      <p:sp>
        <p:nvSpPr>
          <p:cNvPr id="3" name="Text Placeholder 2">
            <a:extLst>
              <a:ext uri="{FF2B5EF4-FFF2-40B4-BE49-F238E27FC236}">
                <a16:creationId xmlns:a16="http://schemas.microsoft.com/office/drawing/2014/main" id="{E05958DC-4E96-C66A-0CA8-F1CA81077A19}"/>
              </a:ext>
            </a:extLst>
          </p:cNvPr>
          <p:cNvSpPr>
            <a:spLocks noGrp="1"/>
          </p:cNvSpPr>
          <p:nvPr>
            <p:ph type="body" sz="quarter" idx="10"/>
          </p:nvPr>
        </p:nvSpPr>
        <p:spPr/>
        <p:txBody>
          <a:bodyPr/>
          <a:lstStyle/>
          <a:p>
            <a:endParaRPr lang="sl"/>
          </a:p>
        </p:txBody>
      </p:sp>
      <p:sp>
        <p:nvSpPr>
          <p:cNvPr id="4" name="Text Placeholder 3">
            <a:extLst>
              <a:ext uri="{FF2B5EF4-FFF2-40B4-BE49-F238E27FC236}">
                <a16:creationId xmlns:a16="http://schemas.microsoft.com/office/drawing/2014/main" id="{3BF48A36-C7BE-A249-8073-23AD89849007}"/>
              </a:ext>
            </a:extLst>
          </p:cNvPr>
          <p:cNvSpPr>
            <a:spLocks noGrp="1"/>
          </p:cNvSpPr>
          <p:nvPr>
            <p:ph type="body" sz="quarter" idx="11"/>
          </p:nvPr>
        </p:nvSpPr>
        <p:spPr/>
        <p:txBody>
          <a:bodyPr/>
          <a:lstStyle/>
          <a:p>
            <a:endParaRPr lang="sl"/>
          </a:p>
        </p:txBody>
      </p:sp>
    </p:spTree>
    <p:extLst>
      <p:ext uri="{BB962C8B-B14F-4D97-AF65-F5344CB8AC3E}">
        <p14:creationId xmlns:p14="http://schemas.microsoft.com/office/powerpoint/2010/main" val="27426187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0A5B4CA7-5139-69B8-7C3E-DCB2E3D584F3}"/>
              </a:ext>
            </a:extLst>
          </p:cNvPr>
          <p:cNvSpPr>
            <a:spLocks noGrp="1"/>
          </p:cNvSpPr>
          <p:nvPr>
            <p:ph type="pic" sz="quarter" idx="12"/>
          </p:nvPr>
        </p:nvSpPr>
        <p:spPr/>
        <p:txBody>
          <a:bodyPr/>
          <a:lstStyle/>
          <a:p>
            <a:endParaRPr lang="sl"/>
          </a:p>
        </p:txBody>
      </p:sp>
      <p:sp>
        <p:nvSpPr>
          <p:cNvPr id="3" name="Text Placeholder 2">
            <a:extLst>
              <a:ext uri="{FF2B5EF4-FFF2-40B4-BE49-F238E27FC236}">
                <a16:creationId xmlns:a16="http://schemas.microsoft.com/office/drawing/2014/main" id="{A9CC89F4-2F08-5227-6065-4D70BBE6BC38}"/>
              </a:ext>
            </a:extLst>
          </p:cNvPr>
          <p:cNvSpPr>
            <a:spLocks noGrp="1"/>
          </p:cNvSpPr>
          <p:nvPr>
            <p:ph type="body" sz="quarter" idx="10"/>
          </p:nvPr>
        </p:nvSpPr>
        <p:spPr/>
        <p:txBody>
          <a:bodyPr/>
          <a:lstStyle/>
          <a:p>
            <a:endParaRPr lang="sl"/>
          </a:p>
        </p:txBody>
      </p:sp>
      <p:sp>
        <p:nvSpPr>
          <p:cNvPr id="4" name="Text Placeholder 3">
            <a:extLst>
              <a:ext uri="{FF2B5EF4-FFF2-40B4-BE49-F238E27FC236}">
                <a16:creationId xmlns:a16="http://schemas.microsoft.com/office/drawing/2014/main" id="{C613EE80-8E55-5CF4-1C45-D6881B67C17E}"/>
              </a:ext>
            </a:extLst>
          </p:cNvPr>
          <p:cNvSpPr>
            <a:spLocks noGrp="1"/>
          </p:cNvSpPr>
          <p:nvPr>
            <p:ph type="body" sz="quarter" idx="11"/>
          </p:nvPr>
        </p:nvSpPr>
        <p:spPr/>
        <p:txBody>
          <a:bodyPr/>
          <a:lstStyle/>
          <a:p>
            <a:endParaRPr lang="sl"/>
          </a:p>
        </p:txBody>
      </p:sp>
    </p:spTree>
    <p:extLst>
      <p:ext uri="{BB962C8B-B14F-4D97-AF65-F5344CB8AC3E}">
        <p14:creationId xmlns:p14="http://schemas.microsoft.com/office/powerpoint/2010/main" val="3626154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3BA1F-6BBF-CC48-6097-5C5D61E5FA42}"/>
              </a:ext>
            </a:extLst>
          </p:cNvPr>
          <p:cNvSpPr>
            <a:spLocks noGrp="1"/>
          </p:cNvSpPr>
          <p:nvPr>
            <p:ph type="title"/>
          </p:nvPr>
        </p:nvSpPr>
        <p:spPr/>
        <p:txBody>
          <a:bodyPr/>
          <a:lstStyle/>
          <a:p>
            <a:endParaRPr lang="sl"/>
          </a:p>
        </p:txBody>
      </p:sp>
      <p:sp>
        <p:nvSpPr>
          <p:cNvPr id="3" name="Text Placeholder 2">
            <a:extLst>
              <a:ext uri="{FF2B5EF4-FFF2-40B4-BE49-F238E27FC236}">
                <a16:creationId xmlns:a16="http://schemas.microsoft.com/office/drawing/2014/main" id="{9AA14955-E241-DC90-6F3A-032D28509B01}"/>
              </a:ext>
            </a:extLst>
          </p:cNvPr>
          <p:cNvSpPr>
            <a:spLocks noGrp="1"/>
          </p:cNvSpPr>
          <p:nvPr>
            <p:ph type="body" sz="quarter" idx="10"/>
          </p:nvPr>
        </p:nvSpPr>
        <p:spPr/>
        <p:txBody>
          <a:bodyPr/>
          <a:lstStyle/>
          <a:p>
            <a:endParaRPr lang="sl"/>
          </a:p>
        </p:txBody>
      </p:sp>
      <p:sp>
        <p:nvSpPr>
          <p:cNvPr id="4" name="Text Placeholder 3">
            <a:extLst>
              <a:ext uri="{FF2B5EF4-FFF2-40B4-BE49-F238E27FC236}">
                <a16:creationId xmlns:a16="http://schemas.microsoft.com/office/drawing/2014/main" id="{C2CC3CBB-F2C1-BAFC-5DCD-DA87CFA737C8}"/>
              </a:ext>
            </a:extLst>
          </p:cNvPr>
          <p:cNvSpPr>
            <a:spLocks noGrp="1"/>
          </p:cNvSpPr>
          <p:nvPr>
            <p:ph type="body" sz="quarter" idx="12"/>
          </p:nvPr>
        </p:nvSpPr>
        <p:spPr/>
        <p:txBody>
          <a:bodyPr/>
          <a:lstStyle/>
          <a:p>
            <a:endParaRPr lang="sl"/>
          </a:p>
        </p:txBody>
      </p:sp>
    </p:spTree>
    <p:extLst>
      <p:ext uri="{BB962C8B-B14F-4D97-AF65-F5344CB8AC3E}">
        <p14:creationId xmlns:p14="http://schemas.microsoft.com/office/powerpoint/2010/main" val="34395453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6E0C5C-8697-41D8-B1E8-C4A15A90D832}"/>
              </a:ext>
            </a:extLst>
          </p:cNvPr>
          <p:cNvSpPr>
            <a:spLocks noGrp="1"/>
          </p:cNvSpPr>
          <p:nvPr>
            <p:ph type="title"/>
          </p:nvPr>
        </p:nvSpPr>
        <p:spPr/>
        <p:txBody>
          <a:bodyPr/>
          <a:lstStyle/>
          <a:p>
            <a:endParaRPr lang="sl"/>
          </a:p>
        </p:txBody>
      </p:sp>
      <p:sp>
        <p:nvSpPr>
          <p:cNvPr id="3" name="Text Placeholder 2">
            <a:extLst>
              <a:ext uri="{FF2B5EF4-FFF2-40B4-BE49-F238E27FC236}">
                <a16:creationId xmlns:a16="http://schemas.microsoft.com/office/drawing/2014/main" id="{70BB9738-63FE-A80E-858A-E39501B82ECA}"/>
              </a:ext>
            </a:extLst>
          </p:cNvPr>
          <p:cNvSpPr>
            <a:spLocks noGrp="1"/>
          </p:cNvSpPr>
          <p:nvPr>
            <p:ph type="body" sz="quarter" idx="10"/>
          </p:nvPr>
        </p:nvSpPr>
        <p:spPr/>
        <p:txBody>
          <a:bodyPr/>
          <a:lstStyle/>
          <a:p>
            <a:endParaRPr lang="sl"/>
          </a:p>
        </p:txBody>
      </p:sp>
      <p:sp>
        <p:nvSpPr>
          <p:cNvPr id="4" name="Text Placeholder 3">
            <a:extLst>
              <a:ext uri="{FF2B5EF4-FFF2-40B4-BE49-F238E27FC236}">
                <a16:creationId xmlns:a16="http://schemas.microsoft.com/office/drawing/2014/main" id="{83BC237E-853A-0343-C0ED-37845A815DB9}"/>
              </a:ext>
            </a:extLst>
          </p:cNvPr>
          <p:cNvSpPr>
            <a:spLocks noGrp="1"/>
          </p:cNvSpPr>
          <p:nvPr>
            <p:ph type="body" sz="quarter" idx="12"/>
          </p:nvPr>
        </p:nvSpPr>
        <p:spPr/>
        <p:txBody>
          <a:bodyPr/>
          <a:lstStyle/>
          <a:p>
            <a:endParaRPr lang="sl"/>
          </a:p>
        </p:txBody>
      </p:sp>
    </p:spTree>
    <p:extLst>
      <p:ext uri="{BB962C8B-B14F-4D97-AF65-F5344CB8AC3E}">
        <p14:creationId xmlns:p14="http://schemas.microsoft.com/office/powerpoint/2010/main" val="29122787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6370E9-9556-442F-FF07-8124BDD29678}"/>
              </a:ext>
            </a:extLst>
          </p:cNvPr>
          <p:cNvSpPr>
            <a:spLocks noGrp="1"/>
          </p:cNvSpPr>
          <p:nvPr>
            <p:ph type="body" sz="quarter" idx="10"/>
          </p:nvPr>
        </p:nvSpPr>
        <p:spPr/>
        <p:txBody>
          <a:bodyPr/>
          <a:lstStyle/>
          <a:p>
            <a:endParaRPr lang="sl"/>
          </a:p>
        </p:txBody>
      </p:sp>
      <p:sp>
        <p:nvSpPr>
          <p:cNvPr id="3" name="Text Placeholder 2">
            <a:extLst>
              <a:ext uri="{FF2B5EF4-FFF2-40B4-BE49-F238E27FC236}">
                <a16:creationId xmlns:a16="http://schemas.microsoft.com/office/drawing/2014/main" id="{A65BA1B8-59A1-22D3-C3F8-C7B5D25BFF17}"/>
              </a:ext>
            </a:extLst>
          </p:cNvPr>
          <p:cNvSpPr>
            <a:spLocks noGrp="1"/>
          </p:cNvSpPr>
          <p:nvPr>
            <p:ph type="body" sz="quarter" idx="11"/>
          </p:nvPr>
        </p:nvSpPr>
        <p:spPr/>
        <p:txBody>
          <a:bodyPr/>
          <a:lstStyle/>
          <a:p>
            <a:endParaRPr lang="sl"/>
          </a:p>
        </p:txBody>
      </p:sp>
      <p:sp>
        <p:nvSpPr>
          <p:cNvPr id="4" name="Text Placeholder 3">
            <a:extLst>
              <a:ext uri="{FF2B5EF4-FFF2-40B4-BE49-F238E27FC236}">
                <a16:creationId xmlns:a16="http://schemas.microsoft.com/office/drawing/2014/main" id="{D45B1050-191D-C017-C78D-2B977E1905BA}"/>
              </a:ext>
            </a:extLst>
          </p:cNvPr>
          <p:cNvSpPr>
            <a:spLocks noGrp="1"/>
          </p:cNvSpPr>
          <p:nvPr>
            <p:ph type="body" sz="quarter" idx="12"/>
          </p:nvPr>
        </p:nvSpPr>
        <p:spPr/>
        <p:txBody>
          <a:bodyPr/>
          <a:lstStyle/>
          <a:p>
            <a:endParaRPr lang="sl"/>
          </a:p>
        </p:txBody>
      </p:sp>
    </p:spTree>
    <p:extLst>
      <p:ext uri="{BB962C8B-B14F-4D97-AF65-F5344CB8AC3E}">
        <p14:creationId xmlns:p14="http://schemas.microsoft.com/office/powerpoint/2010/main" val="6269475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AF0A80-E0F4-FF37-791C-45CF24C96B34}"/>
              </a:ext>
            </a:extLst>
          </p:cNvPr>
          <p:cNvSpPr>
            <a:spLocks noGrp="1"/>
          </p:cNvSpPr>
          <p:nvPr>
            <p:ph type="body" sz="quarter" idx="10"/>
          </p:nvPr>
        </p:nvSpPr>
        <p:spPr/>
        <p:txBody>
          <a:bodyPr/>
          <a:lstStyle/>
          <a:p>
            <a:endParaRPr lang="sl"/>
          </a:p>
        </p:txBody>
      </p:sp>
      <p:sp>
        <p:nvSpPr>
          <p:cNvPr id="3" name="Text Placeholder 2">
            <a:extLst>
              <a:ext uri="{FF2B5EF4-FFF2-40B4-BE49-F238E27FC236}">
                <a16:creationId xmlns:a16="http://schemas.microsoft.com/office/drawing/2014/main" id="{E6BE306C-1D9F-8BA2-AF10-038E404896EE}"/>
              </a:ext>
            </a:extLst>
          </p:cNvPr>
          <p:cNvSpPr>
            <a:spLocks noGrp="1"/>
          </p:cNvSpPr>
          <p:nvPr>
            <p:ph type="body" sz="quarter" idx="11"/>
          </p:nvPr>
        </p:nvSpPr>
        <p:spPr/>
        <p:txBody>
          <a:bodyPr/>
          <a:lstStyle/>
          <a:p>
            <a:endParaRPr lang="sl"/>
          </a:p>
        </p:txBody>
      </p:sp>
      <p:sp>
        <p:nvSpPr>
          <p:cNvPr id="4" name="Text Placeholder 3">
            <a:extLst>
              <a:ext uri="{FF2B5EF4-FFF2-40B4-BE49-F238E27FC236}">
                <a16:creationId xmlns:a16="http://schemas.microsoft.com/office/drawing/2014/main" id="{ADC123B8-33B1-6AE0-C206-0E12A356B08C}"/>
              </a:ext>
            </a:extLst>
          </p:cNvPr>
          <p:cNvSpPr>
            <a:spLocks noGrp="1"/>
          </p:cNvSpPr>
          <p:nvPr>
            <p:ph type="body" sz="quarter" idx="12"/>
          </p:nvPr>
        </p:nvSpPr>
        <p:spPr/>
        <p:txBody>
          <a:bodyPr/>
          <a:lstStyle/>
          <a:p>
            <a:endParaRPr lang="sl"/>
          </a:p>
        </p:txBody>
      </p:sp>
    </p:spTree>
    <p:extLst>
      <p:ext uri="{BB962C8B-B14F-4D97-AF65-F5344CB8AC3E}">
        <p14:creationId xmlns:p14="http://schemas.microsoft.com/office/powerpoint/2010/main" val="16230238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FD8BE4-B915-830A-CE5C-C9A670C26D87}"/>
              </a:ext>
            </a:extLst>
          </p:cNvPr>
          <p:cNvSpPr>
            <a:spLocks noGrp="1"/>
          </p:cNvSpPr>
          <p:nvPr>
            <p:ph type="body" sz="quarter" idx="10"/>
          </p:nvPr>
        </p:nvSpPr>
        <p:spPr/>
        <p:txBody>
          <a:bodyPr/>
          <a:lstStyle/>
          <a:p>
            <a:endParaRPr lang="sl"/>
          </a:p>
        </p:txBody>
      </p:sp>
      <p:sp>
        <p:nvSpPr>
          <p:cNvPr id="3" name="Text Placeholder 2">
            <a:extLst>
              <a:ext uri="{FF2B5EF4-FFF2-40B4-BE49-F238E27FC236}">
                <a16:creationId xmlns:a16="http://schemas.microsoft.com/office/drawing/2014/main" id="{B4DA1A19-DE8D-E987-0EE7-41721D27AB12}"/>
              </a:ext>
            </a:extLst>
          </p:cNvPr>
          <p:cNvSpPr>
            <a:spLocks noGrp="1"/>
          </p:cNvSpPr>
          <p:nvPr>
            <p:ph type="body" sz="quarter" idx="11"/>
          </p:nvPr>
        </p:nvSpPr>
        <p:spPr/>
        <p:txBody>
          <a:bodyPr/>
          <a:lstStyle/>
          <a:p>
            <a:endParaRPr lang="sl"/>
          </a:p>
        </p:txBody>
      </p:sp>
      <p:sp>
        <p:nvSpPr>
          <p:cNvPr id="4" name="Text Placeholder 3">
            <a:extLst>
              <a:ext uri="{FF2B5EF4-FFF2-40B4-BE49-F238E27FC236}">
                <a16:creationId xmlns:a16="http://schemas.microsoft.com/office/drawing/2014/main" id="{46FE46C8-642C-30E7-A605-26F6BB098174}"/>
              </a:ext>
            </a:extLst>
          </p:cNvPr>
          <p:cNvSpPr>
            <a:spLocks noGrp="1"/>
          </p:cNvSpPr>
          <p:nvPr>
            <p:ph type="body" sz="quarter" idx="12"/>
          </p:nvPr>
        </p:nvSpPr>
        <p:spPr/>
        <p:txBody>
          <a:bodyPr/>
          <a:lstStyle/>
          <a:p>
            <a:endParaRPr lang="sl"/>
          </a:p>
        </p:txBody>
      </p:sp>
    </p:spTree>
    <p:extLst>
      <p:ext uri="{BB962C8B-B14F-4D97-AF65-F5344CB8AC3E}">
        <p14:creationId xmlns:p14="http://schemas.microsoft.com/office/powerpoint/2010/main" val="6910046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2">
            <a:extLst>
              <a:ext uri="{FF2B5EF4-FFF2-40B4-BE49-F238E27FC236}">
                <a16:creationId xmlns:a16="http://schemas.microsoft.com/office/drawing/2014/main" id="{A0F75F20-29BB-E6E1-87B7-12E36CA0D530}"/>
              </a:ext>
            </a:extLst>
          </p:cNvPr>
          <p:cNvSpPr>
            <a:spLocks noGrp="1"/>
          </p:cNvSpPr>
          <p:nvPr>
            <p:ph type="body" sz="quarter" idx="10" hasCustomPrompt="1"/>
          </p:nvPr>
        </p:nvSpPr>
        <p:spPr>
          <a:xfrm>
            <a:off x="815691" y="4709237"/>
            <a:ext cx="12522938"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sl" b="1" i="0" u="none" baseline="0"/>
              <a:t>Naš planet se spreminja -</a:t>
            </a:r>
          </a:p>
        </p:txBody>
      </p:sp>
      <p:sp>
        <p:nvSpPr>
          <p:cNvPr id="12" name="Text Placeholder 15">
            <a:extLst>
              <a:ext uri="{FF2B5EF4-FFF2-40B4-BE49-F238E27FC236}">
                <a16:creationId xmlns:a16="http://schemas.microsoft.com/office/drawing/2014/main" id="{587B7399-8EF3-7C96-9E51-772A462079AD}"/>
              </a:ext>
            </a:extLst>
          </p:cNvPr>
          <p:cNvSpPr>
            <a:spLocks noGrp="1"/>
          </p:cNvSpPr>
          <p:nvPr>
            <p:ph type="body" sz="quarter" idx="11" hasCustomPrompt="1"/>
          </p:nvPr>
        </p:nvSpPr>
        <p:spPr>
          <a:xfrm>
            <a:off x="803130" y="5968286"/>
            <a:ext cx="13333783"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sl" b="1" i="0" u="none" baseline="0" dirty="0"/>
              <a:t>vendar lahko pomagamo!</a:t>
            </a:r>
          </a:p>
        </p:txBody>
      </p:sp>
      <p:pic>
        <p:nvPicPr>
          <p:cNvPr id="13" name="Picture 12" descr="A blue line on a black background&#10;&#10;AI-generated content may be incorrect.">
            <a:extLst>
              <a:ext uri="{FF2B5EF4-FFF2-40B4-BE49-F238E27FC236}">
                <a16:creationId xmlns:a16="http://schemas.microsoft.com/office/drawing/2014/main" id="{C45C5EC0-C3ED-7A3C-18F6-5621E485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56166" y="6243310"/>
            <a:ext cx="3687834" cy="2025970"/>
          </a:xfrm>
          <a:prstGeom prst="rect">
            <a:avLst/>
          </a:prstGeom>
        </p:spPr>
      </p:pic>
    </p:spTree>
    <p:extLst>
      <p:ext uri="{BB962C8B-B14F-4D97-AF65-F5344CB8AC3E}">
        <p14:creationId xmlns:p14="http://schemas.microsoft.com/office/powerpoint/2010/main" val="21533640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F8FC6764-53C2-B1C7-D2D9-83E363F2CD92}"/>
              </a:ext>
            </a:extLst>
          </p:cNvPr>
          <p:cNvSpPr>
            <a:spLocks noGrp="1"/>
          </p:cNvSpPr>
          <p:nvPr>
            <p:ph type="pic" sz="quarter" idx="12"/>
          </p:nvPr>
        </p:nvSpPr>
        <p:spPr/>
        <p:txBody>
          <a:bodyPr/>
          <a:lstStyle/>
          <a:p>
            <a:endParaRPr lang="sl"/>
          </a:p>
        </p:txBody>
      </p:sp>
      <p:sp>
        <p:nvSpPr>
          <p:cNvPr id="3" name="Text Placeholder 2">
            <a:extLst>
              <a:ext uri="{FF2B5EF4-FFF2-40B4-BE49-F238E27FC236}">
                <a16:creationId xmlns:a16="http://schemas.microsoft.com/office/drawing/2014/main" id="{A012B357-1EDB-3B44-89BD-7E6EE32DD537}"/>
              </a:ext>
            </a:extLst>
          </p:cNvPr>
          <p:cNvSpPr>
            <a:spLocks noGrp="1"/>
          </p:cNvSpPr>
          <p:nvPr>
            <p:ph type="body" sz="quarter" idx="10"/>
          </p:nvPr>
        </p:nvSpPr>
        <p:spPr/>
        <p:txBody>
          <a:bodyPr/>
          <a:lstStyle/>
          <a:p>
            <a:endParaRPr lang="sl"/>
          </a:p>
        </p:txBody>
      </p:sp>
      <p:sp>
        <p:nvSpPr>
          <p:cNvPr id="4" name="Text Placeholder 3">
            <a:extLst>
              <a:ext uri="{FF2B5EF4-FFF2-40B4-BE49-F238E27FC236}">
                <a16:creationId xmlns:a16="http://schemas.microsoft.com/office/drawing/2014/main" id="{7B07E7EA-A914-C0AC-FDDB-A37018DCD574}"/>
              </a:ext>
            </a:extLst>
          </p:cNvPr>
          <p:cNvSpPr>
            <a:spLocks noGrp="1"/>
          </p:cNvSpPr>
          <p:nvPr>
            <p:ph type="body" sz="quarter" idx="11"/>
          </p:nvPr>
        </p:nvSpPr>
        <p:spPr/>
        <p:txBody>
          <a:bodyPr/>
          <a:lstStyle/>
          <a:p>
            <a:endParaRPr lang="sl"/>
          </a:p>
        </p:txBody>
      </p:sp>
    </p:spTree>
    <p:extLst>
      <p:ext uri="{BB962C8B-B14F-4D97-AF65-F5344CB8AC3E}">
        <p14:creationId xmlns:p14="http://schemas.microsoft.com/office/powerpoint/2010/main" val="5206155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C50D684F-2D20-852F-3C6C-A44DB1455155}"/>
              </a:ext>
            </a:extLst>
          </p:cNvPr>
          <p:cNvSpPr>
            <a:spLocks noGrp="1"/>
          </p:cNvSpPr>
          <p:nvPr>
            <p:ph type="pic" sz="quarter" idx="12"/>
          </p:nvPr>
        </p:nvSpPr>
        <p:spPr/>
        <p:txBody>
          <a:bodyPr/>
          <a:lstStyle/>
          <a:p>
            <a:endParaRPr lang="sl"/>
          </a:p>
        </p:txBody>
      </p:sp>
      <p:sp>
        <p:nvSpPr>
          <p:cNvPr id="3" name="Text Placeholder 2">
            <a:extLst>
              <a:ext uri="{FF2B5EF4-FFF2-40B4-BE49-F238E27FC236}">
                <a16:creationId xmlns:a16="http://schemas.microsoft.com/office/drawing/2014/main" id="{E4E72076-66B8-BADE-A7B1-EF4DCCF82C6D}"/>
              </a:ext>
            </a:extLst>
          </p:cNvPr>
          <p:cNvSpPr>
            <a:spLocks noGrp="1"/>
          </p:cNvSpPr>
          <p:nvPr>
            <p:ph type="body" sz="quarter" idx="10"/>
          </p:nvPr>
        </p:nvSpPr>
        <p:spPr/>
        <p:txBody>
          <a:bodyPr/>
          <a:lstStyle/>
          <a:p>
            <a:endParaRPr lang="sl"/>
          </a:p>
        </p:txBody>
      </p:sp>
      <p:sp>
        <p:nvSpPr>
          <p:cNvPr id="4" name="Text Placeholder 3">
            <a:extLst>
              <a:ext uri="{FF2B5EF4-FFF2-40B4-BE49-F238E27FC236}">
                <a16:creationId xmlns:a16="http://schemas.microsoft.com/office/drawing/2014/main" id="{EA9CD528-3837-BC4D-367A-3090A0E83F93}"/>
              </a:ext>
            </a:extLst>
          </p:cNvPr>
          <p:cNvSpPr>
            <a:spLocks noGrp="1"/>
          </p:cNvSpPr>
          <p:nvPr>
            <p:ph type="body" sz="quarter" idx="11"/>
          </p:nvPr>
        </p:nvSpPr>
        <p:spPr/>
        <p:txBody>
          <a:bodyPr/>
          <a:lstStyle/>
          <a:p>
            <a:endParaRPr lang="sl"/>
          </a:p>
        </p:txBody>
      </p:sp>
    </p:spTree>
    <p:extLst>
      <p:ext uri="{BB962C8B-B14F-4D97-AF65-F5344CB8AC3E}">
        <p14:creationId xmlns:p14="http://schemas.microsoft.com/office/powerpoint/2010/main" val="23108129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A36ACE5-1750-5A67-83CC-315E213C31F8}"/>
              </a:ext>
            </a:extLst>
          </p:cNvPr>
          <p:cNvSpPr>
            <a:spLocks noGrp="1"/>
          </p:cNvSpPr>
          <p:nvPr>
            <p:ph type="body" sz="quarter" idx="10"/>
          </p:nvPr>
        </p:nvSpPr>
        <p:spPr/>
        <p:txBody>
          <a:bodyPr/>
          <a:lstStyle/>
          <a:p>
            <a:endParaRPr lang="sl"/>
          </a:p>
        </p:txBody>
      </p:sp>
      <p:sp>
        <p:nvSpPr>
          <p:cNvPr id="3" name="Text Placeholder 2">
            <a:extLst>
              <a:ext uri="{FF2B5EF4-FFF2-40B4-BE49-F238E27FC236}">
                <a16:creationId xmlns:a16="http://schemas.microsoft.com/office/drawing/2014/main" id="{055EADD8-2374-C6DC-58D4-109CAF587700}"/>
              </a:ext>
            </a:extLst>
          </p:cNvPr>
          <p:cNvSpPr>
            <a:spLocks noGrp="1"/>
          </p:cNvSpPr>
          <p:nvPr>
            <p:ph type="body" sz="quarter" idx="12"/>
          </p:nvPr>
        </p:nvSpPr>
        <p:spPr/>
        <p:txBody>
          <a:bodyPr/>
          <a:lstStyle/>
          <a:p>
            <a:endParaRPr lang="sl"/>
          </a:p>
        </p:txBody>
      </p:sp>
      <p:sp>
        <p:nvSpPr>
          <p:cNvPr id="4" name="Text Placeholder 3">
            <a:extLst>
              <a:ext uri="{FF2B5EF4-FFF2-40B4-BE49-F238E27FC236}">
                <a16:creationId xmlns:a16="http://schemas.microsoft.com/office/drawing/2014/main" id="{78B5E9B2-B495-0F28-4005-40C8AA1B3B9E}"/>
              </a:ext>
            </a:extLst>
          </p:cNvPr>
          <p:cNvSpPr>
            <a:spLocks noGrp="1"/>
          </p:cNvSpPr>
          <p:nvPr>
            <p:ph type="body" sz="quarter" idx="11"/>
          </p:nvPr>
        </p:nvSpPr>
        <p:spPr/>
        <p:txBody>
          <a:bodyPr/>
          <a:lstStyle/>
          <a:p>
            <a:endParaRPr lang="sl"/>
          </a:p>
        </p:txBody>
      </p:sp>
    </p:spTree>
    <p:extLst>
      <p:ext uri="{BB962C8B-B14F-4D97-AF65-F5344CB8AC3E}">
        <p14:creationId xmlns:p14="http://schemas.microsoft.com/office/powerpoint/2010/main" val="8851984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EC793F7-7AA5-40BA-0C6D-38B47E599017}"/>
              </a:ext>
            </a:extLst>
          </p:cNvPr>
          <p:cNvSpPr>
            <a:spLocks noGrp="1"/>
          </p:cNvSpPr>
          <p:nvPr>
            <p:ph type="body" sz="quarter" idx="10"/>
          </p:nvPr>
        </p:nvSpPr>
        <p:spPr/>
        <p:txBody>
          <a:bodyPr/>
          <a:lstStyle/>
          <a:p>
            <a:endParaRPr lang="sl"/>
          </a:p>
        </p:txBody>
      </p:sp>
      <p:sp>
        <p:nvSpPr>
          <p:cNvPr id="3" name="Text Placeholder 2">
            <a:extLst>
              <a:ext uri="{FF2B5EF4-FFF2-40B4-BE49-F238E27FC236}">
                <a16:creationId xmlns:a16="http://schemas.microsoft.com/office/drawing/2014/main" id="{B33EAE39-A897-78F9-FA0D-C635B32FB230}"/>
              </a:ext>
            </a:extLst>
          </p:cNvPr>
          <p:cNvSpPr>
            <a:spLocks noGrp="1"/>
          </p:cNvSpPr>
          <p:nvPr>
            <p:ph type="body" sz="quarter" idx="12"/>
          </p:nvPr>
        </p:nvSpPr>
        <p:spPr/>
        <p:txBody>
          <a:bodyPr/>
          <a:lstStyle/>
          <a:p>
            <a:endParaRPr lang="sl"/>
          </a:p>
        </p:txBody>
      </p:sp>
      <p:sp>
        <p:nvSpPr>
          <p:cNvPr id="4" name="Text Placeholder 3">
            <a:extLst>
              <a:ext uri="{FF2B5EF4-FFF2-40B4-BE49-F238E27FC236}">
                <a16:creationId xmlns:a16="http://schemas.microsoft.com/office/drawing/2014/main" id="{1501F167-23F3-E234-1CED-8F600F27788F}"/>
              </a:ext>
            </a:extLst>
          </p:cNvPr>
          <p:cNvSpPr>
            <a:spLocks noGrp="1"/>
          </p:cNvSpPr>
          <p:nvPr>
            <p:ph type="body" sz="quarter" idx="11"/>
          </p:nvPr>
        </p:nvSpPr>
        <p:spPr/>
        <p:txBody>
          <a:bodyPr/>
          <a:lstStyle/>
          <a:p>
            <a:endParaRPr lang="sl"/>
          </a:p>
        </p:txBody>
      </p:sp>
    </p:spTree>
    <p:extLst>
      <p:ext uri="{BB962C8B-B14F-4D97-AF65-F5344CB8AC3E}">
        <p14:creationId xmlns:p14="http://schemas.microsoft.com/office/powerpoint/2010/main" val="24906140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5B9A546-0F32-861C-45D9-459EC8FDF411}"/>
              </a:ext>
            </a:extLst>
          </p:cNvPr>
          <p:cNvSpPr>
            <a:spLocks noGrp="1"/>
          </p:cNvSpPr>
          <p:nvPr>
            <p:ph type="body" sz="quarter" idx="10"/>
          </p:nvPr>
        </p:nvSpPr>
        <p:spPr/>
        <p:txBody>
          <a:bodyPr/>
          <a:lstStyle/>
          <a:p>
            <a:endParaRPr lang="sl"/>
          </a:p>
        </p:txBody>
      </p:sp>
      <p:sp>
        <p:nvSpPr>
          <p:cNvPr id="3" name="Text Placeholder 2">
            <a:extLst>
              <a:ext uri="{FF2B5EF4-FFF2-40B4-BE49-F238E27FC236}">
                <a16:creationId xmlns:a16="http://schemas.microsoft.com/office/drawing/2014/main" id="{E88B09C2-5FBB-3973-F38E-D2655673DA05}"/>
              </a:ext>
            </a:extLst>
          </p:cNvPr>
          <p:cNvSpPr>
            <a:spLocks noGrp="1"/>
          </p:cNvSpPr>
          <p:nvPr>
            <p:ph type="body" sz="quarter" idx="12"/>
          </p:nvPr>
        </p:nvSpPr>
        <p:spPr/>
        <p:txBody>
          <a:bodyPr/>
          <a:lstStyle/>
          <a:p>
            <a:endParaRPr lang="sl"/>
          </a:p>
        </p:txBody>
      </p:sp>
      <p:sp>
        <p:nvSpPr>
          <p:cNvPr id="4" name="Text Placeholder 3">
            <a:extLst>
              <a:ext uri="{FF2B5EF4-FFF2-40B4-BE49-F238E27FC236}">
                <a16:creationId xmlns:a16="http://schemas.microsoft.com/office/drawing/2014/main" id="{51510479-0B2F-C06E-9266-F0C3FE1FE37B}"/>
              </a:ext>
            </a:extLst>
          </p:cNvPr>
          <p:cNvSpPr>
            <a:spLocks noGrp="1"/>
          </p:cNvSpPr>
          <p:nvPr>
            <p:ph type="body" sz="quarter" idx="11"/>
          </p:nvPr>
        </p:nvSpPr>
        <p:spPr/>
        <p:txBody>
          <a:bodyPr/>
          <a:lstStyle/>
          <a:p>
            <a:endParaRPr lang="sl"/>
          </a:p>
        </p:txBody>
      </p:sp>
    </p:spTree>
    <p:extLst>
      <p:ext uri="{BB962C8B-B14F-4D97-AF65-F5344CB8AC3E}">
        <p14:creationId xmlns:p14="http://schemas.microsoft.com/office/powerpoint/2010/main" val="29111045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F6451C1-5B57-3474-3C6D-0648ECDAECAF}"/>
              </a:ext>
            </a:extLst>
          </p:cNvPr>
          <p:cNvSpPr>
            <a:spLocks noGrp="1"/>
          </p:cNvSpPr>
          <p:nvPr>
            <p:ph type="body" sz="quarter" idx="10"/>
          </p:nvPr>
        </p:nvSpPr>
        <p:spPr/>
        <p:txBody>
          <a:bodyPr/>
          <a:lstStyle/>
          <a:p>
            <a:endParaRPr lang="sl"/>
          </a:p>
        </p:txBody>
      </p:sp>
      <p:sp>
        <p:nvSpPr>
          <p:cNvPr id="3" name="Text Placeholder 2">
            <a:extLst>
              <a:ext uri="{FF2B5EF4-FFF2-40B4-BE49-F238E27FC236}">
                <a16:creationId xmlns:a16="http://schemas.microsoft.com/office/drawing/2014/main" id="{43CC0D25-7F64-17B9-E46A-9102B25E72A2}"/>
              </a:ext>
            </a:extLst>
          </p:cNvPr>
          <p:cNvSpPr>
            <a:spLocks noGrp="1"/>
          </p:cNvSpPr>
          <p:nvPr>
            <p:ph type="body" sz="quarter" idx="11"/>
          </p:nvPr>
        </p:nvSpPr>
        <p:spPr/>
        <p:txBody>
          <a:bodyPr/>
          <a:lstStyle/>
          <a:p>
            <a:endParaRPr lang="sl"/>
          </a:p>
        </p:txBody>
      </p:sp>
      <p:sp>
        <p:nvSpPr>
          <p:cNvPr id="4" name="Picture Placeholder 3">
            <a:extLst>
              <a:ext uri="{FF2B5EF4-FFF2-40B4-BE49-F238E27FC236}">
                <a16:creationId xmlns:a16="http://schemas.microsoft.com/office/drawing/2014/main" id="{4F445DC3-1CA9-03F4-FC57-1227190CFB53}"/>
              </a:ext>
            </a:extLst>
          </p:cNvPr>
          <p:cNvSpPr>
            <a:spLocks noGrp="1"/>
          </p:cNvSpPr>
          <p:nvPr>
            <p:ph type="pic" sz="quarter" idx="12"/>
          </p:nvPr>
        </p:nvSpPr>
        <p:spPr/>
        <p:txBody>
          <a:bodyPr/>
          <a:lstStyle/>
          <a:p>
            <a:endParaRPr lang="sl"/>
          </a:p>
        </p:txBody>
      </p:sp>
      <p:sp>
        <p:nvSpPr>
          <p:cNvPr id="5" name="Picture Placeholder 4">
            <a:extLst>
              <a:ext uri="{FF2B5EF4-FFF2-40B4-BE49-F238E27FC236}">
                <a16:creationId xmlns:a16="http://schemas.microsoft.com/office/drawing/2014/main" id="{FF96DF63-AA0F-5CCD-0BA0-E70606DCBFC8}"/>
              </a:ext>
            </a:extLst>
          </p:cNvPr>
          <p:cNvSpPr>
            <a:spLocks noGrp="1"/>
          </p:cNvSpPr>
          <p:nvPr>
            <p:ph type="pic" sz="quarter" idx="14"/>
          </p:nvPr>
        </p:nvSpPr>
        <p:spPr/>
        <p:txBody>
          <a:bodyPr/>
          <a:lstStyle/>
          <a:p>
            <a:endParaRPr lang="sl"/>
          </a:p>
        </p:txBody>
      </p:sp>
      <p:sp>
        <p:nvSpPr>
          <p:cNvPr id="6" name="Picture Placeholder 5">
            <a:extLst>
              <a:ext uri="{FF2B5EF4-FFF2-40B4-BE49-F238E27FC236}">
                <a16:creationId xmlns:a16="http://schemas.microsoft.com/office/drawing/2014/main" id="{B2D7A958-8D4B-2367-37D2-D45D6CD5C52D}"/>
              </a:ext>
            </a:extLst>
          </p:cNvPr>
          <p:cNvSpPr>
            <a:spLocks noGrp="1"/>
          </p:cNvSpPr>
          <p:nvPr>
            <p:ph type="pic" sz="quarter" idx="13"/>
          </p:nvPr>
        </p:nvSpPr>
        <p:spPr/>
        <p:txBody>
          <a:bodyPr/>
          <a:lstStyle/>
          <a:p>
            <a:endParaRPr lang="sl"/>
          </a:p>
        </p:txBody>
      </p:sp>
    </p:spTree>
    <p:extLst>
      <p:ext uri="{BB962C8B-B14F-4D97-AF65-F5344CB8AC3E}">
        <p14:creationId xmlns:p14="http://schemas.microsoft.com/office/powerpoint/2010/main" val="3940149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A03096-17AE-A04D-2E58-104B6AAB225E}"/>
            </a:ext>
          </a:extLst>
        </p:cNvPr>
        <p:cNvGrpSpPr/>
        <p:nvPr/>
      </p:nvGrpSpPr>
      <p:grpSpPr>
        <a:xfrm>
          <a:off x="0" y="0"/>
          <a:ext cx="0" cy="0"/>
          <a:chOff x="0" y="0"/>
          <a:chExt cx="0" cy="0"/>
        </a:xfrm>
      </p:grpSpPr>
    </p:spTree>
    <p:extLst>
      <p:ext uri="{BB962C8B-B14F-4D97-AF65-F5344CB8AC3E}">
        <p14:creationId xmlns:p14="http://schemas.microsoft.com/office/powerpoint/2010/main" val="2812256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A659AF98-60AB-DCBA-2892-E5866B61404F}"/>
              </a:ext>
            </a:extLst>
          </p:cNvPr>
          <p:cNvSpPr>
            <a:spLocks noGrp="1"/>
          </p:cNvSpPr>
          <p:nvPr>
            <p:ph type="body" sz="quarter" idx="10" hasCustomPrompt="1"/>
          </p:nvPr>
        </p:nvSpPr>
        <p:spPr>
          <a:xfrm>
            <a:off x="914400" y="4115668"/>
            <a:ext cx="16682653"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sl" b="1" i="0" u="none" baseline="0" dirty="0"/>
              <a:t>Podnebne spremembe vplivajo na</a:t>
            </a:r>
          </a:p>
        </p:txBody>
      </p:sp>
      <p:sp>
        <p:nvSpPr>
          <p:cNvPr id="9" name="Text Placeholder 15">
            <a:extLst>
              <a:ext uri="{FF2B5EF4-FFF2-40B4-BE49-F238E27FC236}">
                <a16:creationId xmlns:a16="http://schemas.microsoft.com/office/drawing/2014/main" id="{1005A8C9-83AF-5C74-5C67-1146C2F81347}"/>
              </a:ext>
            </a:extLst>
          </p:cNvPr>
          <p:cNvSpPr>
            <a:spLocks noGrp="1"/>
          </p:cNvSpPr>
          <p:nvPr>
            <p:ph type="body" sz="quarter" idx="11" hasCustomPrompt="1"/>
          </p:nvPr>
        </p:nvSpPr>
        <p:spPr>
          <a:xfrm>
            <a:off x="7590971" y="5320415"/>
            <a:ext cx="1000608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sl" b="1" i="0" u="none" baseline="0" dirty="0"/>
              <a:t>vse, kar imamo radi.</a:t>
            </a:r>
          </a:p>
        </p:txBody>
      </p:sp>
      <p:pic>
        <p:nvPicPr>
          <p:cNvPr id="10" name="Picture 9" descr="A blue line on a black background&#10;&#10;AI-generated content may be incorrect.">
            <a:extLst>
              <a:ext uri="{FF2B5EF4-FFF2-40B4-BE49-F238E27FC236}">
                <a16:creationId xmlns:a16="http://schemas.microsoft.com/office/drawing/2014/main" id="{65AB3031-D62E-1FA4-44CC-7761B49A6A1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238082" y="5522574"/>
            <a:ext cx="3687834" cy="2025970"/>
          </a:xfrm>
          <a:prstGeom prst="rect">
            <a:avLst/>
          </a:prstGeom>
        </p:spPr>
      </p:pic>
    </p:spTree>
    <p:extLst>
      <p:ext uri="{BB962C8B-B14F-4D97-AF65-F5344CB8AC3E}">
        <p14:creationId xmlns:p14="http://schemas.microsoft.com/office/powerpoint/2010/main" val="807153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9D1D9D9B-AAFC-8B69-A1B6-9DAAEC4D8B47}"/>
              </a:ext>
            </a:extLst>
          </p:cNvPr>
          <p:cNvSpPr>
            <a:spLocks noGrp="1"/>
          </p:cNvSpPr>
          <p:nvPr>
            <p:ph type="body" sz="quarter" idx="10" hasCustomPrompt="1"/>
          </p:nvPr>
        </p:nvSpPr>
        <p:spPr>
          <a:xfrm>
            <a:off x="803129" y="4229429"/>
            <a:ext cx="8805327"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sl" b="1" i="0" u="none" baseline="0"/>
              <a:t>Podnebni ukrepi =</a:t>
            </a:r>
          </a:p>
        </p:txBody>
      </p:sp>
      <p:sp>
        <p:nvSpPr>
          <p:cNvPr id="9" name="Text Placeholder 15">
            <a:extLst>
              <a:ext uri="{FF2B5EF4-FFF2-40B4-BE49-F238E27FC236}">
                <a16:creationId xmlns:a16="http://schemas.microsoft.com/office/drawing/2014/main" id="{400008CF-7CB2-4469-FDE1-81932349956C}"/>
              </a:ext>
            </a:extLst>
          </p:cNvPr>
          <p:cNvSpPr>
            <a:spLocks noGrp="1"/>
          </p:cNvSpPr>
          <p:nvPr>
            <p:ph type="body" sz="quarter" idx="11" hasCustomPrompt="1"/>
          </p:nvPr>
        </p:nvSpPr>
        <p:spPr>
          <a:xfrm>
            <a:off x="803130" y="5488478"/>
            <a:ext cx="9396938"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sl" b="1" i="0" u="none" baseline="0" dirty="0"/>
              <a:t>skrb za naš</a:t>
            </a:r>
            <a:r>
              <a:rPr lang="sl" dirty="0"/>
              <a:t> </a:t>
            </a:r>
            <a:r>
              <a:rPr lang="sl" b="1" i="0" u="none" baseline="0" dirty="0"/>
              <a:t>dom.</a:t>
            </a:r>
          </a:p>
        </p:txBody>
      </p:sp>
      <p:pic>
        <p:nvPicPr>
          <p:cNvPr id="10" name="Picture 9" descr="A blue line on a black background&#10;&#10;AI-generated content may be incorrect.">
            <a:extLst>
              <a:ext uri="{FF2B5EF4-FFF2-40B4-BE49-F238E27FC236}">
                <a16:creationId xmlns:a16="http://schemas.microsoft.com/office/drawing/2014/main" id="{EC0933E2-7EB1-15B4-3F41-AF6C00FB4926}"/>
              </a:ext>
            </a:extLst>
          </p:cNvPr>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6664001" y="5763502"/>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679313A6-0457-CB09-1F02-AE2E2C77B3B3}"/>
              </a:ext>
            </a:extLst>
          </p:cNvPr>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rot="10800000">
            <a:off x="8913240" y="5781030"/>
            <a:ext cx="3687834" cy="2025970"/>
          </a:xfrm>
          <a:prstGeom prst="rect">
            <a:avLst/>
          </a:prstGeom>
        </p:spPr>
      </p:pic>
    </p:spTree>
    <p:extLst>
      <p:ext uri="{BB962C8B-B14F-4D97-AF65-F5344CB8AC3E}">
        <p14:creationId xmlns:p14="http://schemas.microsoft.com/office/powerpoint/2010/main" val="18035031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CD6B5C71-BE3D-7FAE-4257-FA7F4758F589}"/>
              </a:ext>
            </a:extLst>
          </p:cNvPr>
          <p:cNvSpPr>
            <a:spLocks noGrp="1"/>
          </p:cNvSpPr>
          <p:nvPr>
            <p:ph type="body" sz="quarter" idx="10" hasCustomPrompt="1"/>
          </p:nvPr>
        </p:nvSpPr>
        <p:spPr>
          <a:xfrm>
            <a:off x="803130" y="4229429"/>
            <a:ext cx="9779465"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sl" b="1" i="0" u="none" baseline="0"/>
              <a:t>Ljudje po vsej Evropi</a:t>
            </a:r>
          </a:p>
        </p:txBody>
      </p:sp>
      <p:sp>
        <p:nvSpPr>
          <p:cNvPr id="9" name="Text Placeholder 15">
            <a:extLst>
              <a:ext uri="{FF2B5EF4-FFF2-40B4-BE49-F238E27FC236}">
                <a16:creationId xmlns:a16="http://schemas.microsoft.com/office/drawing/2014/main" id="{0DEA6722-302A-0D3F-F566-51834628B8E7}"/>
              </a:ext>
            </a:extLst>
          </p:cNvPr>
          <p:cNvSpPr>
            <a:spLocks noGrp="1"/>
          </p:cNvSpPr>
          <p:nvPr>
            <p:ph type="body" sz="quarter" idx="11" hasCustomPrompt="1"/>
          </p:nvPr>
        </p:nvSpPr>
        <p:spPr>
          <a:xfrm>
            <a:off x="803130" y="5488478"/>
            <a:ext cx="9400414"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sl" b="1" i="0" u="none" baseline="0"/>
              <a:t>ukrepajo – skupaj!</a:t>
            </a:r>
          </a:p>
        </p:txBody>
      </p:sp>
      <p:pic>
        <p:nvPicPr>
          <p:cNvPr id="10" name="Picture 9" descr="A blue line on a black background&#10;&#10;AI-generated content may be incorrect.">
            <a:extLst>
              <a:ext uri="{FF2B5EF4-FFF2-40B4-BE49-F238E27FC236}">
                <a16:creationId xmlns:a16="http://schemas.microsoft.com/office/drawing/2014/main" id="{27F868C4-5662-669B-2E2C-394B854CA6A3}"/>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6894761" y="5745974"/>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869AC94C-911B-E877-3038-9F28115DF16D}"/>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rot="10800000">
            <a:off x="9144000" y="5763502"/>
            <a:ext cx="3687834" cy="2025970"/>
          </a:xfrm>
          <a:prstGeom prst="rect">
            <a:avLst/>
          </a:prstGeom>
        </p:spPr>
      </p:pic>
    </p:spTree>
    <p:extLst>
      <p:ext uri="{BB962C8B-B14F-4D97-AF65-F5344CB8AC3E}">
        <p14:creationId xmlns:p14="http://schemas.microsoft.com/office/powerpoint/2010/main" val="40538641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A2A760B5-4666-1F9B-274A-9577054B2AFE}"/>
              </a:ext>
            </a:extLst>
          </p:cNvPr>
          <p:cNvSpPr>
            <a:spLocks noGrp="1"/>
          </p:cNvSpPr>
          <p:nvPr>
            <p:ph type="body" sz="quarter" idx="10" hasCustomPrompt="1"/>
          </p:nvPr>
        </p:nvSpPr>
        <p:spPr>
          <a:xfrm>
            <a:off x="6473372" y="5935024"/>
            <a:ext cx="10996454"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sl" b="1" i="0" u="none" baseline="0"/>
              <a:t>Vsaka zgodba se začne</a:t>
            </a:r>
          </a:p>
        </p:txBody>
      </p:sp>
      <p:sp>
        <p:nvSpPr>
          <p:cNvPr id="3" name="Text Placeholder 15">
            <a:extLst>
              <a:ext uri="{FF2B5EF4-FFF2-40B4-BE49-F238E27FC236}">
                <a16:creationId xmlns:a16="http://schemas.microsoft.com/office/drawing/2014/main" id="{39058F4F-BDE7-983B-E81C-E06080C27027}"/>
              </a:ext>
            </a:extLst>
          </p:cNvPr>
          <p:cNvSpPr>
            <a:spLocks noGrp="1"/>
          </p:cNvSpPr>
          <p:nvPr>
            <p:ph type="body" sz="quarter" idx="11" hasCustomPrompt="1"/>
          </p:nvPr>
        </p:nvSpPr>
        <p:spPr>
          <a:xfrm>
            <a:off x="4238171" y="7194073"/>
            <a:ext cx="13231655"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sl" b="1" i="0" u="none" baseline="0"/>
              <a:t>z enim majhnim dejanjem.</a:t>
            </a:r>
          </a:p>
        </p:txBody>
      </p:sp>
      <p:pic>
        <p:nvPicPr>
          <p:cNvPr id="4" name="Picture 3" descr="A blue line on a black background&#10;&#10;AI-generated content may be incorrect.">
            <a:extLst>
              <a:ext uri="{FF2B5EF4-FFF2-40B4-BE49-F238E27FC236}">
                <a16:creationId xmlns:a16="http://schemas.microsoft.com/office/drawing/2014/main" id="{835C5F62-8636-E05C-09F1-6FDB6EE776DB}"/>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13404167" y="7432415"/>
            <a:ext cx="4135736" cy="2025970"/>
          </a:xfrm>
          <a:prstGeom prst="rect">
            <a:avLst/>
          </a:prstGeom>
        </p:spPr>
      </p:pic>
    </p:spTree>
    <p:extLst>
      <p:ext uri="{BB962C8B-B14F-4D97-AF65-F5344CB8AC3E}">
        <p14:creationId xmlns:p14="http://schemas.microsoft.com/office/powerpoint/2010/main" val="9882828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67850B46-124D-7633-5534-95375394D9C7}"/>
              </a:ext>
            </a:extLst>
          </p:cNvPr>
          <p:cNvSpPr>
            <a:spLocks noGrp="1"/>
          </p:cNvSpPr>
          <p:nvPr>
            <p:ph type="body" sz="quarter" idx="10" hasCustomPrompt="1"/>
          </p:nvPr>
        </p:nvSpPr>
        <p:spPr>
          <a:xfrm>
            <a:off x="803131" y="4229429"/>
            <a:ext cx="9788669"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sl" b="1" i="0" u="none" baseline="0"/>
              <a:t>Tvoja šola je lahko</a:t>
            </a:r>
          </a:p>
        </p:txBody>
      </p:sp>
      <p:sp>
        <p:nvSpPr>
          <p:cNvPr id="9" name="Text Placeholder 15">
            <a:extLst>
              <a:ext uri="{FF2B5EF4-FFF2-40B4-BE49-F238E27FC236}">
                <a16:creationId xmlns:a16="http://schemas.microsoft.com/office/drawing/2014/main" id="{771C550A-0201-A0DC-EBF0-58431BF88B53}"/>
              </a:ext>
            </a:extLst>
          </p:cNvPr>
          <p:cNvSpPr>
            <a:spLocks noGrp="1"/>
          </p:cNvSpPr>
          <p:nvPr>
            <p:ph type="body" sz="quarter" idx="11" hasCustomPrompt="1"/>
          </p:nvPr>
        </p:nvSpPr>
        <p:spPr>
          <a:xfrm>
            <a:off x="803130" y="5488478"/>
            <a:ext cx="8152183"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sl" b="1" i="0" u="none" baseline="0" dirty="0"/>
              <a:t>podnebni junak!</a:t>
            </a:r>
          </a:p>
        </p:txBody>
      </p:sp>
      <p:pic>
        <p:nvPicPr>
          <p:cNvPr id="10" name="Picture 9" descr="A blue line on a black background&#10;&#10;AI-generated content may be incorrect.">
            <a:extLst>
              <a:ext uri="{FF2B5EF4-FFF2-40B4-BE49-F238E27FC236}">
                <a16:creationId xmlns:a16="http://schemas.microsoft.com/office/drawing/2014/main" id="{BC662D34-442D-A881-C550-6D89411EB92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53548" y="5666719"/>
            <a:ext cx="3687834" cy="2025970"/>
          </a:xfrm>
          <a:prstGeom prst="rect">
            <a:avLst/>
          </a:prstGeom>
        </p:spPr>
      </p:pic>
    </p:spTree>
    <p:extLst>
      <p:ext uri="{BB962C8B-B14F-4D97-AF65-F5344CB8AC3E}">
        <p14:creationId xmlns:p14="http://schemas.microsoft.com/office/powerpoint/2010/main" val="3203780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F3E34D51-706F-A16B-ED44-87B0DACA8631}"/>
              </a:ext>
            </a:extLst>
          </p:cNvPr>
          <p:cNvSpPr>
            <a:spLocks noGrp="1"/>
          </p:cNvSpPr>
          <p:nvPr>
            <p:ph type="body" sz="quarter" idx="10" hasCustomPrompt="1"/>
          </p:nvPr>
        </p:nvSpPr>
        <p:spPr>
          <a:xfrm>
            <a:off x="1464019" y="4692838"/>
            <a:ext cx="9508781"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sl" b="1" i="0" u="none" baseline="0" dirty="0"/>
              <a:t>Pridružite se izzivu:</a:t>
            </a:r>
          </a:p>
        </p:txBody>
      </p:sp>
      <p:sp>
        <p:nvSpPr>
          <p:cNvPr id="9" name="Text Placeholder 15">
            <a:extLst>
              <a:ext uri="{FF2B5EF4-FFF2-40B4-BE49-F238E27FC236}">
                <a16:creationId xmlns:a16="http://schemas.microsoft.com/office/drawing/2014/main" id="{9514FFD2-B7CB-3F96-A842-D7727C6F18C0}"/>
              </a:ext>
            </a:extLst>
          </p:cNvPr>
          <p:cNvSpPr>
            <a:spLocks noGrp="1"/>
          </p:cNvSpPr>
          <p:nvPr>
            <p:ph type="body" sz="quarter" idx="11" hasCustomPrompt="1"/>
          </p:nvPr>
        </p:nvSpPr>
        <p:spPr>
          <a:xfrm>
            <a:off x="1464020" y="5985355"/>
            <a:ext cx="1203426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sl" b="1" i="0" u="none" baseline="0" dirty="0"/>
              <a:t>uresničite svojo zamisel!</a:t>
            </a:r>
          </a:p>
        </p:txBody>
      </p:sp>
      <p:pic>
        <p:nvPicPr>
          <p:cNvPr id="10" name="Picture 9" descr="A blue line on a black background&#10;&#10;AI-generated content may be incorrect.">
            <a:extLst>
              <a:ext uri="{FF2B5EF4-FFF2-40B4-BE49-F238E27FC236}">
                <a16:creationId xmlns:a16="http://schemas.microsoft.com/office/drawing/2014/main" id="{5688DD7B-4B86-9EC2-EC56-B94CC8323FFE}"/>
              </a:ext>
            </a:extLst>
          </p:cNvPr>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rot="21286518">
            <a:off x="6097690" y="6198559"/>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455EF489-8FD6-4829-5214-335306BAD0B2}"/>
              </a:ext>
            </a:extLst>
          </p:cNvPr>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rot="10546522">
            <a:off x="8324920" y="6089567"/>
            <a:ext cx="3687834" cy="2025970"/>
          </a:xfrm>
          <a:prstGeom prst="rect">
            <a:avLst/>
          </a:prstGeom>
        </p:spPr>
      </p:pic>
    </p:spTree>
    <p:extLst>
      <p:ext uri="{BB962C8B-B14F-4D97-AF65-F5344CB8AC3E}">
        <p14:creationId xmlns:p14="http://schemas.microsoft.com/office/powerpoint/2010/main" val="39040663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2">
            <a:extLst>
              <a:ext uri="{FF2B5EF4-FFF2-40B4-BE49-F238E27FC236}">
                <a16:creationId xmlns:a16="http://schemas.microsoft.com/office/drawing/2014/main" id="{10FA7CE6-BE1A-A61D-6890-E794DEC156FD}"/>
              </a:ext>
            </a:extLst>
          </p:cNvPr>
          <p:cNvSpPr>
            <a:spLocks noGrp="1"/>
          </p:cNvSpPr>
          <p:nvPr>
            <p:ph type="body" sz="quarter" idx="10" hasCustomPrompt="1"/>
          </p:nvPr>
        </p:nvSpPr>
        <p:spPr>
          <a:xfrm>
            <a:off x="6752481" y="6309884"/>
            <a:ext cx="10830069"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sl" b="1" i="0" u="none" baseline="0"/>
              <a:t>Ko delujemo skupaj,</a:t>
            </a:r>
          </a:p>
        </p:txBody>
      </p:sp>
      <p:sp>
        <p:nvSpPr>
          <p:cNvPr id="17" name="Text Placeholder 15">
            <a:extLst>
              <a:ext uri="{FF2B5EF4-FFF2-40B4-BE49-F238E27FC236}">
                <a16:creationId xmlns:a16="http://schemas.microsoft.com/office/drawing/2014/main" id="{5DC04B0C-89DC-4061-EE8F-7BCBF985ED4C}"/>
              </a:ext>
            </a:extLst>
          </p:cNvPr>
          <p:cNvSpPr>
            <a:spLocks noGrp="1"/>
          </p:cNvSpPr>
          <p:nvPr>
            <p:ph type="body" sz="quarter" idx="11" hasCustomPrompt="1"/>
          </p:nvPr>
        </p:nvSpPr>
        <p:spPr>
          <a:xfrm>
            <a:off x="5370286" y="7549721"/>
            <a:ext cx="1223054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sl" b="1" i="0" u="none" baseline="0"/>
              <a:t>lahko naredimo razliko!</a:t>
            </a:r>
          </a:p>
        </p:txBody>
      </p:sp>
      <p:pic>
        <p:nvPicPr>
          <p:cNvPr id="18" name="Picture 17" descr="A blue line on a black background&#10;&#10;AI-generated content may be incorrect.">
            <a:extLst>
              <a:ext uri="{FF2B5EF4-FFF2-40B4-BE49-F238E27FC236}">
                <a16:creationId xmlns:a16="http://schemas.microsoft.com/office/drawing/2014/main" id="{18316D95-2439-A97D-7A01-04860FBCB6DC}"/>
              </a:ext>
            </a:extLst>
          </p:cNvPr>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rot="21286518">
            <a:off x="11971331" y="7768405"/>
            <a:ext cx="3687834" cy="2025970"/>
          </a:xfrm>
          <a:prstGeom prst="rect">
            <a:avLst/>
          </a:prstGeom>
        </p:spPr>
      </p:pic>
      <p:pic>
        <p:nvPicPr>
          <p:cNvPr id="19" name="Picture 18" descr="A blue line on a black background&#10;&#10;AI-generated content may be incorrect.">
            <a:extLst>
              <a:ext uri="{FF2B5EF4-FFF2-40B4-BE49-F238E27FC236}">
                <a16:creationId xmlns:a16="http://schemas.microsoft.com/office/drawing/2014/main" id="{60E53AAD-4E4F-4E54-2CA9-57148D1DD5C3}"/>
              </a:ext>
            </a:extLst>
          </p:cNvPr>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rot="10546522">
            <a:off x="14198561" y="7659413"/>
            <a:ext cx="3687834" cy="2025970"/>
          </a:xfrm>
          <a:prstGeom prst="rect">
            <a:avLst/>
          </a:prstGeom>
        </p:spPr>
      </p:pic>
    </p:spTree>
    <p:extLst>
      <p:ext uri="{BB962C8B-B14F-4D97-AF65-F5344CB8AC3E}">
        <p14:creationId xmlns:p14="http://schemas.microsoft.com/office/powerpoint/2010/main" val="2939649107"/>
      </p:ext>
    </p:extLst>
  </p:cSld>
  <p:clrMapOvr>
    <a:masterClrMapping/>
  </p:clrMapOvr>
</p:sld>
</file>

<file path=ppt/theme/theme1.xml><?xml version="1.0" encoding="utf-8"?>
<a:theme xmlns:a="http://schemas.openxmlformats.org/drawingml/2006/main" name="Pact2School bespoke slides">
  <a:themeElements>
    <a:clrScheme name="CLIMATE ORANGE">
      <a:dk1>
        <a:srgbClr val="262626"/>
      </a:dk1>
      <a:lt1>
        <a:sysClr val="window" lastClr="FFFFFF"/>
      </a:lt1>
      <a:dk2>
        <a:srgbClr val="812604"/>
      </a:dk2>
      <a:lt2>
        <a:srgbClr val="FFF8EF"/>
      </a:lt2>
      <a:accent1>
        <a:srgbClr val="812604"/>
      </a:accent1>
      <a:accent2>
        <a:srgbClr val="C23F0C"/>
      </a:accent2>
      <a:accent3>
        <a:srgbClr val="FF9D02"/>
      </a:accent3>
      <a:accent4>
        <a:srgbClr val="FFC672"/>
      </a:accent4>
      <a:accent5>
        <a:srgbClr val="FFECC9"/>
      </a:accent5>
      <a:accent6>
        <a:srgbClr val="FFF8EF"/>
      </a:accent6>
      <a:hlink>
        <a:srgbClr val="FF9D02"/>
      </a:hlink>
      <a:folHlink>
        <a:srgbClr val="812604"/>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solidFill>
          <a:srgbClr val="2A255A"/>
        </a:solidFill>
      </a:spPr>
      <a:bodyPr wrap="none" lIns="216000" tIns="180000" rIns="288000" bIns="108000" anchor="ctr" anchorCtr="0">
        <a:spAutoFit/>
      </a:bodyPr>
      <a:lstStyle>
        <a:defPPr algn="l">
          <a:defRPr dirty="0" smtClean="0"/>
        </a:defPPr>
      </a:lstStyle>
    </a:txDef>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Pact2School editable slides">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3.xml><?xml version="1.0" encoding="utf-8"?>
<a:theme xmlns:a="http://schemas.openxmlformats.org/drawingml/2006/main" name="Closing Slid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79424A02B931142BE2E6BF537CF1CAC" ma:contentTypeVersion="16" ma:contentTypeDescription="Create a new document." ma:contentTypeScope="" ma:versionID="470963194bccd2fbfba5e546b69afe6a">
  <xsd:schema xmlns:xsd="http://www.w3.org/2001/XMLSchema" xmlns:xs="http://www.w3.org/2001/XMLSchema" xmlns:p="http://schemas.microsoft.com/office/2006/metadata/properties" xmlns:ns2="f75dc2e1-5a74-43f4-af9f-d866e04aa3cf" xmlns:ns3="119ae24b-acd2-4206-8a50-f24ff65407c3" targetNamespace="http://schemas.microsoft.com/office/2006/metadata/properties" ma:root="true" ma:fieldsID="29298f4086d3f51f37fd114019a9c6eb" ns2:_="" ns3:_="">
    <xsd:import namespace="f75dc2e1-5a74-43f4-af9f-d866e04aa3cf"/>
    <xsd:import namespace="119ae24b-acd2-4206-8a50-f24ff65407c3"/>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Location" minOccurs="0"/>
                <xsd:element ref="ns2:MediaLengthInSecond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5dc2e1-5a74-43f4-af9f-d866e04aa3c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05936872-4c25-49c5-bd5d-199fb01e78ed"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ServiceLocation" ma:index="20" nillable="true" ma:displayName="Location" ma:indexed="true"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19ae24b-acd2-4206-8a50-f24ff65407c3"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a5a7cf2b-0cea-42af-8f8c-7dc7fba5a216}" ma:internalName="TaxCatchAll" ma:showField="CatchAllData" ma:web="119ae24b-acd2-4206-8a50-f24ff65407c3">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119ae24b-acd2-4206-8a50-f24ff65407c3" xsi:nil="true"/>
    <lcf76f155ced4ddcb4097134ff3c332f xmlns="f75dc2e1-5a74-43f4-af9f-d866e04aa3cf">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40C976B-64EE-4871-AF6D-96908AEE5632}">
  <ds:schemaRefs>
    <ds:schemaRef ds:uri="119ae24b-acd2-4206-8a50-f24ff65407c3"/>
    <ds:schemaRef ds:uri="f75dc2e1-5a74-43f4-af9f-d866e04aa3c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54EE80FE-2187-4E22-BF10-444B633952C4}">
  <ds:schemaRefs>
    <ds:schemaRef ds:uri="http://schemas.microsoft.com/sharepoint/v3/contenttype/forms"/>
  </ds:schemaRefs>
</ds:datastoreItem>
</file>

<file path=customXml/itemProps3.xml><?xml version="1.0" encoding="utf-8"?>
<ds:datastoreItem xmlns:ds="http://schemas.openxmlformats.org/officeDocument/2006/customXml" ds:itemID="{1FCDE751-F8FF-471E-8A01-1E612F11E7D1}">
  <ds:schemaRefs>
    <ds:schemaRef ds:uri="http://purl.org/dc/dcmitype/"/>
    <ds:schemaRef ds:uri="http://schemas.microsoft.com/office/2006/documentManagement/types"/>
    <ds:schemaRef ds:uri="http://schemas.openxmlformats.org/package/2006/metadata/core-properties"/>
    <ds:schemaRef ds:uri="f75dc2e1-5a74-43f4-af9f-d866e04aa3cf"/>
    <ds:schemaRef ds:uri="http://purl.org/dc/terms/"/>
    <ds:schemaRef ds:uri="http://purl.org/dc/elements/1.1/"/>
    <ds:schemaRef ds:uri="http://schemas.microsoft.com/office/infopath/2007/PartnerControls"/>
    <ds:schemaRef ds:uri="119ae24b-acd2-4206-8a50-f24ff65407c3"/>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12</TotalTime>
  <Words>699</Words>
  <Application>Microsoft Office PowerPoint</Application>
  <PresentationFormat>Custom</PresentationFormat>
  <Paragraphs>47</Paragraphs>
  <Slides>26</Slides>
  <Notes>11</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26</vt:i4>
      </vt:variant>
    </vt:vector>
  </HeadingPairs>
  <TitlesOfParts>
    <vt:vector size="33" baseType="lpstr">
      <vt:lpstr>Open Sans</vt:lpstr>
      <vt:lpstr>Calibri</vt:lpstr>
      <vt:lpstr>Arial</vt:lpstr>
      <vt:lpstr>Aptos</vt:lpstr>
      <vt:lpstr>Pact2School bespoke slides</vt:lpstr>
      <vt:lpstr>Pact2School editable slides</vt:lpstr>
      <vt:lpstr>Closing 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Knight</dc:creator>
  <cp:lastModifiedBy>Dawid Kowalski</cp:lastModifiedBy>
  <cp:revision>58</cp:revision>
  <dcterms:created xsi:type="dcterms:W3CDTF">2023-09-22T15:24:24Z</dcterms:created>
  <dcterms:modified xsi:type="dcterms:W3CDTF">2026-01-30T12:43:45Z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0x010100179424A02B931142BE2E6BF537CF1CAC</vt:lpwstr>
  </property>
  <property fmtid="{D5CDD505-2E9C-101B-9397-08002B2CF9AE}" pid="3" name="MediaServiceImageTags">
    <vt:lpwstr/>
  </property>
</Properties>
</file>